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4"/>
    <p:sldMasterId id="2147483711" r:id="rId5"/>
  </p:sldMasterIdLst>
  <p:notesMasterIdLst>
    <p:notesMasterId r:id="rId29"/>
  </p:notesMasterIdLst>
  <p:sldIdLst>
    <p:sldId id="257" r:id="rId6"/>
    <p:sldId id="261" r:id="rId7"/>
    <p:sldId id="305" r:id="rId8"/>
    <p:sldId id="289" r:id="rId9"/>
    <p:sldId id="311" r:id="rId10"/>
    <p:sldId id="312" r:id="rId11"/>
    <p:sldId id="315" r:id="rId12"/>
    <p:sldId id="303" r:id="rId13"/>
    <p:sldId id="308" r:id="rId14"/>
    <p:sldId id="304" r:id="rId15"/>
    <p:sldId id="296" r:id="rId16"/>
    <p:sldId id="269" r:id="rId17"/>
    <p:sldId id="298" r:id="rId18"/>
    <p:sldId id="306" r:id="rId19"/>
    <p:sldId id="297" r:id="rId20"/>
    <p:sldId id="271" r:id="rId21"/>
    <p:sldId id="274" r:id="rId22"/>
    <p:sldId id="273" r:id="rId23"/>
    <p:sldId id="286" r:id="rId24"/>
    <p:sldId id="300" r:id="rId25"/>
    <p:sldId id="301" r:id="rId26"/>
    <p:sldId id="272" r:id="rId27"/>
    <p:sldId id="266" r:id="rId28"/>
  </p:sldIdLst>
  <p:sldSz cx="7772400" cy="100584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 Page" id="{DAAF2DEC-D6E3-46F2-AB19-0E7444F44A5E}">
          <p14:sldIdLst>
            <p14:sldId id="257"/>
          </p14:sldIdLst>
        </p14:section>
        <p14:section name="Table of Contents" id="{17148712-D182-4BC0-9E78-5A1087C54F9C}">
          <p14:sldIdLst>
            <p14:sldId id="261"/>
          </p14:sldIdLst>
        </p14:section>
        <p14:section name="Timeline" id="{673B0D8E-8EBA-49A0-B3FA-E8338B950878}">
          <p14:sldIdLst>
            <p14:sldId id="305"/>
            <p14:sldId id="289"/>
            <p14:sldId id="311"/>
            <p14:sldId id="312"/>
            <p14:sldId id="315"/>
            <p14:sldId id="303"/>
            <p14:sldId id="308"/>
            <p14:sldId id="304"/>
          </p14:sldIdLst>
        </p14:section>
        <p14:section name="Go-live Checklist" id="{542D2E7D-21D3-4E6A-813A-7891DD4A673B}">
          <p14:sldIdLst>
            <p14:sldId id="296"/>
            <p14:sldId id="269"/>
          </p14:sldIdLst>
        </p14:section>
        <p14:section name="GA@WORK Support" id="{4ABD91E6-28B7-4B4A-8C87-B4E45B96F729}">
          <p14:sldIdLst>
            <p14:sldId id="298"/>
            <p14:sldId id="306"/>
          </p14:sldIdLst>
        </p14:section>
        <p14:section name="What's New" id="{FA7F012A-13E3-496A-8089-48CABAA24CB3}">
          <p14:sldIdLst>
            <p14:sldId id="297"/>
            <p14:sldId id="271"/>
            <p14:sldId id="274"/>
            <p14:sldId id="273"/>
            <p14:sldId id="286"/>
            <p14:sldId id="300"/>
            <p14:sldId id="301"/>
          </p14:sldIdLst>
        </p14:section>
        <p14:section name="What's Coming" id="{C520D8FC-F8B7-47F4-A26F-574E00AEE6B3}">
          <p14:sldIdLst>
            <p14:sldId id="272"/>
          </p14:sldIdLst>
        </p14:section>
        <p14:section name="Appendix - Quick Links" id="{9CB47B52-1709-426C-9A3D-633B13D8204D}">
          <p14:sldIdLst>
            <p14:sldId id="266"/>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A429812-77E7-99A5-3C7C-DA9D6CD0D28B}" name="Johnson, Kristi" initials="JK" userId="S::kristi.johnson@sao.ga.gov::4e71706b-820d-4c50-a79c-8cd6456aede2" providerId="AD"/>
  <p188:author id="{3502C13A-F1B8-3757-CE8D-8037F6353F27}" name="Alexander, Becky" initials="BA" userId="S::becky.alexander@doas.ga.gov::f381ec09-abb2-4602-950f-0db0b2179f0d" providerId="AD"/>
  <p188:author id="{00CA4B48-BF22-AA2C-93F9-DD61F18C0FDD}" name="Orban, Linda" initials="LO" userId="S::linda.orban@sao.ga.gov::67aa9d3c-bf96-45fe-95ed-b5c8fa0ea22c" providerId="AD"/>
  <p188:author id="{3D8BBE4D-3738-F272-C6CE-BD5490DD6163}" name="Stynes, Evan" initials="SE" userId="S::evan.stynes@sao.ga.gov::725696c8-7bf2-45f6-bace-121683970171" providerId="AD"/>
  <p188:author id="{B25ED058-408A-8F9E-6296-F3B27FF5C920}" name="Taylor, Matt" initials="TM" userId="S::matt.taylor@doas.ga.gov::6dfa03b7-4d81-4b57-91ec-850443a1413e" providerId="AD"/>
  <p188:author id="{A02E095A-704E-A1DB-FAA9-8D947065F092}" name="Bufford, Tina" initials="BT" userId="S::tina.bufford@doas.ga.gov::fb7af8d0-16fb-4ff9-a262-7955e1025257" providerId="AD"/>
  <p188:author id="{EA51AE8D-B91D-CC65-E3B4-D93E1948E48C}" name="Segars, Tahni" initials="TS" userId="S::tahni.segars@sao.ga.gov::64e0f1c5-cbd2-4ec4-b5fa-ccd2a6333b5c" providerId="AD"/>
  <p188:author id="{A8A5559E-3778-3429-E05F-79E169502511}" name="Ashby, Jake" initials="JA" userId="S::jake.ashby@sao.ga.gov::5495cb48-8788-4db9-b7ba-455d1eae24b7" providerId="AD"/>
  <p188:author id="{1F4B1F9F-78E7-BABD-8B04-AD2EECF61CB7}" name="Megginson, Trina" initials="TM" userId="S::trina.megginson@sao.ga.gov::280748a1-ab65-4b69-abc1-94beee92efae" providerId="AD"/>
  <p188:author id="{E9ABCC9F-3E07-1D9A-5110-1080DEC6843F}" name="Guy, Myra" initials="MG" userId="S::myra.guy@sao.ga.gov::f8b8c18b-c9ee-4a4d-bb09-ebe941bb255e" providerId="AD"/>
  <p188:author id="{7FC03FAA-EFEF-E423-8DBC-F9150098B1A6}" name="Tiernan, Diana" initials="DT" userId="S::diana.tiernan@sao.ga.gov::48195535-aa32-469e-ab3a-fc477825ec60" providerId="AD"/>
  <p188:author id="{45BA40BA-BFEE-E1EF-5FD6-09F5578BC950}" name="Guevara, Miriam Guevara" initials="MG" userId="S::Miriamguevara.Guevara@sao.ga.gov::717ffee5-d02d-493b-87da-3f9550bfaca7" providerId="AD"/>
  <p188:author id="{07EE51CE-5665-B11B-F5C8-D65F112E7E62}" name="Greene, Christine" initials="GC" userId="S::christine.greene@doas.ga.gov::0781f7bc-d564-4b7e-b078-9e5ea8a63963" providerId="AD"/>
  <p188:author id="{34149BDC-092C-0FE2-27E2-9A3C4843357C}" name="Sullivan, Rebecca" initials="SR" userId="S::rebecca.sullivan@doas.ga.gov::76ca7df4-6f86-4c7a-b090-2556826fc80f" providerId="AD"/>
  <p188:author id="{A3BDBBE1-2099-B206-0FA9-8F3EDDC906D4}" name="Hines, Gerlda" initials="HG" userId="S::gerlda.hines@sao.ga.gov::cd4a0fb9-5635-47c2-ad10-d632bb299e74" providerId="AD"/>
  <p188:author id="{89E892EB-C24C-1308-C8E8-DD27F4D192B4}" name="Brown, Alaysia" initials="AB" userId="S::Alaysia.Brown@sao.ga.gov::c5e678dc-7c52-4a2d-91f9-5f3b0466fa98"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2F2F2"/>
    <a:srgbClr val="A72608"/>
    <a:srgbClr val="CCDAC2"/>
    <a:srgbClr val="FDFF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D1F7090-7B60-479A-B10B-A4CFD08190CA}" v="409" dt="2026-05-13T14:38:40.691"/>
    <p1510:client id="{DC147033-5C22-499F-8911-D306F025556B}" v="6" dt="2026-05-13T15:14:53.90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90" d="100"/>
          <a:sy n="90" d="100"/>
        </p:scale>
        <p:origin x="2604" y="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microsoft.com/office/2015/10/relationships/revisionInfo" Target="revisionInfo.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presProps" Target="presProps.xml"/><Relationship Id="rId35" Type="http://schemas.microsoft.com/office/2018/10/relationships/authors" Target="authors.xml"/><Relationship Id="rId8"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645AD0A-B2A7-4950-A122-D6D804937C35}" type="datetimeFigureOut">
              <a:rPr lang="en-US" smtClean="0"/>
              <a:t>5/13/2026</a:t>
            </a:fld>
            <a:endParaRPr lang="en-US"/>
          </a:p>
        </p:txBody>
      </p:sp>
      <p:sp>
        <p:nvSpPr>
          <p:cNvPr id="4" name="Slide Image Placeholder 3"/>
          <p:cNvSpPr>
            <a:spLocks noGrp="1" noRot="1" noChangeAspect="1"/>
          </p:cNvSpPr>
          <p:nvPr>
            <p:ph type="sldImg" idx="2"/>
          </p:nvPr>
        </p:nvSpPr>
        <p:spPr>
          <a:xfrm>
            <a:off x="2236788" y="1143000"/>
            <a:ext cx="23844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5715EC-DB06-4065-8105-5622FD514A6E}" type="slidenum">
              <a:rPr lang="en-US" smtClean="0"/>
              <a:t>‹#›</a:t>
            </a:fld>
            <a:endParaRPr lang="en-US"/>
          </a:p>
        </p:txBody>
      </p:sp>
    </p:spTree>
    <p:extLst>
      <p:ext uri="{BB962C8B-B14F-4D97-AF65-F5344CB8AC3E}">
        <p14:creationId xmlns:p14="http://schemas.microsoft.com/office/powerpoint/2010/main" val="29239042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25715EC-DB06-4065-8105-5622FD514A6E}" type="slidenum">
              <a:rPr lang="en-US" smtClean="0"/>
              <a:t>9</a:t>
            </a:fld>
            <a:endParaRPr lang="en-US"/>
          </a:p>
        </p:txBody>
      </p:sp>
    </p:spTree>
    <p:extLst>
      <p:ext uri="{BB962C8B-B14F-4D97-AF65-F5344CB8AC3E}">
        <p14:creationId xmlns:p14="http://schemas.microsoft.com/office/powerpoint/2010/main" val="14113505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25715EC-DB06-4065-8105-5622FD514A6E}" type="slidenum">
              <a:rPr lang="en-US" smtClean="0"/>
              <a:t>20</a:t>
            </a:fld>
            <a:endParaRPr lang="en-US"/>
          </a:p>
        </p:txBody>
      </p:sp>
    </p:spTree>
    <p:extLst>
      <p:ext uri="{BB962C8B-B14F-4D97-AF65-F5344CB8AC3E}">
        <p14:creationId xmlns:p14="http://schemas.microsoft.com/office/powerpoint/2010/main" val="389493286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svg"/><Relationship Id="rId1" Type="http://schemas.openxmlformats.org/officeDocument/2006/relationships/slideMaster" Target="../slideMasters/slideMaster1.xml"/><Relationship Id="rId6" Type="http://schemas.openxmlformats.org/officeDocument/2006/relationships/image" Target="../media/image8.svg"/><Relationship Id="rId5" Type="http://schemas.openxmlformats.org/officeDocument/2006/relationships/image" Target="../media/image3.svg"/><Relationship Id="rId4" Type="http://schemas.openxmlformats.org/officeDocument/2006/relationships/image" Target="../media/image2.sv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5.png"/><Relationship Id="rId3" Type="http://schemas.openxmlformats.org/officeDocument/2006/relationships/image" Target="../media/image18.png"/><Relationship Id="rId7" Type="http://schemas.openxmlformats.org/officeDocument/2006/relationships/image" Target="../media/image21.png"/><Relationship Id="rId12" Type="http://schemas.openxmlformats.org/officeDocument/2006/relationships/image" Target="../media/image24.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20.png"/><Relationship Id="rId11" Type="http://schemas.openxmlformats.org/officeDocument/2006/relationships/image" Target="../media/image23.png"/><Relationship Id="rId5" Type="http://schemas.openxmlformats.org/officeDocument/2006/relationships/image" Target="../media/image14.png"/><Relationship Id="rId15" Type="http://schemas.openxmlformats.org/officeDocument/2006/relationships/image" Target="../media/image27.png"/><Relationship Id="rId10" Type="http://schemas.openxmlformats.org/officeDocument/2006/relationships/image" Target="../media/image16.png"/><Relationship Id="rId4" Type="http://schemas.openxmlformats.org/officeDocument/2006/relationships/image" Target="../media/image19.png"/><Relationship Id="rId9" Type="http://schemas.openxmlformats.org/officeDocument/2006/relationships/image" Target="../media/image12.png"/><Relationship Id="rId14" Type="http://schemas.openxmlformats.org/officeDocument/2006/relationships/image" Target="../media/image26.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svg"/><Relationship Id="rId1" Type="http://schemas.openxmlformats.org/officeDocument/2006/relationships/slideMaster" Target="../slideMasters/slideMaster2.xml"/><Relationship Id="rId6" Type="http://schemas.openxmlformats.org/officeDocument/2006/relationships/image" Target="../media/image8.svg"/><Relationship Id="rId5" Type="http://schemas.openxmlformats.org/officeDocument/2006/relationships/image" Target="../media/image3.svg"/><Relationship Id="rId4" Type="http://schemas.openxmlformats.org/officeDocument/2006/relationships/image" Target="../media/image2.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5.png"/><Relationship Id="rId3" Type="http://schemas.openxmlformats.org/officeDocument/2006/relationships/image" Target="../media/image18.png"/><Relationship Id="rId7" Type="http://schemas.openxmlformats.org/officeDocument/2006/relationships/image" Target="../media/image21.png"/><Relationship Id="rId12" Type="http://schemas.openxmlformats.org/officeDocument/2006/relationships/image" Target="../media/image24.png"/><Relationship Id="rId2" Type="http://schemas.openxmlformats.org/officeDocument/2006/relationships/image" Target="../media/image17.png"/><Relationship Id="rId1" Type="http://schemas.openxmlformats.org/officeDocument/2006/relationships/slideMaster" Target="../slideMasters/slideMaster2.xml"/><Relationship Id="rId6" Type="http://schemas.openxmlformats.org/officeDocument/2006/relationships/image" Target="../media/image20.png"/><Relationship Id="rId11" Type="http://schemas.openxmlformats.org/officeDocument/2006/relationships/image" Target="../media/image23.png"/><Relationship Id="rId5" Type="http://schemas.openxmlformats.org/officeDocument/2006/relationships/image" Target="../media/image14.png"/><Relationship Id="rId15" Type="http://schemas.openxmlformats.org/officeDocument/2006/relationships/image" Target="../media/image27.png"/><Relationship Id="rId10" Type="http://schemas.openxmlformats.org/officeDocument/2006/relationships/image" Target="../media/image16.png"/><Relationship Id="rId4" Type="http://schemas.openxmlformats.org/officeDocument/2006/relationships/image" Target="../media/image19.png"/><Relationship Id="rId9" Type="http://schemas.openxmlformats.org/officeDocument/2006/relationships/image" Target="../media/image12.png"/><Relationship Id="rId14" Type="http://schemas.openxmlformats.org/officeDocument/2006/relationships/image" Target="../media/image26.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B11C0-2FD6-2838-A963-732716082E4A}"/>
              </a:ext>
            </a:extLst>
          </p:cNvPr>
          <p:cNvSpPr>
            <a:spLocks noGrp="1"/>
          </p:cNvSpPr>
          <p:nvPr>
            <p:ph type="ctrTitle" hasCustomPrompt="1"/>
          </p:nvPr>
        </p:nvSpPr>
        <p:spPr>
          <a:xfrm>
            <a:off x="1268129" y="4492165"/>
            <a:ext cx="5236143" cy="1589952"/>
          </a:xfrm>
          <a:prstGeom prst="rect">
            <a:avLst/>
          </a:prstGeom>
        </p:spPr>
        <p:txBody>
          <a:bodyPr anchor="b"/>
          <a:lstStyle>
            <a:lvl1pPr algn="ctr">
              <a:defRPr sz="3825">
                <a:solidFill>
                  <a:schemeClr val="bg1"/>
                </a:solidFill>
              </a:defRPr>
            </a:lvl1pPr>
          </a:lstStyle>
          <a:p>
            <a:r>
              <a:rPr lang="en-US"/>
              <a:t>Click to edit title</a:t>
            </a:r>
          </a:p>
        </p:txBody>
      </p:sp>
      <p:sp>
        <p:nvSpPr>
          <p:cNvPr id="3" name="Subtitle 2">
            <a:extLst>
              <a:ext uri="{FF2B5EF4-FFF2-40B4-BE49-F238E27FC236}">
                <a16:creationId xmlns:a16="http://schemas.microsoft.com/office/drawing/2014/main" id="{A7C93F9A-86E2-839F-ED9E-D9A1823E01A6}"/>
              </a:ext>
            </a:extLst>
          </p:cNvPr>
          <p:cNvSpPr>
            <a:spLocks noGrp="1"/>
          </p:cNvSpPr>
          <p:nvPr>
            <p:ph type="subTitle" idx="1" hasCustomPrompt="1"/>
          </p:nvPr>
        </p:nvSpPr>
        <p:spPr>
          <a:xfrm>
            <a:off x="1268129" y="6848285"/>
            <a:ext cx="5236143" cy="1258607"/>
          </a:xfrm>
          <a:prstGeom prst="rect">
            <a:avLst/>
          </a:prstGeom>
        </p:spPr>
        <p:txBody>
          <a:bodyPr/>
          <a:lstStyle>
            <a:lvl1pPr marL="0" indent="0" algn="ctr">
              <a:buNone/>
              <a:defRPr sz="1530">
                <a:solidFill>
                  <a:schemeClr val="bg1"/>
                </a:solidFill>
              </a:defRPr>
            </a:lvl1pPr>
            <a:lvl2pPr marL="291465" indent="0" algn="ctr">
              <a:buNone/>
              <a:defRPr sz="1275"/>
            </a:lvl2pPr>
            <a:lvl3pPr marL="582930" indent="0" algn="ctr">
              <a:buNone/>
              <a:defRPr sz="1148"/>
            </a:lvl3pPr>
            <a:lvl4pPr marL="874395" indent="0" algn="ctr">
              <a:buNone/>
              <a:defRPr sz="1020"/>
            </a:lvl4pPr>
            <a:lvl5pPr marL="1165860" indent="0" algn="ctr">
              <a:buNone/>
              <a:defRPr sz="1020"/>
            </a:lvl5pPr>
            <a:lvl6pPr marL="1457325" indent="0" algn="ctr">
              <a:buNone/>
              <a:defRPr sz="1020"/>
            </a:lvl6pPr>
            <a:lvl7pPr marL="1748790" indent="0" algn="ctr">
              <a:buNone/>
              <a:defRPr sz="1020"/>
            </a:lvl7pPr>
            <a:lvl8pPr marL="2040255" indent="0" algn="ctr">
              <a:buNone/>
              <a:defRPr sz="1020"/>
            </a:lvl8pPr>
            <a:lvl9pPr marL="2331720" indent="0" algn="ctr">
              <a:buNone/>
              <a:defRPr sz="1020"/>
            </a:lvl9pPr>
          </a:lstStyle>
          <a:p>
            <a:r>
              <a:rPr lang="en-US"/>
              <a:t>Click to edit subtitle</a:t>
            </a:r>
          </a:p>
        </p:txBody>
      </p:sp>
      <p:cxnSp>
        <p:nvCxnSpPr>
          <p:cNvPr id="198" name="Straight Connector 197">
            <a:extLst>
              <a:ext uri="{FF2B5EF4-FFF2-40B4-BE49-F238E27FC236}">
                <a16:creationId xmlns:a16="http://schemas.microsoft.com/office/drawing/2014/main" id="{A8B29362-8F72-1347-4E16-5FBC3E171195}"/>
              </a:ext>
            </a:extLst>
          </p:cNvPr>
          <p:cNvCxnSpPr>
            <a:cxnSpLocks/>
          </p:cNvCxnSpPr>
          <p:nvPr userDrawn="1"/>
        </p:nvCxnSpPr>
        <p:spPr>
          <a:xfrm>
            <a:off x="1268129" y="6465202"/>
            <a:ext cx="523614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05" name="Rectangle 204">
            <a:extLst>
              <a:ext uri="{FF2B5EF4-FFF2-40B4-BE49-F238E27FC236}">
                <a16:creationId xmlns:a16="http://schemas.microsoft.com/office/drawing/2014/main" id="{68F2DD4D-AE7C-2977-3620-EB897B4896EE}"/>
              </a:ext>
            </a:extLst>
          </p:cNvPr>
          <p:cNvSpPr/>
          <p:nvPr userDrawn="1"/>
        </p:nvSpPr>
        <p:spPr>
          <a:xfrm>
            <a:off x="249827" y="9074333"/>
            <a:ext cx="1857984" cy="772278"/>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4" name="Picture 13" descr="A black background with a black square&#10;&#10;Description automatically generated with medium confidence">
            <a:extLst>
              <a:ext uri="{FF2B5EF4-FFF2-40B4-BE49-F238E27FC236}">
                <a16:creationId xmlns:a16="http://schemas.microsoft.com/office/drawing/2014/main" id="{1925AA47-4B82-57D0-9F15-87DB80EA0824}"/>
              </a:ext>
            </a:extLst>
          </p:cNvPr>
          <p:cNvPicPr>
            <a:picLocks noChangeAspect="1"/>
          </p:cNvPicPr>
          <p:nvPr userDrawn="1"/>
        </p:nvPicPr>
        <p:blipFill>
          <a:blip r:embed="rId2"/>
          <a:stretch>
            <a:fillRect/>
          </a:stretch>
        </p:blipFill>
        <p:spPr>
          <a:xfrm>
            <a:off x="1085118" y="2933064"/>
            <a:ext cx="5602163" cy="894461"/>
          </a:xfrm>
          <a:prstGeom prst="rect">
            <a:avLst/>
          </a:prstGeom>
        </p:spPr>
      </p:pic>
      <p:sp>
        <p:nvSpPr>
          <p:cNvPr id="15" name="TextBox 14">
            <a:extLst>
              <a:ext uri="{FF2B5EF4-FFF2-40B4-BE49-F238E27FC236}">
                <a16:creationId xmlns:a16="http://schemas.microsoft.com/office/drawing/2014/main" id="{8CED1EBB-AFA2-F836-E628-5DCC1E6CE57A}"/>
              </a:ext>
            </a:extLst>
          </p:cNvPr>
          <p:cNvSpPr txBox="1"/>
          <p:nvPr userDrawn="1"/>
        </p:nvSpPr>
        <p:spPr>
          <a:xfrm>
            <a:off x="2171699" y="3896975"/>
            <a:ext cx="3429000"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Arial" panose="020B0604020202020204"/>
                <a:ea typeface="+mn-ea"/>
                <a:cs typeface="+mn-cs"/>
              </a:rPr>
              <a:t>Delivered by The NextGen Project</a:t>
            </a:r>
          </a:p>
        </p:txBody>
      </p:sp>
      <p:sp>
        <p:nvSpPr>
          <p:cNvPr id="18" name="Oval 17">
            <a:extLst>
              <a:ext uri="{FF2B5EF4-FFF2-40B4-BE49-F238E27FC236}">
                <a16:creationId xmlns:a16="http://schemas.microsoft.com/office/drawing/2014/main" id="{59745B14-CA46-3637-95C1-70358793A859}"/>
              </a:ext>
            </a:extLst>
          </p:cNvPr>
          <p:cNvSpPr/>
          <p:nvPr userDrawn="1"/>
        </p:nvSpPr>
        <p:spPr>
          <a:xfrm>
            <a:off x="-707303" y="1314241"/>
            <a:ext cx="1975432" cy="2039835"/>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Oval 18">
            <a:extLst>
              <a:ext uri="{FF2B5EF4-FFF2-40B4-BE49-F238E27FC236}">
                <a16:creationId xmlns:a16="http://schemas.microsoft.com/office/drawing/2014/main" id="{AB8D8395-DA08-80B4-8F7E-6CBDE02EA71C}"/>
              </a:ext>
            </a:extLst>
          </p:cNvPr>
          <p:cNvSpPr/>
          <p:nvPr userDrawn="1"/>
        </p:nvSpPr>
        <p:spPr>
          <a:xfrm>
            <a:off x="1393159" y="801876"/>
            <a:ext cx="681842" cy="70407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0" name="Graphic 19">
            <a:extLst>
              <a:ext uri="{FF2B5EF4-FFF2-40B4-BE49-F238E27FC236}">
                <a16:creationId xmlns:a16="http://schemas.microsoft.com/office/drawing/2014/main" id="{FCB71E36-B174-D235-8381-6A5F61ABEBB0}"/>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r="24652" b="13009"/>
          <a:stretch/>
        </p:blipFill>
        <p:spPr>
          <a:xfrm rot="10800000">
            <a:off x="-4" y="-2"/>
            <a:ext cx="2480319" cy="2863615"/>
          </a:xfrm>
          <a:prstGeom prst="rect">
            <a:avLst/>
          </a:prstGeom>
        </p:spPr>
      </p:pic>
      <p:sp>
        <p:nvSpPr>
          <p:cNvPr id="21" name="Oval 20">
            <a:extLst>
              <a:ext uri="{FF2B5EF4-FFF2-40B4-BE49-F238E27FC236}">
                <a16:creationId xmlns:a16="http://schemas.microsoft.com/office/drawing/2014/main" id="{98DB1B0D-81CB-71B9-A226-FB5E8677F798}"/>
              </a:ext>
            </a:extLst>
          </p:cNvPr>
          <p:cNvSpPr/>
          <p:nvPr userDrawn="1"/>
        </p:nvSpPr>
        <p:spPr>
          <a:xfrm>
            <a:off x="1539030" y="1697490"/>
            <a:ext cx="390101" cy="4028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947D8D10-C9D0-3186-9081-7A1CFE55B8F8}"/>
              </a:ext>
            </a:extLst>
          </p:cNvPr>
          <p:cNvSpPr/>
          <p:nvPr userDrawn="1"/>
        </p:nvSpPr>
        <p:spPr>
          <a:xfrm>
            <a:off x="249827" y="1951291"/>
            <a:ext cx="270016" cy="278819"/>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Oval 22">
            <a:extLst>
              <a:ext uri="{FF2B5EF4-FFF2-40B4-BE49-F238E27FC236}">
                <a16:creationId xmlns:a16="http://schemas.microsoft.com/office/drawing/2014/main" id="{17BAC94C-84CE-98DB-C1DE-0DCECBB6111A}"/>
              </a:ext>
            </a:extLst>
          </p:cNvPr>
          <p:cNvSpPr/>
          <p:nvPr userDrawn="1"/>
        </p:nvSpPr>
        <p:spPr>
          <a:xfrm>
            <a:off x="2118024" y="155977"/>
            <a:ext cx="270016" cy="278819"/>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938303218"/>
      </p:ext>
    </p:extLst>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Graphic Option_2">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29B94A03-FAEA-ED99-B022-565744B285CA}"/>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DCC78BD9-BE27-1165-91CE-6FCDF9E62DF7}"/>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79" name="Rounded Rectangle 13">
            <a:extLst>
              <a:ext uri="{FF2B5EF4-FFF2-40B4-BE49-F238E27FC236}">
                <a16:creationId xmlns:a16="http://schemas.microsoft.com/office/drawing/2014/main" id="{BBDFE5CC-4195-B77E-F338-ADF8702E3047}"/>
              </a:ext>
            </a:extLst>
          </p:cNvPr>
          <p:cNvSpPr/>
          <p:nvPr userDrawn="1"/>
        </p:nvSpPr>
        <p:spPr>
          <a:xfrm>
            <a:off x="2758002"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ound Same Side Corner Rectangle 14">
            <a:extLst>
              <a:ext uri="{FF2B5EF4-FFF2-40B4-BE49-F238E27FC236}">
                <a16:creationId xmlns:a16="http://schemas.microsoft.com/office/drawing/2014/main" id="{7707380C-4051-DB16-F452-D44652CFA2E2}"/>
              </a:ext>
            </a:extLst>
          </p:cNvPr>
          <p:cNvSpPr/>
          <p:nvPr userDrawn="1"/>
        </p:nvSpPr>
        <p:spPr>
          <a:xfrm>
            <a:off x="2758002" y="3611134"/>
            <a:ext cx="2239178" cy="1113825"/>
          </a:xfrm>
          <a:prstGeom prst="round2SameRect">
            <a:avLst>
              <a:gd name="adj1" fmla="val 10686"/>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Oval 80">
            <a:extLst>
              <a:ext uri="{FF2B5EF4-FFF2-40B4-BE49-F238E27FC236}">
                <a16:creationId xmlns:a16="http://schemas.microsoft.com/office/drawing/2014/main" id="{F4212843-8656-1F48-9D0E-CA727A36D00D}"/>
              </a:ext>
            </a:extLst>
          </p:cNvPr>
          <p:cNvSpPr/>
          <p:nvPr userDrawn="1"/>
        </p:nvSpPr>
        <p:spPr>
          <a:xfrm>
            <a:off x="3250755" y="4083535"/>
            <a:ext cx="1253672" cy="12536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Oval 81">
            <a:extLst>
              <a:ext uri="{FF2B5EF4-FFF2-40B4-BE49-F238E27FC236}">
                <a16:creationId xmlns:a16="http://schemas.microsoft.com/office/drawing/2014/main" id="{926BBB77-61CB-A005-DCEA-2D4C46E3FED1}"/>
              </a:ext>
            </a:extLst>
          </p:cNvPr>
          <p:cNvSpPr/>
          <p:nvPr userDrawn="1"/>
        </p:nvSpPr>
        <p:spPr>
          <a:xfrm>
            <a:off x="3381387"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Text Placeholder 29">
            <a:extLst>
              <a:ext uri="{FF2B5EF4-FFF2-40B4-BE49-F238E27FC236}">
                <a16:creationId xmlns:a16="http://schemas.microsoft.com/office/drawing/2014/main" id="{C5FAEA72-3D2E-0F77-BDFF-FE0EFFC1D7FC}"/>
              </a:ext>
            </a:extLst>
          </p:cNvPr>
          <p:cNvSpPr>
            <a:spLocks noGrp="1"/>
          </p:cNvSpPr>
          <p:nvPr>
            <p:ph type="body" sz="quarter" idx="15" hasCustomPrompt="1"/>
          </p:nvPr>
        </p:nvSpPr>
        <p:spPr>
          <a:xfrm>
            <a:off x="2870313" y="5821122"/>
            <a:ext cx="2014556" cy="236239"/>
          </a:xfrm>
          <a:prstGeom prst="rect">
            <a:avLst/>
          </a:prstGeom>
        </p:spPr>
        <p:txBody>
          <a:bodyPr anchor="ctr">
            <a:noAutofit/>
          </a:bodyPr>
          <a:lstStyle>
            <a:lvl1pPr marL="0" indent="0" algn="ctr">
              <a:buNone/>
              <a:defRPr sz="1600" b="1">
                <a:solidFill>
                  <a:srgbClr val="235789"/>
                </a:solidFill>
                <a:latin typeface="+mj-lt"/>
              </a:defRPr>
            </a:lvl1pPr>
          </a:lstStyle>
          <a:p>
            <a:pPr lvl="0"/>
            <a:r>
              <a:rPr lang="en-US"/>
              <a:t>TITLE GOES HERE</a:t>
            </a:r>
          </a:p>
        </p:txBody>
      </p:sp>
      <p:sp>
        <p:nvSpPr>
          <p:cNvPr id="96" name="Text Placeholder 29">
            <a:extLst>
              <a:ext uri="{FF2B5EF4-FFF2-40B4-BE49-F238E27FC236}">
                <a16:creationId xmlns:a16="http://schemas.microsoft.com/office/drawing/2014/main" id="{A7DFEE5F-50E1-F384-E2B0-39BB31AE7267}"/>
              </a:ext>
            </a:extLst>
          </p:cNvPr>
          <p:cNvSpPr>
            <a:spLocks noGrp="1"/>
          </p:cNvSpPr>
          <p:nvPr>
            <p:ph type="body" sz="quarter" idx="16" hasCustomPrompt="1"/>
          </p:nvPr>
        </p:nvSpPr>
        <p:spPr>
          <a:xfrm>
            <a:off x="2870313"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101" name="Rounded Rectangle 13">
            <a:extLst>
              <a:ext uri="{FF2B5EF4-FFF2-40B4-BE49-F238E27FC236}">
                <a16:creationId xmlns:a16="http://schemas.microsoft.com/office/drawing/2014/main" id="{39F071EC-D73B-9EC1-9326-64013498BD81}"/>
              </a:ext>
            </a:extLst>
          </p:cNvPr>
          <p:cNvSpPr/>
          <p:nvPr userDrawn="1"/>
        </p:nvSpPr>
        <p:spPr>
          <a:xfrm>
            <a:off x="160137"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2" name="Round Same Side Corner Rectangle 14">
            <a:extLst>
              <a:ext uri="{FF2B5EF4-FFF2-40B4-BE49-F238E27FC236}">
                <a16:creationId xmlns:a16="http://schemas.microsoft.com/office/drawing/2014/main" id="{62A3A6EB-75FA-DB28-CBF8-59CA9955E42F}"/>
              </a:ext>
            </a:extLst>
          </p:cNvPr>
          <p:cNvSpPr/>
          <p:nvPr userDrawn="1"/>
        </p:nvSpPr>
        <p:spPr>
          <a:xfrm>
            <a:off x="160137" y="3611134"/>
            <a:ext cx="2239178" cy="1113825"/>
          </a:xfrm>
          <a:prstGeom prst="round2SameRect">
            <a:avLst>
              <a:gd name="adj1" fmla="val 10686"/>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3" name="Oval 102">
            <a:extLst>
              <a:ext uri="{FF2B5EF4-FFF2-40B4-BE49-F238E27FC236}">
                <a16:creationId xmlns:a16="http://schemas.microsoft.com/office/drawing/2014/main" id="{A3435239-1EA8-55F7-3AB9-9E70747BA91C}"/>
              </a:ext>
            </a:extLst>
          </p:cNvPr>
          <p:cNvSpPr/>
          <p:nvPr userDrawn="1"/>
        </p:nvSpPr>
        <p:spPr>
          <a:xfrm>
            <a:off x="652890" y="4083535"/>
            <a:ext cx="1253672" cy="12536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Oval 103">
            <a:extLst>
              <a:ext uri="{FF2B5EF4-FFF2-40B4-BE49-F238E27FC236}">
                <a16:creationId xmlns:a16="http://schemas.microsoft.com/office/drawing/2014/main" id="{BBB9B998-DE70-A0C5-E09C-DE831425266A}"/>
              </a:ext>
            </a:extLst>
          </p:cNvPr>
          <p:cNvSpPr/>
          <p:nvPr userDrawn="1"/>
        </p:nvSpPr>
        <p:spPr>
          <a:xfrm>
            <a:off x="783522"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5" name="Text Placeholder 29">
            <a:extLst>
              <a:ext uri="{FF2B5EF4-FFF2-40B4-BE49-F238E27FC236}">
                <a16:creationId xmlns:a16="http://schemas.microsoft.com/office/drawing/2014/main" id="{09FF1D06-844A-45CF-2702-D0290358DCE9}"/>
              </a:ext>
            </a:extLst>
          </p:cNvPr>
          <p:cNvSpPr>
            <a:spLocks noGrp="1"/>
          </p:cNvSpPr>
          <p:nvPr>
            <p:ph type="body" sz="quarter" idx="17" hasCustomPrompt="1"/>
          </p:nvPr>
        </p:nvSpPr>
        <p:spPr>
          <a:xfrm>
            <a:off x="272448" y="5821122"/>
            <a:ext cx="2014556" cy="236239"/>
          </a:xfrm>
          <a:prstGeom prst="rect">
            <a:avLst/>
          </a:prstGeom>
        </p:spPr>
        <p:txBody>
          <a:bodyPr anchor="ctr">
            <a:noAutofit/>
          </a:bodyPr>
          <a:lstStyle>
            <a:lvl1pPr marL="0" indent="0" algn="ctr">
              <a:buNone/>
              <a:defRPr sz="1600" b="1">
                <a:solidFill>
                  <a:schemeClr val="accent1"/>
                </a:solidFill>
                <a:latin typeface="+mj-lt"/>
              </a:defRPr>
            </a:lvl1pPr>
          </a:lstStyle>
          <a:p>
            <a:pPr lvl="0"/>
            <a:r>
              <a:rPr lang="en-US"/>
              <a:t>TITLE GOES HERE</a:t>
            </a:r>
          </a:p>
        </p:txBody>
      </p:sp>
      <p:sp>
        <p:nvSpPr>
          <p:cNvPr id="106" name="Text Placeholder 29">
            <a:extLst>
              <a:ext uri="{FF2B5EF4-FFF2-40B4-BE49-F238E27FC236}">
                <a16:creationId xmlns:a16="http://schemas.microsoft.com/office/drawing/2014/main" id="{7FF136A4-05A4-9918-A881-15F2DA52EC0E}"/>
              </a:ext>
            </a:extLst>
          </p:cNvPr>
          <p:cNvSpPr>
            <a:spLocks noGrp="1"/>
          </p:cNvSpPr>
          <p:nvPr>
            <p:ph type="body" sz="quarter" idx="18" hasCustomPrompt="1"/>
          </p:nvPr>
        </p:nvSpPr>
        <p:spPr>
          <a:xfrm>
            <a:off x="272448"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107" name="Rounded Rectangle 13">
            <a:extLst>
              <a:ext uri="{FF2B5EF4-FFF2-40B4-BE49-F238E27FC236}">
                <a16:creationId xmlns:a16="http://schemas.microsoft.com/office/drawing/2014/main" id="{47505F82-DFD7-48B2-647A-0D45C801410C}"/>
              </a:ext>
            </a:extLst>
          </p:cNvPr>
          <p:cNvSpPr/>
          <p:nvPr userDrawn="1"/>
        </p:nvSpPr>
        <p:spPr>
          <a:xfrm>
            <a:off x="5373085"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8" name="Round Same Side Corner Rectangle 14">
            <a:extLst>
              <a:ext uri="{FF2B5EF4-FFF2-40B4-BE49-F238E27FC236}">
                <a16:creationId xmlns:a16="http://schemas.microsoft.com/office/drawing/2014/main" id="{3371B824-3479-816D-041B-0F61DB8B6283}"/>
              </a:ext>
            </a:extLst>
          </p:cNvPr>
          <p:cNvSpPr/>
          <p:nvPr userDrawn="1"/>
        </p:nvSpPr>
        <p:spPr>
          <a:xfrm>
            <a:off x="5373085" y="3611134"/>
            <a:ext cx="2239178" cy="1113825"/>
          </a:xfrm>
          <a:prstGeom prst="round2SameRect">
            <a:avLst>
              <a:gd name="adj1" fmla="val 10686"/>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9" name="Oval 108">
            <a:extLst>
              <a:ext uri="{FF2B5EF4-FFF2-40B4-BE49-F238E27FC236}">
                <a16:creationId xmlns:a16="http://schemas.microsoft.com/office/drawing/2014/main" id="{190A0360-2F06-D2C2-A218-2994487B5397}"/>
              </a:ext>
            </a:extLst>
          </p:cNvPr>
          <p:cNvSpPr/>
          <p:nvPr userDrawn="1"/>
        </p:nvSpPr>
        <p:spPr>
          <a:xfrm>
            <a:off x="5865838" y="4083535"/>
            <a:ext cx="1253672" cy="12536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Oval 109">
            <a:extLst>
              <a:ext uri="{FF2B5EF4-FFF2-40B4-BE49-F238E27FC236}">
                <a16:creationId xmlns:a16="http://schemas.microsoft.com/office/drawing/2014/main" id="{4F0787C5-3584-1D38-7F2E-4B9C7811D919}"/>
              </a:ext>
            </a:extLst>
          </p:cNvPr>
          <p:cNvSpPr/>
          <p:nvPr userDrawn="1"/>
        </p:nvSpPr>
        <p:spPr>
          <a:xfrm>
            <a:off x="5996470"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Text Placeholder 29">
            <a:extLst>
              <a:ext uri="{FF2B5EF4-FFF2-40B4-BE49-F238E27FC236}">
                <a16:creationId xmlns:a16="http://schemas.microsoft.com/office/drawing/2014/main" id="{5E03046F-01CE-8179-39BC-3E2BE1EC119A}"/>
              </a:ext>
            </a:extLst>
          </p:cNvPr>
          <p:cNvSpPr>
            <a:spLocks noGrp="1"/>
          </p:cNvSpPr>
          <p:nvPr>
            <p:ph type="body" sz="quarter" idx="19" hasCustomPrompt="1"/>
          </p:nvPr>
        </p:nvSpPr>
        <p:spPr>
          <a:xfrm>
            <a:off x="5485396" y="5821122"/>
            <a:ext cx="2014556" cy="236239"/>
          </a:xfrm>
          <a:prstGeom prst="rect">
            <a:avLst/>
          </a:prstGeom>
        </p:spPr>
        <p:txBody>
          <a:bodyPr anchor="ctr">
            <a:noAutofit/>
          </a:bodyPr>
          <a:lstStyle>
            <a:lvl1pPr marL="0" indent="0" algn="ctr">
              <a:buNone/>
              <a:defRPr sz="1600" b="1">
                <a:solidFill>
                  <a:schemeClr val="accent3"/>
                </a:solidFill>
                <a:latin typeface="+mj-lt"/>
              </a:defRPr>
            </a:lvl1pPr>
          </a:lstStyle>
          <a:p>
            <a:pPr lvl="0"/>
            <a:r>
              <a:rPr lang="en-US"/>
              <a:t>TITLE GOES HERE</a:t>
            </a:r>
          </a:p>
        </p:txBody>
      </p:sp>
      <p:sp>
        <p:nvSpPr>
          <p:cNvPr id="112" name="Text Placeholder 29">
            <a:extLst>
              <a:ext uri="{FF2B5EF4-FFF2-40B4-BE49-F238E27FC236}">
                <a16:creationId xmlns:a16="http://schemas.microsoft.com/office/drawing/2014/main" id="{5E045D03-1107-8621-222C-71DF699AEAD6}"/>
              </a:ext>
            </a:extLst>
          </p:cNvPr>
          <p:cNvSpPr>
            <a:spLocks noGrp="1"/>
          </p:cNvSpPr>
          <p:nvPr>
            <p:ph type="body" sz="quarter" idx="20" hasCustomPrompt="1"/>
          </p:nvPr>
        </p:nvSpPr>
        <p:spPr>
          <a:xfrm>
            <a:off x="5485396"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Tree>
    <p:extLst>
      <p:ext uri="{BB962C8B-B14F-4D97-AF65-F5344CB8AC3E}">
        <p14:creationId xmlns:p14="http://schemas.microsoft.com/office/powerpoint/2010/main" val="27466399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Graphic Option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0E2B7DC4-B8C9-4130-5C5D-D15663BC17C1}"/>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9" name="Text Placeholder 2">
            <a:extLst>
              <a:ext uri="{FF2B5EF4-FFF2-40B4-BE49-F238E27FC236}">
                <a16:creationId xmlns:a16="http://schemas.microsoft.com/office/drawing/2014/main" id="{1244DF26-73F2-D158-615B-DA4E19E5290C}"/>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 name="Freeform 5">
            <a:extLst>
              <a:ext uri="{FF2B5EF4-FFF2-40B4-BE49-F238E27FC236}">
                <a16:creationId xmlns:a16="http://schemas.microsoft.com/office/drawing/2014/main" id="{81D36EF8-2B52-5322-66F2-80F55B6F1257}"/>
              </a:ext>
            </a:extLst>
          </p:cNvPr>
          <p:cNvSpPr>
            <a:spLocks/>
          </p:cNvSpPr>
          <p:nvPr userDrawn="1"/>
        </p:nvSpPr>
        <p:spPr bwMode="auto">
          <a:xfrm>
            <a:off x="160421"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Freeform 6">
            <a:extLst>
              <a:ext uri="{FF2B5EF4-FFF2-40B4-BE49-F238E27FC236}">
                <a16:creationId xmlns:a16="http://schemas.microsoft.com/office/drawing/2014/main" id="{14CFDA18-E537-9BBD-610E-E19F8335866D}"/>
              </a:ext>
            </a:extLst>
          </p:cNvPr>
          <p:cNvSpPr>
            <a:spLocks/>
          </p:cNvSpPr>
          <p:nvPr userDrawn="1"/>
        </p:nvSpPr>
        <p:spPr bwMode="auto">
          <a:xfrm>
            <a:off x="160421"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Freeform 7">
            <a:extLst>
              <a:ext uri="{FF2B5EF4-FFF2-40B4-BE49-F238E27FC236}">
                <a16:creationId xmlns:a16="http://schemas.microsoft.com/office/drawing/2014/main" id="{9E1CFEB0-F5B6-C23B-6948-5822055DA6A9}"/>
              </a:ext>
            </a:extLst>
          </p:cNvPr>
          <p:cNvSpPr>
            <a:spLocks/>
          </p:cNvSpPr>
          <p:nvPr userDrawn="1"/>
        </p:nvSpPr>
        <p:spPr bwMode="auto">
          <a:xfrm>
            <a:off x="584662"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Freeform 8">
            <a:extLst>
              <a:ext uri="{FF2B5EF4-FFF2-40B4-BE49-F238E27FC236}">
                <a16:creationId xmlns:a16="http://schemas.microsoft.com/office/drawing/2014/main" id="{847158FD-DDAD-A9AE-86CA-955B179F1FB6}"/>
              </a:ext>
            </a:extLst>
          </p:cNvPr>
          <p:cNvSpPr>
            <a:spLocks/>
          </p:cNvSpPr>
          <p:nvPr userDrawn="1"/>
        </p:nvSpPr>
        <p:spPr bwMode="auto">
          <a:xfrm>
            <a:off x="584662"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Freeform 11">
            <a:extLst>
              <a:ext uri="{FF2B5EF4-FFF2-40B4-BE49-F238E27FC236}">
                <a16:creationId xmlns:a16="http://schemas.microsoft.com/office/drawing/2014/main" id="{3B99C700-7583-1003-C227-07E3B98E60E8}"/>
              </a:ext>
            </a:extLst>
          </p:cNvPr>
          <p:cNvSpPr>
            <a:spLocks/>
          </p:cNvSpPr>
          <p:nvPr userDrawn="1"/>
        </p:nvSpPr>
        <p:spPr bwMode="auto">
          <a:xfrm>
            <a:off x="2672314"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12">
            <a:extLst>
              <a:ext uri="{FF2B5EF4-FFF2-40B4-BE49-F238E27FC236}">
                <a16:creationId xmlns:a16="http://schemas.microsoft.com/office/drawing/2014/main" id="{F3262A9E-817F-DCE7-1878-F6CD784ECDB4}"/>
              </a:ext>
            </a:extLst>
          </p:cNvPr>
          <p:cNvSpPr>
            <a:spLocks/>
          </p:cNvSpPr>
          <p:nvPr userDrawn="1"/>
        </p:nvSpPr>
        <p:spPr bwMode="auto">
          <a:xfrm>
            <a:off x="2672314"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Freeform 13">
            <a:extLst>
              <a:ext uri="{FF2B5EF4-FFF2-40B4-BE49-F238E27FC236}">
                <a16:creationId xmlns:a16="http://schemas.microsoft.com/office/drawing/2014/main" id="{C15066F5-3C19-13F6-CD1E-9CC4D9D3BC99}"/>
              </a:ext>
            </a:extLst>
          </p:cNvPr>
          <p:cNvSpPr>
            <a:spLocks/>
          </p:cNvSpPr>
          <p:nvPr userDrawn="1"/>
        </p:nvSpPr>
        <p:spPr bwMode="auto">
          <a:xfrm>
            <a:off x="3096555"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Freeform 14">
            <a:extLst>
              <a:ext uri="{FF2B5EF4-FFF2-40B4-BE49-F238E27FC236}">
                <a16:creationId xmlns:a16="http://schemas.microsoft.com/office/drawing/2014/main" id="{0B6A3C2A-FB3D-FB34-D9E6-9D7CE9021471}"/>
              </a:ext>
            </a:extLst>
          </p:cNvPr>
          <p:cNvSpPr>
            <a:spLocks/>
          </p:cNvSpPr>
          <p:nvPr userDrawn="1"/>
        </p:nvSpPr>
        <p:spPr bwMode="auto">
          <a:xfrm>
            <a:off x="3096555"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 name="Freeform 16">
            <a:extLst>
              <a:ext uri="{FF2B5EF4-FFF2-40B4-BE49-F238E27FC236}">
                <a16:creationId xmlns:a16="http://schemas.microsoft.com/office/drawing/2014/main" id="{69074FE2-3404-5C8C-BC70-A69F974C902D}"/>
              </a:ext>
            </a:extLst>
          </p:cNvPr>
          <p:cNvSpPr>
            <a:spLocks/>
          </p:cNvSpPr>
          <p:nvPr userDrawn="1"/>
        </p:nvSpPr>
        <p:spPr bwMode="auto">
          <a:xfrm>
            <a:off x="5201425"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 name="Freeform 17">
            <a:extLst>
              <a:ext uri="{FF2B5EF4-FFF2-40B4-BE49-F238E27FC236}">
                <a16:creationId xmlns:a16="http://schemas.microsoft.com/office/drawing/2014/main" id="{DFD64056-5138-B28C-BD6D-29A2126BF4D8}"/>
              </a:ext>
            </a:extLst>
          </p:cNvPr>
          <p:cNvSpPr>
            <a:spLocks/>
          </p:cNvSpPr>
          <p:nvPr userDrawn="1"/>
        </p:nvSpPr>
        <p:spPr bwMode="auto">
          <a:xfrm>
            <a:off x="5201425"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Freeform 18">
            <a:extLst>
              <a:ext uri="{FF2B5EF4-FFF2-40B4-BE49-F238E27FC236}">
                <a16:creationId xmlns:a16="http://schemas.microsoft.com/office/drawing/2014/main" id="{17B34A10-1CD2-A52D-7EBA-230E007D3048}"/>
              </a:ext>
            </a:extLst>
          </p:cNvPr>
          <p:cNvSpPr>
            <a:spLocks/>
          </p:cNvSpPr>
          <p:nvPr userDrawn="1"/>
        </p:nvSpPr>
        <p:spPr bwMode="auto">
          <a:xfrm>
            <a:off x="5625666"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Freeform 19">
            <a:extLst>
              <a:ext uri="{FF2B5EF4-FFF2-40B4-BE49-F238E27FC236}">
                <a16:creationId xmlns:a16="http://schemas.microsoft.com/office/drawing/2014/main" id="{FE96D2A4-C3A7-DF0F-AEBA-895C2C1E0F1A}"/>
              </a:ext>
            </a:extLst>
          </p:cNvPr>
          <p:cNvSpPr>
            <a:spLocks/>
          </p:cNvSpPr>
          <p:nvPr userDrawn="1"/>
        </p:nvSpPr>
        <p:spPr bwMode="auto">
          <a:xfrm>
            <a:off x="5625666"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Text Placeholder 29">
            <a:extLst>
              <a:ext uri="{FF2B5EF4-FFF2-40B4-BE49-F238E27FC236}">
                <a16:creationId xmlns:a16="http://schemas.microsoft.com/office/drawing/2014/main" id="{99B91467-26F0-2CD8-19C5-71FEB8724E8D}"/>
              </a:ext>
            </a:extLst>
          </p:cNvPr>
          <p:cNvSpPr>
            <a:spLocks noGrp="1"/>
          </p:cNvSpPr>
          <p:nvPr>
            <p:ph type="body" sz="quarter" idx="14" hasCustomPrompt="1"/>
          </p:nvPr>
        </p:nvSpPr>
        <p:spPr>
          <a:xfrm>
            <a:off x="358420"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4" name="Text Placeholder 29">
            <a:extLst>
              <a:ext uri="{FF2B5EF4-FFF2-40B4-BE49-F238E27FC236}">
                <a16:creationId xmlns:a16="http://schemas.microsoft.com/office/drawing/2014/main" id="{C456F316-DB82-79B3-427A-5915A4BE56E4}"/>
              </a:ext>
            </a:extLst>
          </p:cNvPr>
          <p:cNvSpPr>
            <a:spLocks noGrp="1"/>
          </p:cNvSpPr>
          <p:nvPr>
            <p:ph type="body" sz="quarter" idx="13" hasCustomPrompt="1"/>
          </p:nvPr>
        </p:nvSpPr>
        <p:spPr>
          <a:xfrm>
            <a:off x="358420" y="5305182"/>
            <a:ext cx="2014556" cy="236239"/>
          </a:xfrm>
          <a:prstGeom prst="rect">
            <a:avLst/>
          </a:prstGeom>
        </p:spPr>
        <p:txBody>
          <a:bodyPr anchor="ctr">
            <a:noAutofit/>
          </a:bodyPr>
          <a:lstStyle>
            <a:lvl1pPr marL="0" indent="0" algn="ctr">
              <a:buNone/>
              <a:defRPr sz="1400" b="1">
                <a:solidFill>
                  <a:srgbClr val="F7921E"/>
                </a:solidFill>
                <a:latin typeface="+mj-lt"/>
              </a:defRPr>
            </a:lvl1pPr>
          </a:lstStyle>
          <a:p>
            <a:pPr lvl="0"/>
            <a:r>
              <a:rPr lang="en-US"/>
              <a:t>TITLE GOES HERE</a:t>
            </a:r>
          </a:p>
        </p:txBody>
      </p:sp>
      <p:sp>
        <p:nvSpPr>
          <p:cNvPr id="35" name="Text Placeholder 29">
            <a:extLst>
              <a:ext uri="{FF2B5EF4-FFF2-40B4-BE49-F238E27FC236}">
                <a16:creationId xmlns:a16="http://schemas.microsoft.com/office/drawing/2014/main" id="{B8F417AF-2BB7-D738-54C6-F5A2E5CA072C}"/>
              </a:ext>
            </a:extLst>
          </p:cNvPr>
          <p:cNvSpPr>
            <a:spLocks noGrp="1"/>
          </p:cNvSpPr>
          <p:nvPr>
            <p:ph type="body" sz="quarter" idx="15" hasCustomPrompt="1"/>
          </p:nvPr>
        </p:nvSpPr>
        <p:spPr>
          <a:xfrm>
            <a:off x="2870313"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6" name="Text Placeholder 29">
            <a:extLst>
              <a:ext uri="{FF2B5EF4-FFF2-40B4-BE49-F238E27FC236}">
                <a16:creationId xmlns:a16="http://schemas.microsoft.com/office/drawing/2014/main" id="{89B64981-498B-0314-CDD7-21FDED1FE781}"/>
              </a:ext>
            </a:extLst>
          </p:cNvPr>
          <p:cNvSpPr>
            <a:spLocks noGrp="1"/>
          </p:cNvSpPr>
          <p:nvPr>
            <p:ph type="body" sz="quarter" idx="16" hasCustomPrompt="1"/>
          </p:nvPr>
        </p:nvSpPr>
        <p:spPr>
          <a:xfrm>
            <a:off x="2870313" y="5305182"/>
            <a:ext cx="2014556" cy="236239"/>
          </a:xfrm>
          <a:prstGeom prst="rect">
            <a:avLst/>
          </a:prstGeom>
        </p:spPr>
        <p:txBody>
          <a:bodyPr anchor="ctr">
            <a:noAutofit/>
          </a:bodyPr>
          <a:lstStyle>
            <a:lvl1pPr marL="0" indent="0" algn="ctr">
              <a:buNone/>
              <a:defRPr sz="1400" b="1">
                <a:solidFill>
                  <a:srgbClr val="235789"/>
                </a:solidFill>
                <a:latin typeface="+mj-lt"/>
              </a:defRPr>
            </a:lvl1pPr>
          </a:lstStyle>
          <a:p>
            <a:pPr lvl="0"/>
            <a:r>
              <a:rPr lang="en-US"/>
              <a:t>TITLE GOES HERE</a:t>
            </a:r>
          </a:p>
        </p:txBody>
      </p:sp>
      <p:sp>
        <p:nvSpPr>
          <p:cNvPr id="37" name="Text Placeholder 29">
            <a:extLst>
              <a:ext uri="{FF2B5EF4-FFF2-40B4-BE49-F238E27FC236}">
                <a16:creationId xmlns:a16="http://schemas.microsoft.com/office/drawing/2014/main" id="{0E4A5B98-9928-C925-CE1E-7E6CB0FAB845}"/>
              </a:ext>
            </a:extLst>
          </p:cNvPr>
          <p:cNvSpPr>
            <a:spLocks noGrp="1"/>
          </p:cNvSpPr>
          <p:nvPr>
            <p:ph type="body" sz="quarter" idx="17" hasCustomPrompt="1"/>
          </p:nvPr>
        </p:nvSpPr>
        <p:spPr>
          <a:xfrm>
            <a:off x="5399424"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8" name="Text Placeholder 29">
            <a:extLst>
              <a:ext uri="{FF2B5EF4-FFF2-40B4-BE49-F238E27FC236}">
                <a16:creationId xmlns:a16="http://schemas.microsoft.com/office/drawing/2014/main" id="{FA3E84DF-B419-90C7-E18A-17818E683366}"/>
              </a:ext>
            </a:extLst>
          </p:cNvPr>
          <p:cNvSpPr>
            <a:spLocks noGrp="1"/>
          </p:cNvSpPr>
          <p:nvPr>
            <p:ph type="body" sz="quarter" idx="18" hasCustomPrompt="1"/>
          </p:nvPr>
        </p:nvSpPr>
        <p:spPr>
          <a:xfrm>
            <a:off x="5399424" y="5305182"/>
            <a:ext cx="2014556" cy="236239"/>
          </a:xfrm>
          <a:prstGeom prst="rect">
            <a:avLst/>
          </a:prstGeom>
        </p:spPr>
        <p:txBody>
          <a:bodyPr anchor="ctr">
            <a:noAutofit/>
          </a:bodyPr>
          <a:lstStyle>
            <a:lvl1pPr marL="0" indent="0" algn="ctr">
              <a:buNone/>
              <a:defRPr sz="1400" b="1">
                <a:solidFill>
                  <a:srgbClr val="F3B700"/>
                </a:solidFill>
                <a:latin typeface="+mj-lt"/>
              </a:defRPr>
            </a:lvl1pPr>
          </a:lstStyle>
          <a:p>
            <a:pPr lvl="0"/>
            <a:r>
              <a:rPr lang="en-US"/>
              <a:t>TITLE GOES HERE</a:t>
            </a:r>
          </a:p>
        </p:txBody>
      </p:sp>
    </p:spTree>
    <p:extLst>
      <p:ext uri="{BB962C8B-B14F-4D97-AF65-F5344CB8AC3E}">
        <p14:creationId xmlns:p14="http://schemas.microsoft.com/office/powerpoint/2010/main" val="25112475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Graphic Option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0E2B7DC4-B8C9-4130-5C5D-D15663BC17C1}"/>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2" name="Text Placeholder 2">
            <a:extLst>
              <a:ext uri="{FF2B5EF4-FFF2-40B4-BE49-F238E27FC236}">
                <a16:creationId xmlns:a16="http://schemas.microsoft.com/office/drawing/2014/main" id="{E821F721-667E-CAEE-0C07-9973F6AFB275}"/>
              </a:ext>
            </a:extLst>
          </p:cNvPr>
          <p:cNvSpPr>
            <a:spLocks noGrp="1"/>
          </p:cNvSpPr>
          <p:nvPr>
            <p:ph idx="1" hasCustomPrompt="1"/>
          </p:nvPr>
        </p:nvSpPr>
        <p:spPr>
          <a:xfrm>
            <a:off x="339427" y="1606277"/>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9" name="Freeform 5">
            <a:extLst>
              <a:ext uri="{FF2B5EF4-FFF2-40B4-BE49-F238E27FC236}">
                <a16:creationId xmlns:a16="http://schemas.microsoft.com/office/drawing/2014/main" id="{4427E235-C55B-8F9E-1DF6-C2D2BACA48D5}"/>
              </a:ext>
            </a:extLst>
          </p:cNvPr>
          <p:cNvSpPr>
            <a:spLocks/>
          </p:cNvSpPr>
          <p:nvPr userDrawn="1"/>
        </p:nvSpPr>
        <p:spPr bwMode="auto">
          <a:xfrm>
            <a:off x="5256453"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Freeform 6">
            <a:extLst>
              <a:ext uri="{FF2B5EF4-FFF2-40B4-BE49-F238E27FC236}">
                <a16:creationId xmlns:a16="http://schemas.microsoft.com/office/drawing/2014/main" id="{AF02E593-956C-912B-F831-59728CC935A1}"/>
              </a:ext>
            </a:extLst>
          </p:cNvPr>
          <p:cNvSpPr>
            <a:spLocks/>
          </p:cNvSpPr>
          <p:nvPr userDrawn="1"/>
        </p:nvSpPr>
        <p:spPr bwMode="auto">
          <a:xfrm>
            <a:off x="5256453"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Freeform 7">
            <a:extLst>
              <a:ext uri="{FF2B5EF4-FFF2-40B4-BE49-F238E27FC236}">
                <a16:creationId xmlns:a16="http://schemas.microsoft.com/office/drawing/2014/main" id="{4B4ABABC-2833-2608-0159-E95C5A75EDEB}"/>
              </a:ext>
            </a:extLst>
          </p:cNvPr>
          <p:cNvSpPr>
            <a:spLocks/>
          </p:cNvSpPr>
          <p:nvPr userDrawn="1"/>
        </p:nvSpPr>
        <p:spPr bwMode="auto">
          <a:xfrm>
            <a:off x="5677065"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Freeform 8">
            <a:extLst>
              <a:ext uri="{FF2B5EF4-FFF2-40B4-BE49-F238E27FC236}">
                <a16:creationId xmlns:a16="http://schemas.microsoft.com/office/drawing/2014/main" id="{D1D1FFEC-E7C0-42C0-E1C4-E7C5A320A27E}"/>
              </a:ext>
            </a:extLst>
          </p:cNvPr>
          <p:cNvSpPr>
            <a:spLocks/>
          </p:cNvSpPr>
          <p:nvPr userDrawn="1"/>
        </p:nvSpPr>
        <p:spPr bwMode="auto">
          <a:xfrm>
            <a:off x="5677065"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Freeform 11">
            <a:extLst>
              <a:ext uri="{FF2B5EF4-FFF2-40B4-BE49-F238E27FC236}">
                <a16:creationId xmlns:a16="http://schemas.microsoft.com/office/drawing/2014/main" id="{55924C19-1C5C-9418-C8B7-F3909CCDC66A}"/>
              </a:ext>
            </a:extLst>
          </p:cNvPr>
          <p:cNvSpPr>
            <a:spLocks/>
          </p:cNvSpPr>
          <p:nvPr userDrawn="1"/>
        </p:nvSpPr>
        <p:spPr bwMode="auto">
          <a:xfrm>
            <a:off x="2684552"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 name="Freeform 12">
            <a:extLst>
              <a:ext uri="{FF2B5EF4-FFF2-40B4-BE49-F238E27FC236}">
                <a16:creationId xmlns:a16="http://schemas.microsoft.com/office/drawing/2014/main" id="{9D2D4DE4-49E7-4BA9-CD51-673D2C197926}"/>
              </a:ext>
            </a:extLst>
          </p:cNvPr>
          <p:cNvSpPr>
            <a:spLocks/>
          </p:cNvSpPr>
          <p:nvPr userDrawn="1"/>
        </p:nvSpPr>
        <p:spPr bwMode="auto">
          <a:xfrm>
            <a:off x="2684552"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Freeform 13">
            <a:extLst>
              <a:ext uri="{FF2B5EF4-FFF2-40B4-BE49-F238E27FC236}">
                <a16:creationId xmlns:a16="http://schemas.microsoft.com/office/drawing/2014/main" id="{D052F8E2-7C88-CD9D-A792-652E97CA2A95}"/>
              </a:ext>
            </a:extLst>
          </p:cNvPr>
          <p:cNvSpPr>
            <a:spLocks/>
          </p:cNvSpPr>
          <p:nvPr userDrawn="1"/>
        </p:nvSpPr>
        <p:spPr bwMode="auto">
          <a:xfrm>
            <a:off x="3105164"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Freeform 14">
            <a:extLst>
              <a:ext uri="{FF2B5EF4-FFF2-40B4-BE49-F238E27FC236}">
                <a16:creationId xmlns:a16="http://schemas.microsoft.com/office/drawing/2014/main" id="{486C3983-49D2-01E8-2139-DB752F319437}"/>
              </a:ext>
            </a:extLst>
          </p:cNvPr>
          <p:cNvSpPr>
            <a:spLocks/>
          </p:cNvSpPr>
          <p:nvPr userDrawn="1"/>
        </p:nvSpPr>
        <p:spPr bwMode="auto">
          <a:xfrm>
            <a:off x="3105164"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Freeform 21">
            <a:extLst>
              <a:ext uri="{FF2B5EF4-FFF2-40B4-BE49-F238E27FC236}">
                <a16:creationId xmlns:a16="http://schemas.microsoft.com/office/drawing/2014/main" id="{28DE1801-B4D4-B310-500B-FC27F9E664B4}"/>
              </a:ext>
            </a:extLst>
          </p:cNvPr>
          <p:cNvSpPr>
            <a:spLocks/>
          </p:cNvSpPr>
          <p:nvPr userDrawn="1"/>
        </p:nvSpPr>
        <p:spPr bwMode="auto">
          <a:xfrm>
            <a:off x="112651"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22">
            <a:extLst>
              <a:ext uri="{FF2B5EF4-FFF2-40B4-BE49-F238E27FC236}">
                <a16:creationId xmlns:a16="http://schemas.microsoft.com/office/drawing/2014/main" id="{F056830F-91DE-62F6-C8B5-86A9611681F8}"/>
              </a:ext>
            </a:extLst>
          </p:cNvPr>
          <p:cNvSpPr>
            <a:spLocks/>
          </p:cNvSpPr>
          <p:nvPr userDrawn="1"/>
        </p:nvSpPr>
        <p:spPr bwMode="auto">
          <a:xfrm>
            <a:off x="112651"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Freeform 23">
            <a:extLst>
              <a:ext uri="{FF2B5EF4-FFF2-40B4-BE49-F238E27FC236}">
                <a16:creationId xmlns:a16="http://schemas.microsoft.com/office/drawing/2014/main" id="{346EB09B-CB04-0AA7-42BE-75A75357ED31}"/>
              </a:ext>
            </a:extLst>
          </p:cNvPr>
          <p:cNvSpPr>
            <a:spLocks/>
          </p:cNvSpPr>
          <p:nvPr userDrawn="1"/>
        </p:nvSpPr>
        <p:spPr bwMode="auto">
          <a:xfrm>
            <a:off x="533263"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Freeform 24">
            <a:extLst>
              <a:ext uri="{FF2B5EF4-FFF2-40B4-BE49-F238E27FC236}">
                <a16:creationId xmlns:a16="http://schemas.microsoft.com/office/drawing/2014/main" id="{E1EBC75F-6D18-F54F-9308-1978C67DCE6F}"/>
              </a:ext>
            </a:extLst>
          </p:cNvPr>
          <p:cNvSpPr>
            <a:spLocks/>
          </p:cNvSpPr>
          <p:nvPr userDrawn="1"/>
        </p:nvSpPr>
        <p:spPr bwMode="auto">
          <a:xfrm>
            <a:off x="533263"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 name="Text Placeholder 29">
            <a:extLst>
              <a:ext uri="{FF2B5EF4-FFF2-40B4-BE49-F238E27FC236}">
                <a16:creationId xmlns:a16="http://schemas.microsoft.com/office/drawing/2014/main" id="{7F2A976A-7F86-4000-89B1-B4CF6B6017AC}"/>
              </a:ext>
            </a:extLst>
          </p:cNvPr>
          <p:cNvSpPr>
            <a:spLocks noGrp="1"/>
          </p:cNvSpPr>
          <p:nvPr>
            <p:ph type="body" sz="quarter" idx="14" hasCustomPrompt="1"/>
          </p:nvPr>
        </p:nvSpPr>
        <p:spPr>
          <a:xfrm>
            <a:off x="5450823"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0" name="Text Placeholder 29">
            <a:extLst>
              <a:ext uri="{FF2B5EF4-FFF2-40B4-BE49-F238E27FC236}">
                <a16:creationId xmlns:a16="http://schemas.microsoft.com/office/drawing/2014/main" id="{ACF9CEDB-FC44-6435-1B9F-740CD56760B4}"/>
              </a:ext>
            </a:extLst>
          </p:cNvPr>
          <p:cNvSpPr>
            <a:spLocks noGrp="1"/>
          </p:cNvSpPr>
          <p:nvPr>
            <p:ph type="body" sz="quarter" idx="13" hasCustomPrompt="1"/>
          </p:nvPr>
        </p:nvSpPr>
        <p:spPr>
          <a:xfrm>
            <a:off x="5450823" y="4707504"/>
            <a:ext cx="2014556" cy="283286"/>
          </a:xfrm>
          <a:prstGeom prst="rect">
            <a:avLst/>
          </a:prstGeom>
        </p:spPr>
        <p:txBody>
          <a:bodyPr anchor="ctr">
            <a:noAutofit/>
          </a:bodyPr>
          <a:lstStyle>
            <a:lvl1pPr marL="0" indent="0" algn="ctr">
              <a:buNone/>
              <a:defRPr sz="1400" b="1">
                <a:solidFill>
                  <a:srgbClr val="F7921E"/>
                </a:solidFill>
                <a:latin typeface="+mj-lt"/>
              </a:defRPr>
            </a:lvl1pPr>
          </a:lstStyle>
          <a:p>
            <a:pPr lvl="0"/>
            <a:r>
              <a:rPr lang="en-US"/>
              <a:t>TITLE GOES HERE</a:t>
            </a:r>
          </a:p>
        </p:txBody>
      </p:sp>
      <p:sp>
        <p:nvSpPr>
          <p:cNvPr id="31" name="Text Placeholder 29">
            <a:extLst>
              <a:ext uri="{FF2B5EF4-FFF2-40B4-BE49-F238E27FC236}">
                <a16:creationId xmlns:a16="http://schemas.microsoft.com/office/drawing/2014/main" id="{FBECE364-D50C-1513-2C5C-C04D2B27F3B1}"/>
              </a:ext>
            </a:extLst>
          </p:cNvPr>
          <p:cNvSpPr>
            <a:spLocks noGrp="1"/>
          </p:cNvSpPr>
          <p:nvPr>
            <p:ph type="body" sz="quarter" idx="15" hasCustomPrompt="1"/>
          </p:nvPr>
        </p:nvSpPr>
        <p:spPr>
          <a:xfrm>
            <a:off x="2878922"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2" name="Text Placeholder 29">
            <a:extLst>
              <a:ext uri="{FF2B5EF4-FFF2-40B4-BE49-F238E27FC236}">
                <a16:creationId xmlns:a16="http://schemas.microsoft.com/office/drawing/2014/main" id="{8C6CAF03-727E-37FD-E951-6B38E260304C}"/>
              </a:ext>
            </a:extLst>
          </p:cNvPr>
          <p:cNvSpPr>
            <a:spLocks noGrp="1"/>
          </p:cNvSpPr>
          <p:nvPr>
            <p:ph type="body" sz="quarter" idx="16" hasCustomPrompt="1"/>
          </p:nvPr>
        </p:nvSpPr>
        <p:spPr>
          <a:xfrm>
            <a:off x="2878922" y="4707504"/>
            <a:ext cx="2014556" cy="283286"/>
          </a:xfrm>
          <a:prstGeom prst="rect">
            <a:avLst/>
          </a:prstGeom>
        </p:spPr>
        <p:txBody>
          <a:bodyPr anchor="ctr">
            <a:noAutofit/>
          </a:bodyPr>
          <a:lstStyle>
            <a:lvl1pPr marL="0" indent="0" algn="ctr">
              <a:buNone/>
              <a:defRPr sz="1400" b="1">
                <a:solidFill>
                  <a:srgbClr val="235789"/>
                </a:solidFill>
                <a:latin typeface="+mj-lt"/>
              </a:defRPr>
            </a:lvl1pPr>
          </a:lstStyle>
          <a:p>
            <a:pPr lvl="0"/>
            <a:r>
              <a:rPr lang="en-US"/>
              <a:t>TITLE GOES HERE</a:t>
            </a:r>
          </a:p>
        </p:txBody>
      </p:sp>
      <p:sp>
        <p:nvSpPr>
          <p:cNvPr id="33" name="Text Placeholder 29">
            <a:extLst>
              <a:ext uri="{FF2B5EF4-FFF2-40B4-BE49-F238E27FC236}">
                <a16:creationId xmlns:a16="http://schemas.microsoft.com/office/drawing/2014/main" id="{468FB9F8-0138-42F6-BA9B-7D5FC7FA139C}"/>
              </a:ext>
            </a:extLst>
          </p:cNvPr>
          <p:cNvSpPr>
            <a:spLocks noGrp="1"/>
          </p:cNvSpPr>
          <p:nvPr>
            <p:ph type="body" sz="quarter" idx="19" hasCustomPrompt="1"/>
          </p:nvPr>
        </p:nvSpPr>
        <p:spPr>
          <a:xfrm>
            <a:off x="307021"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4" name="Text Placeholder 29">
            <a:extLst>
              <a:ext uri="{FF2B5EF4-FFF2-40B4-BE49-F238E27FC236}">
                <a16:creationId xmlns:a16="http://schemas.microsoft.com/office/drawing/2014/main" id="{6B5F3356-6032-C80F-658B-E6A45D133855}"/>
              </a:ext>
            </a:extLst>
          </p:cNvPr>
          <p:cNvSpPr>
            <a:spLocks noGrp="1"/>
          </p:cNvSpPr>
          <p:nvPr>
            <p:ph type="body" sz="quarter" idx="20" hasCustomPrompt="1"/>
          </p:nvPr>
        </p:nvSpPr>
        <p:spPr>
          <a:xfrm>
            <a:off x="307021" y="4707504"/>
            <a:ext cx="2014556" cy="283286"/>
          </a:xfrm>
          <a:prstGeom prst="rect">
            <a:avLst/>
          </a:prstGeom>
        </p:spPr>
        <p:txBody>
          <a:bodyPr anchor="ctr">
            <a:noAutofit/>
          </a:bodyPr>
          <a:lstStyle>
            <a:lvl1pPr marL="0" indent="0" algn="ctr">
              <a:buNone/>
              <a:defRPr sz="1400" b="1">
                <a:solidFill>
                  <a:srgbClr val="7FA267"/>
                </a:solidFill>
                <a:latin typeface="+mj-lt"/>
              </a:defRPr>
            </a:lvl1pPr>
          </a:lstStyle>
          <a:p>
            <a:pPr lvl="0"/>
            <a:r>
              <a:rPr lang="en-US"/>
              <a:t>TITLE GOES HERE</a:t>
            </a:r>
          </a:p>
        </p:txBody>
      </p:sp>
    </p:spTree>
    <p:extLst>
      <p:ext uri="{BB962C8B-B14F-4D97-AF65-F5344CB8AC3E}">
        <p14:creationId xmlns:p14="http://schemas.microsoft.com/office/powerpoint/2010/main" val="35235259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Graphic Option_4">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5A39A0FF-7E42-B5D9-D806-F08A56831BDC}"/>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7055A173-F910-139A-1C16-E65161D68D0A}"/>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2" name="Freeform 5">
            <a:extLst>
              <a:ext uri="{FF2B5EF4-FFF2-40B4-BE49-F238E27FC236}">
                <a16:creationId xmlns:a16="http://schemas.microsoft.com/office/drawing/2014/main" id="{27369353-71D2-AB03-FED9-F12060869D12}"/>
              </a:ext>
            </a:extLst>
          </p:cNvPr>
          <p:cNvSpPr>
            <a:spLocks noChangeAspect="1"/>
          </p:cNvSpPr>
          <p:nvPr/>
        </p:nvSpPr>
        <p:spPr bwMode="auto">
          <a:xfrm>
            <a:off x="2936537" y="2909183"/>
            <a:ext cx="4244205" cy="1253283"/>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Oval 6">
            <a:extLst>
              <a:ext uri="{FF2B5EF4-FFF2-40B4-BE49-F238E27FC236}">
                <a16:creationId xmlns:a16="http://schemas.microsoft.com/office/drawing/2014/main" id="{BA7B0EE4-B189-A0CC-F2E9-799D83E7E211}"/>
              </a:ext>
            </a:extLst>
          </p:cNvPr>
          <p:cNvSpPr>
            <a:spLocks noChangeAspect="1" noChangeArrowheads="1"/>
          </p:cNvSpPr>
          <p:nvPr/>
        </p:nvSpPr>
        <p:spPr bwMode="auto">
          <a:xfrm>
            <a:off x="3461665" y="3249727"/>
            <a:ext cx="589409" cy="59008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7921E"/>
              </a:solidFill>
              <a:effectLst/>
              <a:uLnTx/>
              <a:uFillTx/>
              <a:latin typeface="Arial" panose="020B0604020202020204"/>
              <a:ea typeface="+mn-ea"/>
              <a:cs typeface="+mn-cs"/>
            </a:endParaRPr>
          </a:p>
        </p:txBody>
      </p:sp>
      <p:sp>
        <p:nvSpPr>
          <p:cNvPr id="24" name="Freeform 7">
            <a:extLst>
              <a:ext uri="{FF2B5EF4-FFF2-40B4-BE49-F238E27FC236}">
                <a16:creationId xmlns:a16="http://schemas.microsoft.com/office/drawing/2014/main" id="{6B5878FB-F08D-3AA6-3998-E1DAD7E13B58}"/>
              </a:ext>
            </a:extLst>
          </p:cNvPr>
          <p:cNvSpPr>
            <a:spLocks noChangeAspect="1"/>
          </p:cNvSpPr>
          <p:nvPr/>
        </p:nvSpPr>
        <p:spPr bwMode="auto">
          <a:xfrm>
            <a:off x="4018066" y="2766745"/>
            <a:ext cx="3088705" cy="1253283"/>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Freeform 8">
            <a:extLst>
              <a:ext uri="{FF2B5EF4-FFF2-40B4-BE49-F238E27FC236}">
                <a16:creationId xmlns:a16="http://schemas.microsoft.com/office/drawing/2014/main" id="{A04E2108-15A8-5C0D-743E-4FC1573FB132}"/>
              </a:ext>
            </a:extLst>
          </p:cNvPr>
          <p:cNvSpPr>
            <a:spLocks noChangeAspect="1" noEditPoints="1"/>
          </p:cNvSpPr>
          <p:nvPr/>
        </p:nvSpPr>
        <p:spPr bwMode="auto">
          <a:xfrm>
            <a:off x="2821070" y="2584147"/>
            <a:ext cx="1439318" cy="144526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9">
            <a:extLst>
              <a:ext uri="{FF2B5EF4-FFF2-40B4-BE49-F238E27FC236}">
                <a16:creationId xmlns:a16="http://schemas.microsoft.com/office/drawing/2014/main" id="{09AC0A2E-9A33-5680-22B8-F2A396029751}"/>
              </a:ext>
            </a:extLst>
          </p:cNvPr>
          <p:cNvSpPr>
            <a:spLocks noChangeAspect="1"/>
          </p:cNvSpPr>
          <p:nvPr/>
        </p:nvSpPr>
        <p:spPr bwMode="auto">
          <a:xfrm>
            <a:off x="3924915" y="3288531"/>
            <a:ext cx="241235" cy="590082"/>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Freeform 11">
            <a:extLst>
              <a:ext uri="{FF2B5EF4-FFF2-40B4-BE49-F238E27FC236}">
                <a16:creationId xmlns:a16="http://schemas.microsoft.com/office/drawing/2014/main" id="{17BF0E1E-C425-76D7-A31E-A394D23897C9}"/>
              </a:ext>
            </a:extLst>
          </p:cNvPr>
          <p:cNvSpPr>
            <a:spLocks noChangeAspect="1"/>
          </p:cNvSpPr>
          <p:nvPr/>
        </p:nvSpPr>
        <p:spPr bwMode="auto">
          <a:xfrm>
            <a:off x="4057797" y="3426033"/>
            <a:ext cx="3122945" cy="629305"/>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Freeform 12">
            <a:extLst>
              <a:ext uri="{FF2B5EF4-FFF2-40B4-BE49-F238E27FC236}">
                <a16:creationId xmlns:a16="http://schemas.microsoft.com/office/drawing/2014/main" id="{D1A026C6-2260-0C76-039B-BB7F22740B68}"/>
              </a:ext>
            </a:extLst>
          </p:cNvPr>
          <p:cNvSpPr>
            <a:spLocks noChangeAspect="1"/>
          </p:cNvSpPr>
          <p:nvPr/>
        </p:nvSpPr>
        <p:spPr bwMode="auto">
          <a:xfrm>
            <a:off x="4245747" y="3182363"/>
            <a:ext cx="0" cy="14819"/>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9" name="Group 28">
            <a:extLst>
              <a:ext uri="{FF2B5EF4-FFF2-40B4-BE49-F238E27FC236}">
                <a16:creationId xmlns:a16="http://schemas.microsoft.com/office/drawing/2014/main" id="{E6943631-49A1-D00D-65F3-754598A73771}"/>
              </a:ext>
            </a:extLst>
          </p:cNvPr>
          <p:cNvGrpSpPr/>
          <p:nvPr userDrawn="1"/>
        </p:nvGrpSpPr>
        <p:grpSpPr>
          <a:xfrm flipH="1">
            <a:off x="97657" y="3868468"/>
            <a:ext cx="4148090" cy="1068346"/>
            <a:chOff x="1208088" y="2171700"/>
            <a:chExt cx="9775826" cy="2517776"/>
          </a:xfrm>
        </p:grpSpPr>
        <p:sp>
          <p:nvSpPr>
            <p:cNvPr id="30" name="Freeform 5">
              <a:extLst>
                <a:ext uri="{FF2B5EF4-FFF2-40B4-BE49-F238E27FC236}">
                  <a16:creationId xmlns:a16="http://schemas.microsoft.com/office/drawing/2014/main" id="{F8822EAB-172E-38AA-FFE7-F3D4AC31BE03}"/>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Oval 6">
              <a:extLst>
                <a:ext uri="{FF2B5EF4-FFF2-40B4-BE49-F238E27FC236}">
                  <a16:creationId xmlns:a16="http://schemas.microsoft.com/office/drawing/2014/main" id="{800969C0-65C4-5AF1-D175-49A5541E2572}"/>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235789"/>
                </a:solidFill>
                <a:effectLst/>
                <a:uLnTx/>
                <a:uFillTx/>
                <a:latin typeface="Arial" panose="020B0604020202020204"/>
                <a:ea typeface="+mn-ea"/>
                <a:cs typeface="+mn-cs"/>
              </a:endParaRPr>
            </a:p>
          </p:txBody>
        </p:sp>
        <p:sp>
          <p:nvSpPr>
            <p:cNvPr id="32" name="Freeform 7">
              <a:extLst>
                <a:ext uri="{FF2B5EF4-FFF2-40B4-BE49-F238E27FC236}">
                  <a16:creationId xmlns:a16="http://schemas.microsoft.com/office/drawing/2014/main" id="{47FD320D-407B-F2AA-FBC3-A4D44C4CD376}"/>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Freeform 8">
              <a:extLst>
                <a:ext uri="{FF2B5EF4-FFF2-40B4-BE49-F238E27FC236}">
                  <a16:creationId xmlns:a16="http://schemas.microsoft.com/office/drawing/2014/main" id="{35690B3D-6B29-A1A3-4757-7D44547D927B}"/>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Freeform 9">
              <a:extLst>
                <a:ext uri="{FF2B5EF4-FFF2-40B4-BE49-F238E27FC236}">
                  <a16:creationId xmlns:a16="http://schemas.microsoft.com/office/drawing/2014/main" id="{D0733C2E-2CB4-7BA7-37A8-206E2B1F5AC6}"/>
                </a:ext>
              </a:extLst>
            </p:cNvPr>
            <p:cNvSpPr>
              <a:spLocks/>
            </p:cNvSpPr>
            <p:nvPr/>
          </p:nvSpPr>
          <p:spPr bwMode="auto">
            <a:xfrm>
              <a:off x="2960688" y="3340100"/>
              <a:ext cx="323850" cy="792163"/>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11">
              <a:extLst>
                <a:ext uri="{FF2B5EF4-FFF2-40B4-BE49-F238E27FC236}">
                  <a16:creationId xmlns:a16="http://schemas.microsoft.com/office/drawing/2014/main" id="{F8BBF3EA-68F2-3032-6B54-54187A09A62B}"/>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12">
              <a:extLst>
                <a:ext uri="{FF2B5EF4-FFF2-40B4-BE49-F238E27FC236}">
                  <a16:creationId xmlns:a16="http://schemas.microsoft.com/office/drawing/2014/main" id="{CF813CB8-634E-20CC-B07B-9BC5D336F6AE}"/>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37" name="Group 36">
            <a:extLst>
              <a:ext uri="{FF2B5EF4-FFF2-40B4-BE49-F238E27FC236}">
                <a16:creationId xmlns:a16="http://schemas.microsoft.com/office/drawing/2014/main" id="{92092FFE-A45F-D36D-F986-E197DD30F130}"/>
              </a:ext>
            </a:extLst>
          </p:cNvPr>
          <p:cNvGrpSpPr/>
          <p:nvPr userDrawn="1"/>
        </p:nvGrpSpPr>
        <p:grpSpPr>
          <a:xfrm>
            <a:off x="3267665" y="5046982"/>
            <a:ext cx="4148090" cy="1068346"/>
            <a:chOff x="1208088" y="2171700"/>
            <a:chExt cx="9775826" cy="2517776"/>
          </a:xfrm>
        </p:grpSpPr>
        <p:sp>
          <p:nvSpPr>
            <p:cNvPr id="38" name="Freeform 5">
              <a:extLst>
                <a:ext uri="{FF2B5EF4-FFF2-40B4-BE49-F238E27FC236}">
                  <a16:creationId xmlns:a16="http://schemas.microsoft.com/office/drawing/2014/main" id="{05F1812A-64E0-8F68-B20B-CFBC288924FD}"/>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Oval 6">
              <a:extLst>
                <a:ext uri="{FF2B5EF4-FFF2-40B4-BE49-F238E27FC236}">
                  <a16:creationId xmlns:a16="http://schemas.microsoft.com/office/drawing/2014/main" id="{15DC0D10-E666-F748-D23D-778446B04B8D}"/>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3B700"/>
                </a:solidFill>
                <a:effectLst/>
                <a:uLnTx/>
                <a:uFillTx/>
                <a:latin typeface="Arial" panose="020B0604020202020204"/>
                <a:ea typeface="+mn-ea"/>
                <a:cs typeface="+mn-cs"/>
              </a:endParaRPr>
            </a:p>
          </p:txBody>
        </p:sp>
        <p:sp>
          <p:nvSpPr>
            <p:cNvPr id="40" name="Freeform 7">
              <a:extLst>
                <a:ext uri="{FF2B5EF4-FFF2-40B4-BE49-F238E27FC236}">
                  <a16:creationId xmlns:a16="http://schemas.microsoft.com/office/drawing/2014/main" id="{F57AF0D5-9567-3049-9440-FEBE9A38F1CF}"/>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 name="Freeform 8">
              <a:extLst>
                <a:ext uri="{FF2B5EF4-FFF2-40B4-BE49-F238E27FC236}">
                  <a16:creationId xmlns:a16="http://schemas.microsoft.com/office/drawing/2014/main" id="{5EA6069A-9DD7-6B8D-7EE7-DC27ECEF7AD0}"/>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 name="Freeform 9">
              <a:extLst>
                <a:ext uri="{FF2B5EF4-FFF2-40B4-BE49-F238E27FC236}">
                  <a16:creationId xmlns:a16="http://schemas.microsoft.com/office/drawing/2014/main" id="{E414E33B-0AE1-759E-FED5-466A97B68F9F}"/>
                </a:ext>
              </a:extLst>
            </p:cNvPr>
            <p:cNvSpPr>
              <a:spLocks/>
            </p:cNvSpPr>
            <p:nvPr/>
          </p:nvSpPr>
          <p:spPr bwMode="auto">
            <a:xfrm>
              <a:off x="2960688" y="3340099"/>
              <a:ext cx="323850" cy="792164"/>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Freeform 11">
              <a:extLst>
                <a:ext uri="{FF2B5EF4-FFF2-40B4-BE49-F238E27FC236}">
                  <a16:creationId xmlns:a16="http://schemas.microsoft.com/office/drawing/2014/main" id="{E318BA74-5C9B-D63A-4A14-908703E91A95}"/>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 name="Freeform 12">
              <a:extLst>
                <a:ext uri="{FF2B5EF4-FFF2-40B4-BE49-F238E27FC236}">
                  <a16:creationId xmlns:a16="http://schemas.microsoft.com/office/drawing/2014/main" id="{88B29562-9F91-B230-D7DC-A91600FF8FB8}"/>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5" name="Group 44">
            <a:extLst>
              <a:ext uri="{FF2B5EF4-FFF2-40B4-BE49-F238E27FC236}">
                <a16:creationId xmlns:a16="http://schemas.microsoft.com/office/drawing/2014/main" id="{105C1A98-93F3-2656-91C8-950FCA31BDEB}"/>
              </a:ext>
            </a:extLst>
          </p:cNvPr>
          <p:cNvGrpSpPr/>
          <p:nvPr userDrawn="1"/>
        </p:nvGrpSpPr>
        <p:grpSpPr>
          <a:xfrm flipH="1">
            <a:off x="97657" y="6225495"/>
            <a:ext cx="4148090" cy="1068346"/>
            <a:chOff x="1208088" y="2171700"/>
            <a:chExt cx="9775826" cy="2517776"/>
          </a:xfrm>
        </p:grpSpPr>
        <p:sp>
          <p:nvSpPr>
            <p:cNvPr id="46" name="Freeform 5">
              <a:extLst>
                <a:ext uri="{FF2B5EF4-FFF2-40B4-BE49-F238E27FC236}">
                  <a16:creationId xmlns:a16="http://schemas.microsoft.com/office/drawing/2014/main" id="{7B4C5E9F-5CB8-5504-FE34-F930E0CE44D8}"/>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Oval 6">
              <a:extLst>
                <a:ext uri="{FF2B5EF4-FFF2-40B4-BE49-F238E27FC236}">
                  <a16:creationId xmlns:a16="http://schemas.microsoft.com/office/drawing/2014/main" id="{47E16320-DF9C-FB03-75E7-9254A9540E22}"/>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7FA267"/>
                </a:solidFill>
                <a:effectLst/>
                <a:uLnTx/>
                <a:uFillTx/>
                <a:latin typeface="Arial" panose="020B0604020202020204"/>
                <a:ea typeface="+mn-ea"/>
                <a:cs typeface="+mn-cs"/>
              </a:endParaRPr>
            </a:p>
          </p:txBody>
        </p:sp>
        <p:sp>
          <p:nvSpPr>
            <p:cNvPr id="48" name="Freeform 7">
              <a:extLst>
                <a:ext uri="{FF2B5EF4-FFF2-40B4-BE49-F238E27FC236}">
                  <a16:creationId xmlns:a16="http://schemas.microsoft.com/office/drawing/2014/main" id="{2FA22F33-1BB0-E352-1BB2-CA99CD050C7D}"/>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 name="Freeform 8">
              <a:extLst>
                <a:ext uri="{FF2B5EF4-FFF2-40B4-BE49-F238E27FC236}">
                  <a16:creationId xmlns:a16="http://schemas.microsoft.com/office/drawing/2014/main" id="{C134E392-AEC1-9F27-B87C-E91D90E5FD89}"/>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Freeform 9">
              <a:extLst>
                <a:ext uri="{FF2B5EF4-FFF2-40B4-BE49-F238E27FC236}">
                  <a16:creationId xmlns:a16="http://schemas.microsoft.com/office/drawing/2014/main" id="{8CF2E27C-D7B0-BD75-EBA6-416C05384002}"/>
                </a:ext>
              </a:extLst>
            </p:cNvPr>
            <p:cNvSpPr>
              <a:spLocks/>
            </p:cNvSpPr>
            <p:nvPr/>
          </p:nvSpPr>
          <p:spPr bwMode="auto">
            <a:xfrm>
              <a:off x="2960688" y="3340100"/>
              <a:ext cx="323850" cy="792163"/>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Freeform 11">
              <a:extLst>
                <a:ext uri="{FF2B5EF4-FFF2-40B4-BE49-F238E27FC236}">
                  <a16:creationId xmlns:a16="http://schemas.microsoft.com/office/drawing/2014/main" id="{05EC2F09-4BC8-0B21-5098-9DE9FCC5DE9E}"/>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Freeform 12">
              <a:extLst>
                <a:ext uri="{FF2B5EF4-FFF2-40B4-BE49-F238E27FC236}">
                  <a16:creationId xmlns:a16="http://schemas.microsoft.com/office/drawing/2014/main" id="{7D8BAD26-660B-A1AC-A645-EFCB8550EF98}"/>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69" name="Text Placeholder 6">
            <a:extLst>
              <a:ext uri="{FF2B5EF4-FFF2-40B4-BE49-F238E27FC236}">
                <a16:creationId xmlns:a16="http://schemas.microsoft.com/office/drawing/2014/main" id="{C802083B-476E-A9D8-B7A9-5FD83E82A004}"/>
              </a:ext>
            </a:extLst>
          </p:cNvPr>
          <p:cNvSpPr>
            <a:spLocks noGrp="1"/>
          </p:cNvSpPr>
          <p:nvPr userDrawn="1">
            <p:ph type="body" sz="quarter" idx="13" hasCustomPrompt="1"/>
          </p:nvPr>
        </p:nvSpPr>
        <p:spPr>
          <a:xfrm>
            <a:off x="164345" y="4224177"/>
            <a:ext cx="2894012" cy="434379"/>
          </a:xfrm>
          <a:prstGeom prst="rect">
            <a:avLst/>
          </a:prstGeom>
        </p:spPr>
        <p:txBody>
          <a:bodyPr/>
          <a:lstStyle>
            <a:lvl1pPr marL="0" indent="0" algn="r">
              <a:buNone/>
              <a:defRPr sz="1200" b="0"/>
            </a:lvl1pPr>
          </a:lstStyle>
          <a:p>
            <a:pPr lvl="0"/>
            <a:r>
              <a:rPr lang="en-US"/>
              <a:t>This is a sample text. You simply add your own text and description here. </a:t>
            </a:r>
          </a:p>
          <a:p>
            <a:pPr lvl="0"/>
            <a:endParaRPr lang="en-US"/>
          </a:p>
        </p:txBody>
      </p:sp>
      <p:sp>
        <p:nvSpPr>
          <p:cNvPr id="70" name="Text Placeholder 6">
            <a:extLst>
              <a:ext uri="{FF2B5EF4-FFF2-40B4-BE49-F238E27FC236}">
                <a16:creationId xmlns:a16="http://schemas.microsoft.com/office/drawing/2014/main" id="{A1AD3529-0724-9DA5-0C90-4A7EDEE0EA9D}"/>
              </a:ext>
            </a:extLst>
          </p:cNvPr>
          <p:cNvSpPr>
            <a:spLocks noGrp="1"/>
          </p:cNvSpPr>
          <p:nvPr userDrawn="1">
            <p:ph type="body" sz="quarter" idx="14" hasCustomPrompt="1"/>
          </p:nvPr>
        </p:nvSpPr>
        <p:spPr>
          <a:xfrm>
            <a:off x="164345" y="4006148"/>
            <a:ext cx="2894012" cy="213878"/>
          </a:xfrm>
          <a:prstGeom prst="rect">
            <a:avLst/>
          </a:prstGeom>
        </p:spPr>
        <p:txBody>
          <a:bodyPr/>
          <a:lstStyle>
            <a:lvl1pPr marL="0" indent="0" algn="r">
              <a:buNone/>
              <a:defRPr sz="1200" b="1"/>
            </a:lvl1pPr>
          </a:lstStyle>
          <a:p>
            <a:pPr lvl="0"/>
            <a:r>
              <a:rPr lang="en-US"/>
              <a:t>TITLE GOES HERE</a:t>
            </a:r>
            <a:br>
              <a:rPr lang="en-US"/>
            </a:br>
            <a:endParaRPr lang="en-US"/>
          </a:p>
        </p:txBody>
      </p:sp>
      <p:sp>
        <p:nvSpPr>
          <p:cNvPr id="71" name="Text Placeholder 6">
            <a:extLst>
              <a:ext uri="{FF2B5EF4-FFF2-40B4-BE49-F238E27FC236}">
                <a16:creationId xmlns:a16="http://schemas.microsoft.com/office/drawing/2014/main" id="{2613F5DD-3610-3C47-95EB-9B3E1DB61760}"/>
              </a:ext>
            </a:extLst>
          </p:cNvPr>
          <p:cNvSpPr>
            <a:spLocks noGrp="1"/>
          </p:cNvSpPr>
          <p:nvPr userDrawn="1">
            <p:ph type="body" sz="quarter" idx="16" hasCustomPrompt="1"/>
          </p:nvPr>
        </p:nvSpPr>
        <p:spPr>
          <a:xfrm>
            <a:off x="164344" y="6582145"/>
            <a:ext cx="2894012" cy="434379"/>
          </a:xfrm>
          <a:prstGeom prst="rect">
            <a:avLst/>
          </a:prstGeom>
        </p:spPr>
        <p:txBody>
          <a:bodyPr/>
          <a:lstStyle>
            <a:lvl1pPr marL="0" indent="0" algn="r">
              <a:buNone/>
              <a:defRPr sz="1200" b="0"/>
            </a:lvl1pPr>
          </a:lstStyle>
          <a:p>
            <a:pPr lvl="0"/>
            <a:r>
              <a:rPr lang="en-US"/>
              <a:t>This is a sample text. You simply add your own text and description here. </a:t>
            </a:r>
          </a:p>
          <a:p>
            <a:pPr lvl="0"/>
            <a:endParaRPr lang="en-US"/>
          </a:p>
        </p:txBody>
      </p:sp>
      <p:sp>
        <p:nvSpPr>
          <p:cNvPr id="72" name="Text Placeholder 6">
            <a:extLst>
              <a:ext uri="{FF2B5EF4-FFF2-40B4-BE49-F238E27FC236}">
                <a16:creationId xmlns:a16="http://schemas.microsoft.com/office/drawing/2014/main" id="{EB6BC136-1961-D2A3-AFA3-2E3EF1A83F95}"/>
              </a:ext>
            </a:extLst>
          </p:cNvPr>
          <p:cNvSpPr>
            <a:spLocks noGrp="1"/>
          </p:cNvSpPr>
          <p:nvPr userDrawn="1">
            <p:ph type="body" sz="quarter" idx="17" hasCustomPrompt="1"/>
          </p:nvPr>
        </p:nvSpPr>
        <p:spPr>
          <a:xfrm>
            <a:off x="164344" y="6364116"/>
            <a:ext cx="2894012" cy="213878"/>
          </a:xfrm>
          <a:prstGeom prst="rect">
            <a:avLst/>
          </a:prstGeom>
        </p:spPr>
        <p:txBody>
          <a:bodyPr/>
          <a:lstStyle>
            <a:lvl1pPr marL="0" indent="0" algn="r">
              <a:buNone/>
              <a:defRPr sz="1200" b="1"/>
            </a:lvl1pPr>
          </a:lstStyle>
          <a:p>
            <a:pPr lvl="0"/>
            <a:r>
              <a:rPr lang="en-US"/>
              <a:t>TITLE GOES HERE</a:t>
            </a:r>
            <a:br>
              <a:rPr lang="en-US"/>
            </a:br>
            <a:endParaRPr lang="en-US"/>
          </a:p>
        </p:txBody>
      </p:sp>
      <p:sp>
        <p:nvSpPr>
          <p:cNvPr id="73" name="Text Placeholder 6">
            <a:extLst>
              <a:ext uri="{FF2B5EF4-FFF2-40B4-BE49-F238E27FC236}">
                <a16:creationId xmlns:a16="http://schemas.microsoft.com/office/drawing/2014/main" id="{5C276C3B-E27F-B722-4E4B-A25281819932}"/>
              </a:ext>
            </a:extLst>
          </p:cNvPr>
          <p:cNvSpPr>
            <a:spLocks noGrp="1"/>
          </p:cNvSpPr>
          <p:nvPr userDrawn="1">
            <p:ph type="body" sz="quarter" idx="18" hasCustomPrompt="1"/>
          </p:nvPr>
        </p:nvSpPr>
        <p:spPr>
          <a:xfrm>
            <a:off x="4439747" y="3059172"/>
            <a:ext cx="2667024" cy="434379"/>
          </a:xfrm>
          <a:prstGeom prst="rect">
            <a:avLst/>
          </a:prstGeom>
        </p:spPr>
        <p:txBody>
          <a:bodyPr/>
          <a:lstStyle>
            <a:lvl1pPr marL="0" indent="0" algn="l">
              <a:buNone/>
              <a:defRPr sz="1200" b="0"/>
            </a:lvl1pPr>
          </a:lstStyle>
          <a:p>
            <a:pPr lvl="0"/>
            <a:r>
              <a:rPr lang="en-US"/>
              <a:t>This is a sample text. You simply add your own text and description here. </a:t>
            </a:r>
          </a:p>
          <a:p>
            <a:pPr lvl="0"/>
            <a:endParaRPr lang="en-US"/>
          </a:p>
        </p:txBody>
      </p:sp>
      <p:sp>
        <p:nvSpPr>
          <p:cNvPr id="82" name="Text Placeholder 6">
            <a:extLst>
              <a:ext uri="{FF2B5EF4-FFF2-40B4-BE49-F238E27FC236}">
                <a16:creationId xmlns:a16="http://schemas.microsoft.com/office/drawing/2014/main" id="{31C7CD9E-628E-6C8D-20C7-60B452A3D149}"/>
              </a:ext>
            </a:extLst>
          </p:cNvPr>
          <p:cNvSpPr>
            <a:spLocks noGrp="1"/>
          </p:cNvSpPr>
          <p:nvPr userDrawn="1">
            <p:ph type="body" sz="quarter" idx="19" hasCustomPrompt="1"/>
          </p:nvPr>
        </p:nvSpPr>
        <p:spPr>
          <a:xfrm>
            <a:off x="4439747" y="2841143"/>
            <a:ext cx="2673760" cy="213878"/>
          </a:xfrm>
          <a:prstGeom prst="rect">
            <a:avLst/>
          </a:prstGeom>
        </p:spPr>
        <p:txBody>
          <a:bodyPr/>
          <a:lstStyle>
            <a:lvl1pPr marL="0" indent="0" algn="l">
              <a:buNone/>
              <a:defRPr sz="1200" b="1"/>
            </a:lvl1pPr>
          </a:lstStyle>
          <a:p>
            <a:pPr lvl="0"/>
            <a:r>
              <a:rPr lang="en-US"/>
              <a:t>TITLE GOES HERE</a:t>
            </a:r>
            <a:br>
              <a:rPr lang="en-US"/>
            </a:br>
            <a:endParaRPr lang="en-US"/>
          </a:p>
        </p:txBody>
      </p:sp>
      <p:sp>
        <p:nvSpPr>
          <p:cNvPr id="83" name="Text Placeholder 6">
            <a:extLst>
              <a:ext uri="{FF2B5EF4-FFF2-40B4-BE49-F238E27FC236}">
                <a16:creationId xmlns:a16="http://schemas.microsoft.com/office/drawing/2014/main" id="{69361C9D-5653-D7D0-4F89-10AF52876CD6}"/>
              </a:ext>
            </a:extLst>
          </p:cNvPr>
          <p:cNvSpPr>
            <a:spLocks noGrp="1"/>
          </p:cNvSpPr>
          <p:nvPr userDrawn="1">
            <p:ph type="body" sz="quarter" idx="20" hasCustomPrompt="1"/>
          </p:nvPr>
        </p:nvSpPr>
        <p:spPr>
          <a:xfrm>
            <a:off x="4439746" y="5417140"/>
            <a:ext cx="2894012" cy="434379"/>
          </a:xfrm>
          <a:prstGeom prst="rect">
            <a:avLst/>
          </a:prstGeom>
        </p:spPr>
        <p:txBody>
          <a:bodyPr/>
          <a:lstStyle>
            <a:lvl1pPr marL="0" indent="0" algn="l">
              <a:buNone/>
              <a:defRPr sz="1200" b="0"/>
            </a:lvl1pPr>
          </a:lstStyle>
          <a:p>
            <a:pPr lvl="0"/>
            <a:r>
              <a:rPr lang="en-US"/>
              <a:t>This is a sample text. You simply add your own text and description here. </a:t>
            </a:r>
          </a:p>
          <a:p>
            <a:pPr lvl="0"/>
            <a:endParaRPr lang="en-US"/>
          </a:p>
        </p:txBody>
      </p:sp>
      <p:sp>
        <p:nvSpPr>
          <p:cNvPr id="84" name="Text Placeholder 6">
            <a:extLst>
              <a:ext uri="{FF2B5EF4-FFF2-40B4-BE49-F238E27FC236}">
                <a16:creationId xmlns:a16="http://schemas.microsoft.com/office/drawing/2014/main" id="{3E50E631-1A6E-6CAA-7F97-3971F30271D1}"/>
              </a:ext>
            </a:extLst>
          </p:cNvPr>
          <p:cNvSpPr>
            <a:spLocks noGrp="1"/>
          </p:cNvSpPr>
          <p:nvPr userDrawn="1">
            <p:ph type="body" sz="quarter" idx="21" hasCustomPrompt="1"/>
          </p:nvPr>
        </p:nvSpPr>
        <p:spPr>
          <a:xfrm>
            <a:off x="4439746" y="5199111"/>
            <a:ext cx="2894012" cy="213878"/>
          </a:xfrm>
          <a:prstGeom prst="rect">
            <a:avLst/>
          </a:prstGeom>
        </p:spPr>
        <p:txBody>
          <a:bodyPr/>
          <a:lstStyle>
            <a:lvl1pPr marL="0" indent="0" algn="l">
              <a:buNone/>
              <a:defRPr sz="1200" b="1"/>
            </a:lvl1pPr>
          </a:lstStyle>
          <a:p>
            <a:pPr lvl="0"/>
            <a:r>
              <a:rPr lang="en-US"/>
              <a:t>TITLE GOES HERE</a:t>
            </a:r>
            <a:br>
              <a:rPr lang="en-US"/>
            </a:br>
            <a:endParaRPr lang="en-US"/>
          </a:p>
        </p:txBody>
      </p:sp>
      <p:sp>
        <p:nvSpPr>
          <p:cNvPr id="85" name="Text Placeholder 6">
            <a:extLst>
              <a:ext uri="{FF2B5EF4-FFF2-40B4-BE49-F238E27FC236}">
                <a16:creationId xmlns:a16="http://schemas.microsoft.com/office/drawing/2014/main" id="{AE93D1C5-77DC-FE30-2084-8499FA907620}"/>
              </a:ext>
            </a:extLst>
          </p:cNvPr>
          <p:cNvSpPr>
            <a:spLocks noGrp="1"/>
          </p:cNvSpPr>
          <p:nvPr userDrawn="1">
            <p:ph type="body" sz="quarter" idx="15" hasCustomPrompt="1"/>
          </p:nvPr>
        </p:nvSpPr>
        <p:spPr>
          <a:xfrm>
            <a:off x="-1806859" y="4013159"/>
            <a:ext cx="1729463" cy="434379"/>
          </a:xfrm>
          <a:prstGeom prst="rect">
            <a:avLst/>
          </a:prstGeom>
        </p:spPr>
        <p:txBody>
          <a:bodyPr/>
          <a:lstStyle>
            <a:lvl1pPr marL="0" indent="0" algn="r">
              <a:buNone/>
              <a:defRPr lang="en-US" sz="3600" b="1" kern="1200" dirty="0">
                <a:solidFill>
                  <a:schemeClr val="accent2"/>
                </a:solidFill>
                <a:latin typeface="+mj-lt"/>
                <a:ea typeface="+mn-ea"/>
                <a:cs typeface="+mn-cs"/>
              </a:defRPr>
            </a:lvl1pPr>
          </a:lstStyle>
          <a:p>
            <a:pPr lvl="0"/>
            <a:r>
              <a:rPr lang="en-US"/>
              <a:t>X</a:t>
            </a:r>
          </a:p>
          <a:p>
            <a:pPr lvl="0"/>
            <a:endParaRPr lang="en-US"/>
          </a:p>
        </p:txBody>
      </p:sp>
      <p:sp>
        <p:nvSpPr>
          <p:cNvPr id="86" name="Text Placeholder 6">
            <a:extLst>
              <a:ext uri="{FF2B5EF4-FFF2-40B4-BE49-F238E27FC236}">
                <a16:creationId xmlns:a16="http://schemas.microsoft.com/office/drawing/2014/main" id="{A2060E77-1714-A2DA-5EC1-8FEDFD40BC5B}"/>
              </a:ext>
            </a:extLst>
          </p:cNvPr>
          <p:cNvSpPr>
            <a:spLocks noGrp="1"/>
          </p:cNvSpPr>
          <p:nvPr userDrawn="1">
            <p:ph type="body" sz="quarter" idx="22" hasCustomPrompt="1"/>
          </p:nvPr>
        </p:nvSpPr>
        <p:spPr>
          <a:xfrm>
            <a:off x="-1806859" y="6366919"/>
            <a:ext cx="1729463" cy="434379"/>
          </a:xfrm>
          <a:prstGeom prst="rect">
            <a:avLst/>
          </a:prstGeom>
        </p:spPr>
        <p:txBody>
          <a:bodyPr/>
          <a:lstStyle>
            <a:lvl1pPr marL="0" indent="0" algn="r">
              <a:buNone/>
              <a:defRPr lang="en-US" sz="3600" b="1" kern="1200" dirty="0">
                <a:solidFill>
                  <a:srgbClr val="7FA267"/>
                </a:solidFill>
                <a:latin typeface="+mj-lt"/>
                <a:ea typeface="+mn-ea"/>
                <a:cs typeface="+mn-cs"/>
              </a:defRPr>
            </a:lvl1pPr>
          </a:lstStyle>
          <a:p>
            <a:pPr lvl="0"/>
            <a:r>
              <a:rPr lang="en-US"/>
              <a:t>X</a:t>
            </a:r>
          </a:p>
          <a:p>
            <a:pPr lvl="0"/>
            <a:endParaRPr lang="en-US"/>
          </a:p>
        </p:txBody>
      </p:sp>
      <p:sp>
        <p:nvSpPr>
          <p:cNvPr id="87" name="Text Placeholder 6">
            <a:extLst>
              <a:ext uri="{FF2B5EF4-FFF2-40B4-BE49-F238E27FC236}">
                <a16:creationId xmlns:a16="http://schemas.microsoft.com/office/drawing/2014/main" id="{071877EF-7872-8714-5508-B30841E11EF5}"/>
              </a:ext>
            </a:extLst>
          </p:cNvPr>
          <p:cNvSpPr>
            <a:spLocks noGrp="1"/>
          </p:cNvSpPr>
          <p:nvPr userDrawn="1">
            <p:ph type="body" sz="quarter" idx="23" hasCustomPrompt="1"/>
          </p:nvPr>
        </p:nvSpPr>
        <p:spPr>
          <a:xfrm>
            <a:off x="7590808" y="2845351"/>
            <a:ext cx="1729463" cy="434379"/>
          </a:xfrm>
          <a:prstGeom prst="rect">
            <a:avLst/>
          </a:prstGeom>
        </p:spPr>
        <p:txBody>
          <a:bodyPr/>
          <a:lstStyle>
            <a:lvl1pPr marL="0" indent="0" algn="l">
              <a:buNone/>
              <a:defRPr lang="en-US" sz="3600" b="1" kern="1200" dirty="0">
                <a:solidFill>
                  <a:srgbClr val="F7921E"/>
                </a:solidFill>
                <a:latin typeface="+mj-lt"/>
                <a:ea typeface="+mn-ea"/>
                <a:cs typeface="+mn-cs"/>
              </a:defRPr>
            </a:lvl1pPr>
          </a:lstStyle>
          <a:p>
            <a:pPr lvl="0"/>
            <a:r>
              <a:rPr lang="en-US"/>
              <a:t>X</a:t>
            </a:r>
          </a:p>
          <a:p>
            <a:pPr lvl="0"/>
            <a:endParaRPr lang="en-US"/>
          </a:p>
        </p:txBody>
      </p:sp>
      <p:sp>
        <p:nvSpPr>
          <p:cNvPr id="96" name="Text Placeholder 6">
            <a:extLst>
              <a:ext uri="{FF2B5EF4-FFF2-40B4-BE49-F238E27FC236}">
                <a16:creationId xmlns:a16="http://schemas.microsoft.com/office/drawing/2014/main" id="{DB70D554-36E9-F0B2-9745-21BB7971D3D1}"/>
              </a:ext>
            </a:extLst>
          </p:cNvPr>
          <p:cNvSpPr>
            <a:spLocks noGrp="1"/>
          </p:cNvSpPr>
          <p:nvPr userDrawn="1">
            <p:ph type="body" sz="quarter" idx="24" hasCustomPrompt="1"/>
          </p:nvPr>
        </p:nvSpPr>
        <p:spPr>
          <a:xfrm>
            <a:off x="7590808" y="5199111"/>
            <a:ext cx="1729463" cy="434379"/>
          </a:xfrm>
          <a:prstGeom prst="rect">
            <a:avLst/>
          </a:prstGeom>
        </p:spPr>
        <p:txBody>
          <a:bodyPr/>
          <a:lstStyle>
            <a:lvl1pPr marL="0" indent="0" algn="l">
              <a:buNone/>
              <a:defRPr lang="en-US" sz="3600" b="1" kern="1200" dirty="0">
                <a:solidFill>
                  <a:srgbClr val="F3B700"/>
                </a:solidFill>
                <a:latin typeface="+mj-lt"/>
                <a:ea typeface="+mn-ea"/>
                <a:cs typeface="+mn-cs"/>
              </a:defRPr>
            </a:lvl1pPr>
          </a:lstStyle>
          <a:p>
            <a:pPr lvl="0"/>
            <a:r>
              <a:rPr lang="en-US"/>
              <a:t>X</a:t>
            </a:r>
          </a:p>
          <a:p>
            <a:pPr lvl="0"/>
            <a:endParaRPr lang="en-US"/>
          </a:p>
        </p:txBody>
      </p:sp>
      <p:sp>
        <p:nvSpPr>
          <p:cNvPr id="97" name="Text Placeholder 6">
            <a:extLst>
              <a:ext uri="{FF2B5EF4-FFF2-40B4-BE49-F238E27FC236}">
                <a16:creationId xmlns:a16="http://schemas.microsoft.com/office/drawing/2014/main" id="{19E92F30-F577-8E8D-D7DD-A76EC03F8457}"/>
              </a:ext>
            </a:extLst>
          </p:cNvPr>
          <p:cNvSpPr>
            <a:spLocks noGrp="1"/>
          </p:cNvSpPr>
          <p:nvPr userDrawn="1">
            <p:ph type="body" sz="quarter" idx="25" hasCustomPrompt="1"/>
          </p:nvPr>
        </p:nvSpPr>
        <p:spPr>
          <a:xfrm>
            <a:off x="3540729" y="3321321"/>
            <a:ext cx="430969" cy="434379"/>
          </a:xfrm>
          <a:prstGeom prst="rect">
            <a:avLst/>
          </a:prstGeom>
        </p:spPr>
        <p:txBody>
          <a:bodyPr/>
          <a:lstStyle>
            <a:lvl1pPr marL="0" indent="0" algn="l">
              <a:buNone/>
              <a:defRPr lang="en-US" sz="2800" b="1" kern="1200" dirty="0">
                <a:solidFill>
                  <a:srgbClr val="F7921E"/>
                </a:solidFill>
                <a:latin typeface="+mj-lt"/>
                <a:ea typeface="+mn-ea"/>
                <a:cs typeface="+mn-cs"/>
              </a:defRPr>
            </a:lvl1pPr>
          </a:lstStyle>
          <a:p>
            <a:pPr lvl="0"/>
            <a:r>
              <a:rPr lang="en-US"/>
              <a:t>X</a:t>
            </a:r>
          </a:p>
          <a:p>
            <a:pPr lvl="0"/>
            <a:endParaRPr lang="en-US"/>
          </a:p>
        </p:txBody>
      </p:sp>
      <p:sp>
        <p:nvSpPr>
          <p:cNvPr id="98" name="Text Placeholder 6">
            <a:extLst>
              <a:ext uri="{FF2B5EF4-FFF2-40B4-BE49-F238E27FC236}">
                <a16:creationId xmlns:a16="http://schemas.microsoft.com/office/drawing/2014/main" id="{6BE1FC4B-D147-BBE3-BEDD-40C9E902DF41}"/>
              </a:ext>
            </a:extLst>
          </p:cNvPr>
          <p:cNvSpPr>
            <a:spLocks noGrp="1"/>
          </p:cNvSpPr>
          <p:nvPr userDrawn="1">
            <p:ph type="body" sz="quarter" idx="26" hasCustomPrompt="1"/>
          </p:nvPr>
        </p:nvSpPr>
        <p:spPr>
          <a:xfrm>
            <a:off x="3540729" y="4134386"/>
            <a:ext cx="430969" cy="434379"/>
          </a:xfrm>
          <a:prstGeom prst="rect">
            <a:avLst/>
          </a:prstGeom>
        </p:spPr>
        <p:txBody>
          <a:bodyPr/>
          <a:lstStyle>
            <a:lvl1pPr marL="0" indent="0" algn="l">
              <a:buNone/>
              <a:defRPr lang="en-US" sz="2800" b="1" kern="1200" dirty="0">
                <a:solidFill>
                  <a:srgbClr val="235789"/>
                </a:solidFill>
                <a:latin typeface="+mj-lt"/>
                <a:ea typeface="+mn-ea"/>
                <a:cs typeface="+mn-cs"/>
              </a:defRPr>
            </a:lvl1pPr>
          </a:lstStyle>
          <a:p>
            <a:pPr lvl="0"/>
            <a:r>
              <a:rPr lang="en-US"/>
              <a:t>X</a:t>
            </a:r>
          </a:p>
          <a:p>
            <a:pPr lvl="0"/>
            <a:endParaRPr lang="en-US"/>
          </a:p>
        </p:txBody>
      </p:sp>
      <p:sp>
        <p:nvSpPr>
          <p:cNvPr id="99" name="Text Placeholder 6">
            <a:extLst>
              <a:ext uri="{FF2B5EF4-FFF2-40B4-BE49-F238E27FC236}">
                <a16:creationId xmlns:a16="http://schemas.microsoft.com/office/drawing/2014/main" id="{82DA0426-E970-152C-1CB8-DF37E30F646A}"/>
              </a:ext>
            </a:extLst>
          </p:cNvPr>
          <p:cNvSpPr>
            <a:spLocks noGrp="1"/>
          </p:cNvSpPr>
          <p:nvPr userDrawn="1">
            <p:ph type="body" sz="quarter" idx="27" hasCustomPrompt="1"/>
          </p:nvPr>
        </p:nvSpPr>
        <p:spPr>
          <a:xfrm>
            <a:off x="3540729" y="5320853"/>
            <a:ext cx="430969" cy="434379"/>
          </a:xfrm>
          <a:prstGeom prst="rect">
            <a:avLst/>
          </a:prstGeom>
        </p:spPr>
        <p:txBody>
          <a:bodyPr/>
          <a:lstStyle>
            <a:lvl1pPr marL="0" indent="0" algn="l">
              <a:buNone/>
              <a:defRPr lang="en-US" sz="2800" b="1" kern="1200" dirty="0">
                <a:solidFill>
                  <a:srgbClr val="F3B700"/>
                </a:solidFill>
                <a:latin typeface="+mj-lt"/>
                <a:ea typeface="+mn-ea"/>
                <a:cs typeface="+mn-cs"/>
              </a:defRPr>
            </a:lvl1pPr>
          </a:lstStyle>
          <a:p>
            <a:pPr lvl="0"/>
            <a:r>
              <a:rPr lang="en-US"/>
              <a:t>X</a:t>
            </a:r>
          </a:p>
          <a:p>
            <a:pPr lvl="0"/>
            <a:endParaRPr lang="en-US"/>
          </a:p>
        </p:txBody>
      </p:sp>
      <p:sp>
        <p:nvSpPr>
          <p:cNvPr id="100" name="Text Placeholder 6">
            <a:extLst>
              <a:ext uri="{FF2B5EF4-FFF2-40B4-BE49-F238E27FC236}">
                <a16:creationId xmlns:a16="http://schemas.microsoft.com/office/drawing/2014/main" id="{EB65A11B-1757-32B6-8FBC-38C383F74724}"/>
              </a:ext>
            </a:extLst>
          </p:cNvPr>
          <p:cNvSpPr>
            <a:spLocks noGrp="1"/>
          </p:cNvSpPr>
          <p:nvPr userDrawn="1">
            <p:ph type="body" sz="quarter" idx="28" hasCustomPrompt="1"/>
          </p:nvPr>
        </p:nvSpPr>
        <p:spPr>
          <a:xfrm>
            <a:off x="3540729" y="6487969"/>
            <a:ext cx="430969" cy="434379"/>
          </a:xfrm>
          <a:prstGeom prst="rect">
            <a:avLst/>
          </a:prstGeom>
        </p:spPr>
        <p:txBody>
          <a:bodyPr/>
          <a:lstStyle>
            <a:lvl1pPr marL="0" indent="0" algn="l">
              <a:buNone/>
              <a:defRPr lang="en-US" sz="2800" b="1" kern="1200" dirty="0">
                <a:solidFill>
                  <a:srgbClr val="7FA267"/>
                </a:solidFill>
                <a:latin typeface="+mj-lt"/>
                <a:ea typeface="+mn-ea"/>
                <a:cs typeface="+mn-cs"/>
              </a:defRPr>
            </a:lvl1pPr>
          </a:lstStyle>
          <a:p>
            <a:pPr lvl="0"/>
            <a:r>
              <a:rPr lang="en-US"/>
              <a:t>X</a:t>
            </a:r>
          </a:p>
          <a:p>
            <a:pPr lvl="0"/>
            <a:endParaRPr lang="en-US"/>
          </a:p>
        </p:txBody>
      </p:sp>
    </p:spTree>
    <p:extLst>
      <p:ext uri="{BB962C8B-B14F-4D97-AF65-F5344CB8AC3E}">
        <p14:creationId xmlns:p14="http://schemas.microsoft.com/office/powerpoint/2010/main" val="3638351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0000" decel="8000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20000" decel="80000" fill="hold"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additive="base">
                                        <p:cTn id="12" dur="500" fill="hold"/>
                                        <p:tgtEl>
                                          <p:spTgt spid="37"/>
                                        </p:tgtEl>
                                        <p:attrNameLst>
                                          <p:attrName>ppt_x</p:attrName>
                                        </p:attrNameLst>
                                      </p:cBhvr>
                                      <p:tavLst>
                                        <p:tav tm="0">
                                          <p:val>
                                            <p:strVal val="1+#ppt_w/2"/>
                                          </p:val>
                                        </p:tav>
                                        <p:tav tm="100000">
                                          <p:val>
                                            <p:strVal val="#ppt_x"/>
                                          </p:val>
                                        </p:tav>
                                      </p:tavLst>
                                    </p:anim>
                                    <p:anim calcmode="lin" valueType="num">
                                      <p:cBhvr additive="base">
                                        <p:cTn id="13" dur="500" fill="hold"/>
                                        <p:tgtEl>
                                          <p:spTgt spid="3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20000" decel="80000"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0-#ppt_w/2"/>
                                          </p:val>
                                        </p:tav>
                                        <p:tav tm="100000">
                                          <p:val>
                                            <p:strVal val="#ppt_x"/>
                                          </p:val>
                                        </p:tav>
                                      </p:tavLst>
                                    </p:anim>
                                    <p:anim calcmode="lin" valueType="num">
                                      <p:cBhvr additive="base">
                                        <p:cTn id="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Graphic Option_5">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Oval 2">
            <a:extLst>
              <a:ext uri="{FF2B5EF4-FFF2-40B4-BE49-F238E27FC236}">
                <a16:creationId xmlns:a16="http://schemas.microsoft.com/office/drawing/2014/main" id="{7E0E311A-09AB-64B6-1ABB-E85F2C1E6DA4}"/>
              </a:ext>
            </a:extLst>
          </p:cNvPr>
          <p:cNvSpPr/>
          <p:nvPr userDrawn="1"/>
        </p:nvSpPr>
        <p:spPr>
          <a:xfrm>
            <a:off x="2981872" y="3967637"/>
            <a:ext cx="1808657" cy="4161092"/>
          </a:xfrm>
          <a:prstGeom prst="ellipse">
            <a:avLst/>
          </a:prstGeom>
          <a:noFill/>
          <a:ln w="28575">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Freeform 24">
            <a:extLst>
              <a:ext uri="{FF2B5EF4-FFF2-40B4-BE49-F238E27FC236}">
                <a16:creationId xmlns:a16="http://schemas.microsoft.com/office/drawing/2014/main" id="{67C20F41-614B-78DD-EE39-470CC86C2D8A}"/>
              </a:ext>
            </a:extLst>
          </p:cNvPr>
          <p:cNvSpPr>
            <a:spLocks/>
          </p:cNvSpPr>
          <p:nvPr userDrawn="1"/>
        </p:nvSpPr>
        <p:spPr bwMode="auto">
          <a:xfrm>
            <a:off x="3438003" y="7497786"/>
            <a:ext cx="898095" cy="1835469"/>
          </a:xfrm>
          <a:custGeom>
            <a:avLst/>
            <a:gdLst>
              <a:gd name="T0" fmla="*/ 206 w 670"/>
              <a:gd name="T1" fmla="*/ 595 h 595"/>
              <a:gd name="T2" fmla="*/ 141 w 670"/>
              <a:gd name="T3" fmla="*/ 557 h 595"/>
              <a:gd name="T4" fmla="*/ 13 w 670"/>
              <a:gd name="T5" fmla="*/ 335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5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6" y="0"/>
                </a:cubicBezTo>
                <a:cubicBezTo>
                  <a:pt x="463" y="0"/>
                  <a:pt x="463" y="0"/>
                  <a:pt x="463" y="0"/>
                </a:cubicBezTo>
                <a:cubicBezTo>
                  <a:pt x="490" y="0"/>
                  <a:pt x="515" y="14"/>
                  <a:pt x="528" y="38"/>
                </a:cubicBezTo>
                <a:cubicBezTo>
                  <a:pt x="656" y="260"/>
                  <a:pt x="656" y="260"/>
                  <a:pt x="656" y="260"/>
                </a:cubicBezTo>
                <a:cubicBezTo>
                  <a:pt x="670" y="283"/>
                  <a:pt x="670" y="312"/>
                  <a:pt x="656" y="335"/>
                </a:cubicBezTo>
                <a:cubicBezTo>
                  <a:pt x="528" y="557"/>
                  <a:pt x="528" y="557"/>
                  <a:pt x="528" y="557"/>
                </a:cubicBezTo>
                <a:cubicBezTo>
                  <a:pt x="515" y="580"/>
                  <a:pt x="490" y="595"/>
                  <a:pt x="463" y="595"/>
                </a:cubicBezTo>
                <a:lnTo>
                  <a:pt x="206" y="595"/>
                </a:lnTo>
                <a:close/>
              </a:path>
            </a:pathLst>
          </a:custGeom>
          <a:solidFill>
            <a:schemeClr val="accent4"/>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Freeform 26">
            <a:extLst>
              <a:ext uri="{FF2B5EF4-FFF2-40B4-BE49-F238E27FC236}">
                <a16:creationId xmlns:a16="http://schemas.microsoft.com/office/drawing/2014/main" id="{744C308F-0D71-E4B5-9893-8F98547B49AD}"/>
              </a:ext>
            </a:extLst>
          </p:cNvPr>
          <p:cNvSpPr>
            <a:spLocks/>
          </p:cNvSpPr>
          <p:nvPr userDrawn="1"/>
        </p:nvSpPr>
        <p:spPr bwMode="auto">
          <a:xfrm>
            <a:off x="3438003" y="2760503"/>
            <a:ext cx="898095" cy="1835469"/>
          </a:xfrm>
          <a:custGeom>
            <a:avLst/>
            <a:gdLst>
              <a:gd name="T0" fmla="*/ 206 w 670"/>
              <a:gd name="T1" fmla="*/ 595 h 595"/>
              <a:gd name="T2" fmla="*/ 141 w 670"/>
              <a:gd name="T3" fmla="*/ 557 h 595"/>
              <a:gd name="T4" fmla="*/ 13 w 670"/>
              <a:gd name="T5" fmla="*/ 336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6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1"/>
                  <a:pt x="141" y="557"/>
                </a:cubicBezTo>
                <a:cubicBezTo>
                  <a:pt x="13" y="336"/>
                  <a:pt x="13" y="336"/>
                  <a:pt x="13" y="336"/>
                </a:cubicBezTo>
                <a:cubicBezTo>
                  <a:pt x="0" y="312"/>
                  <a:pt x="0" y="283"/>
                  <a:pt x="13" y="260"/>
                </a:cubicBezTo>
                <a:cubicBezTo>
                  <a:pt x="141" y="38"/>
                  <a:pt x="141" y="38"/>
                  <a:pt x="141" y="38"/>
                </a:cubicBezTo>
                <a:cubicBezTo>
                  <a:pt x="155" y="15"/>
                  <a:pt x="180" y="0"/>
                  <a:pt x="206" y="0"/>
                </a:cubicBezTo>
                <a:cubicBezTo>
                  <a:pt x="463" y="0"/>
                  <a:pt x="463" y="0"/>
                  <a:pt x="463" y="0"/>
                </a:cubicBezTo>
                <a:cubicBezTo>
                  <a:pt x="490" y="0"/>
                  <a:pt x="515" y="15"/>
                  <a:pt x="528" y="38"/>
                </a:cubicBezTo>
                <a:cubicBezTo>
                  <a:pt x="656" y="260"/>
                  <a:pt x="656" y="260"/>
                  <a:pt x="656" y="260"/>
                </a:cubicBezTo>
                <a:cubicBezTo>
                  <a:pt x="670" y="283"/>
                  <a:pt x="670" y="312"/>
                  <a:pt x="656" y="336"/>
                </a:cubicBezTo>
                <a:cubicBezTo>
                  <a:pt x="528" y="557"/>
                  <a:pt x="528" y="557"/>
                  <a:pt x="528" y="557"/>
                </a:cubicBezTo>
                <a:cubicBezTo>
                  <a:pt x="515" y="581"/>
                  <a:pt x="490" y="595"/>
                  <a:pt x="463" y="595"/>
                </a:cubicBezTo>
                <a:lnTo>
                  <a:pt x="206" y="595"/>
                </a:lnTo>
                <a:close/>
              </a:path>
            </a:pathLst>
          </a:custGeom>
          <a:solidFill>
            <a:schemeClr val="accent1"/>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Freeform 28">
            <a:extLst>
              <a:ext uri="{FF2B5EF4-FFF2-40B4-BE49-F238E27FC236}">
                <a16:creationId xmlns:a16="http://schemas.microsoft.com/office/drawing/2014/main" id="{E374A7DC-ED8D-5DDB-8834-1042CC1A5E0B}"/>
              </a:ext>
            </a:extLst>
          </p:cNvPr>
          <p:cNvSpPr>
            <a:spLocks/>
          </p:cNvSpPr>
          <p:nvPr userDrawn="1"/>
        </p:nvSpPr>
        <p:spPr bwMode="auto">
          <a:xfrm>
            <a:off x="2546707" y="6322590"/>
            <a:ext cx="898095" cy="1835469"/>
          </a:xfrm>
          <a:custGeom>
            <a:avLst/>
            <a:gdLst>
              <a:gd name="T0" fmla="*/ 207 w 670"/>
              <a:gd name="T1" fmla="*/ 595 h 595"/>
              <a:gd name="T2" fmla="*/ 141 w 670"/>
              <a:gd name="T3" fmla="*/ 557 h 595"/>
              <a:gd name="T4" fmla="*/ 13 w 670"/>
              <a:gd name="T5" fmla="*/ 335 h 595"/>
              <a:gd name="T6" fmla="*/ 13 w 670"/>
              <a:gd name="T7" fmla="*/ 260 h 595"/>
              <a:gd name="T8" fmla="*/ 141 w 670"/>
              <a:gd name="T9" fmla="*/ 38 h 595"/>
              <a:gd name="T10" fmla="*/ 207 w 670"/>
              <a:gd name="T11" fmla="*/ 0 h 595"/>
              <a:gd name="T12" fmla="*/ 463 w 670"/>
              <a:gd name="T13" fmla="*/ 0 h 595"/>
              <a:gd name="T14" fmla="*/ 528 w 670"/>
              <a:gd name="T15" fmla="*/ 38 h 595"/>
              <a:gd name="T16" fmla="*/ 656 w 670"/>
              <a:gd name="T17" fmla="*/ 259 h 595"/>
              <a:gd name="T18" fmla="*/ 656 w 670"/>
              <a:gd name="T19" fmla="*/ 335 h 595"/>
              <a:gd name="T20" fmla="*/ 528 w 670"/>
              <a:gd name="T21" fmla="*/ 557 h 595"/>
              <a:gd name="T22" fmla="*/ 463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7" y="0"/>
                </a:cubicBezTo>
                <a:cubicBezTo>
                  <a:pt x="463" y="0"/>
                  <a:pt x="463" y="0"/>
                  <a:pt x="463" y="0"/>
                </a:cubicBezTo>
                <a:cubicBezTo>
                  <a:pt x="490" y="0"/>
                  <a:pt x="515" y="14"/>
                  <a:pt x="528" y="38"/>
                </a:cubicBezTo>
                <a:cubicBezTo>
                  <a:pt x="656" y="259"/>
                  <a:pt x="656" y="259"/>
                  <a:pt x="656" y="259"/>
                </a:cubicBezTo>
                <a:cubicBezTo>
                  <a:pt x="670" y="283"/>
                  <a:pt x="670" y="312"/>
                  <a:pt x="656" y="335"/>
                </a:cubicBezTo>
                <a:cubicBezTo>
                  <a:pt x="528" y="557"/>
                  <a:pt x="528" y="557"/>
                  <a:pt x="528" y="557"/>
                </a:cubicBezTo>
                <a:cubicBezTo>
                  <a:pt x="515" y="580"/>
                  <a:pt x="490" y="595"/>
                  <a:pt x="463" y="595"/>
                </a:cubicBezTo>
                <a:cubicBezTo>
                  <a:pt x="207" y="595"/>
                  <a:pt x="207" y="595"/>
                  <a:pt x="207" y="595"/>
                </a:cubicBezTo>
                <a:close/>
              </a:path>
            </a:pathLst>
          </a:custGeom>
          <a:solidFill>
            <a:schemeClr val="accent5"/>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Freeform 30">
            <a:extLst>
              <a:ext uri="{FF2B5EF4-FFF2-40B4-BE49-F238E27FC236}">
                <a16:creationId xmlns:a16="http://schemas.microsoft.com/office/drawing/2014/main" id="{E46B1545-7907-ABB6-7A3E-F2A5A8E23F9C}"/>
              </a:ext>
            </a:extLst>
          </p:cNvPr>
          <p:cNvSpPr>
            <a:spLocks/>
          </p:cNvSpPr>
          <p:nvPr userDrawn="1"/>
        </p:nvSpPr>
        <p:spPr bwMode="auto">
          <a:xfrm>
            <a:off x="4327599" y="3947431"/>
            <a:ext cx="898095" cy="1835469"/>
          </a:xfrm>
          <a:custGeom>
            <a:avLst/>
            <a:gdLst>
              <a:gd name="T0" fmla="*/ 207 w 670"/>
              <a:gd name="T1" fmla="*/ 595 h 595"/>
              <a:gd name="T2" fmla="*/ 142 w 670"/>
              <a:gd name="T3" fmla="*/ 557 h 595"/>
              <a:gd name="T4" fmla="*/ 14 w 670"/>
              <a:gd name="T5" fmla="*/ 335 h 595"/>
              <a:gd name="T6" fmla="*/ 14 w 670"/>
              <a:gd name="T7" fmla="*/ 260 h 595"/>
              <a:gd name="T8" fmla="*/ 142 w 670"/>
              <a:gd name="T9" fmla="*/ 38 h 595"/>
              <a:gd name="T10" fmla="*/ 207 w 670"/>
              <a:gd name="T11" fmla="*/ 0 h 595"/>
              <a:gd name="T12" fmla="*/ 463 w 670"/>
              <a:gd name="T13" fmla="*/ 0 h 595"/>
              <a:gd name="T14" fmla="*/ 529 w 670"/>
              <a:gd name="T15" fmla="*/ 38 h 595"/>
              <a:gd name="T16" fmla="*/ 657 w 670"/>
              <a:gd name="T17" fmla="*/ 260 h 595"/>
              <a:gd name="T18" fmla="*/ 657 w 670"/>
              <a:gd name="T19" fmla="*/ 335 h 595"/>
              <a:gd name="T20" fmla="*/ 529 w 670"/>
              <a:gd name="T21" fmla="*/ 557 h 595"/>
              <a:gd name="T22" fmla="*/ 464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2" y="557"/>
                </a:cubicBezTo>
                <a:cubicBezTo>
                  <a:pt x="14" y="335"/>
                  <a:pt x="14" y="335"/>
                  <a:pt x="14" y="335"/>
                </a:cubicBezTo>
                <a:cubicBezTo>
                  <a:pt x="0" y="312"/>
                  <a:pt x="0" y="283"/>
                  <a:pt x="14" y="260"/>
                </a:cubicBezTo>
                <a:cubicBezTo>
                  <a:pt x="142" y="38"/>
                  <a:pt x="142" y="38"/>
                  <a:pt x="142" y="38"/>
                </a:cubicBezTo>
                <a:cubicBezTo>
                  <a:pt x="155" y="15"/>
                  <a:pt x="180" y="0"/>
                  <a:pt x="207" y="0"/>
                </a:cubicBezTo>
                <a:cubicBezTo>
                  <a:pt x="463" y="0"/>
                  <a:pt x="463" y="0"/>
                  <a:pt x="463" y="0"/>
                </a:cubicBezTo>
                <a:cubicBezTo>
                  <a:pt x="490" y="0"/>
                  <a:pt x="515" y="15"/>
                  <a:pt x="529" y="38"/>
                </a:cubicBezTo>
                <a:cubicBezTo>
                  <a:pt x="657" y="260"/>
                  <a:pt x="657" y="260"/>
                  <a:pt x="657" y="260"/>
                </a:cubicBezTo>
                <a:cubicBezTo>
                  <a:pt x="670" y="283"/>
                  <a:pt x="670" y="312"/>
                  <a:pt x="657" y="335"/>
                </a:cubicBezTo>
                <a:cubicBezTo>
                  <a:pt x="529" y="557"/>
                  <a:pt x="529" y="557"/>
                  <a:pt x="529" y="557"/>
                </a:cubicBezTo>
                <a:cubicBezTo>
                  <a:pt x="515" y="580"/>
                  <a:pt x="490" y="595"/>
                  <a:pt x="464" y="595"/>
                </a:cubicBezTo>
                <a:cubicBezTo>
                  <a:pt x="207" y="595"/>
                  <a:pt x="207" y="595"/>
                  <a:pt x="207" y="595"/>
                </a:cubicBezTo>
                <a:close/>
              </a:path>
            </a:pathLst>
          </a:custGeom>
          <a:solidFill>
            <a:schemeClr val="accent2"/>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Freeform 33">
            <a:extLst>
              <a:ext uri="{FF2B5EF4-FFF2-40B4-BE49-F238E27FC236}">
                <a16:creationId xmlns:a16="http://schemas.microsoft.com/office/drawing/2014/main" id="{0941FA54-E4E5-8192-B491-B501468C849C}"/>
              </a:ext>
            </a:extLst>
          </p:cNvPr>
          <p:cNvSpPr>
            <a:spLocks/>
          </p:cNvSpPr>
          <p:nvPr userDrawn="1"/>
        </p:nvSpPr>
        <p:spPr bwMode="auto">
          <a:xfrm>
            <a:off x="2547840" y="3946127"/>
            <a:ext cx="898095" cy="1838077"/>
          </a:xfrm>
          <a:custGeom>
            <a:avLst/>
            <a:gdLst>
              <a:gd name="T0" fmla="*/ 206 w 670"/>
              <a:gd name="T1" fmla="*/ 595 h 596"/>
              <a:gd name="T2" fmla="*/ 141 w 670"/>
              <a:gd name="T3" fmla="*/ 557 h 596"/>
              <a:gd name="T4" fmla="*/ 13 w 670"/>
              <a:gd name="T5" fmla="*/ 335 h 596"/>
              <a:gd name="T6" fmla="*/ 14 w 670"/>
              <a:gd name="T7" fmla="*/ 259 h 596"/>
              <a:gd name="T8" fmla="*/ 142 w 670"/>
              <a:gd name="T9" fmla="*/ 38 h 596"/>
              <a:gd name="T10" fmla="*/ 208 w 670"/>
              <a:gd name="T11" fmla="*/ 0 h 596"/>
              <a:gd name="T12" fmla="*/ 464 w 670"/>
              <a:gd name="T13" fmla="*/ 1 h 596"/>
              <a:gd name="T14" fmla="*/ 529 w 670"/>
              <a:gd name="T15" fmla="*/ 39 h 596"/>
              <a:gd name="T16" fmla="*/ 657 w 670"/>
              <a:gd name="T17" fmla="*/ 261 h 596"/>
              <a:gd name="T18" fmla="*/ 656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5"/>
                  <a:pt x="13" y="335"/>
                  <a:pt x="13" y="335"/>
                </a:cubicBezTo>
                <a:cubicBezTo>
                  <a:pt x="0" y="311"/>
                  <a:pt x="0" y="282"/>
                  <a:pt x="14" y="259"/>
                </a:cubicBezTo>
                <a:cubicBezTo>
                  <a:pt x="142" y="38"/>
                  <a:pt x="142" y="38"/>
                  <a:pt x="142" y="38"/>
                </a:cubicBezTo>
                <a:cubicBezTo>
                  <a:pt x="156" y="15"/>
                  <a:pt x="181" y="0"/>
                  <a:pt x="208" y="0"/>
                </a:cubicBezTo>
                <a:cubicBezTo>
                  <a:pt x="464" y="1"/>
                  <a:pt x="464" y="1"/>
                  <a:pt x="464" y="1"/>
                </a:cubicBezTo>
                <a:cubicBezTo>
                  <a:pt x="491" y="1"/>
                  <a:pt x="516" y="16"/>
                  <a:pt x="529" y="39"/>
                </a:cubicBezTo>
                <a:cubicBezTo>
                  <a:pt x="657" y="261"/>
                  <a:pt x="657" y="261"/>
                  <a:pt x="657" y="261"/>
                </a:cubicBezTo>
                <a:cubicBezTo>
                  <a:pt x="670" y="285"/>
                  <a:pt x="670" y="314"/>
                  <a:pt x="656" y="337"/>
                </a:cubicBezTo>
                <a:cubicBezTo>
                  <a:pt x="528" y="558"/>
                  <a:pt x="528" y="558"/>
                  <a:pt x="528" y="558"/>
                </a:cubicBezTo>
                <a:cubicBezTo>
                  <a:pt x="514" y="581"/>
                  <a:pt x="489" y="596"/>
                  <a:pt x="462" y="596"/>
                </a:cubicBezTo>
                <a:lnTo>
                  <a:pt x="206" y="595"/>
                </a:lnTo>
                <a:close/>
              </a:path>
            </a:pathLst>
          </a:custGeom>
          <a:solidFill>
            <a:schemeClr val="accent6"/>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Freeform 35">
            <a:extLst>
              <a:ext uri="{FF2B5EF4-FFF2-40B4-BE49-F238E27FC236}">
                <a16:creationId xmlns:a16="http://schemas.microsoft.com/office/drawing/2014/main" id="{BA9E0F85-CD8D-D9F0-3B4C-36628896DF39}"/>
              </a:ext>
            </a:extLst>
          </p:cNvPr>
          <p:cNvSpPr>
            <a:spLocks/>
          </p:cNvSpPr>
          <p:nvPr userDrawn="1"/>
        </p:nvSpPr>
        <p:spPr bwMode="auto">
          <a:xfrm>
            <a:off x="4326466" y="6321286"/>
            <a:ext cx="898095" cy="1838077"/>
          </a:xfrm>
          <a:custGeom>
            <a:avLst/>
            <a:gdLst>
              <a:gd name="T0" fmla="*/ 206 w 670"/>
              <a:gd name="T1" fmla="*/ 595 h 596"/>
              <a:gd name="T2" fmla="*/ 141 w 670"/>
              <a:gd name="T3" fmla="*/ 557 h 596"/>
              <a:gd name="T4" fmla="*/ 13 w 670"/>
              <a:gd name="T5" fmla="*/ 334 h 596"/>
              <a:gd name="T6" fmla="*/ 14 w 670"/>
              <a:gd name="T7" fmla="*/ 259 h 596"/>
              <a:gd name="T8" fmla="*/ 143 w 670"/>
              <a:gd name="T9" fmla="*/ 37 h 596"/>
              <a:gd name="T10" fmla="*/ 208 w 670"/>
              <a:gd name="T11" fmla="*/ 0 h 596"/>
              <a:gd name="T12" fmla="*/ 464 w 670"/>
              <a:gd name="T13" fmla="*/ 1 h 596"/>
              <a:gd name="T14" fmla="*/ 529 w 670"/>
              <a:gd name="T15" fmla="*/ 39 h 596"/>
              <a:gd name="T16" fmla="*/ 657 w 670"/>
              <a:gd name="T17" fmla="*/ 261 h 596"/>
              <a:gd name="T18" fmla="*/ 657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4"/>
                  <a:pt x="13" y="334"/>
                  <a:pt x="13" y="334"/>
                </a:cubicBezTo>
                <a:cubicBezTo>
                  <a:pt x="0" y="311"/>
                  <a:pt x="0" y="282"/>
                  <a:pt x="14" y="259"/>
                </a:cubicBezTo>
                <a:cubicBezTo>
                  <a:pt x="143" y="37"/>
                  <a:pt x="143" y="37"/>
                  <a:pt x="143" y="37"/>
                </a:cubicBezTo>
                <a:cubicBezTo>
                  <a:pt x="156" y="14"/>
                  <a:pt x="181" y="0"/>
                  <a:pt x="208" y="0"/>
                </a:cubicBezTo>
                <a:cubicBezTo>
                  <a:pt x="464" y="1"/>
                  <a:pt x="464" y="1"/>
                  <a:pt x="464" y="1"/>
                </a:cubicBezTo>
                <a:cubicBezTo>
                  <a:pt x="491" y="1"/>
                  <a:pt x="516" y="16"/>
                  <a:pt x="529" y="39"/>
                </a:cubicBezTo>
                <a:cubicBezTo>
                  <a:pt x="657" y="261"/>
                  <a:pt x="657" y="261"/>
                  <a:pt x="657" y="261"/>
                </a:cubicBezTo>
                <a:cubicBezTo>
                  <a:pt x="670" y="284"/>
                  <a:pt x="670" y="313"/>
                  <a:pt x="657" y="337"/>
                </a:cubicBezTo>
                <a:cubicBezTo>
                  <a:pt x="528" y="558"/>
                  <a:pt x="528" y="558"/>
                  <a:pt x="528" y="558"/>
                </a:cubicBezTo>
                <a:cubicBezTo>
                  <a:pt x="514" y="581"/>
                  <a:pt x="489" y="596"/>
                  <a:pt x="462" y="596"/>
                </a:cubicBezTo>
                <a:lnTo>
                  <a:pt x="206" y="595"/>
                </a:lnTo>
                <a:close/>
              </a:path>
            </a:pathLst>
          </a:custGeom>
          <a:solidFill>
            <a:schemeClr val="accent3"/>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Freeform 32">
            <a:extLst>
              <a:ext uri="{FF2B5EF4-FFF2-40B4-BE49-F238E27FC236}">
                <a16:creationId xmlns:a16="http://schemas.microsoft.com/office/drawing/2014/main" id="{AE8696B4-6C6E-C2B9-0B35-B783E40F427D}"/>
              </a:ext>
            </a:extLst>
          </p:cNvPr>
          <p:cNvSpPr>
            <a:spLocks/>
          </p:cNvSpPr>
          <p:nvPr userDrawn="1"/>
        </p:nvSpPr>
        <p:spPr bwMode="auto">
          <a:xfrm>
            <a:off x="3245918" y="4761530"/>
            <a:ext cx="1280565" cy="2569396"/>
          </a:xfrm>
          <a:custGeom>
            <a:avLst/>
            <a:gdLst>
              <a:gd name="T0" fmla="*/ 951 w 955"/>
              <a:gd name="T1" fmla="*/ 406 h 833"/>
              <a:gd name="T2" fmla="*/ 726 w 955"/>
              <a:gd name="T3" fmla="*/ 13 h 833"/>
              <a:gd name="T4" fmla="*/ 705 w 955"/>
              <a:gd name="T5" fmla="*/ 2 h 833"/>
              <a:gd name="T6" fmla="*/ 253 w 955"/>
              <a:gd name="T7" fmla="*/ 0 h 833"/>
              <a:gd name="T8" fmla="*/ 232 w 955"/>
              <a:gd name="T9" fmla="*/ 12 h 833"/>
              <a:gd name="T10" fmla="*/ 4 w 955"/>
              <a:gd name="T11" fmla="*/ 403 h 833"/>
              <a:gd name="T12" fmla="*/ 4 w 955"/>
              <a:gd name="T13" fmla="*/ 427 h 833"/>
              <a:gd name="T14" fmla="*/ 229 w 955"/>
              <a:gd name="T15" fmla="*/ 820 h 833"/>
              <a:gd name="T16" fmla="*/ 250 w 955"/>
              <a:gd name="T17" fmla="*/ 832 h 833"/>
              <a:gd name="T18" fmla="*/ 703 w 955"/>
              <a:gd name="T19" fmla="*/ 833 h 833"/>
              <a:gd name="T20" fmla="*/ 703 w 955"/>
              <a:gd name="T21" fmla="*/ 833 h 833"/>
              <a:gd name="T22" fmla="*/ 723 w 955"/>
              <a:gd name="T23" fmla="*/ 821 h 833"/>
              <a:gd name="T24" fmla="*/ 951 w 955"/>
              <a:gd name="T25" fmla="*/ 430 h 833"/>
              <a:gd name="T26" fmla="*/ 951 w 955"/>
              <a:gd name="T27" fmla="*/ 40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33">
                <a:moveTo>
                  <a:pt x="951" y="406"/>
                </a:moveTo>
                <a:cubicBezTo>
                  <a:pt x="726" y="13"/>
                  <a:pt x="726" y="13"/>
                  <a:pt x="726" y="13"/>
                </a:cubicBezTo>
                <a:cubicBezTo>
                  <a:pt x="722" y="6"/>
                  <a:pt x="714" y="2"/>
                  <a:pt x="705" y="2"/>
                </a:cubicBezTo>
                <a:cubicBezTo>
                  <a:pt x="253" y="0"/>
                  <a:pt x="253" y="0"/>
                  <a:pt x="253" y="0"/>
                </a:cubicBezTo>
                <a:cubicBezTo>
                  <a:pt x="244" y="0"/>
                  <a:pt x="236" y="4"/>
                  <a:pt x="232" y="12"/>
                </a:cubicBezTo>
                <a:cubicBezTo>
                  <a:pt x="4" y="403"/>
                  <a:pt x="4" y="403"/>
                  <a:pt x="4" y="403"/>
                </a:cubicBezTo>
                <a:cubicBezTo>
                  <a:pt x="0" y="410"/>
                  <a:pt x="0" y="419"/>
                  <a:pt x="4" y="427"/>
                </a:cubicBezTo>
                <a:cubicBezTo>
                  <a:pt x="229" y="820"/>
                  <a:pt x="229" y="820"/>
                  <a:pt x="229" y="820"/>
                </a:cubicBezTo>
                <a:cubicBezTo>
                  <a:pt x="233" y="827"/>
                  <a:pt x="241" y="831"/>
                  <a:pt x="250" y="832"/>
                </a:cubicBezTo>
                <a:cubicBezTo>
                  <a:pt x="703" y="833"/>
                  <a:pt x="703" y="833"/>
                  <a:pt x="703" y="833"/>
                </a:cubicBezTo>
                <a:cubicBezTo>
                  <a:pt x="703" y="833"/>
                  <a:pt x="703" y="833"/>
                  <a:pt x="703" y="833"/>
                </a:cubicBezTo>
                <a:cubicBezTo>
                  <a:pt x="711" y="833"/>
                  <a:pt x="719" y="829"/>
                  <a:pt x="723" y="821"/>
                </a:cubicBezTo>
                <a:cubicBezTo>
                  <a:pt x="951" y="430"/>
                  <a:pt x="951" y="430"/>
                  <a:pt x="951" y="430"/>
                </a:cubicBezTo>
                <a:cubicBezTo>
                  <a:pt x="955" y="423"/>
                  <a:pt x="955" y="414"/>
                  <a:pt x="951" y="406"/>
                </a:cubicBezTo>
                <a:close/>
              </a:path>
            </a:pathLst>
          </a:custGeom>
          <a:solidFill>
            <a:schemeClr val="bg2">
              <a:lumMod val="8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Text Placeholder 6">
            <a:extLst>
              <a:ext uri="{FF2B5EF4-FFF2-40B4-BE49-F238E27FC236}">
                <a16:creationId xmlns:a16="http://schemas.microsoft.com/office/drawing/2014/main" id="{42B3C2FE-C421-2E63-1D7C-E74C447F4AA6}"/>
              </a:ext>
            </a:extLst>
          </p:cNvPr>
          <p:cNvSpPr>
            <a:spLocks noGrp="1"/>
          </p:cNvSpPr>
          <p:nvPr>
            <p:ph type="body" sz="quarter" idx="13" hasCustomPrompt="1"/>
          </p:nvPr>
        </p:nvSpPr>
        <p:spPr>
          <a:xfrm>
            <a:off x="1177418" y="2796934"/>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4" name="Text Placeholder 6">
            <a:extLst>
              <a:ext uri="{FF2B5EF4-FFF2-40B4-BE49-F238E27FC236}">
                <a16:creationId xmlns:a16="http://schemas.microsoft.com/office/drawing/2014/main" id="{15B2CA24-64A5-7A14-7EE9-FA058C26FF04}"/>
              </a:ext>
            </a:extLst>
          </p:cNvPr>
          <p:cNvSpPr>
            <a:spLocks noGrp="1"/>
          </p:cNvSpPr>
          <p:nvPr>
            <p:ph type="body" sz="quarter" idx="14" hasCustomPrompt="1"/>
          </p:nvPr>
        </p:nvSpPr>
        <p:spPr>
          <a:xfrm>
            <a:off x="1529869" y="2463158"/>
            <a:ext cx="1844933" cy="313688"/>
          </a:xfrm>
          <a:prstGeom prst="rect">
            <a:avLst/>
          </a:prstGeom>
        </p:spPr>
        <p:txBody>
          <a:bodyPr>
            <a:noAutofit/>
          </a:bodyPr>
          <a:lstStyle>
            <a:lvl1pPr marL="0" indent="0" algn="r">
              <a:buNone/>
              <a:defRPr sz="893" b="1">
                <a:solidFill>
                  <a:srgbClr val="F7921E"/>
                </a:solidFill>
              </a:defRPr>
            </a:lvl1pPr>
          </a:lstStyle>
          <a:p>
            <a:pPr lvl="0"/>
            <a:r>
              <a:rPr lang="en-US"/>
              <a:t>TITLE GOES HERE</a:t>
            </a:r>
            <a:br>
              <a:rPr lang="en-US"/>
            </a:br>
            <a:endParaRPr lang="en-US"/>
          </a:p>
        </p:txBody>
      </p:sp>
      <p:sp>
        <p:nvSpPr>
          <p:cNvPr id="105" name="Text Placeholder 6">
            <a:extLst>
              <a:ext uri="{FF2B5EF4-FFF2-40B4-BE49-F238E27FC236}">
                <a16:creationId xmlns:a16="http://schemas.microsoft.com/office/drawing/2014/main" id="{3D254318-A216-C4A8-BF50-010562FC51F4}"/>
              </a:ext>
            </a:extLst>
          </p:cNvPr>
          <p:cNvSpPr>
            <a:spLocks noGrp="1"/>
          </p:cNvSpPr>
          <p:nvPr>
            <p:ph type="body" sz="quarter" idx="15" hasCustomPrompt="1"/>
          </p:nvPr>
        </p:nvSpPr>
        <p:spPr>
          <a:xfrm>
            <a:off x="292547" y="4734779"/>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6" name="Text Placeholder 6">
            <a:extLst>
              <a:ext uri="{FF2B5EF4-FFF2-40B4-BE49-F238E27FC236}">
                <a16:creationId xmlns:a16="http://schemas.microsoft.com/office/drawing/2014/main" id="{25AF95A9-D860-3AC6-9E22-1B00AD929348}"/>
              </a:ext>
            </a:extLst>
          </p:cNvPr>
          <p:cNvSpPr>
            <a:spLocks noGrp="1"/>
          </p:cNvSpPr>
          <p:nvPr>
            <p:ph type="body" sz="quarter" idx="16" hasCustomPrompt="1"/>
          </p:nvPr>
        </p:nvSpPr>
        <p:spPr>
          <a:xfrm>
            <a:off x="644997" y="4401003"/>
            <a:ext cx="1844933" cy="313688"/>
          </a:xfrm>
          <a:prstGeom prst="rect">
            <a:avLst/>
          </a:prstGeom>
        </p:spPr>
        <p:txBody>
          <a:bodyPr>
            <a:noAutofit/>
          </a:bodyPr>
          <a:lstStyle>
            <a:lvl1pPr marL="0" indent="0" algn="r">
              <a:buNone/>
              <a:defRPr sz="893" b="1">
                <a:solidFill>
                  <a:srgbClr val="90C3C8"/>
                </a:solidFill>
              </a:defRPr>
            </a:lvl1pPr>
          </a:lstStyle>
          <a:p>
            <a:pPr lvl="0"/>
            <a:r>
              <a:rPr lang="en-US"/>
              <a:t>TITLE GOES HERE</a:t>
            </a:r>
            <a:br>
              <a:rPr lang="en-US"/>
            </a:br>
            <a:endParaRPr lang="en-US"/>
          </a:p>
        </p:txBody>
      </p:sp>
      <p:sp>
        <p:nvSpPr>
          <p:cNvPr id="107" name="Text Placeholder 6">
            <a:extLst>
              <a:ext uri="{FF2B5EF4-FFF2-40B4-BE49-F238E27FC236}">
                <a16:creationId xmlns:a16="http://schemas.microsoft.com/office/drawing/2014/main" id="{49E891D4-6833-C44B-C9FC-5E1DA2A3CCC9}"/>
              </a:ext>
            </a:extLst>
          </p:cNvPr>
          <p:cNvSpPr>
            <a:spLocks noGrp="1"/>
          </p:cNvSpPr>
          <p:nvPr>
            <p:ph type="body" sz="quarter" idx="17" hasCustomPrompt="1"/>
          </p:nvPr>
        </p:nvSpPr>
        <p:spPr>
          <a:xfrm>
            <a:off x="292547" y="7123181"/>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8" name="Text Placeholder 6">
            <a:extLst>
              <a:ext uri="{FF2B5EF4-FFF2-40B4-BE49-F238E27FC236}">
                <a16:creationId xmlns:a16="http://schemas.microsoft.com/office/drawing/2014/main" id="{61EF65B5-30B6-343E-D53D-F890EA3458C3}"/>
              </a:ext>
            </a:extLst>
          </p:cNvPr>
          <p:cNvSpPr>
            <a:spLocks noGrp="1"/>
          </p:cNvSpPr>
          <p:nvPr>
            <p:ph type="body" sz="quarter" idx="18" hasCustomPrompt="1"/>
          </p:nvPr>
        </p:nvSpPr>
        <p:spPr>
          <a:xfrm>
            <a:off x="644997" y="6789405"/>
            <a:ext cx="1844933" cy="313688"/>
          </a:xfrm>
          <a:prstGeom prst="rect">
            <a:avLst/>
          </a:prstGeom>
        </p:spPr>
        <p:txBody>
          <a:bodyPr>
            <a:noAutofit/>
          </a:bodyPr>
          <a:lstStyle>
            <a:lvl1pPr marL="0" indent="0" algn="r">
              <a:buNone/>
              <a:defRPr sz="893" b="1">
                <a:solidFill>
                  <a:srgbClr val="A72608"/>
                </a:solidFill>
              </a:defRPr>
            </a:lvl1pPr>
          </a:lstStyle>
          <a:p>
            <a:pPr lvl="0"/>
            <a:r>
              <a:rPr lang="en-US"/>
              <a:t>TITLE GOES HERE</a:t>
            </a:r>
            <a:br>
              <a:rPr lang="en-US"/>
            </a:br>
            <a:endParaRPr lang="en-US"/>
          </a:p>
        </p:txBody>
      </p:sp>
      <p:sp>
        <p:nvSpPr>
          <p:cNvPr id="115" name="Text Placeholder 6">
            <a:extLst>
              <a:ext uri="{FF2B5EF4-FFF2-40B4-BE49-F238E27FC236}">
                <a16:creationId xmlns:a16="http://schemas.microsoft.com/office/drawing/2014/main" id="{74B08506-7B90-1393-C4BE-A7D504C072C0}"/>
              </a:ext>
            </a:extLst>
          </p:cNvPr>
          <p:cNvSpPr>
            <a:spLocks noGrp="1"/>
          </p:cNvSpPr>
          <p:nvPr>
            <p:ph type="body" sz="quarter" idx="19" hasCustomPrompt="1"/>
          </p:nvPr>
        </p:nvSpPr>
        <p:spPr>
          <a:xfrm>
            <a:off x="5309642" y="4653585"/>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16" name="Text Placeholder 6">
            <a:extLst>
              <a:ext uri="{FF2B5EF4-FFF2-40B4-BE49-F238E27FC236}">
                <a16:creationId xmlns:a16="http://schemas.microsoft.com/office/drawing/2014/main" id="{B141B18F-DF4C-87EC-B70A-979513F8C8E5}"/>
              </a:ext>
            </a:extLst>
          </p:cNvPr>
          <p:cNvSpPr>
            <a:spLocks noGrp="1"/>
          </p:cNvSpPr>
          <p:nvPr>
            <p:ph type="body" sz="quarter" idx="20" hasCustomPrompt="1"/>
          </p:nvPr>
        </p:nvSpPr>
        <p:spPr>
          <a:xfrm>
            <a:off x="5309642" y="4319808"/>
            <a:ext cx="1844933" cy="313688"/>
          </a:xfrm>
          <a:prstGeom prst="rect">
            <a:avLst/>
          </a:prstGeom>
        </p:spPr>
        <p:txBody>
          <a:bodyPr>
            <a:noAutofit/>
          </a:bodyPr>
          <a:lstStyle>
            <a:lvl1pPr marL="0" indent="0" algn="l">
              <a:buNone/>
              <a:defRPr sz="893" b="1">
                <a:solidFill>
                  <a:srgbClr val="235789"/>
                </a:solidFill>
              </a:defRPr>
            </a:lvl1pPr>
          </a:lstStyle>
          <a:p>
            <a:pPr lvl="0"/>
            <a:r>
              <a:rPr lang="en-US"/>
              <a:t>TITLE GOES HERE</a:t>
            </a:r>
            <a:br>
              <a:rPr lang="en-US"/>
            </a:br>
            <a:endParaRPr lang="en-US"/>
          </a:p>
        </p:txBody>
      </p:sp>
      <p:sp>
        <p:nvSpPr>
          <p:cNvPr id="117" name="Text Placeholder 6">
            <a:extLst>
              <a:ext uri="{FF2B5EF4-FFF2-40B4-BE49-F238E27FC236}">
                <a16:creationId xmlns:a16="http://schemas.microsoft.com/office/drawing/2014/main" id="{3EC1CDF3-EE36-1611-F3DC-4D473422B30B}"/>
              </a:ext>
            </a:extLst>
          </p:cNvPr>
          <p:cNvSpPr>
            <a:spLocks noGrp="1"/>
          </p:cNvSpPr>
          <p:nvPr>
            <p:ph type="body" sz="quarter" idx="21" hasCustomPrompt="1"/>
          </p:nvPr>
        </p:nvSpPr>
        <p:spPr>
          <a:xfrm>
            <a:off x="5309642" y="6984336"/>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18" name="Text Placeholder 6">
            <a:extLst>
              <a:ext uri="{FF2B5EF4-FFF2-40B4-BE49-F238E27FC236}">
                <a16:creationId xmlns:a16="http://schemas.microsoft.com/office/drawing/2014/main" id="{9C6DC88E-1476-C00B-BCF0-60235D089CC0}"/>
              </a:ext>
            </a:extLst>
          </p:cNvPr>
          <p:cNvSpPr>
            <a:spLocks noGrp="1"/>
          </p:cNvSpPr>
          <p:nvPr>
            <p:ph type="body" sz="quarter" idx="22" hasCustomPrompt="1"/>
          </p:nvPr>
        </p:nvSpPr>
        <p:spPr>
          <a:xfrm>
            <a:off x="5309642" y="6650560"/>
            <a:ext cx="1844933" cy="313688"/>
          </a:xfrm>
          <a:prstGeom prst="rect">
            <a:avLst/>
          </a:prstGeom>
        </p:spPr>
        <p:txBody>
          <a:bodyPr>
            <a:noAutofit/>
          </a:bodyPr>
          <a:lstStyle>
            <a:lvl1pPr marL="0" indent="0" algn="l">
              <a:buNone/>
              <a:defRPr sz="893" b="1">
                <a:solidFill>
                  <a:srgbClr val="F3B700"/>
                </a:solidFill>
              </a:defRPr>
            </a:lvl1pPr>
          </a:lstStyle>
          <a:p>
            <a:pPr lvl="0"/>
            <a:r>
              <a:rPr lang="en-US"/>
              <a:t>TITLE GOES HERE</a:t>
            </a:r>
            <a:br>
              <a:rPr lang="en-US"/>
            </a:br>
            <a:endParaRPr lang="en-US"/>
          </a:p>
        </p:txBody>
      </p:sp>
      <p:sp>
        <p:nvSpPr>
          <p:cNvPr id="119" name="Text Placeholder 6">
            <a:extLst>
              <a:ext uri="{FF2B5EF4-FFF2-40B4-BE49-F238E27FC236}">
                <a16:creationId xmlns:a16="http://schemas.microsoft.com/office/drawing/2014/main" id="{B12B9BAD-7524-64DE-4287-1E22958EC9B0}"/>
              </a:ext>
            </a:extLst>
          </p:cNvPr>
          <p:cNvSpPr>
            <a:spLocks noGrp="1"/>
          </p:cNvSpPr>
          <p:nvPr>
            <p:ph type="body" sz="quarter" idx="23" hasCustomPrompt="1"/>
          </p:nvPr>
        </p:nvSpPr>
        <p:spPr>
          <a:xfrm>
            <a:off x="4526483" y="8696888"/>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20" name="Text Placeholder 6">
            <a:extLst>
              <a:ext uri="{FF2B5EF4-FFF2-40B4-BE49-F238E27FC236}">
                <a16:creationId xmlns:a16="http://schemas.microsoft.com/office/drawing/2014/main" id="{A1D93916-4D33-9421-AF7F-99630324542E}"/>
              </a:ext>
            </a:extLst>
          </p:cNvPr>
          <p:cNvSpPr>
            <a:spLocks noGrp="1"/>
          </p:cNvSpPr>
          <p:nvPr>
            <p:ph type="body" sz="quarter" idx="24" hasCustomPrompt="1"/>
          </p:nvPr>
        </p:nvSpPr>
        <p:spPr>
          <a:xfrm>
            <a:off x="4526483" y="8363112"/>
            <a:ext cx="1844933" cy="313688"/>
          </a:xfrm>
          <a:prstGeom prst="rect">
            <a:avLst/>
          </a:prstGeom>
        </p:spPr>
        <p:txBody>
          <a:bodyPr>
            <a:noAutofit/>
          </a:bodyPr>
          <a:lstStyle>
            <a:lvl1pPr marL="0" indent="0" algn="l">
              <a:buNone/>
              <a:defRPr sz="893" b="1">
                <a:solidFill>
                  <a:srgbClr val="7FA267"/>
                </a:solidFill>
              </a:defRPr>
            </a:lvl1pPr>
          </a:lstStyle>
          <a:p>
            <a:pPr lvl="0"/>
            <a:r>
              <a:rPr lang="en-US"/>
              <a:t>TITLE GOES HERE</a:t>
            </a:r>
            <a:br>
              <a:rPr lang="en-US"/>
            </a:br>
            <a:endParaRPr lang="en-US"/>
          </a:p>
        </p:txBody>
      </p:sp>
      <p:sp>
        <p:nvSpPr>
          <p:cNvPr id="12" name="Title 1">
            <a:extLst>
              <a:ext uri="{FF2B5EF4-FFF2-40B4-BE49-F238E27FC236}">
                <a16:creationId xmlns:a16="http://schemas.microsoft.com/office/drawing/2014/main" id="{B26F781D-3EE9-A6AA-8E67-49B0DFC488A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3" name="Text Placeholder 2">
            <a:extLst>
              <a:ext uri="{FF2B5EF4-FFF2-40B4-BE49-F238E27FC236}">
                <a16:creationId xmlns:a16="http://schemas.microsoft.com/office/drawing/2014/main" id="{7896E3DA-0D21-4130-CB6F-7E507DE16F13}"/>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2846259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P spid="9" grpId="0" animBg="1"/>
      <p:bldP spid="10"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Graphic Option_6">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E900164C-AE9F-5C27-A992-FDB8E7256DA0}"/>
              </a:ext>
            </a:extLst>
          </p:cNvPr>
          <p:cNvGrpSpPr/>
          <p:nvPr userDrawn="1"/>
        </p:nvGrpSpPr>
        <p:grpSpPr>
          <a:xfrm>
            <a:off x="3172286" y="3105878"/>
            <a:ext cx="2479789" cy="3061670"/>
            <a:chOff x="5954897" y="2008650"/>
            <a:chExt cx="4184931" cy="2245850"/>
          </a:xfrm>
        </p:grpSpPr>
        <p:sp>
          <p:nvSpPr>
            <p:cNvPr id="51" name="Rounded Rectangle 2">
              <a:extLst>
                <a:ext uri="{FF2B5EF4-FFF2-40B4-BE49-F238E27FC236}">
                  <a16:creationId xmlns:a16="http://schemas.microsoft.com/office/drawing/2014/main" id="{A27AD142-0A61-EF33-4981-076268D41219}"/>
                </a:ext>
              </a:extLst>
            </p:cNvPr>
            <p:cNvSpPr/>
            <p:nvPr/>
          </p:nvSpPr>
          <p:spPr>
            <a:xfrm>
              <a:off x="6464300" y="2008650"/>
              <a:ext cx="3675528" cy="1907250"/>
            </a:xfrm>
            <a:prstGeom prst="roundRect">
              <a:avLst>
                <a:gd name="adj" fmla="val 468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Freeform 5">
              <a:extLst>
                <a:ext uri="{FF2B5EF4-FFF2-40B4-BE49-F238E27FC236}">
                  <a16:creationId xmlns:a16="http://schemas.microsoft.com/office/drawing/2014/main" id="{0509B353-6333-7264-59FF-450BC65DAF1C}"/>
                </a:ext>
              </a:extLst>
            </p:cNvPr>
            <p:cNvSpPr/>
            <p:nvPr/>
          </p:nvSpPr>
          <p:spPr>
            <a:xfrm>
              <a:off x="5954897" y="2008650"/>
              <a:ext cx="1207902" cy="1907250"/>
            </a:xfrm>
            <a:custGeom>
              <a:avLst/>
              <a:gdLst>
                <a:gd name="connsiteX0" fmla="*/ 89278 w 1207902"/>
                <a:gd name="connsiteY0" fmla="*/ 0 h 1907250"/>
                <a:gd name="connsiteX1" fmla="*/ 1207902 w 1207902"/>
                <a:gd name="connsiteY1" fmla="*/ 0 h 1907250"/>
                <a:gd name="connsiteX2" fmla="*/ 1207902 w 1207902"/>
                <a:gd name="connsiteY2" fmla="*/ 1907250 h 1907250"/>
                <a:gd name="connsiteX3" fmla="*/ 89278 w 1207902"/>
                <a:gd name="connsiteY3" fmla="*/ 1907250 h 1907250"/>
                <a:gd name="connsiteX4" fmla="*/ 0 w 1207902"/>
                <a:gd name="connsiteY4" fmla="*/ 1817972 h 1907250"/>
                <a:gd name="connsiteX5" fmla="*/ 0 w 1207902"/>
                <a:gd name="connsiteY5" fmla="*/ 89278 h 1907250"/>
                <a:gd name="connsiteX6" fmla="*/ 89278 w 1207902"/>
                <a:gd name="connsiteY6" fmla="*/ 0 h 19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902" h="1907250">
                  <a:moveTo>
                    <a:pt x="89278" y="0"/>
                  </a:moveTo>
                  <a:lnTo>
                    <a:pt x="1207902" y="0"/>
                  </a:lnTo>
                  <a:lnTo>
                    <a:pt x="1207902" y="1907250"/>
                  </a:lnTo>
                  <a:lnTo>
                    <a:pt x="89278" y="1907250"/>
                  </a:lnTo>
                  <a:cubicBezTo>
                    <a:pt x="39971" y="1907250"/>
                    <a:pt x="0" y="1867279"/>
                    <a:pt x="0" y="1817972"/>
                  </a:cubicBezTo>
                  <a:lnTo>
                    <a:pt x="0" y="89278"/>
                  </a:lnTo>
                  <a:cubicBezTo>
                    <a:pt x="0" y="39971"/>
                    <a:pt x="39971" y="0"/>
                    <a:pt x="89278" y="0"/>
                  </a:cubicBezTo>
                  <a:close/>
                </a:path>
              </a:pathLst>
            </a:cu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Isosceles Triangle 52">
              <a:extLst>
                <a:ext uri="{FF2B5EF4-FFF2-40B4-BE49-F238E27FC236}">
                  <a16:creationId xmlns:a16="http://schemas.microsoft.com/office/drawing/2014/main" id="{83C30EEA-3C84-9B30-2A48-F3ADAE7DC2A9}"/>
                </a:ext>
              </a:extLst>
            </p:cNvPr>
            <p:cNvSpPr/>
            <p:nvPr/>
          </p:nvSpPr>
          <p:spPr>
            <a:xfrm rot="10800000">
              <a:off x="9410700" y="3915900"/>
              <a:ext cx="392776" cy="3386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4" name="Group 53">
            <a:extLst>
              <a:ext uri="{FF2B5EF4-FFF2-40B4-BE49-F238E27FC236}">
                <a16:creationId xmlns:a16="http://schemas.microsoft.com/office/drawing/2014/main" id="{B1A40852-A0A5-8E5D-0307-9E121EACC45F}"/>
              </a:ext>
            </a:extLst>
          </p:cNvPr>
          <p:cNvGrpSpPr/>
          <p:nvPr userDrawn="1"/>
        </p:nvGrpSpPr>
        <p:grpSpPr>
          <a:xfrm flipV="1">
            <a:off x="2120327" y="5961397"/>
            <a:ext cx="2484411" cy="3061670"/>
            <a:chOff x="6464300" y="2008650"/>
            <a:chExt cx="4192731" cy="2245850"/>
          </a:xfrm>
        </p:grpSpPr>
        <p:sp>
          <p:nvSpPr>
            <p:cNvPr id="55" name="Rounded Rectangle 9">
              <a:extLst>
                <a:ext uri="{FF2B5EF4-FFF2-40B4-BE49-F238E27FC236}">
                  <a16:creationId xmlns:a16="http://schemas.microsoft.com/office/drawing/2014/main" id="{AB7F6AE5-618D-F27D-4D5C-6A3A391C5C95}"/>
                </a:ext>
              </a:extLst>
            </p:cNvPr>
            <p:cNvSpPr/>
            <p:nvPr/>
          </p:nvSpPr>
          <p:spPr>
            <a:xfrm>
              <a:off x="6464300" y="2008650"/>
              <a:ext cx="3675528" cy="1907250"/>
            </a:xfrm>
            <a:prstGeom prst="roundRect">
              <a:avLst>
                <a:gd name="adj" fmla="val 468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Freeform 10">
              <a:extLst>
                <a:ext uri="{FF2B5EF4-FFF2-40B4-BE49-F238E27FC236}">
                  <a16:creationId xmlns:a16="http://schemas.microsoft.com/office/drawing/2014/main" id="{3AF59718-D574-DF27-E0B4-3F7A1666B92F}"/>
                </a:ext>
              </a:extLst>
            </p:cNvPr>
            <p:cNvSpPr/>
            <p:nvPr/>
          </p:nvSpPr>
          <p:spPr>
            <a:xfrm flipH="1">
              <a:off x="9449129" y="2008650"/>
              <a:ext cx="1207902" cy="1907250"/>
            </a:xfrm>
            <a:custGeom>
              <a:avLst/>
              <a:gdLst>
                <a:gd name="connsiteX0" fmla="*/ 89278 w 1207902"/>
                <a:gd name="connsiteY0" fmla="*/ 0 h 1907250"/>
                <a:gd name="connsiteX1" fmla="*/ 1207902 w 1207902"/>
                <a:gd name="connsiteY1" fmla="*/ 0 h 1907250"/>
                <a:gd name="connsiteX2" fmla="*/ 1207902 w 1207902"/>
                <a:gd name="connsiteY2" fmla="*/ 1907250 h 1907250"/>
                <a:gd name="connsiteX3" fmla="*/ 89278 w 1207902"/>
                <a:gd name="connsiteY3" fmla="*/ 1907250 h 1907250"/>
                <a:gd name="connsiteX4" fmla="*/ 0 w 1207902"/>
                <a:gd name="connsiteY4" fmla="*/ 1817972 h 1907250"/>
                <a:gd name="connsiteX5" fmla="*/ 0 w 1207902"/>
                <a:gd name="connsiteY5" fmla="*/ 89278 h 1907250"/>
                <a:gd name="connsiteX6" fmla="*/ 89278 w 1207902"/>
                <a:gd name="connsiteY6" fmla="*/ 0 h 19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902" h="1907250">
                  <a:moveTo>
                    <a:pt x="89278" y="0"/>
                  </a:moveTo>
                  <a:lnTo>
                    <a:pt x="1207902" y="0"/>
                  </a:lnTo>
                  <a:lnTo>
                    <a:pt x="1207902" y="1907250"/>
                  </a:lnTo>
                  <a:lnTo>
                    <a:pt x="89278" y="1907250"/>
                  </a:lnTo>
                  <a:cubicBezTo>
                    <a:pt x="39971" y="1907250"/>
                    <a:pt x="0" y="1867279"/>
                    <a:pt x="0" y="1817972"/>
                  </a:cubicBezTo>
                  <a:lnTo>
                    <a:pt x="0" y="89278"/>
                  </a:lnTo>
                  <a:cubicBezTo>
                    <a:pt x="0" y="39971"/>
                    <a:pt x="39971" y="0"/>
                    <a:pt x="89278" y="0"/>
                  </a:cubicBezTo>
                  <a:close/>
                </a:path>
              </a:pathLst>
            </a:cu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Isosceles Triangle 56">
              <a:extLst>
                <a:ext uri="{FF2B5EF4-FFF2-40B4-BE49-F238E27FC236}">
                  <a16:creationId xmlns:a16="http://schemas.microsoft.com/office/drawing/2014/main" id="{2CAB77DE-9F47-4A90-2CBB-7713307A6B80}"/>
                </a:ext>
              </a:extLst>
            </p:cNvPr>
            <p:cNvSpPr/>
            <p:nvPr/>
          </p:nvSpPr>
          <p:spPr>
            <a:xfrm rot="10800000">
              <a:off x="6777314" y="3915900"/>
              <a:ext cx="392776" cy="33860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4" name="Inhaltsplatzhalter 4">
            <a:extLst>
              <a:ext uri="{FF2B5EF4-FFF2-40B4-BE49-F238E27FC236}">
                <a16:creationId xmlns:a16="http://schemas.microsoft.com/office/drawing/2014/main" id="{E7027046-B8D9-72E7-B869-AFDE3CB66C65}"/>
              </a:ext>
            </a:extLst>
          </p:cNvPr>
          <p:cNvSpPr txBox="1">
            <a:spLocks/>
          </p:cNvSpPr>
          <p:nvPr userDrawn="1"/>
        </p:nvSpPr>
        <p:spPr>
          <a:xfrm>
            <a:off x="4009853" y="3537470"/>
            <a:ext cx="1504851" cy="725776"/>
          </a:xfrm>
          <a:prstGeom prst="rect">
            <a:avLst/>
          </a:prstGeom>
        </p:spPr>
        <p:txBody>
          <a:bodyPr wrap="square" lIns="0" tIns="0" rIns="0" bIns="0" anchor="t">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582756" rtl="0" eaLnBrk="1" fontAlgn="auto" latinLnBrk="0" hangingPunct="1">
              <a:lnSpc>
                <a:spcPct val="100000"/>
              </a:lnSpc>
              <a:spcBef>
                <a:spcPts val="0"/>
              </a:spcBef>
              <a:spcAft>
                <a:spcPts val="765"/>
              </a:spcAft>
              <a:buClrTx/>
              <a:buSzTx/>
              <a:buFont typeface="Wingdings" panose="05000000000000000000" pitchFamily="2" charset="2"/>
              <a:buNone/>
              <a:tabLst/>
              <a:defRPr/>
            </a:pPr>
            <a: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t>TITLE GOES HERE</a:t>
            </a:r>
            <a:b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br>
            <a:br>
              <a:rPr kumimoji="0" lang="en-US" sz="893"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701" b="0" i="0" u="none" strike="noStrike" kern="1200" cap="none" spc="0" normalizeH="0" baseline="0" noProof="0">
                <a:ln>
                  <a:noFill/>
                </a:ln>
                <a:solidFill>
                  <a:srgbClr val="FFFFFF"/>
                </a:solidFill>
                <a:effectLst/>
                <a:uLnTx/>
                <a:uFillTx/>
                <a:latin typeface="Arial" panose="020B0604020202020204"/>
                <a:ea typeface="+mn-ea"/>
                <a:cs typeface="+mn-cs"/>
              </a:rPr>
              <a:t>This is a sample text. You simply add your own text and description here. This text is fully editable. It can be replaced with your own style. </a:t>
            </a:r>
          </a:p>
        </p:txBody>
      </p:sp>
      <p:sp>
        <p:nvSpPr>
          <p:cNvPr id="75" name="Inhaltsplatzhalter 4">
            <a:extLst>
              <a:ext uri="{FF2B5EF4-FFF2-40B4-BE49-F238E27FC236}">
                <a16:creationId xmlns:a16="http://schemas.microsoft.com/office/drawing/2014/main" id="{36C2F094-5124-5DA6-13B8-AE16C019BD2C}"/>
              </a:ext>
            </a:extLst>
          </p:cNvPr>
          <p:cNvSpPr txBox="1">
            <a:spLocks/>
          </p:cNvSpPr>
          <p:nvPr userDrawn="1"/>
        </p:nvSpPr>
        <p:spPr>
          <a:xfrm>
            <a:off x="2240777" y="6824202"/>
            <a:ext cx="1504851" cy="725776"/>
          </a:xfrm>
          <a:prstGeom prst="rect">
            <a:avLst/>
          </a:prstGeom>
        </p:spPr>
        <p:txBody>
          <a:bodyPr wrap="square" lIns="0" tIns="0" rIns="0" bIns="0" anchor="t">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582756" rtl="0" eaLnBrk="1" fontAlgn="auto" latinLnBrk="0" hangingPunct="1">
              <a:lnSpc>
                <a:spcPct val="100000"/>
              </a:lnSpc>
              <a:spcBef>
                <a:spcPts val="0"/>
              </a:spcBef>
              <a:spcAft>
                <a:spcPts val="765"/>
              </a:spcAft>
              <a:buClrTx/>
              <a:buSzTx/>
              <a:buFont typeface="Wingdings" panose="05000000000000000000" pitchFamily="2" charset="2"/>
              <a:buNone/>
              <a:tabLst/>
              <a:defRPr/>
            </a:pPr>
            <a: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t>TITLE GOES HERE</a:t>
            </a:r>
            <a:b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br>
            <a:br>
              <a:rPr kumimoji="0" lang="en-US" sz="893"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701" b="0" i="0" u="none" strike="noStrike" kern="1200" cap="none" spc="0" normalizeH="0" baseline="0" noProof="0">
                <a:ln>
                  <a:noFill/>
                </a:ln>
                <a:solidFill>
                  <a:srgbClr val="FFFFFF"/>
                </a:solidFill>
                <a:effectLst/>
                <a:uLnTx/>
                <a:uFillTx/>
                <a:latin typeface="Arial" panose="020B0604020202020204"/>
                <a:ea typeface="+mn-ea"/>
                <a:cs typeface="+mn-cs"/>
              </a:rPr>
              <a:t>This is a sample text. You simply add your own text and description here. This text is fully editable. It can be replaced with your own style. </a:t>
            </a:r>
          </a:p>
        </p:txBody>
      </p:sp>
      <p:sp>
        <p:nvSpPr>
          <p:cNvPr id="78" name="Text Placeholder 6">
            <a:extLst>
              <a:ext uri="{FF2B5EF4-FFF2-40B4-BE49-F238E27FC236}">
                <a16:creationId xmlns:a16="http://schemas.microsoft.com/office/drawing/2014/main" id="{9AF165A3-C57E-F3F0-247D-4758CD361245}"/>
              </a:ext>
            </a:extLst>
          </p:cNvPr>
          <p:cNvSpPr>
            <a:spLocks noGrp="1"/>
          </p:cNvSpPr>
          <p:nvPr>
            <p:ph type="body" sz="quarter" idx="15" hasCustomPrompt="1"/>
          </p:nvPr>
        </p:nvSpPr>
        <p:spPr>
          <a:xfrm>
            <a:off x="240595" y="4929239"/>
            <a:ext cx="2197383" cy="907201"/>
          </a:xfrm>
          <a:prstGeom prst="rect">
            <a:avLst/>
          </a:prstGeom>
        </p:spPr>
        <p:txBody>
          <a:bodyPr/>
          <a:lstStyle>
            <a:lvl1pPr marL="0" indent="0" algn="r">
              <a:buNone/>
              <a:defRPr sz="765" b="0"/>
            </a:lvl1pPr>
          </a:lstStyle>
          <a:p>
            <a:pPr lvl="0"/>
            <a:r>
              <a:rPr lang="en-US"/>
              <a:t>This is a sample text. You simply add your own text and description here. This text is fully editable. It can be replaced with your own style.  </a:t>
            </a:r>
          </a:p>
          <a:p>
            <a:pPr lvl="0"/>
            <a:endParaRPr lang="en-US"/>
          </a:p>
        </p:txBody>
      </p:sp>
      <p:sp>
        <p:nvSpPr>
          <p:cNvPr id="79" name="Text Placeholder 6">
            <a:extLst>
              <a:ext uri="{FF2B5EF4-FFF2-40B4-BE49-F238E27FC236}">
                <a16:creationId xmlns:a16="http://schemas.microsoft.com/office/drawing/2014/main" id="{8E38C163-D4D9-2EEE-3BAC-1D52A66B96E6}"/>
              </a:ext>
            </a:extLst>
          </p:cNvPr>
          <p:cNvSpPr>
            <a:spLocks noGrp="1"/>
          </p:cNvSpPr>
          <p:nvPr>
            <p:ph type="body" sz="quarter" idx="16" hasCustomPrompt="1"/>
          </p:nvPr>
        </p:nvSpPr>
        <p:spPr>
          <a:xfrm>
            <a:off x="630195" y="4277599"/>
            <a:ext cx="1844933" cy="313688"/>
          </a:xfrm>
          <a:prstGeom prst="rect">
            <a:avLst/>
          </a:prstGeom>
        </p:spPr>
        <p:txBody>
          <a:bodyPr>
            <a:noAutofit/>
          </a:bodyPr>
          <a:lstStyle>
            <a:lvl1pPr marL="0" indent="0" algn="r">
              <a:buNone/>
              <a:defRPr sz="1020" b="1">
                <a:solidFill>
                  <a:srgbClr val="235789"/>
                </a:solidFill>
              </a:defRPr>
            </a:lvl1pPr>
          </a:lstStyle>
          <a:p>
            <a:pPr lvl="0"/>
            <a:r>
              <a:rPr lang="en-US"/>
              <a:t>TITLE GOES HERE</a:t>
            </a:r>
            <a:br>
              <a:rPr lang="en-US"/>
            </a:br>
            <a:endParaRPr lang="en-US"/>
          </a:p>
        </p:txBody>
      </p:sp>
      <p:sp>
        <p:nvSpPr>
          <p:cNvPr id="80" name="Text Placeholder 6">
            <a:extLst>
              <a:ext uri="{FF2B5EF4-FFF2-40B4-BE49-F238E27FC236}">
                <a16:creationId xmlns:a16="http://schemas.microsoft.com/office/drawing/2014/main" id="{71A0BAC5-FBCC-58B6-890A-0D41226985AF}"/>
              </a:ext>
            </a:extLst>
          </p:cNvPr>
          <p:cNvSpPr>
            <a:spLocks noGrp="1"/>
          </p:cNvSpPr>
          <p:nvPr>
            <p:ph type="body" sz="quarter" idx="17" hasCustomPrompt="1"/>
          </p:nvPr>
        </p:nvSpPr>
        <p:spPr>
          <a:xfrm>
            <a:off x="5241119" y="7331243"/>
            <a:ext cx="2197383" cy="907201"/>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a:p>
            <a:pPr lvl="0"/>
            <a:endParaRPr lang="en-US"/>
          </a:p>
        </p:txBody>
      </p:sp>
      <p:sp>
        <p:nvSpPr>
          <p:cNvPr id="81" name="Text Placeholder 6">
            <a:extLst>
              <a:ext uri="{FF2B5EF4-FFF2-40B4-BE49-F238E27FC236}">
                <a16:creationId xmlns:a16="http://schemas.microsoft.com/office/drawing/2014/main" id="{756B3F97-A324-7D99-EB99-7F2E34C58C94}"/>
              </a:ext>
            </a:extLst>
          </p:cNvPr>
          <p:cNvSpPr>
            <a:spLocks noGrp="1"/>
          </p:cNvSpPr>
          <p:nvPr>
            <p:ph type="body" sz="quarter" idx="18" hasCustomPrompt="1"/>
          </p:nvPr>
        </p:nvSpPr>
        <p:spPr>
          <a:xfrm>
            <a:off x="5241118" y="6679603"/>
            <a:ext cx="1844933" cy="313688"/>
          </a:xfrm>
          <a:prstGeom prst="rect">
            <a:avLst/>
          </a:prstGeom>
        </p:spPr>
        <p:txBody>
          <a:bodyPr>
            <a:noAutofit/>
          </a:bodyPr>
          <a:lstStyle>
            <a:lvl1pPr marL="0" indent="0" algn="l">
              <a:buNone/>
              <a:defRPr sz="1020" b="1">
                <a:solidFill>
                  <a:srgbClr val="F7921E"/>
                </a:solidFill>
              </a:defRPr>
            </a:lvl1pPr>
          </a:lstStyle>
          <a:p>
            <a:pPr lvl="0"/>
            <a:r>
              <a:rPr lang="en-US"/>
              <a:t>TITLE GOES HERE</a:t>
            </a:r>
            <a:br>
              <a:rPr lang="en-US"/>
            </a:br>
            <a:endParaRPr lang="en-US"/>
          </a:p>
        </p:txBody>
      </p:sp>
      <p:sp>
        <p:nvSpPr>
          <p:cNvPr id="82" name="Text Placeholder 6">
            <a:extLst>
              <a:ext uri="{FF2B5EF4-FFF2-40B4-BE49-F238E27FC236}">
                <a16:creationId xmlns:a16="http://schemas.microsoft.com/office/drawing/2014/main" id="{6AC4AB58-8AD7-4DF1-16F9-EC0AB395BFA6}"/>
              </a:ext>
            </a:extLst>
          </p:cNvPr>
          <p:cNvSpPr>
            <a:spLocks noGrp="1"/>
          </p:cNvSpPr>
          <p:nvPr>
            <p:ph type="body" sz="quarter" idx="19" hasCustomPrompt="1"/>
          </p:nvPr>
        </p:nvSpPr>
        <p:spPr>
          <a:xfrm>
            <a:off x="788020" y="7173689"/>
            <a:ext cx="1102533" cy="637089"/>
          </a:xfrm>
          <a:prstGeom prst="rect">
            <a:avLst/>
          </a:prstGeom>
        </p:spPr>
        <p:txBody>
          <a:bodyPr/>
          <a:lstStyle>
            <a:lvl1pPr marL="0" indent="0" algn="r">
              <a:buNone/>
              <a:defRPr lang="en-US" sz="2295" b="1" kern="1200" dirty="0">
                <a:solidFill>
                  <a:schemeClr val="accent2"/>
                </a:solidFill>
                <a:latin typeface="+mj-lt"/>
                <a:ea typeface="+mn-ea"/>
                <a:cs typeface="+mn-cs"/>
              </a:defRPr>
            </a:lvl1pPr>
          </a:lstStyle>
          <a:p>
            <a:pPr lvl="0"/>
            <a:r>
              <a:rPr lang="en-US"/>
              <a:t>X</a:t>
            </a:r>
          </a:p>
          <a:p>
            <a:pPr lvl="0"/>
            <a:endParaRPr lang="en-US"/>
          </a:p>
        </p:txBody>
      </p:sp>
      <p:sp>
        <p:nvSpPr>
          <p:cNvPr id="83" name="Text Placeholder 6">
            <a:extLst>
              <a:ext uri="{FF2B5EF4-FFF2-40B4-BE49-F238E27FC236}">
                <a16:creationId xmlns:a16="http://schemas.microsoft.com/office/drawing/2014/main" id="{C81C4889-419A-C5EB-8816-974C8FE2ABC2}"/>
              </a:ext>
            </a:extLst>
          </p:cNvPr>
          <p:cNvSpPr>
            <a:spLocks noGrp="1"/>
          </p:cNvSpPr>
          <p:nvPr>
            <p:ph type="body" sz="quarter" idx="23" hasCustomPrompt="1"/>
          </p:nvPr>
        </p:nvSpPr>
        <p:spPr>
          <a:xfrm>
            <a:off x="5953922" y="4318170"/>
            <a:ext cx="1102533" cy="637089"/>
          </a:xfrm>
          <a:prstGeom prst="rect">
            <a:avLst/>
          </a:prstGeom>
        </p:spPr>
        <p:txBody>
          <a:bodyPr/>
          <a:lstStyle>
            <a:lvl1pPr marL="0" indent="0" algn="l">
              <a:buNone/>
              <a:defRPr lang="en-US" sz="2295" b="1" kern="1200" dirty="0">
                <a:solidFill>
                  <a:srgbClr val="F7921E"/>
                </a:solidFill>
                <a:latin typeface="+mj-lt"/>
                <a:ea typeface="+mn-ea"/>
                <a:cs typeface="+mn-cs"/>
              </a:defRPr>
            </a:lvl1pPr>
          </a:lstStyle>
          <a:p>
            <a:pPr lvl="0"/>
            <a:r>
              <a:rPr lang="en-US"/>
              <a:t>X</a:t>
            </a:r>
          </a:p>
          <a:p>
            <a:pPr lvl="0"/>
            <a:endParaRPr lang="en-US"/>
          </a:p>
        </p:txBody>
      </p:sp>
      <p:sp>
        <p:nvSpPr>
          <p:cNvPr id="3" name="Title 1">
            <a:extLst>
              <a:ext uri="{FF2B5EF4-FFF2-40B4-BE49-F238E27FC236}">
                <a16:creationId xmlns:a16="http://schemas.microsoft.com/office/drawing/2014/main" id="{4BB073C3-ECCB-0367-6724-02A1E4CE4E6B}"/>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75BFB8BF-E119-A5D9-1E69-0D9DBA234165}"/>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873210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20000" decel="8000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wipe(left)">
                                      <p:cBhvr>
                                        <p:cTn id="12" dur="500"/>
                                        <p:tgtEl>
                                          <p:spTgt spid="74"/>
                                        </p:tgtEl>
                                      </p:cBhvr>
                                    </p:animEffect>
                                  </p:childTnLst>
                                </p:cTn>
                              </p:par>
                            </p:childTnLst>
                          </p:cTn>
                        </p:par>
                        <p:par>
                          <p:cTn id="13" fill="hold">
                            <p:stCondLst>
                              <p:cond delay="1000"/>
                            </p:stCondLst>
                            <p:childTnLst>
                              <p:par>
                                <p:cTn id="14" presetID="2" presetClass="entr" presetSubtype="4" accel="20000" decel="80000" fill="hold" nodeType="afterEffect">
                                  <p:stCondLst>
                                    <p:cond delay="0"/>
                                  </p:stCondLst>
                                  <p:childTnLst>
                                    <p:set>
                                      <p:cBhvr>
                                        <p:cTn id="15" dur="1" fill="hold">
                                          <p:stCondLst>
                                            <p:cond delay="0"/>
                                          </p:stCondLst>
                                        </p:cTn>
                                        <p:tgtEl>
                                          <p:spTgt spid="54"/>
                                        </p:tgtEl>
                                        <p:attrNameLst>
                                          <p:attrName>style.visibility</p:attrName>
                                        </p:attrNameLst>
                                      </p:cBhvr>
                                      <p:to>
                                        <p:strVal val="visible"/>
                                      </p:to>
                                    </p:set>
                                    <p:anim calcmode="lin" valueType="num">
                                      <p:cBhvr additive="base">
                                        <p:cTn id="16" dur="500" fill="hold"/>
                                        <p:tgtEl>
                                          <p:spTgt spid="54"/>
                                        </p:tgtEl>
                                        <p:attrNameLst>
                                          <p:attrName>ppt_x</p:attrName>
                                        </p:attrNameLst>
                                      </p:cBhvr>
                                      <p:tavLst>
                                        <p:tav tm="0">
                                          <p:val>
                                            <p:strVal val="#ppt_x"/>
                                          </p:val>
                                        </p:tav>
                                        <p:tav tm="100000">
                                          <p:val>
                                            <p:strVal val="#ppt_x"/>
                                          </p:val>
                                        </p:tav>
                                      </p:tavLst>
                                    </p:anim>
                                    <p:anim calcmode="lin" valueType="num">
                                      <p:cBhvr additive="base">
                                        <p:cTn id="17" dur="500" fill="hold"/>
                                        <p:tgtEl>
                                          <p:spTgt spid="54"/>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wipe(right)">
                                      <p:cBhvr>
                                        <p:cTn id="2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raphic Option_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5D56FC-43F1-8BD2-7618-08823599CD97}"/>
              </a:ext>
            </a:extLst>
          </p:cNvPr>
          <p:cNvSpPr>
            <a:spLocks noGrp="1"/>
          </p:cNvSpPr>
          <p:nvPr>
            <p:ph type="title"/>
          </p:nvPr>
        </p:nvSpPr>
        <p:spPr>
          <a:xfrm>
            <a:off x="339427" y="535517"/>
            <a:ext cx="7076328" cy="1944159"/>
          </a:xfrm>
          <a:prstGeom prst="rect">
            <a:avLst/>
          </a:prstGeom>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Pentagon 1">
            <a:extLst>
              <a:ext uri="{FF2B5EF4-FFF2-40B4-BE49-F238E27FC236}">
                <a16:creationId xmlns:a16="http://schemas.microsoft.com/office/drawing/2014/main" id="{4905FA5C-EB00-4634-6433-AE0B981F8DE5}"/>
              </a:ext>
            </a:extLst>
          </p:cNvPr>
          <p:cNvSpPr/>
          <p:nvPr userDrawn="1"/>
        </p:nvSpPr>
        <p:spPr>
          <a:xfrm>
            <a:off x="524836" y="4256408"/>
            <a:ext cx="1734537" cy="514911"/>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Notched Right Arrow 2">
            <a:extLst>
              <a:ext uri="{FF2B5EF4-FFF2-40B4-BE49-F238E27FC236}">
                <a16:creationId xmlns:a16="http://schemas.microsoft.com/office/drawing/2014/main" id="{0B5187F2-9EEE-180B-4E04-D80E7D19BC9F}"/>
              </a:ext>
            </a:extLst>
          </p:cNvPr>
          <p:cNvSpPr/>
          <p:nvPr userDrawn="1"/>
        </p:nvSpPr>
        <p:spPr>
          <a:xfrm>
            <a:off x="2187566" y="4256408"/>
            <a:ext cx="1734537" cy="514911"/>
          </a:xfrm>
          <a:prstGeom prst="notchedRightArrow">
            <a:avLst>
              <a:gd name="adj1" fmla="val 10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6" name="Straight Connector 5">
            <a:extLst>
              <a:ext uri="{FF2B5EF4-FFF2-40B4-BE49-F238E27FC236}">
                <a16:creationId xmlns:a16="http://schemas.microsoft.com/office/drawing/2014/main" id="{520E1609-4888-3CFE-E31E-4C7271E3A5B2}"/>
              </a:ext>
            </a:extLst>
          </p:cNvPr>
          <p:cNvCxnSpPr/>
          <p:nvPr userDrawn="1"/>
        </p:nvCxnSpPr>
        <p:spPr>
          <a:xfrm>
            <a:off x="2187567"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6F4A606-4BC3-673C-2B46-B9B8BC92A4BB}"/>
              </a:ext>
            </a:extLst>
          </p:cNvPr>
          <p:cNvCxnSpPr/>
          <p:nvPr userDrawn="1"/>
        </p:nvCxnSpPr>
        <p:spPr>
          <a:xfrm>
            <a:off x="381652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Notched Right Arrow 6">
            <a:extLst>
              <a:ext uri="{FF2B5EF4-FFF2-40B4-BE49-F238E27FC236}">
                <a16:creationId xmlns:a16="http://schemas.microsoft.com/office/drawing/2014/main" id="{4ECDEC9B-59A5-E0D0-E056-CEA446FE837F}"/>
              </a:ext>
            </a:extLst>
          </p:cNvPr>
          <p:cNvSpPr/>
          <p:nvPr userDrawn="1"/>
        </p:nvSpPr>
        <p:spPr>
          <a:xfrm>
            <a:off x="3850297" y="4256408"/>
            <a:ext cx="1734537" cy="514911"/>
          </a:xfrm>
          <a:prstGeom prst="notchedRightArrow">
            <a:avLst>
              <a:gd name="adj1" fmla="val 10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26D57F03-CFE2-FD12-E761-9BB11AED7B00}"/>
              </a:ext>
            </a:extLst>
          </p:cNvPr>
          <p:cNvCxnSpPr/>
          <p:nvPr userDrawn="1"/>
        </p:nvCxnSpPr>
        <p:spPr>
          <a:xfrm>
            <a:off x="547925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Notched Right Arrow 8">
            <a:extLst>
              <a:ext uri="{FF2B5EF4-FFF2-40B4-BE49-F238E27FC236}">
                <a16:creationId xmlns:a16="http://schemas.microsoft.com/office/drawing/2014/main" id="{B259449C-E0D5-85CA-493C-ECD4F4AE8813}"/>
              </a:ext>
            </a:extLst>
          </p:cNvPr>
          <p:cNvSpPr/>
          <p:nvPr userDrawn="1"/>
        </p:nvSpPr>
        <p:spPr>
          <a:xfrm>
            <a:off x="5513027" y="4256408"/>
            <a:ext cx="1734537" cy="514911"/>
          </a:xfrm>
          <a:prstGeom prst="notched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682E6D8B-A9B8-967A-F053-47EBDB20186B}"/>
              </a:ext>
            </a:extLst>
          </p:cNvPr>
          <p:cNvCxnSpPr/>
          <p:nvPr userDrawn="1"/>
        </p:nvCxnSpPr>
        <p:spPr>
          <a:xfrm>
            <a:off x="714198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5" name="Text Placeholder 6">
            <a:extLst>
              <a:ext uri="{FF2B5EF4-FFF2-40B4-BE49-F238E27FC236}">
                <a16:creationId xmlns:a16="http://schemas.microsoft.com/office/drawing/2014/main" id="{7AD1C372-3A8B-571A-B262-961F38FF6B60}"/>
              </a:ext>
            </a:extLst>
          </p:cNvPr>
          <p:cNvSpPr>
            <a:spLocks noGrp="1"/>
          </p:cNvSpPr>
          <p:nvPr>
            <p:ph type="body" sz="quarter" idx="15" hasCustomPrompt="1"/>
          </p:nvPr>
        </p:nvSpPr>
        <p:spPr>
          <a:xfrm>
            <a:off x="740467"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46" name="Text Placeholder 6">
            <a:extLst>
              <a:ext uri="{FF2B5EF4-FFF2-40B4-BE49-F238E27FC236}">
                <a16:creationId xmlns:a16="http://schemas.microsoft.com/office/drawing/2014/main" id="{E2F5270C-5ACD-1291-DC7F-AAF876906A42}"/>
              </a:ext>
            </a:extLst>
          </p:cNvPr>
          <p:cNvSpPr>
            <a:spLocks noGrp="1"/>
          </p:cNvSpPr>
          <p:nvPr>
            <p:ph type="body" sz="quarter" idx="16" hasCustomPrompt="1"/>
          </p:nvPr>
        </p:nvSpPr>
        <p:spPr>
          <a:xfrm>
            <a:off x="687137" y="6007558"/>
            <a:ext cx="1345240" cy="451406"/>
          </a:xfrm>
          <a:prstGeom prst="rect">
            <a:avLst/>
          </a:prstGeom>
        </p:spPr>
        <p:txBody>
          <a:bodyPr>
            <a:noAutofit/>
          </a:bodyPr>
          <a:lstStyle>
            <a:lvl1pPr marL="0" indent="0" algn="ctr">
              <a:buNone/>
              <a:defRPr sz="1020" b="1">
                <a:solidFill>
                  <a:srgbClr val="F7921E"/>
                </a:solidFill>
              </a:defRPr>
            </a:lvl1pPr>
          </a:lstStyle>
          <a:p>
            <a:pPr lvl="0"/>
            <a:r>
              <a:rPr lang="en-US"/>
              <a:t>TITLE GOES HERE</a:t>
            </a:r>
            <a:br>
              <a:rPr lang="en-US"/>
            </a:br>
            <a:endParaRPr lang="en-US"/>
          </a:p>
        </p:txBody>
      </p:sp>
      <p:sp>
        <p:nvSpPr>
          <p:cNvPr id="47" name="Text Placeholder 6">
            <a:extLst>
              <a:ext uri="{FF2B5EF4-FFF2-40B4-BE49-F238E27FC236}">
                <a16:creationId xmlns:a16="http://schemas.microsoft.com/office/drawing/2014/main" id="{A445D9FE-2FA5-0018-51D1-7DDC11EFD486}"/>
              </a:ext>
            </a:extLst>
          </p:cNvPr>
          <p:cNvSpPr>
            <a:spLocks noGrp="1"/>
          </p:cNvSpPr>
          <p:nvPr>
            <p:ph type="body" sz="quarter" idx="23" hasCustomPrompt="1"/>
          </p:nvPr>
        </p:nvSpPr>
        <p:spPr>
          <a:xfrm>
            <a:off x="1023446" y="5144801"/>
            <a:ext cx="672620" cy="451406"/>
          </a:xfrm>
          <a:prstGeom prst="rect">
            <a:avLst/>
          </a:prstGeom>
        </p:spPr>
        <p:txBody>
          <a:bodyPr>
            <a:noAutofit/>
          </a:bodyPr>
          <a:lstStyle>
            <a:lvl1pPr marL="0" indent="0" algn="ctr">
              <a:buNone/>
              <a:defRPr lang="en-US" sz="1275" b="1" kern="1200" dirty="0">
                <a:solidFill>
                  <a:srgbClr val="F7921E"/>
                </a:solidFill>
                <a:latin typeface="+mj-lt"/>
                <a:ea typeface="+mn-ea"/>
                <a:cs typeface="+mn-cs"/>
              </a:defRPr>
            </a:lvl1pPr>
          </a:lstStyle>
          <a:p>
            <a:pPr lvl="0"/>
            <a:r>
              <a:rPr lang="en-US"/>
              <a:t>X</a:t>
            </a:r>
          </a:p>
          <a:p>
            <a:pPr lvl="0"/>
            <a:endParaRPr lang="en-US"/>
          </a:p>
        </p:txBody>
      </p:sp>
      <p:sp>
        <p:nvSpPr>
          <p:cNvPr id="48" name="Text Placeholder 6">
            <a:extLst>
              <a:ext uri="{FF2B5EF4-FFF2-40B4-BE49-F238E27FC236}">
                <a16:creationId xmlns:a16="http://schemas.microsoft.com/office/drawing/2014/main" id="{8B6E4AD6-29AA-11CB-84D5-2F202E148F09}"/>
              </a:ext>
            </a:extLst>
          </p:cNvPr>
          <p:cNvSpPr>
            <a:spLocks noGrp="1"/>
          </p:cNvSpPr>
          <p:nvPr>
            <p:ph type="body" sz="quarter" idx="24" hasCustomPrompt="1"/>
          </p:nvPr>
        </p:nvSpPr>
        <p:spPr>
          <a:xfrm>
            <a:off x="2390226"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49" name="Text Placeholder 6">
            <a:extLst>
              <a:ext uri="{FF2B5EF4-FFF2-40B4-BE49-F238E27FC236}">
                <a16:creationId xmlns:a16="http://schemas.microsoft.com/office/drawing/2014/main" id="{42DBAF0C-9518-3E97-16A9-339E9258E0D2}"/>
              </a:ext>
            </a:extLst>
          </p:cNvPr>
          <p:cNvSpPr>
            <a:spLocks noGrp="1"/>
          </p:cNvSpPr>
          <p:nvPr>
            <p:ph type="body" sz="quarter" idx="25" hasCustomPrompt="1"/>
          </p:nvPr>
        </p:nvSpPr>
        <p:spPr>
          <a:xfrm>
            <a:off x="2336896" y="6007558"/>
            <a:ext cx="1345240" cy="451406"/>
          </a:xfrm>
          <a:prstGeom prst="rect">
            <a:avLst/>
          </a:prstGeom>
        </p:spPr>
        <p:txBody>
          <a:bodyPr>
            <a:noAutofit/>
          </a:bodyPr>
          <a:lstStyle>
            <a:lvl1pPr marL="0" indent="0" algn="ctr">
              <a:buNone/>
              <a:defRPr sz="1020" b="1">
                <a:solidFill>
                  <a:srgbClr val="235789"/>
                </a:solidFill>
              </a:defRPr>
            </a:lvl1pPr>
          </a:lstStyle>
          <a:p>
            <a:pPr lvl="0"/>
            <a:r>
              <a:rPr lang="en-US"/>
              <a:t>TITLE GOES HERE</a:t>
            </a:r>
            <a:br>
              <a:rPr lang="en-US"/>
            </a:br>
            <a:endParaRPr lang="en-US"/>
          </a:p>
        </p:txBody>
      </p:sp>
      <p:sp>
        <p:nvSpPr>
          <p:cNvPr id="50" name="Text Placeholder 6">
            <a:extLst>
              <a:ext uri="{FF2B5EF4-FFF2-40B4-BE49-F238E27FC236}">
                <a16:creationId xmlns:a16="http://schemas.microsoft.com/office/drawing/2014/main" id="{8322E775-8052-8685-DA4F-FD96E6DD02C8}"/>
              </a:ext>
            </a:extLst>
          </p:cNvPr>
          <p:cNvSpPr>
            <a:spLocks noGrp="1"/>
          </p:cNvSpPr>
          <p:nvPr>
            <p:ph type="body" sz="quarter" idx="26" hasCustomPrompt="1"/>
          </p:nvPr>
        </p:nvSpPr>
        <p:spPr>
          <a:xfrm>
            <a:off x="2673205" y="5144801"/>
            <a:ext cx="672620" cy="451406"/>
          </a:xfrm>
          <a:prstGeom prst="rect">
            <a:avLst/>
          </a:prstGeom>
        </p:spPr>
        <p:txBody>
          <a:bodyPr>
            <a:noAutofit/>
          </a:bodyPr>
          <a:lstStyle>
            <a:lvl1pPr marL="0" indent="0" algn="ctr">
              <a:buNone/>
              <a:defRPr lang="en-US" sz="1275" b="1" kern="1200" dirty="0">
                <a:solidFill>
                  <a:srgbClr val="235789"/>
                </a:solidFill>
                <a:latin typeface="+mj-lt"/>
                <a:ea typeface="+mn-ea"/>
                <a:cs typeface="+mn-cs"/>
              </a:defRPr>
            </a:lvl1pPr>
          </a:lstStyle>
          <a:p>
            <a:pPr lvl="0"/>
            <a:r>
              <a:rPr lang="en-US"/>
              <a:t>X</a:t>
            </a:r>
          </a:p>
          <a:p>
            <a:pPr lvl="0"/>
            <a:endParaRPr lang="en-US"/>
          </a:p>
        </p:txBody>
      </p:sp>
      <p:sp>
        <p:nvSpPr>
          <p:cNvPr id="51" name="Text Placeholder 6">
            <a:extLst>
              <a:ext uri="{FF2B5EF4-FFF2-40B4-BE49-F238E27FC236}">
                <a16:creationId xmlns:a16="http://schemas.microsoft.com/office/drawing/2014/main" id="{14B8C1F2-BEC5-3554-37F4-90508DDE8110}"/>
              </a:ext>
            </a:extLst>
          </p:cNvPr>
          <p:cNvSpPr>
            <a:spLocks noGrp="1"/>
          </p:cNvSpPr>
          <p:nvPr>
            <p:ph type="body" sz="quarter" idx="27" hasCustomPrompt="1"/>
          </p:nvPr>
        </p:nvSpPr>
        <p:spPr>
          <a:xfrm>
            <a:off x="4039985"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52" name="Text Placeholder 6">
            <a:extLst>
              <a:ext uri="{FF2B5EF4-FFF2-40B4-BE49-F238E27FC236}">
                <a16:creationId xmlns:a16="http://schemas.microsoft.com/office/drawing/2014/main" id="{1705CB13-D927-1006-839D-A3F24C9FFE09}"/>
              </a:ext>
            </a:extLst>
          </p:cNvPr>
          <p:cNvSpPr>
            <a:spLocks noGrp="1"/>
          </p:cNvSpPr>
          <p:nvPr>
            <p:ph type="body" sz="quarter" idx="28" hasCustomPrompt="1"/>
          </p:nvPr>
        </p:nvSpPr>
        <p:spPr>
          <a:xfrm>
            <a:off x="3986655" y="6007558"/>
            <a:ext cx="1345240" cy="451406"/>
          </a:xfrm>
          <a:prstGeom prst="rect">
            <a:avLst/>
          </a:prstGeom>
        </p:spPr>
        <p:txBody>
          <a:bodyPr>
            <a:noAutofit/>
          </a:bodyPr>
          <a:lstStyle>
            <a:lvl1pPr marL="0" indent="0" algn="ctr">
              <a:buNone/>
              <a:defRPr sz="1020" b="1">
                <a:solidFill>
                  <a:srgbClr val="F3B700"/>
                </a:solidFill>
              </a:defRPr>
            </a:lvl1pPr>
          </a:lstStyle>
          <a:p>
            <a:pPr lvl="0"/>
            <a:r>
              <a:rPr lang="en-US"/>
              <a:t>TITLE GOES HERE</a:t>
            </a:r>
            <a:br>
              <a:rPr lang="en-US"/>
            </a:br>
            <a:endParaRPr lang="en-US"/>
          </a:p>
        </p:txBody>
      </p:sp>
      <p:sp>
        <p:nvSpPr>
          <p:cNvPr id="53" name="Text Placeholder 6">
            <a:extLst>
              <a:ext uri="{FF2B5EF4-FFF2-40B4-BE49-F238E27FC236}">
                <a16:creationId xmlns:a16="http://schemas.microsoft.com/office/drawing/2014/main" id="{EC51D70F-BD41-C742-E7E8-A92CD8DE1B78}"/>
              </a:ext>
            </a:extLst>
          </p:cNvPr>
          <p:cNvSpPr>
            <a:spLocks noGrp="1"/>
          </p:cNvSpPr>
          <p:nvPr>
            <p:ph type="body" sz="quarter" idx="29" hasCustomPrompt="1"/>
          </p:nvPr>
        </p:nvSpPr>
        <p:spPr>
          <a:xfrm>
            <a:off x="4322964" y="5144801"/>
            <a:ext cx="672620" cy="451406"/>
          </a:xfrm>
          <a:prstGeom prst="rect">
            <a:avLst/>
          </a:prstGeom>
        </p:spPr>
        <p:txBody>
          <a:bodyPr>
            <a:noAutofit/>
          </a:bodyPr>
          <a:lstStyle>
            <a:lvl1pPr marL="0" indent="0" algn="ctr">
              <a:buNone/>
              <a:defRPr lang="en-US" sz="1275" b="1" kern="1200" dirty="0">
                <a:solidFill>
                  <a:srgbClr val="F3B700"/>
                </a:solidFill>
                <a:latin typeface="+mj-lt"/>
                <a:ea typeface="+mn-ea"/>
                <a:cs typeface="+mn-cs"/>
              </a:defRPr>
            </a:lvl1pPr>
          </a:lstStyle>
          <a:p>
            <a:pPr lvl="0"/>
            <a:r>
              <a:rPr lang="en-US"/>
              <a:t>X</a:t>
            </a:r>
          </a:p>
          <a:p>
            <a:pPr lvl="0"/>
            <a:endParaRPr lang="en-US"/>
          </a:p>
        </p:txBody>
      </p:sp>
      <p:sp>
        <p:nvSpPr>
          <p:cNvPr id="54" name="Text Placeholder 6">
            <a:extLst>
              <a:ext uri="{FF2B5EF4-FFF2-40B4-BE49-F238E27FC236}">
                <a16:creationId xmlns:a16="http://schemas.microsoft.com/office/drawing/2014/main" id="{2BDFDFA6-B2BB-4305-FBA8-60DBC287F281}"/>
              </a:ext>
            </a:extLst>
          </p:cNvPr>
          <p:cNvSpPr>
            <a:spLocks noGrp="1"/>
          </p:cNvSpPr>
          <p:nvPr>
            <p:ph type="body" sz="quarter" idx="30" hasCustomPrompt="1"/>
          </p:nvPr>
        </p:nvSpPr>
        <p:spPr>
          <a:xfrm>
            <a:off x="5689744"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55" name="Text Placeholder 6">
            <a:extLst>
              <a:ext uri="{FF2B5EF4-FFF2-40B4-BE49-F238E27FC236}">
                <a16:creationId xmlns:a16="http://schemas.microsoft.com/office/drawing/2014/main" id="{3F0DE192-B828-586A-C0CC-63AA84FEBF36}"/>
              </a:ext>
            </a:extLst>
          </p:cNvPr>
          <p:cNvSpPr>
            <a:spLocks noGrp="1"/>
          </p:cNvSpPr>
          <p:nvPr>
            <p:ph type="body" sz="quarter" idx="31" hasCustomPrompt="1"/>
          </p:nvPr>
        </p:nvSpPr>
        <p:spPr>
          <a:xfrm>
            <a:off x="5636413" y="6007558"/>
            <a:ext cx="1345240" cy="451406"/>
          </a:xfrm>
          <a:prstGeom prst="rect">
            <a:avLst/>
          </a:prstGeom>
        </p:spPr>
        <p:txBody>
          <a:bodyPr>
            <a:noAutofit/>
          </a:bodyPr>
          <a:lstStyle>
            <a:lvl1pPr marL="0" indent="0" algn="ctr">
              <a:buNone/>
              <a:defRPr sz="1020" b="1">
                <a:solidFill>
                  <a:srgbClr val="7FA267"/>
                </a:solidFill>
              </a:defRPr>
            </a:lvl1pPr>
          </a:lstStyle>
          <a:p>
            <a:pPr lvl="0"/>
            <a:r>
              <a:rPr lang="en-US"/>
              <a:t>TITLE GOES HERE</a:t>
            </a:r>
            <a:br>
              <a:rPr lang="en-US"/>
            </a:br>
            <a:endParaRPr lang="en-US"/>
          </a:p>
        </p:txBody>
      </p:sp>
      <p:sp>
        <p:nvSpPr>
          <p:cNvPr id="56" name="Text Placeholder 6">
            <a:extLst>
              <a:ext uri="{FF2B5EF4-FFF2-40B4-BE49-F238E27FC236}">
                <a16:creationId xmlns:a16="http://schemas.microsoft.com/office/drawing/2014/main" id="{091BD630-9CEF-4EE7-838C-CB4D9376D839}"/>
              </a:ext>
            </a:extLst>
          </p:cNvPr>
          <p:cNvSpPr>
            <a:spLocks noGrp="1"/>
          </p:cNvSpPr>
          <p:nvPr>
            <p:ph type="body" sz="quarter" idx="32" hasCustomPrompt="1"/>
          </p:nvPr>
        </p:nvSpPr>
        <p:spPr>
          <a:xfrm>
            <a:off x="5972723" y="5144801"/>
            <a:ext cx="672620" cy="451406"/>
          </a:xfrm>
          <a:prstGeom prst="rect">
            <a:avLst/>
          </a:prstGeom>
        </p:spPr>
        <p:txBody>
          <a:bodyPr>
            <a:noAutofit/>
          </a:bodyPr>
          <a:lstStyle>
            <a:lvl1pPr marL="0" indent="0" algn="ctr">
              <a:buNone/>
              <a:defRPr lang="en-US" sz="1275" b="1" kern="1200" dirty="0">
                <a:solidFill>
                  <a:srgbClr val="7FA267"/>
                </a:solidFill>
                <a:latin typeface="+mj-lt"/>
                <a:ea typeface="+mn-ea"/>
                <a:cs typeface="+mn-cs"/>
              </a:defRPr>
            </a:lvl1pPr>
          </a:lstStyle>
          <a:p>
            <a:pPr lvl="0"/>
            <a:r>
              <a:rPr lang="en-US"/>
              <a:t>X</a:t>
            </a:r>
          </a:p>
          <a:p>
            <a:pPr lvl="0"/>
            <a:endParaRPr lang="en-US"/>
          </a:p>
        </p:txBody>
      </p:sp>
    </p:spTree>
    <p:extLst>
      <p:ext uri="{BB962C8B-B14F-4D97-AF65-F5344CB8AC3E}">
        <p14:creationId xmlns:p14="http://schemas.microsoft.com/office/powerpoint/2010/main" val="3711377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0000" decel="8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20000" decel="8000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20000" decel="8000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20000" decel="80000"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8" grpId="0" animBg="1"/>
      <p:bldP spid="10" grpId="0" animBg="1"/>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Graphic Option_8">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Rounded Rectangle 3">
            <a:extLst>
              <a:ext uri="{FF2B5EF4-FFF2-40B4-BE49-F238E27FC236}">
                <a16:creationId xmlns:a16="http://schemas.microsoft.com/office/drawing/2014/main" id="{0934CFA8-2529-41D1-E1C6-BE5AF8D026C5}"/>
              </a:ext>
            </a:extLst>
          </p:cNvPr>
          <p:cNvSpPr/>
          <p:nvPr userDrawn="1"/>
        </p:nvSpPr>
        <p:spPr>
          <a:xfrm>
            <a:off x="462256" y="4491774"/>
            <a:ext cx="6483107" cy="353763"/>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12F23289-B55E-61A1-7F8B-882E389E917A}"/>
              </a:ext>
            </a:extLst>
          </p:cNvPr>
          <p:cNvGrpSpPr/>
          <p:nvPr userDrawn="1"/>
        </p:nvGrpSpPr>
        <p:grpSpPr>
          <a:xfrm>
            <a:off x="886866" y="4354803"/>
            <a:ext cx="255840" cy="588598"/>
            <a:chOff x="2996418" y="1828800"/>
            <a:chExt cx="717453" cy="717453"/>
          </a:xfrm>
        </p:grpSpPr>
        <p:sp>
          <p:nvSpPr>
            <p:cNvPr id="6" name="Oval 5">
              <a:extLst>
                <a:ext uri="{FF2B5EF4-FFF2-40B4-BE49-F238E27FC236}">
                  <a16:creationId xmlns:a16="http://schemas.microsoft.com/office/drawing/2014/main" id="{72B5E955-124C-6DEB-3E90-2BD862672EFE}"/>
                </a:ext>
              </a:extLst>
            </p:cNvPr>
            <p:cNvSpPr/>
            <p:nvPr/>
          </p:nvSpPr>
          <p:spPr>
            <a:xfrm>
              <a:off x="2996418" y="1828800"/>
              <a:ext cx="717453" cy="71745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C93D7873-6835-E813-5AB0-B0DDE9FF4CE7}"/>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 name="Rounded Rectangle 7">
            <a:extLst>
              <a:ext uri="{FF2B5EF4-FFF2-40B4-BE49-F238E27FC236}">
                <a16:creationId xmlns:a16="http://schemas.microsoft.com/office/drawing/2014/main" id="{759A8817-6505-F376-D3C7-957BF757504F}"/>
              </a:ext>
            </a:extLst>
          </p:cNvPr>
          <p:cNvSpPr/>
          <p:nvPr/>
        </p:nvSpPr>
        <p:spPr>
          <a:xfrm>
            <a:off x="462256" y="2452152"/>
            <a:ext cx="1105059" cy="1603642"/>
          </a:xfrm>
          <a:prstGeom prst="roundRect">
            <a:avLst>
              <a:gd name="adj" fmla="val 101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Isosceles Triangle 9">
            <a:extLst>
              <a:ext uri="{FF2B5EF4-FFF2-40B4-BE49-F238E27FC236}">
                <a16:creationId xmlns:a16="http://schemas.microsoft.com/office/drawing/2014/main" id="{20BF6E2D-03E0-8023-9FF1-9B30E8B2E569}"/>
              </a:ext>
            </a:extLst>
          </p:cNvPr>
          <p:cNvSpPr/>
          <p:nvPr/>
        </p:nvSpPr>
        <p:spPr>
          <a:xfrm rot="10800000">
            <a:off x="911934" y="4030578"/>
            <a:ext cx="205703" cy="23296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ight Arrow 10">
            <a:extLst>
              <a:ext uri="{FF2B5EF4-FFF2-40B4-BE49-F238E27FC236}">
                <a16:creationId xmlns:a16="http://schemas.microsoft.com/office/drawing/2014/main" id="{CC62FD2D-8802-0C0E-C974-D5BB6F05087B}"/>
              </a:ext>
            </a:extLst>
          </p:cNvPr>
          <p:cNvSpPr/>
          <p:nvPr userDrawn="1"/>
        </p:nvSpPr>
        <p:spPr>
          <a:xfrm>
            <a:off x="1660235"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6DA2F0C5-4DA7-2363-CF79-BA16ED49291E}"/>
              </a:ext>
            </a:extLst>
          </p:cNvPr>
          <p:cNvGrpSpPr/>
          <p:nvPr userDrawn="1"/>
        </p:nvGrpSpPr>
        <p:grpSpPr>
          <a:xfrm>
            <a:off x="2679548" y="4354803"/>
            <a:ext cx="255840" cy="588598"/>
            <a:chOff x="2996418" y="1828800"/>
            <a:chExt cx="717453" cy="717453"/>
          </a:xfrm>
        </p:grpSpPr>
        <p:sp>
          <p:nvSpPr>
            <p:cNvPr id="13" name="Oval 12">
              <a:extLst>
                <a:ext uri="{FF2B5EF4-FFF2-40B4-BE49-F238E27FC236}">
                  <a16:creationId xmlns:a16="http://schemas.microsoft.com/office/drawing/2014/main" id="{052B3BD9-0A7E-DCA6-79C7-EAB33ACD23FB}"/>
                </a:ext>
              </a:extLst>
            </p:cNvPr>
            <p:cNvSpPr/>
            <p:nvPr/>
          </p:nvSpPr>
          <p:spPr>
            <a:xfrm>
              <a:off x="2996418" y="1828800"/>
              <a:ext cx="717453" cy="7174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Oval 13">
              <a:extLst>
                <a:ext uri="{FF2B5EF4-FFF2-40B4-BE49-F238E27FC236}">
                  <a16:creationId xmlns:a16="http://schemas.microsoft.com/office/drawing/2014/main" id="{769F9BCC-BD9D-CA7E-4119-46469863A119}"/>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6" name="Rounded Rectangle 16">
            <a:extLst>
              <a:ext uri="{FF2B5EF4-FFF2-40B4-BE49-F238E27FC236}">
                <a16:creationId xmlns:a16="http://schemas.microsoft.com/office/drawing/2014/main" id="{0DCC21D3-53BC-36CE-E501-CC4CD19F00D8}"/>
              </a:ext>
            </a:extLst>
          </p:cNvPr>
          <p:cNvSpPr/>
          <p:nvPr/>
        </p:nvSpPr>
        <p:spPr>
          <a:xfrm>
            <a:off x="2254938" y="2452152"/>
            <a:ext cx="1105059" cy="1603642"/>
          </a:xfrm>
          <a:prstGeom prst="roundRect">
            <a:avLst>
              <a:gd name="adj" fmla="val 101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Isosceles Triangle 16">
            <a:extLst>
              <a:ext uri="{FF2B5EF4-FFF2-40B4-BE49-F238E27FC236}">
                <a16:creationId xmlns:a16="http://schemas.microsoft.com/office/drawing/2014/main" id="{C7451B8A-F98D-F153-05D1-A4C3C107056B}"/>
              </a:ext>
            </a:extLst>
          </p:cNvPr>
          <p:cNvSpPr/>
          <p:nvPr/>
        </p:nvSpPr>
        <p:spPr>
          <a:xfrm rot="10800000">
            <a:off x="2704617" y="4030578"/>
            <a:ext cx="205703" cy="23296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Right Arrow 15">
            <a:extLst>
              <a:ext uri="{FF2B5EF4-FFF2-40B4-BE49-F238E27FC236}">
                <a16:creationId xmlns:a16="http://schemas.microsoft.com/office/drawing/2014/main" id="{9D740055-F9B5-770A-F6E3-309C85448DAD}"/>
              </a:ext>
            </a:extLst>
          </p:cNvPr>
          <p:cNvSpPr/>
          <p:nvPr userDrawn="1"/>
        </p:nvSpPr>
        <p:spPr>
          <a:xfrm>
            <a:off x="3452918"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9" name="Group 18">
            <a:extLst>
              <a:ext uri="{FF2B5EF4-FFF2-40B4-BE49-F238E27FC236}">
                <a16:creationId xmlns:a16="http://schemas.microsoft.com/office/drawing/2014/main" id="{80166BAB-5CE7-F079-4255-FA10669E4C0F}"/>
              </a:ext>
            </a:extLst>
          </p:cNvPr>
          <p:cNvGrpSpPr/>
          <p:nvPr userDrawn="1"/>
        </p:nvGrpSpPr>
        <p:grpSpPr>
          <a:xfrm>
            <a:off x="4472231" y="4354803"/>
            <a:ext cx="255840" cy="588598"/>
            <a:chOff x="2996418" y="1828800"/>
            <a:chExt cx="717453" cy="717453"/>
          </a:xfrm>
        </p:grpSpPr>
        <p:sp>
          <p:nvSpPr>
            <p:cNvPr id="20" name="Oval 19">
              <a:extLst>
                <a:ext uri="{FF2B5EF4-FFF2-40B4-BE49-F238E27FC236}">
                  <a16:creationId xmlns:a16="http://schemas.microsoft.com/office/drawing/2014/main" id="{D913B2D3-358D-2406-0FC3-E26BFA382CE3}"/>
                </a:ext>
              </a:extLst>
            </p:cNvPr>
            <p:cNvSpPr/>
            <p:nvPr/>
          </p:nvSpPr>
          <p:spPr>
            <a:xfrm>
              <a:off x="2996418" y="1828800"/>
              <a:ext cx="717453" cy="7174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Oval 20">
              <a:extLst>
                <a:ext uri="{FF2B5EF4-FFF2-40B4-BE49-F238E27FC236}">
                  <a16:creationId xmlns:a16="http://schemas.microsoft.com/office/drawing/2014/main" id="{6418C9A0-4F30-FB7B-BBD4-9D545E9BF110}"/>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 name="Rounded Rectangle 24">
            <a:extLst>
              <a:ext uri="{FF2B5EF4-FFF2-40B4-BE49-F238E27FC236}">
                <a16:creationId xmlns:a16="http://schemas.microsoft.com/office/drawing/2014/main" id="{D8D5D95D-9837-BD49-2C6D-7DCBF7822E7A}"/>
              </a:ext>
            </a:extLst>
          </p:cNvPr>
          <p:cNvSpPr/>
          <p:nvPr/>
        </p:nvSpPr>
        <p:spPr>
          <a:xfrm>
            <a:off x="4047621" y="2452152"/>
            <a:ext cx="1105059" cy="1603642"/>
          </a:xfrm>
          <a:prstGeom prst="roundRect">
            <a:avLst>
              <a:gd name="adj" fmla="val 101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Isosceles Triangle 23">
            <a:extLst>
              <a:ext uri="{FF2B5EF4-FFF2-40B4-BE49-F238E27FC236}">
                <a16:creationId xmlns:a16="http://schemas.microsoft.com/office/drawing/2014/main" id="{70687470-AB77-2495-61F8-52DDECACC619}"/>
              </a:ext>
            </a:extLst>
          </p:cNvPr>
          <p:cNvSpPr/>
          <p:nvPr/>
        </p:nvSpPr>
        <p:spPr>
          <a:xfrm rot="10800000">
            <a:off x="4497299" y="4030578"/>
            <a:ext cx="205703" cy="23296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Right Arrow 23">
            <a:extLst>
              <a:ext uri="{FF2B5EF4-FFF2-40B4-BE49-F238E27FC236}">
                <a16:creationId xmlns:a16="http://schemas.microsoft.com/office/drawing/2014/main" id="{660A15C9-D089-053E-94F9-46611520426E}"/>
              </a:ext>
            </a:extLst>
          </p:cNvPr>
          <p:cNvSpPr/>
          <p:nvPr userDrawn="1"/>
        </p:nvSpPr>
        <p:spPr>
          <a:xfrm>
            <a:off x="5245600"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6" name="Group 25">
            <a:extLst>
              <a:ext uri="{FF2B5EF4-FFF2-40B4-BE49-F238E27FC236}">
                <a16:creationId xmlns:a16="http://schemas.microsoft.com/office/drawing/2014/main" id="{ACA331F0-F936-DC26-772B-866E2FB7325F}"/>
              </a:ext>
            </a:extLst>
          </p:cNvPr>
          <p:cNvGrpSpPr/>
          <p:nvPr userDrawn="1"/>
        </p:nvGrpSpPr>
        <p:grpSpPr>
          <a:xfrm>
            <a:off x="6264913" y="4354803"/>
            <a:ext cx="255840" cy="588598"/>
            <a:chOff x="2996418" y="1828800"/>
            <a:chExt cx="717453" cy="717453"/>
          </a:xfrm>
        </p:grpSpPr>
        <p:sp>
          <p:nvSpPr>
            <p:cNvPr id="27" name="Oval 26">
              <a:extLst>
                <a:ext uri="{FF2B5EF4-FFF2-40B4-BE49-F238E27FC236}">
                  <a16:creationId xmlns:a16="http://schemas.microsoft.com/office/drawing/2014/main" id="{1A8B75C8-A773-2600-20E7-52285C7BAB11}"/>
                </a:ext>
              </a:extLst>
            </p:cNvPr>
            <p:cNvSpPr/>
            <p:nvPr/>
          </p:nvSpPr>
          <p:spPr>
            <a:xfrm>
              <a:off x="2996418" y="1828800"/>
              <a:ext cx="717453" cy="7174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Oval 27">
              <a:extLst>
                <a:ext uri="{FF2B5EF4-FFF2-40B4-BE49-F238E27FC236}">
                  <a16:creationId xmlns:a16="http://schemas.microsoft.com/office/drawing/2014/main" id="{3BC43B06-EE1B-062B-68CD-2BEF41ED98DA}"/>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0" name="Rounded Rectangle 32">
            <a:extLst>
              <a:ext uri="{FF2B5EF4-FFF2-40B4-BE49-F238E27FC236}">
                <a16:creationId xmlns:a16="http://schemas.microsoft.com/office/drawing/2014/main" id="{738F7913-FFDF-7C8B-DD0D-4CEA7F35262F}"/>
              </a:ext>
            </a:extLst>
          </p:cNvPr>
          <p:cNvSpPr/>
          <p:nvPr/>
        </p:nvSpPr>
        <p:spPr>
          <a:xfrm>
            <a:off x="5840303" y="2452152"/>
            <a:ext cx="1105059" cy="1603642"/>
          </a:xfrm>
          <a:prstGeom prst="roundRect">
            <a:avLst>
              <a:gd name="adj" fmla="val 1016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 name="Isosceles Triangle 30">
            <a:extLst>
              <a:ext uri="{FF2B5EF4-FFF2-40B4-BE49-F238E27FC236}">
                <a16:creationId xmlns:a16="http://schemas.microsoft.com/office/drawing/2014/main" id="{C375948A-ADE0-FB3B-7747-B02BBF208E85}"/>
              </a:ext>
            </a:extLst>
          </p:cNvPr>
          <p:cNvSpPr/>
          <p:nvPr/>
        </p:nvSpPr>
        <p:spPr>
          <a:xfrm rot="10800000">
            <a:off x="6289981" y="4030578"/>
            <a:ext cx="205703" cy="23296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ight Arrow 31">
            <a:extLst>
              <a:ext uri="{FF2B5EF4-FFF2-40B4-BE49-F238E27FC236}">
                <a16:creationId xmlns:a16="http://schemas.microsoft.com/office/drawing/2014/main" id="{101BBC7A-12B6-BD4B-5B33-2F740620E07A}"/>
              </a:ext>
            </a:extLst>
          </p:cNvPr>
          <p:cNvSpPr/>
          <p:nvPr userDrawn="1"/>
        </p:nvSpPr>
        <p:spPr>
          <a:xfrm>
            <a:off x="7038282"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Text Placeholder 6">
            <a:extLst>
              <a:ext uri="{FF2B5EF4-FFF2-40B4-BE49-F238E27FC236}">
                <a16:creationId xmlns:a16="http://schemas.microsoft.com/office/drawing/2014/main" id="{FEBB0D63-ECBA-0AF0-75AD-19DBC8BEACF3}"/>
              </a:ext>
            </a:extLst>
          </p:cNvPr>
          <p:cNvSpPr>
            <a:spLocks noGrp="1"/>
          </p:cNvSpPr>
          <p:nvPr>
            <p:ph type="body" sz="quarter" idx="15" hasCustomPrompt="1"/>
          </p:nvPr>
        </p:nvSpPr>
        <p:spPr>
          <a:xfrm>
            <a:off x="419041"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56" name="Text Placeholder 6">
            <a:extLst>
              <a:ext uri="{FF2B5EF4-FFF2-40B4-BE49-F238E27FC236}">
                <a16:creationId xmlns:a16="http://schemas.microsoft.com/office/drawing/2014/main" id="{18C0823C-C3B2-8BC6-365B-B729A52BDD31}"/>
              </a:ext>
            </a:extLst>
          </p:cNvPr>
          <p:cNvSpPr>
            <a:spLocks noGrp="1"/>
          </p:cNvSpPr>
          <p:nvPr>
            <p:ph type="body" sz="quarter" idx="16" hasCustomPrompt="1"/>
          </p:nvPr>
        </p:nvSpPr>
        <p:spPr>
          <a:xfrm>
            <a:off x="419042" y="5539828"/>
            <a:ext cx="1345240" cy="451406"/>
          </a:xfrm>
          <a:prstGeom prst="rect">
            <a:avLst/>
          </a:prstGeom>
        </p:spPr>
        <p:txBody>
          <a:bodyPr>
            <a:noAutofit/>
          </a:bodyPr>
          <a:lstStyle>
            <a:lvl1pPr marL="0" indent="0" algn="l">
              <a:buNone/>
              <a:defRPr sz="893" b="1">
                <a:solidFill>
                  <a:srgbClr val="F7921E"/>
                </a:solidFill>
              </a:defRPr>
            </a:lvl1pPr>
          </a:lstStyle>
          <a:p>
            <a:pPr lvl="0"/>
            <a:r>
              <a:rPr lang="en-US"/>
              <a:t>TITLE GOES HERE</a:t>
            </a:r>
            <a:br>
              <a:rPr lang="en-US"/>
            </a:br>
            <a:endParaRPr lang="en-US"/>
          </a:p>
        </p:txBody>
      </p:sp>
      <p:sp>
        <p:nvSpPr>
          <p:cNvPr id="57" name="Text Placeholder 6">
            <a:extLst>
              <a:ext uri="{FF2B5EF4-FFF2-40B4-BE49-F238E27FC236}">
                <a16:creationId xmlns:a16="http://schemas.microsoft.com/office/drawing/2014/main" id="{481B67BD-A783-0330-84D5-FC01B7795D93}"/>
              </a:ext>
            </a:extLst>
          </p:cNvPr>
          <p:cNvSpPr>
            <a:spLocks noGrp="1"/>
          </p:cNvSpPr>
          <p:nvPr>
            <p:ph type="body" sz="quarter" idx="17" hasCustomPrompt="1"/>
          </p:nvPr>
        </p:nvSpPr>
        <p:spPr>
          <a:xfrm>
            <a:off x="2254938"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58" name="Text Placeholder 6">
            <a:extLst>
              <a:ext uri="{FF2B5EF4-FFF2-40B4-BE49-F238E27FC236}">
                <a16:creationId xmlns:a16="http://schemas.microsoft.com/office/drawing/2014/main" id="{CD2ECC60-4375-1F27-B17D-4325F941B757}"/>
              </a:ext>
            </a:extLst>
          </p:cNvPr>
          <p:cNvSpPr>
            <a:spLocks noGrp="1"/>
          </p:cNvSpPr>
          <p:nvPr>
            <p:ph type="body" sz="quarter" idx="18" hasCustomPrompt="1"/>
          </p:nvPr>
        </p:nvSpPr>
        <p:spPr>
          <a:xfrm>
            <a:off x="2254939" y="5539828"/>
            <a:ext cx="1345240" cy="451406"/>
          </a:xfrm>
          <a:prstGeom prst="rect">
            <a:avLst/>
          </a:prstGeom>
        </p:spPr>
        <p:txBody>
          <a:bodyPr>
            <a:noAutofit/>
          </a:bodyPr>
          <a:lstStyle>
            <a:lvl1pPr marL="0" indent="0" algn="l">
              <a:buNone/>
              <a:defRPr sz="893" b="1">
                <a:solidFill>
                  <a:srgbClr val="235789"/>
                </a:solidFill>
              </a:defRPr>
            </a:lvl1pPr>
          </a:lstStyle>
          <a:p>
            <a:pPr lvl="0"/>
            <a:r>
              <a:rPr lang="en-US"/>
              <a:t>TITLE GOES HERE</a:t>
            </a:r>
            <a:br>
              <a:rPr lang="en-US"/>
            </a:br>
            <a:endParaRPr lang="en-US"/>
          </a:p>
        </p:txBody>
      </p:sp>
      <p:sp>
        <p:nvSpPr>
          <p:cNvPr id="59" name="Text Placeholder 6">
            <a:extLst>
              <a:ext uri="{FF2B5EF4-FFF2-40B4-BE49-F238E27FC236}">
                <a16:creationId xmlns:a16="http://schemas.microsoft.com/office/drawing/2014/main" id="{42B0C023-921F-D7BA-496A-A7CB480C7FA0}"/>
              </a:ext>
            </a:extLst>
          </p:cNvPr>
          <p:cNvSpPr>
            <a:spLocks noGrp="1"/>
          </p:cNvSpPr>
          <p:nvPr>
            <p:ph type="body" sz="quarter" idx="19" hasCustomPrompt="1"/>
          </p:nvPr>
        </p:nvSpPr>
        <p:spPr>
          <a:xfrm>
            <a:off x="4047620"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60" name="Text Placeholder 6">
            <a:extLst>
              <a:ext uri="{FF2B5EF4-FFF2-40B4-BE49-F238E27FC236}">
                <a16:creationId xmlns:a16="http://schemas.microsoft.com/office/drawing/2014/main" id="{E7FA0A22-F4FE-9E5B-A04F-F6B8F0E94F6D}"/>
              </a:ext>
            </a:extLst>
          </p:cNvPr>
          <p:cNvSpPr>
            <a:spLocks noGrp="1"/>
          </p:cNvSpPr>
          <p:nvPr>
            <p:ph type="body" sz="quarter" idx="20" hasCustomPrompt="1"/>
          </p:nvPr>
        </p:nvSpPr>
        <p:spPr>
          <a:xfrm>
            <a:off x="4047621" y="5539828"/>
            <a:ext cx="1345240" cy="451406"/>
          </a:xfrm>
          <a:prstGeom prst="rect">
            <a:avLst/>
          </a:prstGeom>
        </p:spPr>
        <p:txBody>
          <a:bodyPr>
            <a:noAutofit/>
          </a:bodyPr>
          <a:lstStyle>
            <a:lvl1pPr marL="0" indent="0" algn="l">
              <a:buNone/>
              <a:defRPr sz="893" b="1">
                <a:solidFill>
                  <a:srgbClr val="F3B700"/>
                </a:solidFill>
              </a:defRPr>
            </a:lvl1pPr>
          </a:lstStyle>
          <a:p>
            <a:pPr lvl="0"/>
            <a:r>
              <a:rPr lang="en-US"/>
              <a:t>TITLE GOES HERE</a:t>
            </a:r>
            <a:br>
              <a:rPr lang="en-US"/>
            </a:br>
            <a:endParaRPr lang="en-US"/>
          </a:p>
        </p:txBody>
      </p:sp>
      <p:sp>
        <p:nvSpPr>
          <p:cNvPr id="61" name="Text Placeholder 6">
            <a:extLst>
              <a:ext uri="{FF2B5EF4-FFF2-40B4-BE49-F238E27FC236}">
                <a16:creationId xmlns:a16="http://schemas.microsoft.com/office/drawing/2014/main" id="{CD688F90-E866-B832-28B3-6BB52D0ECDC1}"/>
              </a:ext>
            </a:extLst>
          </p:cNvPr>
          <p:cNvSpPr>
            <a:spLocks noGrp="1"/>
          </p:cNvSpPr>
          <p:nvPr>
            <p:ph type="body" sz="quarter" idx="21" hasCustomPrompt="1"/>
          </p:nvPr>
        </p:nvSpPr>
        <p:spPr>
          <a:xfrm>
            <a:off x="5840302"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62" name="Text Placeholder 6">
            <a:extLst>
              <a:ext uri="{FF2B5EF4-FFF2-40B4-BE49-F238E27FC236}">
                <a16:creationId xmlns:a16="http://schemas.microsoft.com/office/drawing/2014/main" id="{2FBC5398-BB70-BF30-0D3F-85612FB547B3}"/>
              </a:ext>
            </a:extLst>
          </p:cNvPr>
          <p:cNvSpPr>
            <a:spLocks noGrp="1"/>
          </p:cNvSpPr>
          <p:nvPr>
            <p:ph type="body" sz="quarter" idx="22" hasCustomPrompt="1"/>
          </p:nvPr>
        </p:nvSpPr>
        <p:spPr>
          <a:xfrm>
            <a:off x="5840302" y="5539828"/>
            <a:ext cx="1345240" cy="451406"/>
          </a:xfrm>
          <a:prstGeom prst="rect">
            <a:avLst/>
          </a:prstGeom>
        </p:spPr>
        <p:txBody>
          <a:bodyPr>
            <a:noAutofit/>
          </a:bodyPr>
          <a:lstStyle>
            <a:lvl1pPr marL="0" indent="0" algn="l">
              <a:buNone/>
              <a:defRPr sz="893" b="1">
                <a:solidFill>
                  <a:srgbClr val="7FA267"/>
                </a:solidFill>
              </a:defRPr>
            </a:lvl1pPr>
          </a:lstStyle>
          <a:p>
            <a:pPr lvl="0"/>
            <a:r>
              <a:rPr lang="en-US"/>
              <a:t>TITLE GOES HERE</a:t>
            </a:r>
            <a:br>
              <a:rPr lang="en-US"/>
            </a:br>
            <a:endParaRPr lang="en-US"/>
          </a:p>
        </p:txBody>
      </p:sp>
      <p:sp>
        <p:nvSpPr>
          <p:cNvPr id="8" name="Title 1">
            <a:extLst>
              <a:ext uri="{FF2B5EF4-FFF2-40B4-BE49-F238E27FC236}">
                <a16:creationId xmlns:a16="http://schemas.microsoft.com/office/drawing/2014/main" id="{F2BB4112-7E82-4AEC-20ED-319F75D256D3}"/>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5" name="Text Placeholder 2">
            <a:extLst>
              <a:ext uri="{FF2B5EF4-FFF2-40B4-BE49-F238E27FC236}">
                <a16:creationId xmlns:a16="http://schemas.microsoft.com/office/drawing/2014/main" id="{E8D4C7D6-1EFF-E256-3F3B-FD21FF86E894}"/>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3324141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1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p:tgtEl>
                                          <p:spTgt spid="11"/>
                                        </p:tgtEl>
                                        <p:attrNameLst>
                                          <p:attrName>ppt_x</p:attrName>
                                        </p:attrNameLst>
                                      </p:cBhvr>
                                      <p:tavLst>
                                        <p:tav tm="0">
                                          <p:val>
                                            <p:strVal val="#ppt_x-#ppt_w*1.125000"/>
                                          </p:val>
                                        </p:tav>
                                        <p:tav tm="100000">
                                          <p:val>
                                            <p:strVal val="#ppt_x"/>
                                          </p:val>
                                        </p:tav>
                                      </p:tavLst>
                                    </p:anim>
                                    <p:animEffect transition="in" filter="wipe(right)">
                                      <p:cBhvr>
                                        <p:cTn id="14" dur="500"/>
                                        <p:tgtEl>
                                          <p:spTgt spid="11"/>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childTnLst>
                          </p:cTn>
                        </p:par>
                        <p:par>
                          <p:cTn id="21" fill="hold">
                            <p:stCondLst>
                              <p:cond delay="1500"/>
                            </p:stCondLst>
                            <p:childTnLst>
                              <p:par>
                                <p:cTn id="22" presetID="12" presetClass="entr" presetSubtype="8"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p:tgtEl>
                                          <p:spTgt spid="18"/>
                                        </p:tgtEl>
                                        <p:attrNameLst>
                                          <p:attrName>ppt_x</p:attrName>
                                        </p:attrNameLst>
                                      </p:cBhvr>
                                      <p:tavLst>
                                        <p:tav tm="0">
                                          <p:val>
                                            <p:strVal val="#ppt_x-#ppt_w*1.125000"/>
                                          </p:val>
                                        </p:tav>
                                        <p:tav tm="100000">
                                          <p:val>
                                            <p:strVal val="#ppt_x"/>
                                          </p:val>
                                        </p:tav>
                                      </p:tavLst>
                                    </p:anim>
                                    <p:animEffect transition="in" filter="wipe(right)">
                                      <p:cBhvr>
                                        <p:cTn id="25" dur="500"/>
                                        <p:tgtEl>
                                          <p:spTgt spid="18"/>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2500"/>
                            </p:stCondLst>
                            <p:childTnLst>
                              <p:par>
                                <p:cTn id="33" presetID="12" presetClass="entr" presetSubtype="8"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p:tgtEl>
                                          <p:spTgt spid="25"/>
                                        </p:tgtEl>
                                        <p:attrNameLst>
                                          <p:attrName>ppt_x</p:attrName>
                                        </p:attrNameLst>
                                      </p:cBhvr>
                                      <p:tavLst>
                                        <p:tav tm="0">
                                          <p:val>
                                            <p:strVal val="#ppt_x-#ppt_w*1.125000"/>
                                          </p:val>
                                        </p:tav>
                                        <p:tav tm="100000">
                                          <p:val>
                                            <p:strVal val="#ppt_x"/>
                                          </p:val>
                                        </p:tav>
                                      </p:tavLst>
                                    </p:anim>
                                    <p:animEffect transition="in" filter="wipe(right)">
                                      <p:cBhvr>
                                        <p:cTn id="36" dur="500"/>
                                        <p:tgtEl>
                                          <p:spTgt spid="25"/>
                                        </p:tgtEl>
                                      </p:cBhvr>
                                    </p:animEffect>
                                  </p:childTnLst>
                                </p:cTn>
                              </p:par>
                            </p:childTnLst>
                          </p:cTn>
                        </p:par>
                        <p:par>
                          <p:cTn id="37" fill="hold">
                            <p:stCondLst>
                              <p:cond delay="3000"/>
                            </p:stCondLst>
                            <p:childTnLst>
                              <p:par>
                                <p:cTn id="38" presetID="53" presetClass="entr" presetSubtype="16"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500" fill="hold"/>
                                        <p:tgtEl>
                                          <p:spTgt spid="26"/>
                                        </p:tgtEl>
                                        <p:attrNameLst>
                                          <p:attrName>ppt_w</p:attrName>
                                        </p:attrNameLst>
                                      </p:cBhvr>
                                      <p:tavLst>
                                        <p:tav tm="0">
                                          <p:val>
                                            <p:fltVal val="0"/>
                                          </p:val>
                                        </p:tav>
                                        <p:tav tm="100000">
                                          <p:val>
                                            <p:strVal val="#ppt_w"/>
                                          </p:val>
                                        </p:tav>
                                      </p:tavLst>
                                    </p:anim>
                                    <p:anim calcmode="lin" valueType="num">
                                      <p:cBhvr>
                                        <p:cTn id="41" dur="500" fill="hold"/>
                                        <p:tgtEl>
                                          <p:spTgt spid="26"/>
                                        </p:tgtEl>
                                        <p:attrNameLst>
                                          <p:attrName>ppt_h</p:attrName>
                                        </p:attrNameLst>
                                      </p:cBhvr>
                                      <p:tavLst>
                                        <p:tav tm="0">
                                          <p:val>
                                            <p:fltVal val="0"/>
                                          </p:val>
                                        </p:tav>
                                        <p:tav tm="100000">
                                          <p:val>
                                            <p:strVal val="#ppt_h"/>
                                          </p:val>
                                        </p:tav>
                                      </p:tavLst>
                                    </p:anim>
                                    <p:animEffect transition="in" filter="fade">
                                      <p:cBhvr>
                                        <p:cTn id="42" dur="500"/>
                                        <p:tgtEl>
                                          <p:spTgt spid="26"/>
                                        </p:tgtEl>
                                      </p:cBhvr>
                                    </p:animEffect>
                                  </p:childTnLst>
                                </p:cTn>
                              </p:par>
                            </p:childTnLst>
                          </p:cTn>
                        </p:par>
                        <p:par>
                          <p:cTn id="43" fill="hold">
                            <p:stCondLst>
                              <p:cond delay="3500"/>
                            </p:stCondLst>
                            <p:childTnLst>
                              <p:par>
                                <p:cTn id="44" presetID="12" presetClass="entr" presetSubtype="8" fill="hold" grpId="0" nodeType="after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additive="base">
                                        <p:cTn id="46" dur="500"/>
                                        <p:tgtEl>
                                          <p:spTgt spid="32"/>
                                        </p:tgtEl>
                                        <p:attrNameLst>
                                          <p:attrName>ppt_x</p:attrName>
                                        </p:attrNameLst>
                                      </p:cBhvr>
                                      <p:tavLst>
                                        <p:tav tm="0">
                                          <p:val>
                                            <p:strVal val="#ppt_x-#ppt_w*1.125000"/>
                                          </p:val>
                                        </p:tav>
                                        <p:tav tm="100000">
                                          <p:val>
                                            <p:strVal val="#ppt_x"/>
                                          </p:val>
                                        </p:tav>
                                      </p:tavLst>
                                    </p:anim>
                                    <p:animEffect transition="in" filter="wipe(righ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animBg="1"/>
      <p:bldP spid="25" grpId="0" animBg="1"/>
      <p:bldP spid="32"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hank You Slide">
    <p:spTree>
      <p:nvGrpSpPr>
        <p:cNvPr id="1" name=""/>
        <p:cNvGrpSpPr/>
        <p:nvPr/>
      </p:nvGrpSpPr>
      <p:grpSpPr>
        <a:xfrm>
          <a:off x="0" y="0"/>
          <a:ext cx="0" cy="0"/>
          <a:chOff x="0" y="0"/>
          <a:chExt cx="0" cy="0"/>
        </a:xfrm>
      </p:grpSpPr>
      <p:pic>
        <p:nvPicPr>
          <p:cNvPr id="3" name="Picture 2" descr="Diagram, schematic, sunburst chart&#10;&#10;Description automatically generated">
            <a:extLst>
              <a:ext uri="{FF2B5EF4-FFF2-40B4-BE49-F238E27FC236}">
                <a16:creationId xmlns:a16="http://schemas.microsoft.com/office/drawing/2014/main" id="{70F7537F-4F19-72ED-8484-75BC2F04BD78}"/>
              </a:ext>
            </a:extLst>
          </p:cNvPr>
          <p:cNvPicPr>
            <a:picLocks noChangeAspect="1"/>
          </p:cNvPicPr>
          <p:nvPr userDrawn="1"/>
        </p:nvPicPr>
        <p:blipFill>
          <a:blip r:embed="rId2"/>
          <a:stretch>
            <a:fillRect/>
          </a:stretch>
        </p:blipFill>
        <p:spPr>
          <a:xfrm>
            <a:off x="0" y="0"/>
            <a:ext cx="7772400" cy="10058400"/>
          </a:xfrm>
          <a:prstGeom prst="rect">
            <a:avLst/>
          </a:prstGeom>
        </p:spPr>
      </p:pic>
      <p:sp>
        <p:nvSpPr>
          <p:cNvPr id="6" name="Rectangle 5">
            <a:extLst>
              <a:ext uri="{FF2B5EF4-FFF2-40B4-BE49-F238E27FC236}">
                <a16:creationId xmlns:a16="http://schemas.microsoft.com/office/drawing/2014/main" id="{04D66D99-C0B9-37D9-804B-0BBE7BAAF6B6}"/>
              </a:ext>
            </a:extLst>
          </p:cNvPr>
          <p:cNvSpPr/>
          <p:nvPr userDrawn="1"/>
        </p:nvSpPr>
        <p:spPr>
          <a:xfrm>
            <a:off x="0" y="9194677"/>
            <a:ext cx="7772400" cy="75844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lvl1pPr>
              <a:defRPr>
                <a:solidFill>
                  <a:schemeClr val="tx1"/>
                </a:solidFill>
              </a:defRPr>
            </a:lvl1p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Slide Number Placeholder 5">
            <a:extLst>
              <a:ext uri="{FF2B5EF4-FFF2-40B4-BE49-F238E27FC236}">
                <a16:creationId xmlns:a16="http://schemas.microsoft.com/office/drawing/2014/main" id="{F92D9F26-C67E-36A9-917A-B903F5BC3226}"/>
              </a:ext>
            </a:extLst>
          </p:cNvPr>
          <p:cNvSpPr txBox="1">
            <a:spLocks/>
          </p:cNvSpPr>
          <p:nvPr userDrawn="1"/>
        </p:nvSpPr>
        <p:spPr>
          <a:xfrm>
            <a:off x="5666965" y="9311094"/>
            <a:ext cx="1748790" cy="535517"/>
          </a:xfrm>
          <a:prstGeom prst="rect">
            <a:avLst/>
          </a:prstGeom>
        </p:spPr>
        <p:txBody>
          <a:bodyPr vert="horz" lIns="58293" tIns="29146" rIns="58293" bIns="29146" rtlCol="0" anchor="ctr"/>
          <a:lstStyle>
            <a:defPPr>
              <a:defRPr lang="en-US"/>
            </a:defPPr>
            <a:lvl1pPr marL="0" algn="r" defTabSz="914400" rtl="0" eaLnBrk="1" latinLnBrk="0" hangingPunct="1">
              <a:defRPr sz="12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765"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765"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FEA1AE-F4E2-70CB-EB7F-164652E5E4D0}"/>
              </a:ext>
            </a:extLst>
          </p:cNvPr>
          <p:cNvGrpSpPr/>
          <p:nvPr userDrawn="1"/>
        </p:nvGrpSpPr>
        <p:grpSpPr>
          <a:xfrm>
            <a:off x="275961" y="9273493"/>
            <a:ext cx="2185988" cy="502886"/>
            <a:chOff x="432881" y="6287214"/>
            <a:chExt cx="3429000" cy="342877"/>
          </a:xfrm>
        </p:grpSpPr>
        <p:pic>
          <p:nvPicPr>
            <p:cNvPr id="10" name="Picture 9" descr="A picture containing shape&#10;&#10;AI-generated content may be incorrect.">
              <a:extLst>
                <a:ext uri="{FF2B5EF4-FFF2-40B4-BE49-F238E27FC236}">
                  <a16:creationId xmlns:a16="http://schemas.microsoft.com/office/drawing/2014/main" id="{7407752A-0DF6-33CA-55DF-0138ACF4190B}"/>
                </a:ext>
              </a:extLst>
            </p:cNvPr>
            <p:cNvPicPr>
              <a:picLocks noChangeAspect="1"/>
            </p:cNvPicPr>
            <p:nvPr userDrawn="1"/>
          </p:nvPicPr>
          <p:blipFill>
            <a:blip r:embed="rId3"/>
            <a:stretch>
              <a:fillRect/>
            </a:stretch>
          </p:blipFill>
          <p:spPr>
            <a:xfrm>
              <a:off x="532436" y="6287214"/>
              <a:ext cx="1551008" cy="247640"/>
            </a:xfrm>
            <a:prstGeom prst="rect">
              <a:avLst/>
            </a:prstGeom>
          </p:spPr>
        </p:pic>
        <p:sp>
          <p:nvSpPr>
            <p:cNvPr id="11" name="TextBox 10">
              <a:extLst>
                <a:ext uri="{FF2B5EF4-FFF2-40B4-BE49-F238E27FC236}">
                  <a16:creationId xmlns:a16="http://schemas.microsoft.com/office/drawing/2014/main" id="{A5965D41-A814-AF3B-3F57-342562A2639E}"/>
                </a:ext>
              </a:extLst>
            </p:cNvPr>
            <p:cNvSpPr txBox="1"/>
            <p:nvPr userDrawn="1"/>
          </p:nvSpPr>
          <p:spPr>
            <a:xfrm>
              <a:off x="432881" y="6513626"/>
              <a:ext cx="3429000" cy="116465"/>
            </a:xfrm>
            <a:prstGeom prst="rect">
              <a:avLst/>
            </a:prstGeom>
            <a:noFill/>
          </p:spPr>
          <p:txBody>
            <a:bodyPr wrap="square" rtlCol="0">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510" b="0" i="0" u="none" strike="noStrike" kern="1200" cap="none" spc="0" normalizeH="0" baseline="0" noProof="0">
                  <a:ln>
                    <a:noFill/>
                  </a:ln>
                  <a:solidFill>
                    <a:srgbClr val="000000"/>
                  </a:solidFill>
                  <a:effectLst/>
                  <a:uLnTx/>
                  <a:uFillTx/>
                  <a:latin typeface="Arial" panose="020B0604020202020204"/>
                  <a:ea typeface="+mn-ea"/>
                  <a:cs typeface="+mn-cs"/>
                </a:rPr>
                <a:t>Delivered by The NextGen Project</a:t>
              </a:r>
            </a:p>
          </p:txBody>
        </p:sp>
      </p:grpSp>
    </p:spTree>
    <p:extLst>
      <p:ext uri="{BB962C8B-B14F-4D97-AF65-F5344CB8AC3E}">
        <p14:creationId xmlns:p14="http://schemas.microsoft.com/office/powerpoint/2010/main" val="8318434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Graphics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3804CAA7-E5F3-E1C4-EAC8-C5D157FACD64}"/>
              </a:ext>
            </a:extLst>
          </p:cNvPr>
          <p:cNvGrpSpPr/>
          <p:nvPr userDrawn="1"/>
        </p:nvGrpSpPr>
        <p:grpSpPr>
          <a:xfrm>
            <a:off x="1549051" y="1907141"/>
            <a:ext cx="2137499" cy="3988244"/>
            <a:chOff x="7060095" y="2141598"/>
            <a:chExt cx="5779053" cy="4686852"/>
          </a:xfrm>
        </p:grpSpPr>
        <p:pic>
          <p:nvPicPr>
            <p:cNvPr id="3" name="Graphic 2">
              <a:extLst>
                <a:ext uri="{FF2B5EF4-FFF2-40B4-BE49-F238E27FC236}">
                  <a16:creationId xmlns:a16="http://schemas.microsoft.com/office/drawing/2014/main" id="{2DCA5F65-B45A-B160-E784-3AAE5088A594}"/>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8267148" y="2141598"/>
              <a:ext cx="4572000" cy="4572000"/>
            </a:xfrm>
            <a:prstGeom prst="rect">
              <a:avLst/>
            </a:prstGeom>
          </p:spPr>
        </p:pic>
        <p:pic>
          <p:nvPicPr>
            <p:cNvPr id="4" name="Graphic 3">
              <a:extLst>
                <a:ext uri="{FF2B5EF4-FFF2-40B4-BE49-F238E27FC236}">
                  <a16:creationId xmlns:a16="http://schemas.microsoft.com/office/drawing/2014/main" id="{90B5578E-CB89-28C6-22E6-5CB76A299060}"/>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060095" y="2256450"/>
              <a:ext cx="4572000" cy="4572000"/>
            </a:xfrm>
            <a:prstGeom prst="rect">
              <a:avLst/>
            </a:prstGeom>
          </p:spPr>
        </p:pic>
      </p:grpSp>
      <p:pic>
        <p:nvPicPr>
          <p:cNvPr id="6" name="Graphic 5">
            <a:extLst>
              <a:ext uri="{FF2B5EF4-FFF2-40B4-BE49-F238E27FC236}">
                <a16:creationId xmlns:a16="http://schemas.microsoft.com/office/drawing/2014/main" id="{D8B177D3-1B11-321B-9B67-4A65E5331038}"/>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6420" y="5322848"/>
            <a:ext cx="1691047" cy="3890514"/>
          </a:xfrm>
          <a:prstGeom prst="rect">
            <a:avLst/>
          </a:prstGeom>
        </p:spPr>
      </p:pic>
      <p:pic>
        <p:nvPicPr>
          <p:cNvPr id="7" name="Graphic 6">
            <a:extLst>
              <a:ext uri="{FF2B5EF4-FFF2-40B4-BE49-F238E27FC236}">
                <a16:creationId xmlns:a16="http://schemas.microsoft.com/office/drawing/2014/main" id="{6C921E44-87F8-A3CC-C7C6-E88D7AB42493}"/>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7833972">
            <a:off x="-933270" y="3347463"/>
            <a:ext cx="3820042" cy="1660416"/>
          </a:xfrm>
          <a:prstGeom prst="rect">
            <a:avLst/>
          </a:prstGeom>
        </p:spPr>
      </p:pic>
      <p:pic>
        <p:nvPicPr>
          <p:cNvPr id="9" name="Graphic 8">
            <a:extLst>
              <a:ext uri="{FF2B5EF4-FFF2-40B4-BE49-F238E27FC236}">
                <a16:creationId xmlns:a16="http://schemas.microsoft.com/office/drawing/2014/main" id="{8956DD41-D046-DBFC-06E4-A0E1DE3EA14A}"/>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6"/>
              </a:ext>
            </a:extLst>
          </a:blip>
          <a:srcRect r="19751" b="3086"/>
          <a:stretch/>
        </p:blipFill>
        <p:spPr>
          <a:xfrm>
            <a:off x="1787467" y="5133666"/>
            <a:ext cx="1579763" cy="4389217"/>
          </a:xfrm>
          <a:prstGeom prst="rect">
            <a:avLst/>
          </a:prstGeom>
        </p:spPr>
      </p:pic>
      <p:sp>
        <p:nvSpPr>
          <p:cNvPr id="32" name="Freeform 7">
            <a:extLst>
              <a:ext uri="{FF2B5EF4-FFF2-40B4-BE49-F238E27FC236}">
                <a16:creationId xmlns:a16="http://schemas.microsoft.com/office/drawing/2014/main" id="{9A5B4C25-2988-70F4-7E50-1417D7F61B6A}"/>
              </a:ext>
            </a:extLst>
          </p:cNvPr>
          <p:cNvSpPr>
            <a:spLocks/>
          </p:cNvSpPr>
          <p:nvPr/>
        </p:nvSpPr>
        <p:spPr bwMode="auto">
          <a:xfrm>
            <a:off x="4470700" y="1832760"/>
            <a:ext cx="888388" cy="2042635"/>
          </a:xfrm>
          <a:custGeom>
            <a:avLst/>
            <a:gdLst>
              <a:gd name="T0" fmla="*/ 414 w 828"/>
              <a:gd name="T1" fmla="*/ 0 h 827"/>
              <a:gd name="T2" fmla="*/ 0 w 828"/>
              <a:gd name="T3" fmla="*/ 413 h 827"/>
              <a:gd name="T4" fmla="*/ 412 w 828"/>
              <a:gd name="T5" fmla="*/ 827 h 827"/>
              <a:gd name="T6" fmla="*/ 414 w 828"/>
              <a:gd name="T7" fmla="*/ 827 h 827"/>
              <a:gd name="T8" fmla="*/ 416 w 828"/>
              <a:gd name="T9" fmla="*/ 827 h 827"/>
              <a:gd name="T10" fmla="*/ 464 w 828"/>
              <a:gd name="T11" fmla="*/ 824 h 827"/>
              <a:gd name="T12" fmla="*/ 825 w 828"/>
              <a:gd name="T13" fmla="*/ 462 h 827"/>
              <a:gd name="T14" fmla="*/ 828 w 828"/>
              <a:gd name="T15" fmla="*/ 413 h 827"/>
              <a:gd name="T16" fmla="*/ 828 w 828"/>
              <a:gd name="T17" fmla="*/ 413 h 827"/>
              <a:gd name="T18" fmla="*/ 414 w 828"/>
              <a:gd name="T1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827">
                <a:moveTo>
                  <a:pt x="414" y="0"/>
                </a:moveTo>
                <a:cubicBezTo>
                  <a:pt x="186" y="0"/>
                  <a:pt x="0" y="185"/>
                  <a:pt x="0" y="413"/>
                </a:cubicBezTo>
                <a:cubicBezTo>
                  <a:pt x="218" y="436"/>
                  <a:pt x="391" y="609"/>
                  <a:pt x="412" y="827"/>
                </a:cubicBezTo>
                <a:cubicBezTo>
                  <a:pt x="412" y="827"/>
                  <a:pt x="413" y="827"/>
                  <a:pt x="414" y="827"/>
                </a:cubicBezTo>
                <a:cubicBezTo>
                  <a:pt x="415" y="827"/>
                  <a:pt x="415" y="827"/>
                  <a:pt x="416" y="827"/>
                </a:cubicBezTo>
                <a:cubicBezTo>
                  <a:pt x="432" y="827"/>
                  <a:pt x="449" y="826"/>
                  <a:pt x="464" y="824"/>
                </a:cubicBezTo>
                <a:cubicBezTo>
                  <a:pt x="653" y="801"/>
                  <a:pt x="803" y="651"/>
                  <a:pt x="825" y="462"/>
                </a:cubicBezTo>
                <a:cubicBezTo>
                  <a:pt x="827" y="446"/>
                  <a:pt x="828" y="430"/>
                  <a:pt x="828" y="413"/>
                </a:cubicBezTo>
                <a:cubicBezTo>
                  <a:pt x="828" y="413"/>
                  <a:pt x="828" y="413"/>
                  <a:pt x="828" y="413"/>
                </a:cubicBezTo>
                <a:cubicBezTo>
                  <a:pt x="828" y="185"/>
                  <a:pt x="642" y="0"/>
                  <a:pt x="414" y="0"/>
                </a:cubicBezTo>
                <a:close/>
              </a:path>
            </a:pathLst>
          </a:custGeom>
          <a:solidFill>
            <a:schemeClr val="accent2">
              <a:lumMod val="50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Freeform 8">
            <a:extLst>
              <a:ext uri="{FF2B5EF4-FFF2-40B4-BE49-F238E27FC236}">
                <a16:creationId xmlns:a16="http://schemas.microsoft.com/office/drawing/2014/main" id="{7E1F7498-38ED-46CE-2005-0E346C9FA8C6}"/>
              </a:ext>
            </a:extLst>
          </p:cNvPr>
          <p:cNvSpPr>
            <a:spLocks/>
          </p:cNvSpPr>
          <p:nvPr/>
        </p:nvSpPr>
        <p:spPr bwMode="auto">
          <a:xfrm>
            <a:off x="4048566" y="2805525"/>
            <a:ext cx="888388" cy="2045108"/>
          </a:xfrm>
          <a:custGeom>
            <a:avLst/>
            <a:gdLst>
              <a:gd name="T0" fmla="*/ 825 w 828"/>
              <a:gd name="T1" fmla="*/ 366 h 828"/>
              <a:gd name="T2" fmla="*/ 465 w 828"/>
              <a:gd name="T3" fmla="*/ 3 h 828"/>
              <a:gd name="T4" fmla="*/ 416 w 828"/>
              <a:gd name="T5" fmla="*/ 0 h 828"/>
              <a:gd name="T6" fmla="*/ 414 w 828"/>
              <a:gd name="T7" fmla="*/ 0 h 828"/>
              <a:gd name="T8" fmla="*/ 0 w 828"/>
              <a:gd name="T9" fmla="*/ 414 h 828"/>
              <a:gd name="T10" fmla="*/ 414 w 828"/>
              <a:gd name="T11" fmla="*/ 828 h 828"/>
              <a:gd name="T12" fmla="*/ 417 w 828"/>
              <a:gd name="T13" fmla="*/ 828 h 828"/>
              <a:gd name="T14" fmla="*/ 828 w 828"/>
              <a:gd name="T15" fmla="*/ 416 h 828"/>
              <a:gd name="T16" fmla="*/ 828 w 828"/>
              <a:gd name="T17" fmla="*/ 414 h 828"/>
              <a:gd name="T18" fmla="*/ 828 w 828"/>
              <a:gd name="T19" fmla="*/ 414 h 828"/>
              <a:gd name="T20" fmla="*/ 825 w 828"/>
              <a:gd name="T21" fmla="*/ 36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8" h="828">
                <a:moveTo>
                  <a:pt x="825" y="366"/>
                </a:moveTo>
                <a:cubicBezTo>
                  <a:pt x="803" y="177"/>
                  <a:pt x="653" y="26"/>
                  <a:pt x="465" y="3"/>
                </a:cubicBezTo>
                <a:cubicBezTo>
                  <a:pt x="449" y="1"/>
                  <a:pt x="433" y="0"/>
                  <a:pt x="416" y="0"/>
                </a:cubicBezTo>
                <a:cubicBezTo>
                  <a:pt x="416" y="0"/>
                  <a:pt x="415" y="0"/>
                  <a:pt x="414" y="0"/>
                </a:cubicBezTo>
                <a:cubicBezTo>
                  <a:pt x="186" y="0"/>
                  <a:pt x="0" y="186"/>
                  <a:pt x="0" y="414"/>
                </a:cubicBezTo>
                <a:cubicBezTo>
                  <a:pt x="0" y="642"/>
                  <a:pt x="186" y="828"/>
                  <a:pt x="414" y="828"/>
                </a:cubicBezTo>
                <a:cubicBezTo>
                  <a:pt x="415" y="828"/>
                  <a:pt x="416" y="828"/>
                  <a:pt x="417" y="828"/>
                </a:cubicBezTo>
                <a:cubicBezTo>
                  <a:pt x="439" y="611"/>
                  <a:pt x="611" y="438"/>
                  <a:pt x="828" y="416"/>
                </a:cubicBezTo>
                <a:cubicBezTo>
                  <a:pt x="828" y="415"/>
                  <a:pt x="828" y="415"/>
                  <a:pt x="828" y="414"/>
                </a:cubicBezTo>
                <a:cubicBezTo>
                  <a:pt x="828" y="414"/>
                  <a:pt x="828" y="414"/>
                  <a:pt x="828" y="414"/>
                </a:cubicBezTo>
                <a:cubicBezTo>
                  <a:pt x="828" y="398"/>
                  <a:pt x="827" y="381"/>
                  <a:pt x="825" y="366"/>
                </a:cubicBezTo>
                <a:close/>
              </a:path>
            </a:pathLst>
          </a:custGeom>
          <a:solidFill>
            <a:schemeClr val="accent3"/>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Freeform 9">
            <a:extLst>
              <a:ext uri="{FF2B5EF4-FFF2-40B4-BE49-F238E27FC236}">
                <a16:creationId xmlns:a16="http://schemas.microsoft.com/office/drawing/2014/main" id="{60BBC182-6CF4-24E4-59C2-FE649ECC5291}"/>
              </a:ext>
            </a:extLst>
          </p:cNvPr>
          <p:cNvSpPr>
            <a:spLocks/>
          </p:cNvSpPr>
          <p:nvPr/>
        </p:nvSpPr>
        <p:spPr bwMode="auto">
          <a:xfrm>
            <a:off x="4910042" y="2806762"/>
            <a:ext cx="887313" cy="2042635"/>
          </a:xfrm>
          <a:custGeom>
            <a:avLst/>
            <a:gdLst>
              <a:gd name="T0" fmla="*/ 414 w 827"/>
              <a:gd name="T1" fmla="*/ 0 h 827"/>
              <a:gd name="T2" fmla="*/ 412 w 827"/>
              <a:gd name="T3" fmla="*/ 0 h 827"/>
              <a:gd name="T4" fmla="*/ 0 w 827"/>
              <a:gd name="T5" fmla="*/ 413 h 827"/>
              <a:gd name="T6" fmla="*/ 0 w 827"/>
              <a:gd name="T7" fmla="*/ 416 h 827"/>
              <a:gd name="T8" fmla="*/ 3 w 827"/>
              <a:gd name="T9" fmla="*/ 464 h 827"/>
              <a:gd name="T10" fmla="*/ 363 w 827"/>
              <a:gd name="T11" fmla="*/ 824 h 827"/>
              <a:gd name="T12" fmla="*/ 411 w 827"/>
              <a:gd name="T13" fmla="*/ 827 h 827"/>
              <a:gd name="T14" fmla="*/ 414 w 827"/>
              <a:gd name="T15" fmla="*/ 827 h 827"/>
              <a:gd name="T16" fmla="*/ 827 w 827"/>
              <a:gd name="T17" fmla="*/ 413 h 827"/>
              <a:gd name="T18" fmla="*/ 414 w 827"/>
              <a:gd name="T1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7" h="827">
                <a:moveTo>
                  <a:pt x="414" y="0"/>
                </a:moveTo>
                <a:cubicBezTo>
                  <a:pt x="413" y="0"/>
                  <a:pt x="412" y="0"/>
                  <a:pt x="412" y="0"/>
                </a:cubicBezTo>
                <a:cubicBezTo>
                  <a:pt x="390" y="218"/>
                  <a:pt x="218" y="391"/>
                  <a:pt x="0" y="413"/>
                </a:cubicBezTo>
                <a:cubicBezTo>
                  <a:pt x="0" y="414"/>
                  <a:pt x="0" y="415"/>
                  <a:pt x="0" y="416"/>
                </a:cubicBezTo>
                <a:cubicBezTo>
                  <a:pt x="0" y="432"/>
                  <a:pt x="1" y="448"/>
                  <a:pt x="3" y="464"/>
                </a:cubicBezTo>
                <a:cubicBezTo>
                  <a:pt x="26" y="652"/>
                  <a:pt x="175" y="801"/>
                  <a:pt x="363" y="824"/>
                </a:cubicBezTo>
                <a:cubicBezTo>
                  <a:pt x="379" y="826"/>
                  <a:pt x="395" y="827"/>
                  <a:pt x="411" y="827"/>
                </a:cubicBezTo>
                <a:cubicBezTo>
                  <a:pt x="412" y="827"/>
                  <a:pt x="413" y="827"/>
                  <a:pt x="414" y="827"/>
                </a:cubicBezTo>
                <a:cubicBezTo>
                  <a:pt x="642" y="827"/>
                  <a:pt x="827" y="641"/>
                  <a:pt x="827" y="413"/>
                </a:cubicBezTo>
                <a:cubicBezTo>
                  <a:pt x="827" y="185"/>
                  <a:pt x="642" y="0"/>
                  <a:pt x="414" y="0"/>
                </a:cubicBezTo>
                <a:close/>
              </a:path>
            </a:pathLst>
          </a:custGeom>
          <a:solidFill>
            <a:schemeClr val="accent5">
              <a:lumMod val="7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10">
            <a:extLst>
              <a:ext uri="{FF2B5EF4-FFF2-40B4-BE49-F238E27FC236}">
                <a16:creationId xmlns:a16="http://schemas.microsoft.com/office/drawing/2014/main" id="{E64E2E5A-29C2-2BE9-90EE-DC1E37982726}"/>
              </a:ext>
            </a:extLst>
          </p:cNvPr>
          <p:cNvSpPr>
            <a:spLocks/>
          </p:cNvSpPr>
          <p:nvPr userDrawn="1"/>
        </p:nvSpPr>
        <p:spPr bwMode="auto">
          <a:xfrm>
            <a:off x="4486833" y="3828081"/>
            <a:ext cx="887313" cy="2045108"/>
          </a:xfrm>
          <a:custGeom>
            <a:avLst/>
            <a:gdLst>
              <a:gd name="T0" fmla="*/ 827 w 827"/>
              <a:gd name="T1" fmla="*/ 412 h 828"/>
              <a:gd name="T2" fmla="*/ 416 w 827"/>
              <a:gd name="T3" fmla="*/ 0 h 828"/>
              <a:gd name="T4" fmla="*/ 413 w 827"/>
              <a:gd name="T5" fmla="*/ 0 h 828"/>
              <a:gd name="T6" fmla="*/ 411 w 827"/>
              <a:gd name="T7" fmla="*/ 0 h 828"/>
              <a:gd name="T8" fmla="*/ 363 w 827"/>
              <a:gd name="T9" fmla="*/ 3 h 828"/>
              <a:gd name="T10" fmla="*/ 3 w 827"/>
              <a:gd name="T11" fmla="*/ 363 h 828"/>
              <a:gd name="T12" fmla="*/ 0 w 827"/>
              <a:gd name="T13" fmla="*/ 412 h 828"/>
              <a:gd name="T14" fmla="*/ 0 w 827"/>
              <a:gd name="T15" fmla="*/ 414 h 828"/>
              <a:gd name="T16" fmla="*/ 413 w 827"/>
              <a:gd name="T17" fmla="*/ 828 h 828"/>
              <a:gd name="T18" fmla="*/ 827 w 827"/>
              <a:gd name="T19" fmla="*/ 414 h 828"/>
              <a:gd name="T20" fmla="*/ 827 w 827"/>
              <a:gd name="T21" fmla="*/ 412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7" h="828">
                <a:moveTo>
                  <a:pt x="827" y="412"/>
                </a:moveTo>
                <a:cubicBezTo>
                  <a:pt x="610" y="389"/>
                  <a:pt x="438" y="217"/>
                  <a:pt x="416" y="0"/>
                </a:cubicBezTo>
                <a:cubicBezTo>
                  <a:pt x="415" y="0"/>
                  <a:pt x="414" y="0"/>
                  <a:pt x="413" y="0"/>
                </a:cubicBezTo>
                <a:cubicBezTo>
                  <a:pt x="413" y="0"/>
                  <a:pt x="412" y="0"/>
                  <a:pt x="411" y="0"/>
                </a:cubicBezTo>
                <a:cubicBezTo>
                  <a:pt x="395" y="0"/>
                  <a:pt x="379" y="1"/>
                  <a:pt x="363" y="3"/>
                </a:cubicBezTo>
                <a:cubicBezTo>
                  <a:pt x="175" y="26"/>
                  <a:pt x="26" y="176"/>
                  <a:pt x="3" y="363"/>
                </a:cubicBezTo>
                <a:cubicBezTo>
                  <a:pt x="1" y="379"/>
                  <a:pt x="0" y="395"/>
                  <a:pt x="0" y="412"/>
                </a:cubicBezTo>
                <a:cubicBezTo>
                  <a:pt x="0" y="412"/>
                  <a:pt x="0" y="413"/>
                  <a:pt x="0" y="414"/>
                </a:cubicBezTo>
                <a:cubicBezTo>
                  <a:pt x="0" y="642"/>
                  <a:pt x="185" y="828"/>
                  <a:pt x="413" y="828"/>
                </a:cubicBezTo>
                <a:cubicBezTo>
                  <a:pt x="642" y="828"/>
                  <a:pt x="827" y="642"/>
                  <a:pt x="827" y="414"/>
                </a:cubicBezTo>
                <a:cubicBezTo>
                  <a:pt x="827" y="413"/>
                  <a:pt x="827" y="412"/>
                  <a:pt x="827" y="412"/>
                </a:cubicBezTo>
                <a:close/>
              </a:path>
            </a:pathLst>
          </a:custGeom>
          <a:solidFill>
            <a:schemeClr val="accent1">
              <a:lumMod val="7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Title 1">
            <a:extLst>
              <a:ext uri="{FF2B5EF4-FFF2-40B4-BE49-F238E27FC236}">
                <a16:creationId xmlns:a16="http://schemas.microsoft.com/office/drawing/2014/main" id="{4A39FBDD-E347-9B6D-DDCD-1C639B973309}"/>
              </a:ext>
            </a:extLst>
          </p:cNvPr>
          <p:cNvSpPr>
            <a:spLocks noGrp="1"/>
          </p:cNvSpPr>
          <p:nvPr userDrawn="1">
            <p:ph type="title" hasCustomPrompt="1"/>
          </p:nvPr>
        </p:nvSpPr>
        <p:spPr>
          <a:xfrm>
            <a:off x="339427" y="535518"/>
            <a:ext cx="7076328" cy="1022742"/>
          </a:xfrm>
        </p:spPr>
        <p:txBody>
          <a:bodyPr/>
          <a:lstStyle>
            <a:lvl1pPr>
              <a:defRPr/>
            </a:lvl1pPr>
          </a:lstStyle>
          <a:p>
            <a:r>
              <a:rPr lang="en-US"/>
              <a:t>Graphics Library</a:t>
            </a:r>
          </a:p>
        </p:txBody>
      </p:sp>
    </p:spTree>
    <p:extLst>
      <p:ext uri="{BB962C8B-B14F-4D97-AF65-F5344CB8AC3E}">
        <p14:creationId xmlns:p14="http://schemas.microsoft.com/office/powerpoint/2010/main" val="18981806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Section Divider 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B11C0-2FD6-2838-A963-732716082E4A}"/>
              </a:ext>
            </a:extLst>
          </p:cNvPr>
          <p:cNvSpPr>
            <a:spLocks noGrp="1"/>
          </p:cNvSpPr>
          <p:nvPr>
            <p:ph type="ctrTitle" hasCustomPrompt="1"/>
          </p:nvPr>
        </p:nvSpPr>
        <p:spPr>
          <a:xfrm>
            <a:off x="971550" y="2821909"/>
            <a:ext cx="5829300" cy="2428451"/>
          </a:xfrm>
          <a:prstGeom prst="rect">
            <a:avLst/>
          </a:prstGeom>
        </p:spPr>
        <p:txBody>
          <a:bodyPr anchor="b"/>
          <a:lstStyle>
            <a:lvl1pPr algn="ctr">
              <a:defRPr sz="3825"/>
            </a:lvl1pPr>
          </a:lstStyle>
          <a:p>
            <a:r>
              <a:rPr lang="en-US"/>
              <a:t>Click to edit section divider title style</a:t>
            </a:r>
          </a:p>
        </p:txBody>
      </p:sp>
      <p:sp>
        <p:nvSpPr>
          <p:cNvPr id="3" name="Subtitle 2">
            <a:extLst>
              <a:ext uri="{FF2B5EF4-FFF2-40B4-BE49-F238E27FC236}">
                <a16:creationId xmlns:a16="http://schemas.microsoft.com/office/drawing/2014/main" id="{A7C93F9A-86E2-839F-ED9E-D9A1823E01A6}"/>
              </a:ext>
            </a:extLst>
          </p:cNvPr>
          <p:cNvSpPr>
            <a:spLocks noGrp="1"/>
          </p:cNvSpPr>
          <p:nvPr>
            <p:ph type="subTitle" idx="1"/>
          </p:nvPr>
        </p:nvSpPr>
        <p:spPr>
          <a:xfrm>
            <a:off x="971550" y="5385405"/>
            <a:ext cx="5829300" cy="2428451"/>
          </a:xfrm>
          <a:prstGeom prst="rect">
            <a:avLst/>
          </a:prstGeom>
        </p:spPr>
        <p:txBody>
          <a:bodyPr/>
          <a:lstStyle>
            <a:lvl1pPr marL="0" indent="0" algn="ctr">
              <a:buNone/>
              <a:defRPr sz="1530"/>
            </a:lvl1pPr>
            <a:lvl2pPr marL="291465" indent="0" algn="ctr">
              <a:buNone/>
              <a:defRPr sz="1275"/>
            </a:lvl2pPr>
            <a:lvl3pPr marL="582930" indent="0" algn="ctr">
              <a:buNone/>
              <a:defRPr sz="1148"/>
            </a:lvl3pPr>
            <a:lvl4pPr marL="874395" indent="0" algn="ctr">
              <a:buNone/>
              <a:defRPr sz="1020"/>
            </a:lvl4pPr>
            <a:lvl5pPr marL="1165860" indent="0" algn="ctr">
              <a:buNone/>
              <a:defRPr sz="1020"/>
            </a:lvl5pPr>
            <a:lvl6pPr marL="1457325" indent="0" algn="ctr">
              <a:buNone/>
              <a:defRPr sz="1020"/>
            </a:lvl6pPr>
            <a:lvl7pPr marL="1748790" indent="0" algn="ctr">
              <a:buNone/>
              <a:defRPr sz="1020"/>
            </a:lvl7pPr>
            <a:lvl8pPr marL="2040255" indent="0" algn="ctr">
              <a:buNone/>
              <a:defRPr sz="1020"/>
            </a:lvl8pPr>
            <a:lvl9pPr marL="2331720" indent="0" algn="ctr">
              <a:buNone/>
              <a:defRPr sz="1020"/>
            </a:lvl9pPr>
          </a:lstStyle>
          <a:p>
            <a:r>
              <a:rPr lang="en-US"/>
              <a:t>Click to edit Master subtitle style</a:t>
            </a:r>
          </a:p>
        </p:txBody>
      </p:sp>
      <p:sp>
        <p:nvSpPr>
          <p:cNvPr id="6" name="Slide Number Placeholder 5">
            <a:extLst>
              <a:ext uri="{FF2B5EF4-FFF2-40B4-BE49-F238E27FC236}">
                <a16:creationId xmlns:a16="http://schemas.microsoft.com/office/drawing/2014/main" id="{8EF32783-59CB-A81F-8C93-0AED3094E4D4}"/>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0ABFCF06-B160-AD99-574E-377867A43B22}"/>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rot="17833972">
            <a:off x="-762000" y="-652670"/>
            <a:ext cx="4572000" cy="4572000"/>
          </a:xfrm>
          <a:prstGeom prst="rect">
            <a:avLst/>
          </a:prstGeom>
        </p:spPr>
      </p:pic>
    </p:spTree>
    <p:extLst>
      <p:ext uri="{BB962C8B-B14F-4D97-AF65-F5344CB8AC3E}">
        <p14:creationId xmlns:p14="http://schemas.microsoft.com/office/powerpoint/2010/main" val="154342990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Logo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558E1482-C3D4-5E51-2DE5-07481E4D72FB}"/>
              </a:ext>
            </a:extLst>
          </p:cNvPr>
          <p:cNvSpPr/>
          <p:nvPr userDrawn="1"/>
        </p:nvSpPr>
        <p:spPr>
          <a:xfrm>
            <a:off x="339427" y="6487379"/>
            <a:ext cx="3057963" cy="1598168"/>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7" name="Picture 26" descr="Shape&#10;&#10;AI-generated content may be incorrect.">
            <a:extLst>
              <a:ext uri="{FF2B5EF4-FFF2-40B4-BE49-F238E27FC236}">
                <a16:creationId xmlns:a16="http://schemas.microsoft.com/office/drawing/2014/main" id="{0D46FF3C-5D34-1357-7288-FDEF03D88476}"/>
              </a:ext>
            </a:extLst>
          </p:cNvPr>
          <p:cNvPicPr>
            <a:picLocks noChangeAspect="1"/>
          </p:cNvPicPr>
          <p:nvPr userDrawn="1"/>
        </p:nvPicPr>
        <p:blipFill>
          <a:blip r:embed="rId2"/>
          <a:stretch>
            <a:fillRect/>
          </a:stretch>
        </p:blipFill>
        <p:spPr>
          <a:xfrm>
            <a:off x="339428" y="3291044"/>
            <a:ext cx="2897168" cy="1072897"/>
          </a:xfrm>
          <a:prstGeom prst="rect">
            <a:avLst/>
          </a:prstGeom>
        </p:spPr>
      </p:pic>
      <p:pic>
        <p:nvPicPr>
          <p:cNvPr id="28" name="Picture 27" descr="A picture containing shape&#10;&#10;AI-generated content may be incorrect.">
            <a:extLst>
              <a:ext uri="{FF2B5EF4-FFF2-40B4-BE49-F238E27FC236}">
                <a16:creationId xmlns:a16="http://schemas.microsoft.com/office/drawing/2014/main" id="{02AC823A-CB8E-E0F6-F727-85ED4B277025}"/>
              </a:ext>
            </a:extLst>
          </p:cNvPr>
          <p:cNvPicPr>
            <a:picLocks noChangeAspect="1"/>
          </p:cNvPicPr>
          <p:nvPr userDrawn="1"/>
        </p:nvPicPr>
        <p:blipFill>
          <a:blip r:embed="rId3"/>
          <a:stretch>
            <a:fillRect/>
          </a:stretch>
        </p:blipFill>
        <p:spPr>
          <a:xfrm>
            <a:off x="339428" y="4889212"/>
            <a:ext cx="2897168" cy="1072897"/>
          </a:xfrm>
          <a:prstGeom prst="rect">
            <a:avLst/>
          </a:prstGeom>
        </p:spPr>
      </p:pic>
      <p:pic>
        <p:nvPicPr>
          <p:cNvPr id="29" name="Picture 28" descr="A black and white sign&#10;&#10;AI-generated content may be incorrect.">
            <a:extLst>
              <a:ext uri="{FF2B5EF4-FFF2-40B4-BE49-F238E27FC236}">
                <a16:creationId xmlns:a16="http://schemas.microsoft.com/office/drawing/2014/main" id="{0B7B849B-EBED-8CC4-E2DE-0E77F7335133}"/>
              </a:ext>
            </a:extLst>
          </p:cNvPr>
          <p:cNvPicPr>
            <a:picLocks noChangeAspect="1"/>
          </p:cNvPicPr>
          <p:nvPr userDrawn="1"/>
        </p:nvPicPr>
        <p:blipFill>
          <a:blip r:embed="rId4"/>
          <a:stretch>
            <a:fillRect/>
          </a:stretch>
        </p:blipFill>
        <p:spPr>
          <a:xfrm>
            <a:off x="419825" y="6750016"/>
            <a:ext cx="2897168" cy="1072897"/>
          </a:xfrm>
          <a:prstGeom prst="rect">
            <a:avLst/>
          </a:prstGeom>
        </p:spPr>
      </p:pic>
      <p:sp>
        <p:nvSpPr>
          <p:cNvPr id="3" name="Title 1">
            <a:extLst>
              <a:ext uri="{FF2B5EF4-FFF2-40B4-BE49-F238E27FC236}">
                <a16:creationId xmlns:a16="http://schemas.microsoft.com/office/drawing/2014/main" id="{3333D6D6-5BD1-9040-A2AF-FA454EE2C3D0}"/>
              </a:ext>
            </a:extLst>
          </p:cNvPr>
          <p:cNvSpPr>
            <a:spLocks noGrp="1"/>
          </p:cNvSpPr>
          <p:nvPr>
            <p:ph type="title" hasCustomPrompt="1"/>
          </p:nvPr>
        </p:nvSpPr>
        <p:spPr>
          <a:xfrm>
            <a:off x="339427" y="535518"/>
            <a:ext cx="7076328" cy="1022742"/>
          </a:xfrm>
        </p:spPr>
        <p:txBody>
          <a:bodyPr/>
          <a:lstStyle>
            <a:lvl1pPr>
              <a:defRPr/>
            </a:lvl1pPr>
          </a:lstStyle>
          <a:p>
            <a:r>
              <a:rPr lang="en-US"/>
              <a:t>Logo Library</a:t>
            </a:r>
          </a:p>
        </p:txBody>
      </p:sp>
    </p:spTree>
    <p:extLst>
      <p:ext uri="{BB962C8B-B14F-4D97-AF65-F5344CB8AC3E}">
        <p14:creationId xmlns:p14="http://schemas.microsoft.com/office/powerpoint/2010/main" val="145468923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con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3" name="Picture 2" descr="A group of people's faces&#10;&#10;Description automatically generated">
            <a:extLst>
              <a:ext uri="{FF2B5EF4-FFF2-40B4-BE49-F238E27FC236}">
                <a16:creationId xmlns:a16="http://schemas.microsoft.com/office/drawing/2014/main" id="{BEEA8727-313D-452A-0EC5-279D1394CDD1}"/>
              </a:ext>
            </a:extLst>
          </p:cNvPr>
          <p:cNvPicPr>
            <a:picLocks noChangeAspect="1"/>
          </p:cNvPicPr>
          <p:nvPr userDrawn="1"/>
        </p:nvPicPr>
        <p:blipFill rotWithShape="1">
          <a:blip r:embed="rId2"/>
          <a:srcRect l="-606" t="-31" r="458" b="-6"/>
          <a:stretch/>
        </p:blipFill>
        <p:spPr>
          <a:xfrm>
            <a:off x="339428" y="2479676"/>
            <a:ext cx="2789986" cy="6411428"/>
          </a:xfrm>
          <a:prstGeom prst="rect">
            <a:avLst/>
          </a:prstGeom>
        </p:spPr>
      </p:pic>
      <p:pic>
        <p:nvPicPr>
          <p:cNvPr id="54" name="Picture 53" descr="A blue and orange logo&#10;&#10;Description automatically generated">
            <a:extLst>
              <a:ext uri="{FF2B5EF4-FFF2-40B4-BE49-F238E27FC236}">
                <a16:creationId xmlns:a16="http://schemas.microsoft.com/office/drawing/2014/main" id="{D701FB91-08C7-0351-97D5-FA0D79142043}"/>
              </a:ext>
            </a:extLst>
          </p:cNvPr>
          <p:cNvPicPr>
            <a:picLocks noChangeAspect="1"/>
          </p:cNvPicPr>
          <p:nvPr/>
        </p:nvPicPr>
        <p:blipFill>
          <a:blip r:embed="rId3"/>
          <a:stretch>
            <a:fillRect/>
          </a:stretch>
        </p:blipFill>
        <p:spPr>
          <a:xfrm>
            <a:off x="3737339" y="3150280"/>
            <a:ext cx="1341879" cy="1074326"/>
          </a:xfrm>
          <a:prstGeom prst="rect">
            <a:avLst/>
          </a:prstGeom>
        </p:spPr>
      </p:pic>
      <p:grpSp>
        <p:nvGrpSpPr>
          <p:cNvPr id="55" name="Group 54">
            <a:extLst>
              <a:ext uri="{FF2B5EF4-FFF2-40B4-BE49-F238E27FC236}">
                <a16:creationId xmlns:a16="http://schemas.microsoft.com/office/drawing/2014/main" id="{AD4AEFAF-BD20-F01F-57C1-8392B651CE90}"/>
              </a:ext>
            </a:extLst>
          </p:cNvPr>
          <p:cNvGrpSpPr/>
          <p:nvPr/>
        </p:nvGrpSpPr>
        <p:grpSpPr>
          <a:xfrm>
            <a:off x="3772047" y="4599245"/>
            <a:ext cx="2063085" cy="804672"/>
            <a:chOff x="3054187" y="3429000"/>
            <a:chExt cx="3236211" cy="548640"/>
          </a:xfrm>
        </p:grpSpPr>
        <p:sp>
          <p:nvSpPr>
            <p:cNvPr id="62" name="TextBox 61">
              <a:extLst>
                <a:ext uri="{FF2B5EF4-FFF2-40B4-BE49-F238E27FC236}">
                  <a16:creationId xmlns:a16="http://schemas.microsoft.com/office/drawing/2014/main" id="{463C889F-6B92-22AA-462C-77F21DD690A2}"/>
                </a:ext>
              </a:extLst>
            </p:cNvPr>
            <p:cNvSpPr txBox="1"/>
            <p:nvPr/>
          </p:nvSpPr>
          <p:spPr>
            <a:xfrm>
              <a:off x="3592963" y="3565441"/>
              <a:ext cx="2697435"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Human Capital </a:t>
              </a:r>
            </a:p>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Management (HCM)</a:t>
              </a:r>
            </a:p>
          </p:txBody>
        </p:sp>
        <p:pic>
          <p:nvPicPr>
            <p:cNvPr id="63" name="Picture 62" descr="A black background with a black square&#10;&#10;Description automatically generated with medium confidence">
              <a:extLst>
                <a:ext uri="{FF2B5EF4-FFF2-40B4-BE49-F238E27FC236}">
                  <a16:creationId xmlns:a16="http://schemas.microsoft.com/office/drawing/2014/main" id="{96B5FB8B-8C3F-7307-EC19-796766A0B5D0}"/>
                </a:ext>
              </a:extLst>
            </p:cNvPr>
            <p:cNvPicPr>
              <a:picLocks noChangeAspect="1"/>
            </p:cNvPicPr>
            <p:nvPr/>
          </p:nvPicPr>
          <p:blipFill rotWithShape="1">
            <a:blip r:embed="rId4"/>
            <a:srcRect l="9300" t="8534" r="9260" b="8534"/>
            <a:stretch/>
          </p:blipFill>
          <p:spPr>
            <a:xfrm>
              <a:off x="3054187" y="3429000"/>
              <a:ext cx="538776" cy="548640"/>
            </a:xfrm>
            <a:prstGeom prst="rect">
              <a:avLst/>
            </a:prstGeom>
          </p:spPr>
        </p:pic>
      </p:grpSp>
      <p:grpSp>
        <p:nvGrpSpPr>
          <p:cNvPr id="56" name="Group 55">
            <a:extLst>
              <a:ext uri="{FF2B5EF4-FFF2-40B4-BE49-F238E27FC236}">
                <a16:creationId xmlns:a16="http://schemas.microsoft.com/office/drawing/2014/main" id="{C40C7408-71D5-5AB5-98DA-B735947CEDBB}"/>
              </a:ext>
            </a:extLst>
          </p:cNvPr>
          <p:cNvGrpSpPr/>
          <p:nvPr/>
        </p:nvGrpSpPr>
        <p:grpSpPr>
          <a:xfrm>
            <a:off x="3785050" y="5614658"/>
            <a:ext cx="1291634" cy="804672"/>
            <a:chOff x="3074582" y="4121327"/>
            <a:chExt cx="2026093" cy="548640"/>
          </a:xfrm>
        </p:grpSpPr>
        <p:sp>
          <p:nvSpPr>
            <p:cNvPr id="60" name="TextBox 59">
              <a:extLst>
                <a:ext uri="{FF2B5EF4-FFF2-40B4-BE49-F238E27FC236}">
                  <a16:creationId xmlns:a16="http://schemas.microsoft.com/office/drawing/2014/main" id="{42AECA66-38AA-A331-42A1-37F037B99554}"/>
                </a:ext>
              </a:extLst>
            </p:cNvPr>
            <p:cNvSpPr txBox="1"/>
            <p:nvPr/>
          </p:nvSpPr>
          <p:spPr>
            <a:xfrm>
              <a:off x="3592963" y="4350067"/>
              <a:ext cx="1507712" cy="169977"/>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Financial</a:t>
              </a:r>
            </a:p>
          </p:txBody>
        </p:sp>
        <p:pic>
          <p:nvPicPr>
            <p:cNvPr id="61" name="Picture 60" descr="A black background with a black square&#10;&#10;Description automatically generated with medium confidence">
              <a:extLst>
                <a:ext uri="{FF2B5EF4-FFF2-40B4-BE49-F238E27FC236}">
                  <a16:creationId xmlns:a16="http://schemas.microsoft.com/office/drawing/2014/main" id="{3306817D-2A84-082B-B78A-8D7887E068B8}"/>
                </a:ext>
              </a:extLst>
            </p:cNvPr>
            <p:cNvPicPr>
              <a:picLocks noChangeAspect="1"/>
            </p:cNvPicPr>
            <p:nvPr/>
          </p:nvPicPr>
          <p:blipFill rotWithShape="1">
            <a:blip r:embed="rId5"/>
            <a:srcRect l="17853" t="8534" r="18149" b="8534"/>
            <a:stretch/>
          </p:blipFill>
          <p:spPr>
            <a:xfrm>
              <a:off x="3074582" y="4121327"/>
              <a:ext cx="423390" cy="548640"/>
            </a:xfrm>
            <a:prstGeom prst="rect">
              <a:avLst/>
            </a:prstGeom>
          </p:spPr>
        </p:pic>
      </p:grpSp>
      <p:grpSp>
        <p:nvGrpSpPr>
          <p:cNvPr id="57" name="Group 56">
            <a:extLst>
              <a:ext uri="{FF2B5EF4-FFF2-40B4-BE49-F238E27FC236}">
                <a16:creationId xmlns:a16="http://schemas.microsoft.com/office/drawing/2014/main" id="{B4DCFDFE-7D88-F07B-F8FD-BA34059AA059}"/>
              </a:ext>
            </a:extLst>
          </p:cNvPr>
          <p:cNvGrpSpPr/>
          <p:nvPr/>
        </p:nvGrpSpPr>
        <p:grpSpPr>
          <a:xfrm>
            <a:off x="3629666" y="6658365"/>
            <a:ext cx="1444425" cy="804672"/>
            <a:chOff x="2830844" y="4832945"/>
            <a:chExt cx="2265764" cy="548640"/>
          </a:xfrm>
        </p:grpSpPr>
        <p:sp>
          <p:nvSpPr>
            <p:cNvPr id="58" name="TextBox 57">
              <a:extLst>
                <a:ext uri="{FF2B5EF4-FFF2-40B4-BE49-F238E27FC236}">
                  <a16:creationId xmlns:a16="http://schemas.microsoft.com/office/drawing/2014/main" id="{7E739D0E-191C-ED15-19B1-48AC7307FB9F}"/>
                </a:ext>
              </a:extLst>
            </p:cNvPr>
            <p:cNvSpPr txBox="1"/>
            <p:nvPr/>
          </p:nvSpPr>
          <p:spPr>
            <a:xfrm>
              <a:off x="3588896" y="5007979"/>
              <a:ext cx="1507712"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Procurement</a:t>
              </a:r>
            </a:p>
          </p:txBody>
        </p:sp>
        <p:pic>
          <p:nvPicPr>
            <p:cNvPr id="59" name="Picture 58" descr="A black background with a black square&#10;&#10;Description automatically generated with medium confidence">
              <a:extLst>
                <a:ext uri="{FF2B5EF4-FFF2-40B4-BE49-F238E27FC236}">
                  <a16:creationId xmlns:a16="http://schemas.microsoft.com/office/drawing/2014/main" id="{4A220D7B-5695-3D01-7DFC-A0AA05E8C1FB}"/>
                </a:ext>
              </a:extLst>
            </p:cNvPr>
            <p:cNvPicPr>
              <a:picLocks noChangeAspect="1"/>
            </p:cNvPicPr>
            <p:nvPr/>
          </p:nvPicPr>
          <p:blipFill rotWithShape="1">
            <a:blip r:embed="rId6"/>
            <a:srcRect l="8814" t="19196" r="8667" b="20296"/>
            <a:stretch/>
          </p:blipFill>
          <p:spPr>
            <a:xfrm rot="180847">
              <a:off x="2830844" y="4832945"/>
              <a:ext cx="748212" cy="548640"/>
            </a:xfrm>
            <a:prstGeom prst="rect">
              <a:avLst/>
            </a:prstGeom>
          </p:spPr>
        </p:pic>
      </p:grpSp>
      <p:grpSp>
        <p:nvGrpSpPr>
          <p:cNvPr id="64" name="Group 63">
            <a:extLst>
              <a:ext uri="{FF2B5EF4-FFF2-40B4-BE49-F238E27FC236}">
                <a16:creationId xmlns:a16="http://schemas.microsoft.com/office/drawing/2014/main" id="{D54F01E3-67BE-1AAB-F53D-CAA5484BA814}"/>
              </a:ext>
            </a:extLst>
          </p:cNvPr>
          <p:cNvGrpSpPr/>
          <p:nvPr userDrawn="1"/>
        </p:nvGrpSpPr>
        <p:grpSpPr>
          <a:xfrm>
            <a:off x="5808008" y="3586124"/>
            <a:ext cx="1607748" cy="1651632"/>
            <a:chOff x="7354166" y="2802951"/>
            <a:chExt cx="2521957" cy="1126113"/>
          </a:xfrm>
        </p:grpSpPr>
        <p:pic>
          <p:nvPicPr>
            <p:cNvPr id="65" name="Picture 64">
              <a:extLst>
                <a:ext uri="{FF2B5EF4-FFF2-40B4-BE49-F238E27FC236}">
                  <a16:creationId xmlns:a16="http://schemas.microsoft.com/office/drawing/2014/main" id="{7F5CCCAA-1AFC-763C-028A-09B2FA80FCA5}"/>
                </a:ext>
              </a:extLst>
            </p:cNvPr>
            <p:cNvPicPr>
              <a:picLocks noChangeAspect="1"/>
            </p:cNvPicPr>
            <p:nvPr/>
          </p:nvPicPr>
          <p:blipFill>
            <a:blip r:embed="rId7"/>
            <a:stretch>
              <a:fillRect/>
            </a:stretch>
          </p:blipFill>
          <p:spPr>
            <a:xfrm>
              <a:off x="7545034" y="2802951"/>
              <a:ext cx="2331089" cy="362518"/>
            </a:xfrm>
            <a:prstGeom prst="rect">
              <a:avLst/>
            </a:prstGeom>
          </p:spPr>
        </p:pic>
        <p:sp>
          <p:nvSpPr>
            <p:cNvPr id="66" name="TextBox 65">
              <a:extLst>
                <a:ext uri="{FF2B5EF4-FFF2-40B4-BE49-F238E27FC236}">
                  <a16:creationId xmlns:a16="http://schemas.microsoft.com/office/drawing/2014/main" id="{C32F3944-90FA-6CE5-1CA9-A83A12288F33}"/>
                </a:ext>
              </a:extLst>
            </p:cNvPr>
            <p:cNvSpPr txBox="1"/>
            <p:nvPr/>
          </p:nvSpPr>
          <p:spPr>
            <a:xfrm>
              <a:off x="8112218" y="3555458"/>
              <a:ext cx="1507713"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Procurement</a:t>
              </a:r>
            </a:p>
          </p:txBody>
        </p:sp>
        <p:pic>
          <p:nvPicPr>
            <p:cNvPr id="67" name="Picture 66" descr="A black background with a black square&#10;&#10;Description automatically generated with medium confidence">
              <a:extLst>
                <a:ext uri="{FF2B5EF4-FFF2-40B4-BE49-F238E27FC236}">
                  <a16:creationId xmlns:a16="http://schemas.microsoft.com/office/drawing/2014/main" id="{E4992F09-27CF-2E95-9056-84B4776BBDE0}"/>
                </a:ext>
              </a:extLst>
            </p:cNvPr>
            <p:cNvPicPr>
              <a:picLocks noChangeAspect="1"/>
            </p:cNvPicPr>
            <p:nvPr/>
          </p:nvPicPr>
          <p:blipFill rotWithShape="1">
            <a:blip r:embed="rId6"/>
            <a:srcRect l="8814" t="19196" r="8667" b="20296"/>
            <a:stretch/>
          </p:blipFill>
          <p:spPr>
            <a:xfrm rot="180847">
              <a:off x="7354166" y="3380424"/>
              <a:ext cx="748212" cy="548640"/>
            </a:xfrm>
            <a:prstGeom prst="rect">
              <a:avLst/>
            </a:prstGeom>
          </p:spPr>
        </p:pic>
      </p:grpSp>
      <p:sp>
        <p:nvSpPr>
          <p:cNvPr id="4" name="Title 1">
            <a:extLst>
              <a:ext uri="{FF2B5EF4-FFF2-40B4-BE49-F238E27FC236}">
                <a16:creationId xmlns:a16="http://schemas.microsoft.com/office/drawing/2014/main" id="{C64C69A1-B065-98AD-D145-182212EFC6DF}"/>
              </a:ext>
            </a:extLst>
          </p:cNvPr>
          <p:cNvSpPr>
            <a:spLocks noGrp="1"/>
          </p:cNvSpPr>
          <p:nvPr userDrawn="1">
            <p:ph type="title" hasCustomPrompt="1"/>
          </p:nvPr>
        </p:nvSpPr>
        <p:spPr>
          <a:xfrm>
            <a:off x="339427" y="535518"/>
            <a:ext cx="7076328" cy="1022742"/>
          </a:xfrm>
        </p:spPr>
        <p:txBody>
          <a:bodyPr/>
          <a:lstStyle>
            <a:lvl1pPr>
              <a:defRPr/>
            </a:lvl1pPr>
          </a:lstStyle>
          <a:p>
            <a:r>
              <a:rPr lang="en-US"/>
              <a:t>Icon Library</a:t>
            </a:r>
          </a:p>
        </p:txBody>
      </p:sp>
    </p:spTree>
    <p:extLst>
      <p:ext uri="{BB962C8B-B14F-4D97-AF65-F5344CB8AC3E}">
        <p14:creationId xmlns:p14="http://schemas.microsoft.com/office/powerpoint/2010/main" val="29623890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con Library_2">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54F3445A-C61C-D22B-B1A2-1989FA0C9B07}"/>
              </a:ext>
            </a:extLst>
          </p:cNvPr>
          <p:cNvSpPr txBox="1"/>
          <p:nvPr/>
        </p:nvSpPr>
        <p:spPr>
          <a:xfrm>
            <a:off x="174021"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Financial</a:t>
            </a:r>
          </a:p>
        </p:txBody>
      </p:sp>
      <p:sp>
        <p:nvSpPr>
          <p:cNvPr id="38" name="TextBox 37">
            <a:extLst>
              <a:ext uri="{FF2B5EF4-FFF2-40B4-BE49-F238E27FC236}">
                <a16:creationId xmlns:a16="http://schemas.microsoft.com/office/drawing/2014/main" id="{1410F080-4003-85E9-F2DF-0878BD60BCB1}"/>
              </a:ext>
            </a:extLst>
          </p:cNvPr>
          <p:cNvSpPr txBox="1"/>
          <p:nvPr/>
        </p:nvSpPr>
        <p:spPr>
          <a:xfrm>
            <a:off x="2038824"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Reporting</a:t>
            </a:r>
          </a:p>
        </p:txBody>
      </p:sp>
      <p:sp>
        <p:nvSpPr>
          <p:cNvPr id="39" name="TextBox 38">
            <a:extLst>
              <a:ext uri="{FF2B5EF4-FFF2-40B4-BE49-F238E27FC236}">
                <a16:creationId xmlns:a16="http://schemas.microsoft.com/office/drawing/2014/main" id="{C28CBC31-544E-3AC0-F56B-C6D27B0F6F3E}"/>
              </a:ext>
            </a:extLst>
          </p:cNvPr>
          <p:cNvSpPr txBox="1"/>
          <p:nvPr/>
        </p:nvSpPr>
        <p:spPr>
          <a:xfrm>
            <a:off x="2972137" y="4821784"/>
            <a:ext cx="874395" cy="294310"/>
          </a:xfrm>
          <a:prstGeom prst="rect">
            <a:avLst/>
          </a:prstGeom>
          <a:noFill/>
        </p:spPr>
        <p:txBody>
          <a:bodyPr wrap="square" lIns="58293" tIns="29146" rIns="58293" bIns="29146" rtlCol="0" anchor="t">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Requisition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to PO</a:t>
            </a:r>
            <a:endParaRPr kumimoji="0" lang="en-US" sz="765" b="1"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0" name="TextBox 39">
            <a:extLst>
              <a:ext uri="{FF2B5EF4-FFF2-40B4-BE49-F238E27FC236}">
                <a16:creationId xmlns:a16="http://schemas.microsoft.com/office/drawing/2014/main" id="{8083792A-E42D-3F81-9D88-4FC4C609647A}"/>
              </a:ext>
            </a:extLst>
          </p:cNvPr>
          <p:cNvSpPr txBox="1"/>
          <p:nvPr/>
        </p:nvSpPr>
        <p:spPr>
          <a:xfrm>
            <a:off x="69225" y="6671680"/>
            <a:ext cx="1079017"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Spend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Analysis</a:t>
            </a:r>
          </a:p>
        </p:txBody>
      </p:sp>
      <p:sp>
        <p:nvSpPr>
          <p:cNvPr id="41" name="TextBox 40">
            <a:extLst>
              <a:ext uri="{FF2B5EF4-FFF2-40B4-BE49-F238E27FC236}">
                <a16:creationId xmlns:a16="http://schemas.microsoft.com/office/drawing/2014/main" id="{2D0C6CDB-4BA8-3E8A-1739-B5F7175786FE}"/>
              </a:ext>
            </a:extLst>
          </p:cNvPr>
          <p:cNvSpPr txBox="1"/>
          <p:nvPr/>
        </p:nvSpPr>
        <p:spPr>
          <a:xfrm>
            <a:off x="2038824" y="6671680"/>
            <a:ext cx="874395" cy="445507"/>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Contracts (Transactional)</a:t>
            </a:r>
          </a:p>
        </p:txBody>
      </p:sp>
      <p:sp>
        <p:nvSpPr>
          <p:cNvPr id="42" name="TextBox 41">
            <a:extLst>
              <a:ext uri="{FF2B5EF4-FFF2-40B4-BE49-F238E27FC236}">
                <a16:creationId xmlns:a16="http://schemas.microsoft.com/office/drawing/2014/main" id="{2D45CDD1-4921-F189-EFF7-BEF05B315979}"/>
              </a:ext>
            </a:extLst>
          </p:cNvPr>
          <p:cNvSpPr txBox="1"/>
          <p:nvPr/>
        </p:nvSpPr>
        <p:spPr>
          <a:xfrm>
            <a:off x="1104610" y="6671680"/>
            <a:ext cx="874394"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Supplier Management</a:t>
            </a:r>
          </a:p>
        </p:txBody>
      </p:sp>
      <p:pic>
        <p:nvPicPr>
          <p:cNvPr id="43" name="Picture 42" descr="A black background with a black square&#10;&#10;Description automatically generated with medium confidence">
            <a:extLst>
              <a:ext uri="{FF2B5EF4-FFF2-40B4-BE49-F238E27FC236}">
                <a16:creationId xmlns:a16="http://schemas.microsoft.com/office/drawing/2014/main" id="{80D229A2-AE92-E3B6-72EC-98DDFF499D1E}"/>
              </a:ext>
            </a:extLst>
          </p:cNvPr>
          <p:cNvPicPr>
            <a:picLocks noChangeAspect="1"/>
          </p:cNvPicPr>
          <p:nvPr/>
        </p:nvPicPr>
        <p:blipFill rotWithShape="1">
          <a:blip r:embed="rId2"/>
          <a:srcRect l="8279" t="9073" r="9077" b="9073"/>
          <a:stretch/>
        </p:blipFill>
        <p:spPr>
          <a:xfrm>
            <a:off x="2299454" y="5711373"/>
            <a:ext cx="353135" cy="804672"/>
          </a:xfrm>
          <a:prstGeom prst="rect">
            <a:avLst/>
          </a:prstGeom>
        </p:spPr>
      </p:pic>
      <p:pic>
        <p:nvPicPr>
          <p:cNvPr id="44" name="Picture 43" descr="A black background with a black square&#10;&#10;Description automatically generated with medium confidence">
            <a:extLst>
              <a:ext uri="{FF2B5EF4-FFF2-40B4-BE49-F238E27FC236}">
                <a16:creationId xmlns:a16="http://schemas.microsoft.com/office/drawing/2014/main" id="{2A8FF3B8-4E7E-507D-065D-5694322FB524}"/>
              </a:ext>
            </a:extLst>
          </p:cNvPr>
          <p:cNvPicPr>
            <a:picLocks noChangeAspect="1"/>
          </p:cNvPicPr>
          <p:nvPr/>
        </p:nvPicPr>
        <p:blipFill rotWithShape="1">
          <a:blip r:embed="rId3"/>
          <a:srcRect l="9078" t="9072" r="9078" b="9306"/>
          <a:stretch/>
        </p:blipFill>
        <p:spPr>
          <a:xfrm>
            <a:off x="1366449" y="5711373"/>
            <a:ext cx="350714" cy="804672"/>
          </a:xfrm>
          <a:prstGeom prst="rect">
            <a:avLst/>
          </a:prstGeom>
        </p:spPr>
      </p:pic>
      <p:pic>
        <p:nvPicPr>
          <p:cNvPr id="45" name="Picture 44" descr="A black background with a black square&#10;&#10;Description automatically generated with medium confidence">
            <a:extLst>
              <a:ext uri="{FF2B5EF4-FFF2-40B4-BE49-F238E27FC236}">
                <a16:creationId xmlns:a16="http://schemas.microsoft.com/office/drawing/2014/main" id="{AFF26F60-D542-E77F-173A-D70FF6381775}"/>
              </a:ext>
            </a:extLst>
          </p:cNvPr>
          <p:cNvPicPr>
            <a:picLocks noChangeAspect="1"/>
          </p:cNvPicPr>
          <p:nvPr/>
        </p:nvPicPr>
        <p:blipFill rotWithShape="1">
          <a:blip r:embed="rId4"/>
          <a:srcRect l="8973" t="9072" r="7808" b="8495"/>
          <a:stretch/>
        </p:blipFill>
        <p:spPr>
          <a:xfrm>
            <a:off x="2299473" y="4006537"/>
            <a:ext cx="353097" cy="804672"/>
          </a:xfrm>
          <a:prstGeom prst="rect">
            <a:avLst/>
          </a:prstGeom>
        </p:spPr>
      </p:pic>
      <p:pic>
        <p:nvPicPr>
          <p:cNvPr id="46" name="Picture 45" descr="A black background with a black square&#10;&#10;Description automatically generated with medium confidence">
            <a:extLst>
              <a:ext uri="{FF2B5EF4-FFF2-40B4-BE49-F238E27FC236}">
                <a16:creationId xmlns:a16="http://schemas.microsoft.com/office/drawing/2014/main" id="{5A277562-044C-1488-A0EF-61A9AA3E3BA7}"/>
              </a:ext>
            </a:extLst>
          </p:cNvPr>
          <p:cNvPicPr>
            <a:picLocks noChangeAspect="1"/>
          </p:cNvPicPr>
          <p:nvPr/>
        </p:nvPicPr>
        <p:blipFill rotWithShape="1">
          <a:blip r:embed="rId5"/>
          <a:srcRect l="18556" t="7879" r="19065" b="9306"/>
          <a:stretch/>
        </p:blipFill>
        <p:spPr>
          <a:xfrm>
            <a:off x="479497" y="4006537"/>
            <a:ext cx="263443" cy="804672"/>
          </a:xfrm>
          <a:prstGeom prst="rect">
            <a:avLst/>
          </a:prstGeom>
        </p:spPr>
      </p:pic>
      <p:pic>
        <p:nvPicPr>
          <p:cNvPr id="47" name="Picture 46" descr="A black background with a black square&#10;&#10;Description automatically generated with medium confidence">
            <a:extLst>
              <a:ext uri="{FF2B5EF4-FFF2-40B4-BE49-F238E27FC236}">
                <a16:creationId xmlns:a16="http://schemas.microsoft.com/office/drawing/2014/main" id="{23C7E196-3676-0B97-547E-FD641F9FD832}"/>
              </a:ext>
            </a:extLst>
          </p:cNvPr>
          <p:cNvPicPr>
            <a:picLocks noChangeAspect="1"/>
          </p:cNvPicPr>
          <p:nvPr/>
        </p:nvPicPr>
        <p:blipFill rotWithShape="1">
          <a:blip r:embed="rId6"/>
          <a:srcRect l="7464" t="9073" r="9157" b="9073"/>
          <a:stretch/>
        </p:blipFill>
        <p:spPr>
          <a:xfrm>
            <a:off x="3231199" y="4006537"/>
            <a:ext cx="356272" cy="804672"/>
          </a:xfrm>
          <a:prstGeom prst="rect">
            <a:avLst/>
          </a:prstGeom>
        </p:spPr>
      </p:pic>
      <p:pic>
        <p:nvPicPr>
          <p:cNvPr id="48" name="Picture 47" descr="A black background with a black square&#10;&#10;Description automatically generated with medium confidence">
            <a:extLst>
              <a:ext uri="{FF2B5EF4-FFF2-40B4-BE49-F238E27FC236}">
                <a16:creationId xmlns:a16="http://schemas.microsoft.com/office/drawing/2014/main" id="{EADC93B7-FD24-B139-5543-6CDDE50E20F7}"/>
              </a:ext>
            </a:extLst>
          </p:cNvPr>
          <p:cNvPicPr>
            <a:picLocks noChangeAspect="1"/>
          </p:cNvPicPr>
          <p:nvPr/>
        </p:nvPicPr>
        <p:blipFill rotWithShape="1">
          <a:blip r:embed="rId7"/>
          <a:srcRect l="9157" t="9073" r="9157" b="9073"/>
          <a:stretch/>
        </p:blipFill>
        <p:spPr>
          <a:xfrm>
            <a:off x="436699" y="5711373"/>
            <a:ext cx="349039" cy="804672"/>
          </a:xfrm>
          <a:prstGeom prst="rect">
            <a:avLst/>
          </a:prstGeom>
        </p:spPr>
      </p:pic>
      <p:sp>
        <p:nvSpPr>
          <p:cNvPr id="50" name="TextBox 49">
            <a:extLst>
              <a:ext uri="{FF2B5EF4-FFF2-40B4-BE49-F238E27FC236}">
                <a16:creationId xmlns:a16="http://schemas.microsoft.com/office/drawing/2014/main" id="{2DC4C985-D661-0AA8-8C39-565F34B25732}"/>
              </a:ext>
            </a:extLst>
          </p:cNvPr>
          <p:cNvSpPr txBox="1"/>
          <p:nvPr/>
        </p:nvSpPr>
        <p:spPr>
          <a:xfrm>
            <a:off x="1104608"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P-Cards</a:t>
            </a:r>
          </a:p>
        </p:txBody>
      </p:sp>
      <p:pic>
        <p:nvPicPr>
          <p:cNvPr id="51" name="Picture 50" descr="A black background with a black square&#10;&#10;Description automatically generated with medium confidence">
            <a:extLst>
              <a:ext uri="{FF2B5EF4-FFF2-40B4-BE49-F238E27FC236}">
                <a16:creationId xmlns:a16="http://schemas.microsoft.com/office/drawing/2014/main" id="{D29DFE38-85FF-662A-A5A6-1A5129AEDF43}"/>
              </a:ext>
            </a:extLst>
          </p:cNvPr>
          <p:cNvPicPr>
            <a:picLocks noChangeAspect="1"/>
          </p:cNvPicPr>
          <p:nvPr/>
        </p:nvPicPr>
        <p:blipFill rotWithShape="1">
          <a:blip r:embed="rId8"/>
          <a:srcRect l="8301" t="12463" r="8859" b="12463"/>
          <a:stretch/>
        </p:blipFill>
        <p:spPr>
          <a:xfrm>
            <a:off x="1347222" y="4006537"/>
            <a:ext cx="389167" cy="804672"/>
          </a:xfrm>
          <a:prstGeom prst="rect">
            <a:avLst/>
          </a:prstGeom>
        </p:spPr>
      </p:pic>
      <p:pic>
        <p:nvPicPr>
          <p:cNvPr id="52" name="Picture 51" descr="A blue and orange logo&#10;&#10;Description automatically generated">
            <a:extLst>
              <a:ext uri="{FF2B5EF4-FFF2-40B4-BE49-F238E27FC236}">
                <a16:creationId xmlns:a16="http://schemas.microsoft.com/office/drawing/2014/main" id="{9FAFDC7B-A6BC-BEBE-C547-D6A7C1E8F1AB}"/>
              </a:ext>
            </a:extLst>
          </p:cNvPr>
          <p:cNvPicPr>
            <a:picLocks noChangeAspect="1"/>
          </p:cNvPicPr>
          <p:nvPr userDrawn="1"/>
        </p:nvPicPr>
        <p:blipFill>
          <a:blip r:embed="rId9"/>
          <a:stretch>
            <a:fillRect/>
          </a:stretch>
        </p:blipFill>
        <p:spPr>
          <a:xfrm>
            <a:off x="1589027" y="2934154"/>
            <a:ext cx="874400" cy="714843"/>
          </a:xfrm>
          <a:prstGeom prst="rect">
            <a:avLst/>
          </a:prstGeom>
        </p:spPr>
      </p:pic>
      <p:pic>
        <p:nvPicPr>
          <p:cNvPr id="20" name="Picture 19">
            <a:extLst>
              <a:ext uri="{FF2B5EF4-FFF2-40B4-BE49-F238E27FC236}">
                <a16:creationId xmlns:a16="http://schemas.microsoft.com/office/drawing/2014/main" id="{BF5F8D8C-3D5E-577F-A2CB-4966E5B510EC}"/>
              </a:ext>
            </a:extLst>
          </p:cNvPr>
          <p:cNvPicPr>
            <a:picLocks noChangeAspect="1"/>
          </p:cNvPicPr>
          <p:nvPr userDrawn="1"/>
        </p:nvPicPr>
        <p:blipFill>
          <a:blip r:embed="rId10"/>
          <a:stretch>
            <a:fillRect/>
          </a:stretch>
        </p:blipFill>
        <p:spPr>
          <a:xfrm>
            <a:off x="5424638" y="2967244"/>
            <a:ext cx="1186002" cy="536448"/>
          </a:xfrm>
          <a:prstGeom prst="rect">
            <a:avLst/>
          </a:prstGeom>
        </p:spPr>
      </p:pic>
      <p:sp>
        <p:nvSpPr>
          <p:cNvPr id="27" name="TextBox 26">
            <a:extLst>
              <a:ext uri="{FF2B5EF4-FFF2-40B4-BE49-F238E27FC236}">
                <a16:creationId xmlns:a16="http://schemas.microsoft.com/office/drawing/2014/main" id="{44C26449-0AE8-C328-C1C4-A5D47CA0CA1C}"/>
              </a:ext>
            </a:extLst>
          </p:cNvPr>
          <p:cNvSpPr txBox="1"/>
          <p:nvPr/>
        </p:nvSpPr>
        <p:spPr>
          <a:xfrm>
            <a:off x="6535777" y="4821784"/>
            <a:ext cx="151053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Adopt</a:t>
            </a:r>
          </a:p>
        </p:txBody>
      </p:sp>
      <p:sp>
        <p:nvSpPr>
          <p:cNvPr id="28" name="TextBox 27">
            <a:extLst>
              <a:ext uri="{FF2B5EF4-FFF2-40B4-BE49-F238E27FC236}">
                <a16:creationId xmlns:a16="http://schemas.microsoft.com/office/drawing/2014/main" id="{43DF48B7-893A-00CB-0D83-30E71DF622DF}"/>
              </a:ext>
            </a:extLst>
          </p:cNvPr>
          <p:cNvSpPr txBox="1"/>
          <p:nvPr/>
        </p:nvSpPr>
        <p:spPr>
          <a:xfrm>
            <a:off x="4919763" y="4821784"/>
            <a:ext cx="1510535"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Virtual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Catalogs</a:t>
            </a:r>
          </a:p>
        </p:txBody>
      </p:sp>
      <p:sp>
        <p:nvSpPr>
          <p:cNvPr id="29" name="TextBox 28">
            <a:extLst>
              <a:ext uri="{FF2B5EF4-FFF2-40B4-BE49-F238E27FC236}">
                <a16:creationId xmlns:a16="http://schemas.microsoft.com/office/drawing/2014/main" id="{B7958336-AE9E-BBEF-D8CF-1D43B416B88A}"/>
              </a:ext>
            </a:extLst>
          </p:cNvPr>
          <p:cNvSpPr txBox="1"/>
          <p:nvPr/>
        </p:nvSpPr>
        <p:spPr>
          <a:xfrm>
            <a:off x="4210324" y="6671680"/>
            <a:ext cx="944907"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Contracts</a:t>
            </a:r>
            <a:r>
              <a:rPr kumimoji="0" lang="en-US" sz="1020" b="1" i="0" u="none" strike="noStrike" kern="1200" cap="none" spc="0" normalizeH="0" baseline="30000" noProof="0">
                <a:ln>
                  <a:noFill/>
                </a:ln>
                <a:solidFill>
                  <a:prstClr val="black"/>
                </a:solidFill>
                <a:effectLst/>
                <a:uLnTx/>
                <a:uFillTx/>
                <a:latin typeface="Arial" panose="020B0604020202020204"/>
                <a:ea typeface="+mn-ea"/>
                <a:cs typeface="+mn-cs"/>
              </a:rPr>
              <a:t>+</a:t>
            </a:r>
            <a:endParaRPr kumimoji="0" lang="en-US" sz="765" b="1" i="0" u="none" strike="noStrike" kern="1200" cap="none" spc="0" normalizeH="0" baseline="3000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61E3843A-1890-5B40-7B72-3FBB0D405E44}"/>
              </a:ext>
            </a:extLst>
          </p:cNvPr>
          <p:cNvSpPr txBox="1"/>
          <p:nvPr/>
        </p:nvSpPr>
        <p:spPr>
          <a:xfrm>
            <a:off x="4352399" y="4821784"/>
            <a:ext cx="859768"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Supplier Management</a:t>
            </a:r>
            <a:r>
              <a:rPr kumimoji="0" lang="en-US" sz="1020" b="1" i="0" u="none" strike="noStrike" kern="1200" cap="none" spc="0" normalizeH="0" baseline="30000" noProof="0">
                <a:ln>
                  <a:noFill/>
                </a:ln>
                <a:solidFill>
                  <a:prstClr val="black"/>
                </a:solidFill>
                <a:effectLst/>
                <a:uLnTx/>
                <a:uFillTx/>
                <a:latin typeface="Arial" panose="020B0604020202020204"/>
                <a:ea typeface="+mn-ea"/>
                <a:cs typeface="+mn-cs"/>
              </a:rPr>
              <a:t>+</a:t>
            </a:r>
            <a:endParaRPr kumimoji="0" lang="en-US" sz="765" b="1" i="0" u="none" strike="noStrike" kern="1200" cap="none" spc="0" normalizeH="0" baseline="3000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27DDA92-9613-BBFA-3AA1-3641C0C17D81}"/>
              </a:ext>
            </a:extLst>
          </p:cNvPr>
          <p:cNvSpPr txBox="1"/>
          <p:nvPr/>
        </p:nvSpPr>
        <p:spPr>
          <a:xfrm>
            <a:off x="6137894" y="4821784"/>
            <a:ext cx="859768"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Strategic Sourcing</a:t>
            </a:r>
          </a:p>
        </p:txBody>
      </p:sp>
      <p:pic>
        <p:nvPicPr>
          <p:cNvPr id="55" name="Picture 54" descr="A black background with a black square&#10;&#10;Description automatically generated with medium confidence">
            <a:extLst>
              <a:ext uri="{FF2B5EF4-FFF2-40B4-BE49-F238E27FC236}">
                <a16:creationId xmlns:a16="http://schemas.microsoft.com/office/drawing/2014/main" id="{4C6E90F3-4218-1133-5E69-D99599AD2F06}"/>
              </a:ext>
            </a:extLst>
          </p:cNvPr>
          <p:cNvPicPr>
            <a:picLocks noChangeAspect="1"/>
          </p:cNvPicPr>
          <p:nvPr/>
        </p:nvPicPr>
        <p:blipFill rotWithShape="1">
          <a:blip r:embed="rId11"/>
          <a:srcRect l="8570" t="2368" r="3564" b="8695"/>
          <a:stretch/>
        </p:blipFill>
        <p:spPr>
          <a:xfrm>
            <a:off x="4607404" y="5706472"/>
            <a:ext cx="349758" cy="814475"/>
          </a:xfrm>
          <a:prstGeom prst="rect">
            <a:avLst/>
          </a:prstGeom>
        </p:spPr>
      </p:pic>
      <p:pic>
        <p:nvPicPr>
          <p:cNvPr id="56" name="Picture 55" descr="A black background with a black square&#10;&#10;Description automatically generated with medium confidence">
            <a:extLst>
              <a:ext uri="{FF2B5EF4-FFF2-40B4-BE49-F238E27FC236}">
                <a16:creationId xmlns:a16="http://schemas.microsoft.com/office/drawing/2014/main" id="{B7B5627A-2D33-DE6D-5704-6B014CB7FF16}"/>
              </a:ext>
            </a:extLst>
          </p:cNvPr>
          <p:cNvPicPr>
            <a:picLocks noChangeAspect="1"/>
          </p:cNvPicPr>
          <p:nvPr/>
        </p:nvPicPr>
        <p:blipFill rotWithShape="1">
          <a:blip r:embed="rId12"/>
          <a:srcRect l="9157" t="1991" r="3830" b="9305"/>
          <a:stretch/>
        </p:blipFill>
        <p:spPr>
          <a:xfrm>
            <a:off x="4607404" y="3968444"/>
            <a:ext cx="349758" cy="820318"/>
          </a:xfrm>
          <a:prstGeom prst="rect">
            <a:avLst/>
          </a:prstGeom>
        </p:spPr>
      </p:pic>
      <p:pic>
        <p:nvPicPr>
          <p:cNvPr id="57" name="Picture 56" descr="A black background with a black square&#10;&#10;Description automatically generated with medium confidence">
            <a:extLst>
              <a:ext uri="{FF2B5EF4-FFF2-40B4-BE49-F238E27FC236}">
                <a16:creationId xmlns:a16="http://schemas.microsoft.com/office/drawing/2014/main" id="{DB66CCB3-310C-C905-3C1E-7D52EFB7AE83}"/>
              </a:ext>
            </a:extLst>
          </p:cNvPr>
          <p:cNvPicPr>
            <a:picLocks noChangeAspect="1"/>
          </p:cNvPicPr>
          <p:nvPr/>
        </p:nvPicPr>
        <p:blipFill rotWithShape="1">
          <a:blip r:embed="rId13"/>
          <a:srcRect l="8474" t="12242" r="9158" b="12485"/>
          <a:stretch/>
        </p:blipFill>
        <p:spPr>
          <a:xfrm>
            <a:off x="7116166" y="4010930"/>
            <a:ext cx="349758" cy="735346"/>
          </a:xfrm>
          <a:prstGeom prst="rect">
            <a:avLst/>
          </a:prstGeom>
        </p:spPr>
      </p:pic>
      <p:pic>
        <p:nvPicPr>
          <p:cNvPr id="58" name="Picture 57" descr="A black background with a black square&#10;&#10;Description automatically generated with medium confidence">
            <a:extLst>
              <a:ext uri="{FF2B5EF4-FFF2-40B4-BE49-F238E27FC236}">
                <a16:creationId xmlns:a16="http://schemas.microsoft.com/office/drawing/2014/main" id="{6D58C3F9-5586-C00A-54D3-2FEB631E225D}"/>
              </a:ext>
            </a:extLst>
          </p:cNvPr>
          <p:cNvPicPr>
            <a:picLocks noChangeAspect="1"/>
          </p:cNvPicPr>
          <p:nvPr/>
        </p:nvPicPr>
        <p:blipFill rotWithShape="1">
          <a:blip r:embed="rId14"/>
          <a:srcRect l="9157" t="9072" r="9431" b="9306"/>
          <a:stretch/>
        </p:blipFill>
        <p:spPr>
          <a:xfrm>
            <a:off x="5500152" y="3975228"/>
            <a:ext cx="349758" cy="806749"/>
          </a:xfrm>
          <a:prstGeom prst="rect">
            <a:avLst/>
          </a:prstGeom>
        </p:spPr>
      </p:pic>
      <p:pic>
        <p:nvPicPr>
          <p:cNvPr id="59" name="Picture 58" descr="A black background with a black square&#10;&#10;Description automatically generated with medium confidence">
            <a:extLst>
              <a:ext uri="{FF2B5EF4-FFF2-40B4-BE49-F238E27FC236}">
                <a16:creationId xmlns:a16="http://schemas.microsoft.com/office/drawing/2014/main" id="{506A1C7F-8E6D-EA25-0933-EE14819AD6C1}"/>
              </a:ext>
            </a:extLst>
          </p:cNvPr>
          <p:cNvPicPr>
            <a:picLocks noChangeAspect="1"/>
          </p:cNvPicPr>
          <p:nvPr/>
        </p:nvPicPr>
        <p:blipFill rotWithShape="1">
          <a:blip r:embed="rId15"/>
          <a:srcRect l="9508" t="9072" r="9431" b="9306"/>
          <a:stretch/>
        </p:blipFill>
        <p:spPr>
          <a:xfrm>
            <a:off x="6392899" y="3973486"/>
            <a:ext cx="349758" cy="810234"/>
          </a:xfrm>
          <a:prstGeom prst="rect">
            <a:avLst/>
          </a:prstGeom>
        </p:spPr>
      </p:pic>
      <p:sp>
        <p:nvSpPr>
          <p:cNvPr id="3" name="Title 1">
            <a:extLst>
              <a:ext uri="{FF2B5EF4-FFF2-40B4-BE49-F238E27FC236}">
                <a16:creationId xmlns:a16="http://schemas.microsoft.com/office/drawing/2014/main" id="{7CCDC791-0EB6-5740-9830-C6303A43B9A5}"/>
              </a:ext>
            </a:extLst>
          </p:cNvPr>
          <p:cNvSpPr>
            <a:spLocks noGrp="1"/>
          </p:cNvSpPr>
          <p:nvPr>
            <p:ph type="title" hasCustomPrompt="1"/>
          </p:nvPr>
        </p:nvSpPr>
        <p:spPr>
          <a:xfrm>
            <a:off x="339427" y="535518"/>
            <a:ext cx="7076328" cy="1022742"/>
          </a:xfrm>
        </p:spPr>
        <p:txBody>
          <a:bodyPr/>
          <a:lstStyle>
            <a:lvl1pPr>
              <a:defRPr/>
            </a:lvl1pPr>
          </a:lstStyle>
          <a:p>
            <a:r>
              <a:rPr lang="en-US"/>
              <a:t>Icon Library</a:t>
            </a:r>
          </a:p>
        </p:txBody>
      </p:sp>
      <p:grpSp>
        <p:nvGrpSpPr>
          <p:cNvPr id="4" name="Group 3">
            <a:extLst>
              <a:ext uri="{FF2B5EF4-FFF2-40B4-BE49-F238E27FC236}">
                <a16:creationId xmlns:a16="http://schemas.microsoft.com/office/drawing/2014/main" id="{D3CA32E1-A5DE-6AA7-AFD3-B0C5D6E31864}"/>
              </a:ext>
            </a:extLst>
          </p:cNvPr>
          <p:cNvGrpSpPr/>
          <p:nvPr userDrawn="1"/>
        </p:nvGrpSpPr>
        <p:grpSpPr>
          <a:xfrm>
            <a:off x="5022147" y="7010234"/>
            <a:ext cx="1289637" cy="3163207"/>
            <a:chOff x="6928376" y="1938538"/>
            <a:chExt cx="2022960" cy="2156732"/>
          </a:xfrm>
        </p:grpSpPr>
        <p:grpSp>
          <p:nvGrpSpPr>
            <p:cNvPr id="6" name="Group 5">
              <a:extLst>
                <a:ext uri="{FF2B5EF4-FFF2-40B4-BE49-F238E27FC236}">
                  <a16:creationId xmlns:a16="http://schemas.microsoft.com/office/drawing/2014/main" id="{5EE6A861-9180-FB85-EF77-3569EC94BF1A}"/>
                </a:ext>
              </a:extLst>
            </p:cNvPr>
            <p:cNvGrpSpPr/>
            <p:nvPr/>
          </p:nvGrpSpPr>
          <p:grpSpPr>
            <a:xfrm>
              <a:off x="8414910" y="2766403"/>
              <a:ext cx="536426" cy="600450"/>
              <a:chOff x="3471863" y="1916113"/>
              <a:chExt cx="492125" cy="550863"/>
            </a:xfrm>
            <a:solidFill>
              <a:schemeClr val="bg1"/>
            </a:solidFill>
          </p:grpSpPr>
          <p:sp>
            <p:nvSpPr>
              <p:cNvPr id="24" name="Freeform 70">
                <a:extLst>
                  <a:ext uri="{FF2B5EF4-FFF2-40B4-BE49-F238E27FC236}">
                    <a16:creationId xmlns:a16="http://schemas.microsoft.com/office/drawing/2014/main" id="{5AFF61F9-AEDB-74D5-4E9A-E3F2650B9E24}"/>
                  </a:ext>
                </a:extLst>
              </p:cNvPr>
              <p:cNvSpPr>
                <a:spLocks noEditPoints="1"/>
              </p:cNvSpPr>
              <p:nvPr/>
            </p:nvSpPr>
            <p:spPr bwMode="auto">
              <a:xfrm>
                <a:off x="3633788" y="1916113"/>
                <a:ext cx="330200" cy="330200"/>
              </a:xfrm>
              <a:custGeom>
                <a:avLst/>
                <a:gdLst>
                  <a:gd name="T0" fmla="*/ 958 w 2077"/>
                  <a:gd name="T1" fmla="*/ 277 h 2076"/>
                  <a:gd name="T2" fmla="*/ 796 w 2077"/>
                  <a:gd name="T3" fmla="*/ 377 h 2076"/>
                  <a:gd name="T4" fmla="*/ 576 w 2077"/>
                  <a:gd name="T5" fmla="*/ 455 h 2076"/>
                  <a:gd name="T6" fmla="*/ 456 w 2077"/>
                  <a:gd name="T7" fmla="*/ 350 h 2076"/>
                  <a:gd name="T8" fmla="*/ 457 w 2077"/>
                  <a:gd name="T9" fmla="*/ 573 h 2076"/>
                  <a:gd name="T10" fmla="*/ 379 w 2077"/>
                  <a:gd name="T11" fmla="*/ 793 h 2076"/>
                  <a:gd name="T12" fmla="*/ 281 w 2077"/>
                  <a:gd name="T13" fmla="*/ 955 h 2076"/>
                  <a:gd name="T14" fmla="*/ 142 w 2077"/>
                  <a:gd name="T15" fmla="*/ 1105 h 2076"/>
                  <a:gd name="T16" fmla="*/ 300 w 2077"/>
                  <a:gd name="T17" fmla="*/ 1120 h 2076"/>
                  <a:gd name="T18" fmla="*/ 400 w 2077"/>
                  <a:gd name="T19" fmla="*/ 1331 h 2076"/>
                  <a:gd name="T20" fmla="*/ 446 w 2077"/>
                  <a:gd name="T21" fmla="*/ 1515 h 2076"/>
                  <a:gd name="T22" fmla="*/ 459 w 2077"/>
                  <a:gd name="T23" fmla="*/ 1723 h 2076"/>
                  <a:gd name="T24" fmla="*/ 591 w 2077"/>
                  <a:gd name="T25" fmla="*/ 1612 h 2076"/>
                  <a:gd name="T26" fmla="*/ 846 w 2077"/>
                  <a:gd name="T27" fmla="*/ 1714 h 2076"/>
                  <a:gd name="T28" fmla="*/ 957 w 2077"/>
                  <a:gd name="T29" fmla="*/ 1922 h 2076"/>
                  <a:gd name="T30" fmla="*/ 1111 w 2077"/>
                  <a:gd name="T31" fmla="*/ 1934 h 2076"/>
                  <a:gd name="T32" fmla="*/ 1130 w 2077"/>
                  <a:gd name="T33" fmla="*/ 1759 h 2076"/>
                  <a:gd name="T34" fmla="*/ 1382 w 2077"/>
                  <a:gd name="T35" fmla="*/ 1650 h 2076"/>
                  <a:gd name="T36" fmla="*/ 1608 w 2077"/>
                  <a:gd name="T37" fmla="*/ 1720 h 2076"/>
                  <a:gd name="T38" fmla="*/ 1723 w 2077"/>
                  <a:gd name="T39" fmla="*/ 1623 h 2076"/>
                  <a:gd name="T40" fmla="*/ 1613 w 2077"/>
                  <a:gd name="T41" fmla="*/ 1464 h 2076"/>
                  <a:gd name="T42" fmla="*/ 1730 w 2077"/>
                  <a:gd name="T43" fmla="*/ 1175 h 2076"/>
                  <a:gd name="T44" fmla="*/ 1929 w 2077"/>
                  <a:gd name="T45" fmla="*/ 1118 h 2076"/>
                  <a:gd name="T46" fmla="*/ 1934 w 2077"/>
                  <a:gd name="T47" fmla="*/ 962 h 2076"/>
                  <a:gd name="T48" fmla="*/ 1747 w 2077"/>
                  <a:gd name="T49" fmla="*/ 934 h 2076"/>
                  <a:gd name="T50" fmla="*/ 1624 w 2077"/>
                  <a:gd name="T51" fmla="*/ 648 h 2076"/>
                  <a:gd name="T52" fmla="*/ 1728 w 2077"/>
                  <a:gd name="T53" fmla="*/ 463 h 2076"/>
                  <a:gd name="T54" fmla="*/ 1616 w 2077"/>
                  <a:gd name="T55" fmla="*/ 350 h 2076"/>
                  <a:gd name="T56" fmla="*/ 1449 w 2077"/>
                  <a:gd name="T57" fmla="*/ 461 h 2076"/>
                  <a:gd name="T58" fmla="*/ 1159 w 2077"/>
                  <a:gd name="T59" fmla="*/ 341 h 2076"/>
                  <a:gd name="T60" fmla="*/ 1119 w 2077"/>
                  <a:gd name="T61" fmla="*/ 145 h 2076"/>
                  <a:gd name="T62" fmla="*/ 1139 w 2077"/>
                  <a:gd name="T63" fmla="*/ 3 h 2076"/>
                  <a:gd name="T64" fmla="*/ 1260 w 2077"/>
                  <a:gd name="T65" fmla="*/ 152 h 2076"/>
                  <a:gd name="T66" fmla="*/ 1547 w 2077"/>
                  <a:gd name="T67" fmla="*/ 227 h 2076"/>
                  <a:gd name="T68" fmla="*/ 1705 w 2077"/>
                  <a:gd name="T69" fmla="*/ 239 h 2076"/>
                  <a:gd name="T70" fmla="*/ 1866 w 2077"/>
                  <a:gd name="T71" fmla="*/ 474 h 2076"/>
                  <a:gd name="T72" fmla="*/ 1819 w 2077"/>
                  <a:gd name="T73" fmla="*/ 714 h 2076"/>
                  <a:gd name="T74" fmla="*/ 2032 w 2077"/>
                  <a:gd name="T75" fmla="*/ 861 h 2076"/>
                  <a:gd name="T76" fmla="*/ 2065 w 2077"/>
                  <a:gd name="T77" fmla="*/ 1165 h 2076"/>
                  <a:gd name="T78" fmla="*/ 1925 w 2077"/>
                  <a:gd name="T79" fmla="*/ 1259 h 2076"/>
                  <a:gd name="T80" fmla="*/ 1852 w 2077"/>
                  <a:gd name="T81" fmla="*/ 1551 h 2076"/>
                  <a:gd name="T82" fmla="*/ 1821 w 2077"/>
                  <a:gd name="T83" fmla="*/ 1722 h 2076"/>
                  <a:gd name="T84" fmla="*/ 1592 w 2077"/>
                  <a:gd name="T85" fmla="*/ 1863 h 2076"/>
                  <a:gd name="T86" fmla="*/ 1361 w 2077"/>
                  <a:gd name="T87" fmla="*/ 1818 h 2076"/>
                  <a:gd name="T88" fmla="*/ 1216 w 2077"/>
                  <a:gd name="T89" fmla="*/ 2031 h 2076"/>
                  <a:gd name="T90" fmla="*/ 910 w 2077"/>
                  <a:gd name="T91" fmla="*/ 2064 h 2076"/>
                  <a:gd name="T92" fmla="*/ 817 w 2077"/>
                  <a:gd name="T93" fmla="*/ 1852 h 2076"/>
                  <a:gd name="T94" fmla="*/ 508 w 2077"/>
                  <a:gd name="T95" fmla="*/ 1857 h 2076"/>
                  <a:gd name="T96" fmla="*/ 354 w 2077"/>
                  <a:gd name="T97" fmla="*/ 1820 h 2076"/>
                  <a:gd name="T98" fmla="*/ 216 w 2077"/>
                  <a:gd name="T99" fmla="*/ 1577 h 2076"/>
                  <a:gd name="T100" fmla="*/ 240 w 2077"/>
                  <a:gd name="T101" fmla="*/ 1311 h 2076"/>
                  <a:gd name="T102" fmla="*/ 26 w 2077"/>
                  <a:gd name="T103" fmla="*/ 1192 h 2076"/>
                  <a:gd name="T104" fmla="*/ 26 w 2077"/>
                  <a:gd name="T105" fmla="*/ 884 h 2076"/>
                  <a:gd name="T106" fmla="*/ 246 w 2077"/>
                  <a:gd name="T107" fmla="*/ 748 h 2076"/>
                  <a:gd name="T108" fmla="*/ 211 w 2077"/>
                  <a:gd name="T109" fmla="*/ 474 h 2076"/>
                  <a:gd name="T110" fmla="*/ 372 w 2077"/>
                  <a:gd name="T111" fmla="*/ 239 h 2076"/>
                  <a:gd name="T112" fmla="*/ 530 w 2077"/>
                  <a:gd name="T113" fmla="*/ 227 h 2076"/>
                  <a:gd name="T114" fmla="*/ 817 w 2077"/>
                  <a:gd name="T115" fmla="*/ 224 h 2076"/>
                  <a:gd name="T116" fmla="*/ 910 w 2077"/>
                  <a:gd name="T117" fmla="*/ 12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7" h="2076">
                    <a:moveTo>
                      <a:pt x="971" y="140"/>
                    </a:moveTo>
                    <a:lnTo>
                      <a:pt x="967" y="140"/>
                    </a:lnTo>
                    <a:lnTo>
                      <a:pt x="964" y="142"/>
                    </a:lnTo>
                    <a:lnTo>
                      <a:pt x="961" y="145"/>
                    </a:lnTo>
                    <a:lnTo>
                      <a:pt x="959" y="149"/>
                    </a:lnTo>
                    <a:lnTo>
                      <a:pt x="958" y="152"/>
                    </a:lnTo>
                    <a:lnTo>
                      <a:pt x="958" y="277"/>
                    </a:lnTo>
                    <a:lnTo>
                      <a:pt x="956" y="296"/>
                    </a:lnTo>
                    <a:lnTo>
                      <a:pt x="948" y="314"/>
                    </a:lnTo>
                    <a:lnTo>
                      <a:pt x="936" y="329"/>
                    </a:lnTo>
                    <a:lnTo>
                      <a:pt x="920" y="340"/>
                    </a:lnTo>
                    <a:lnTo>
                      <a:pt x="902" y="346"/>
                    </a:lnTo>
                    <a:lnTo>
                      <a:pt x="849" y="360"/>
                    </a:lnTo>
                    <a:lnTo>
                      <a:pt x="796" y="377"/>
                    </a:lnTo>
                    <a:lnTo>
                      <a:pt x="745" y="397"/>
                    </a:lnTo>
                    <a:lnTo>
                      <a:pt x="697" y="422"/>
                    </a:lnTo>
                    <a:lnTo>
                      <a:pt x="649" y="451"/>
                    </a:lnTo>
                    <a:lnTo>
                      <a:pt x="631" y="460"/>
                    </a:lnTo>
                    <a:lnTo>
                      <a:pt x="612" y="463"/>
                    </a:lnTo>
                    <a:lnTo>
                      <a:pt x="594" y="461"/>
                    </a:lnTo>
                    <a:lnTo>
                      <a:pt x="576" y="455"/>
                    </a:lnTo>
                    <a:lnTo>
                      <a:pt x="561" y="443"/>
                    </a:lnTo>
                    <a:lnTo>
                      <a:pt x="471" y="352"/>
                    </a:lnTo>
                    <a:lnTo>
                      <a:pt x="468" y="350"/>
                    </a:lnTo>
                    <a:lnTo>
                      <a:pt x="465" y="349"/>
                    </a:lnTo>
                    <a:lnTo>
                      <a:pt x="462" y="349"/>
                    </a:lnTo>
                    <a:lnTo>
                      <a:pt x="459" y="349"/>
                    </a:lnTo>
                    <a:lnTo>
                      <a:pt x="456" y="350"/>
                    </a:lnTo>
                    <a:lnTo>
                      <a:pt x="453" y="352"/>
                    </a:lnTo>
                    <a:lnTo>
                      <a:pt x="356" y="450"/>
                    </a:lnTo>
                    <a:lnTo>
                      <a:pt x="353" y="456"/>
                    </a:lnTo>
                    <a:lnTo>
                      <a:pt x="353" y="462"/>
                    </a:lnTo>
                    <a:lnTo>
                      <a:pt x="356" y="467"/>
                    </a:lnTo>
                    <a:lnTo>
                      <a:pt x="446" y="557"/>
                    </a:lnTo>
                    <a:lnTo>
                      <a:pt x="457" y="573"/>
                    </a:lnTo>
                    <a:lnTo>
                      <a:pt x="465" y="591"/>
                    </a:lnTo>
                    <a:lnTo>
                      <a:pt x="466" y="610"/>
                    </a:lnTo>
                    <a:lnTo>
                      <a:pt x="462" y="629"/>
                    </a:lnTo>
                    <a:lnTo>
                      <a:pt x="454" y="645"/>
                    </a:lnTo>
                    <a:lnTo>
                      <a:pt x="425" y="693"/>
                    </a:lnTo>
                    <a:lnTo>
                      <a:pt x="400" y="742"/>
                    </a:lnTo>
                    <a:lnTo>
                      <a:pt x="379" y="793"/>
                    </a:lnTo>
                    <a:lnTo>
                      <a:pt x="362" y="845"/>
                    </a:lnTo>
                    <a:lnTo>
                      <a:pt x="350" y="899"/>
                    </a:lnTo>
                    <a:lnTo>
                      <a:pt x="343" y="918"/>
                    </a:lnTo>
                    <a:lnTo>
                      <a:pt x="332" y="933"/>
                    </a:lnTo>
                    <a:lnTo>
                      <a:pt x="317" y="945"/>
                    </a:lnTo>
                    <a:lnTo>
                      <a:pt x="300" y="952"/>
                    </a:lnTo>
                    <a:lnTo>
                      <a:pt x="281" y="955"/>
                    </a:lnTo>
                    <a:lnTo>
                      <a:pt x="153" y="955"/>
                    </a:lnTo>
                    <a:lnTo>
                      <a:pt x="150" y="955"/>
                    </a:lnTo>
                    <a:lnTo>
                      <a:pt x="147" y="958"/>
                    </a:lnTo>
                    <a:lnTo>
                      <a:pt x="144" y="961"/>
                    </a:lnTo>
                    <a:lnTo>
                      <a:pt x="143" y="964"/>
                    </a:lnTo>
                    <a:lnTo>
                      <a:pt x="142" y="967"/>
                    </a:lnTo>
                    <a:lnTo>
                      <a:pt x="142" y="1105"/>
                    </a:lnTo>
                    <a:lnTo>
                      <a:pt x="143" y="1109"/>
                    </a:lnTo>
                    <a:lnTo>
                      <a:pt x="144" y="1113"/>
                    </a:lnTo>
                    <a:lnTo>
                      <a:pt x="147" y="1115"/>
                    </a:lnTo>
                    <a:lnTo>
                      <a:pt x="150" y="1117"/>
                    </a:lnTo>
                    <a:lnTo>
                      <a:pt x="153" y="1118"/>
                    </a:lnTo>
                    <a:lnTo>
                      <a:pt x="281" y="1118"/>
                    </a:lnTo>
                    <a:lnTo>
                      <a:pt x="300" y="1120"/>
                    </a:lnTo>
                    <a:lnTo>
                      <a:pt x="317" y="1128"/>
                    </a:lnTo>
                    <a:lnTo>
                      <a:pt x="332" y="1140"/>
                    </a:lnTo>
                    <a:lnTo>
                      <a:pt x="343" y="1156"/>
                    </a:lnTo>
                    <a:lnTo>
                      <a:pt x="350" y="1174"/>
                    </a:lnTo>
                    <a:lnTo>
                      <a:pt x="362" y="1228"/>
                    </a:lnTo>
                    <a:lnTo>
                      <a:pt x="379" y="1280"/>
                    </a:lnTo>
                    <a:lnTo>
                      <a:pt x="400" y="1331"/>
                    </a:lnTo>
                    <a:lnTo>
                      <a:pt x="425" y="1379"/>
                    </a:lnTo>
                    <a:lnTo>
                      <a:pt x="454" y="1427"/>
                    </a:lnTo>
                    <a:lnTo>
                      <a:pt x="462" y="1445"/>
                    </a:lnTo>
                    <a:lnTo>
                      <a:pt x="467" y="1464"/>
                    </a:lnTo>
                    <a:lnTo>
                      <a:pt x="465" y="1483"/>
                    </a:lnTo>
                    <a:lnTo>
                      <a:pt x="457" y="1500"/>
                    </a:lnTo>
                    <a:lnTo>
                      <a:pt x="446" y="1515"/>
                    </a:lnTo>
                    <a:lnTo>
                      <a:pt x="356" y="1606"/>
                    </a:lnTo>
                    <a:lnTo>
                      <a:pt x="353" y="1611"/>
                    </a:lnTo>
                    <a:lnTo>
                      <a:pt x="353" y="1617"/>
                    </a:lnTo>
                    <a:lnTo>
                      <a:pt x="356" y="1623"/>
                    </a:lnTo>
                    <a:lnTo>
                      <a:pt x="453" y="1720"/>
                    </a:lnTo>
                    <a:lnTo>
                      <a:pt x="456" y="1722"/>
                    </a:lnTo>
                    <a:lnTo>
                      <a:pt x="459" y="1723"/>
                    </a:lnTo>
                    <a:lnTo>
                      <a:pt x="462" y="1724"/>
                    </a:lnTo>
                    <a:lnTo>
                      <a:pt x="465" y="1723"/>
                    </a:lnTo>
                    <a:lnTo>
                      <a:pt x="468" y="1722"/>
                    </a:lnTo>
                    <a:lnTo>
                      <a:pt x="471" y="1720"/>
                    </a:lnTo>
                    <a:lnTo>
                      <a:pt x="559" y="1630"/>
                    </a:lnTo>
                    <a:lnTo>
                      <a:pt x="574" y="1619"/>
                    </a:lnTo>
                    <a:lnTo>
                      <a:pt x="591" y="1612"/>
                    </a:lnTo>
                    <a:lnTo>
                      <a:pt x="609" y="1610"/>
                    </a:lnTo>
                    <a:lnTo>
                      <a:pt x="629" y="1614"/>
                    </a:lnTo>
                    <a:lnTo>
                      <a:pt x="648" y="1622"/>
                    </a:lnTo>
                    <a:lnTo>
                      <a:pt x="695" y="1651"/>
                    </a:lnTo>
                    <a:lnTo>
                      <a:pt x="744" y="1676"/>
                    </a:lnTo>
                    <a:lnTo>
                      <a:pt x="795" y="1697"/>
                    </a:lnTo>
                    <a:lnTo>
                      <a:pt x="846" y="1714"/>
                    </a:lnTo>
                    <a:lnTo>
                      <a:pt x="900" y="1726"/>
                    </a:lnTo>
                    <a:lnTo>
                      <a:pt x="919" y="1733"/>
                    </a:lnTo>
                    <a:lnTo>
                      <a:pt x="935" y="1744"/>
                    </a:lnTo>
                    <a:lnTo>
                      <a:pt x="947" y="1759"/>
                    </a:lnTo>
                    <a:lnTo>
                      <a:pt x="955" y="1776"/>
                    </a:lnTo>
                    <a:lnTo>
                      <a:pt x="957" y="1796"/>
                    </a:lnTo>
                    <a:lnTo>
                      <a:pt x="957" y="1922"/>
                    </a:lnTo>
                    <a:lnTo>
                      <a:pt x="958" y="1926"/>
                    </a:lnTo>
                    <a:lnTo>
                      <a:pt x="959" y="1929"/>
                    </a:lnTo>
                    <a:lnTo>
                      <a:pt x="963" y="1932"/>
                    </a:lnTo>
                    <a:lnTo>
                      <a:pt x="966" y="1934"/>
                    </a:lnTo>
                    <a:lnTo>
                      <a:pt x="970" y="1934"/>
                    </a:lnTo>
                    <a:lnTo>
                      <a:pt x="1108" y="1934"/>
                    </a:lnTo>
                    <a:lnTo>
                      <a:pt x="1111" y="1934"/>
                    </a:lnTo>
                    <a:lnTo>
                      <a:pt x="1114" y="1932"/>
                    </a:lnTo>
                    <a:lnTo>
                      <a:pt x="1118" y="1929"/>
                    </a:lnTo>
                    <a:lnTo>
                      <a:pt x="1119" y="1926"/>
                    </a:lnTo>
                    <a:lnTo>
                      <a:pt x="1120" y="1922"/>
                    </a:lnTo>
                    <a:lnTo>
                      <a:pt x="1120" y="1796"/>
                    </a:lnTo>
                    <a:lnTo>
                      <a:pt x="1123" y="1776"/>
                    </a:lnTo>
                    <a:lnTo>
                      <a:pt x="1130" y="1759"/>
                    </a:lnTo>
                    <a:lnTo>
                      <a:pt x="1142" y="1744"/>
                    </a:lnTo>
                    <a:lnTo>
                      <a:pt x="1158" y="1733"/>
                    </a:lnTo>
                    <a:lnTo>
                      <a:pt x="1177" y="1726"/>
                    </a:lnTo>
                    <a:lnTo>
                      <a:pt x="1231" y="1714"/>
                    </a:lnTo>
                    <a:lnTo>
                      <a:pt x="1282" y="1697"/>
                    </a:lnTo>
                    <a:lnTo>
                      <a:pt x="1333" y="1676"/>
                    </a:lnTo>
                    <a:lnTo>
                      <a:pt x="1382" y="1650"/>
                    </a:lnTo>
                    <a:lnTo>
                      <a:pt x="1430" y="1622"/>
                    </a:lnTo>
                    <a:lnTo>
                      <a:pt x="1447" y="1614"/>
                    </a:lnTo>
                    <a:lnTo>
                      <a:pt x="1466" y="1610"/>
                    </a:lnTo>
                    <a:lnTo>
                      <a:pt x="1485" y="1611"/>
                    </a:lnTo>
                    <a:lnTo>
                      <a:pt x="1503" y="1619"/>
                    </a:lnTo>
                    <a:lnTo>
                      <a:pt x="1518" y="1630"/>
                    </a:lnTo>
                    <a:lnTo>
                      <a:pt x="1608" y="1720"/>
                    </a:lnTo>
                    <a:lnTo>
                      <a:pt x="1611" y="1722"/>
                    </a:lnTo>
                    <a:lnTo>
                      <a:pt x="1614" y="1723"/>
                    </a:lnTo>
                    <a:lnTo>
                      <a:pt x="1617" y="1724"/>
                    </a:lnTo>
                    <a:lnTo>
                      <a:pt x="1619" y="1723"/>
                    </a:lnTo>
                    <a:lnTo>
                      <a:pt x="1622" y="1722"/>
                    </a:lnTo>
                    <a:lnTo>
                      <a:pt x="1625" y="1720"/>
                    </a:lnTo>
                    <a:lnTo>
                      <a:pt x="1723" y="1623"/>
                    </a:lnTo>
                    <a:lnTo>
                      <a:pt x="1726" y="1618"/>
                    </a:lnTo>
                    <a:lnTo>
                      <a:pt x="1726" y="1611"/>
                    </a:lnTo>
                    <a:lnTo>
                      <a:pt x="1723" y="1606"/>
                    </a:lnTo>
                    <a:lnTo>
                      <a:pt x="1633" y="1516"/>
                    </a:lnTo>
                    <a:lnTo>
                      <a:pt x="1621" y="1501"/>
                    </a:lnTo>
                    <a:lnTo>
                      <a:pt x="1615" y="1483"/>
                    </a:lnTo>
                    <a:lnTo>
                      <a:pt x="1613" y="1464"/>
                    </a:lnTo>
                    <a:lnTo>
                      <a:pt x="1616" y="1446"/>
                    </a:lnTo>
                    <a:lnTo>
                      <a:pt x="1624" y="1428"/>
                    </a:lnTo>
                    <a:lnTo>
                      <a:pt x="1654" y="1380"/>
                    </a:lnTo>
                    <a:lnTo>
                      <a:pt x="1679" y="1332"/>
                    </a:lnTo>
                    <a:lnTo>
                      <a:pt x="1700" y="1281"/>
                    </a:lnTo>
                    <a:lnTo>
                      <a:pt x="1717" y="1229"/>
                    </a:lnTo>
                    <a:lnTo>
                      <a:pt x="1730" y="1175"/>
                    </a:lnTo>
                    <a:lnTo>
                      <a:pt x="1736" y="1156"/>
                    </a:lnTo>
                    <a:lnTo>
                      <a:pt x="1747" y="1141"/>
                    </a:lnTo>
                    <a:lnTo>
                      <a:pt x="1761" y="1128"/>
                    </a:lnTo>
                    <a:lnTo>
                      <a:pt x="1779" y="1121"/>
                    </a:lnTo>
                    <a:lnTo>
                      <a:pt x="1798" y="1119"/>
                    </a:lnTo>
                    <a:lnTo>
                      <a:pt x="1925" y="1119"/>
                    </a:lnTo>
                    <a:lnTo>
                      <a:pt x="1929" y="1118"/>
                    </a:lnTo>
                    <a:lnTo>
                      <a:pt x="1932" y="1117"/>
                    </a:lnTo>
                    <a:lnTo>
                      <a:pt x="1934" y="1114"/>
                    </a:lnTo>
                    <a:lnTo>
                      <a:pt x="1936" y="1110"/>
                    </a:lnTo>
                    <a:lnTo>
                      <a:pt x="1936" y="1107"/>
                    </a:lnTo>
                    <a:lnTo>
                      <a:pt x="1936" y="969"/>
                    </a:lnTo>
                    <a:lnTo>
                      <a:pt x="1936" y="965"/>
                    </a:lnTo>
                    <a:lnTo>
                      <a:pt x="1934" y="962"/>
                    </a:lnTo>
                    <a:lnTo>
                      <a:pt x="1932" y="959"/>
                    </a:lnTo>
                    <a:lnTo>
                      <a:pt x="1929" y="958"/>
                    </a:lnTo>
                    <a:lnTo>
                      <a:pt x="1925" y="957"/>
                    </a:lnTo>
                    <a:lnTo>
                      <a:pt x="1798" y="957"/>
                    </a:lnTo>
                    <a:lnTo>
                      <a:pt x="1779" y="954"/>
                    </a:lnTo>
                    <a:lnTo>
                      <a:pt x="1761" y="946"/>
                    </a:lnTo>
                    <a:lnTo>
                      <a:pt x="1747" y="934"/>
                    </a:lnTo>
                    <a:lnTo>
                      <a:pt x="1736" y="919"/>
                    </a:lnTo>
                    <a:lnTo>
                      <a:pt x="1730" y="900"/>
                    </a:lnTo>
                    <a:lnTo>
                      <a:pt x="1716" y="847"/>
                    </a:lnTo>
                    <a:lnTo>
                      <a:pt x="1699" y="794"/>
                    </a:lnTo>
                    <a:lnTo>
                      <a:pt x="1678" y="744"/>
                    </a:lnTo>
                    <a:lnTo>
                      <a:pt x="1654" y="694"/>
                    </a:lnTo>
                    <a:lnTo>
                      <a:pt x="1624" y="648"/>
                    </a:lnTo>
                    <a:lnTo>
                      <a:pt x="1616" y="630"/>
                    </a:lnTo>
                    <a:lnTo>
                      <a:pt x="1613" y="611"/>
                    </a:lnTo>
                    <a:lnTo>
                      <a:pt x="1615" y="592"/>
                    </a:lnTo>
                    <a:lnTo>
                      <a:pt x="1621" y="574"/>
                    </a:lnTo>
                    <a:lnTo>
                      <a:pt x="1633" y="559"/>
                    </a:lnTo>
                    <a:lnTo>
                      <a:pt x="1724" y="468"/>
                    </a:lnTo>
                    <a:lnTo>
                      <a:pt x="1728" y="463"/>
                    </a:lnTo>
                    <a:lnTo>
                      <a:pt x="1728" y="457"/>
                    </a:lnTo>
                    <a:lnTo>
                      <a:pt x="1724" y="451"/>
                    </a:lnTo>
                    <a:lnTo>
                      <a:pt x="1626" y="354"/>
                    </a:lnTo>
                    <a:lnTo>
                      <a:pt x="1623" y="351"/>
                    </a:lnTo>
                    <a:lnTo>
                      <a:pt x="1621" y="350"/>
                    </a:lnTo>
                    <a:lnTo>
                      <a:pt x="1618" y="350"/>
                    </a:lnTo>
                    <a:lnTo>
                      <a:pt x="1616" y="350"/>
                    </a:lnTo>
                    <a:lnTo>
                      <a:pt x="1613" y="351"/>
                    </a:lnTo>
                    <a:lnTo>
                      <a:pt x="1609" y="354"/>
                    </a:lnTo>
                    <a:lnTo>
                      <a:pt x="1520" y="444"/>
                    </a:lnTo>
                    <a:lnTo>
                      <a:pt x="1504" y="456"/>
                    </a:lnTo>
                    <a:lnTo>
                      <a:pt x="1486" y="462"/>
                    </a:lnTo>
                    <a:lnTo>
                      <a:pt x="1467" y="464"/>
                    </a:lnTo>
                    <a:lnTo>
                      <a:pt x="1449" y="461"/>
                    </a:lnTo>
                    <a:lnTo>
                      <a:pt x="1431" y="452"/>
                    </a:lnTo>
                    <a:lnTo>
                      <a:pt x="1384" y="423"/>
                    </a:lnTo>
                    <a:lnTo>
                      <a:pt x="1335" y="399"/>
                    </a:lnTo>
                    <a:lnTo>
                      <a:pt x="1284" y="378"/>
                    </a:lnTo>
                    <a:lnTo>
                      <a:pt x="1232" y="361"/>
                    </a:lnTo>
                    <a:lnTo>
                      <a:pt x="1178" y="348"/>
                    </a:lnTo>
                    <a:lnTo>
                      <a:pt x="1159" y="341"/>
                    </a:lnTo>
                    <a:lnTo>
                      <a:pt x="1143" y="330"/>
                    </a:lnTo>
                    <a:lnTo>
                      <a:pt x="1131" y="315"/>
                    </a:lnTo>
                    <a:lnTo>
                      <a:pt x="1124" y="298"/>
                    </a:lnTo>
                    <a:lnTo>
                      <a:pt x="1121" y="278"/>
                    </a:lnTo>
                    <a:lnTo>
                      <a:pt x="1121" y="152"/>
                    </a:lnTo>
                    <a:lnTo>
                      <a:pt x="1121" y="149"/>
                    </a:lnTo>
                    <a:lnTo>
                      <a:pt x="1119" y="145"/>
                    </a:lnTo>
                    <a:lnTo>
                      <a:pt x="1117" y="142"/>
                    </a:lnTo>
                    <a:lnTo>
                      <a:pt x="1112" y="140"/>
                    </a:lnTo>
                    <a:lnTo>
                      <a:pt x="1109" y="140"/>
                    </a:lnTo>
                    <a:lnTo>
                      <a:pt x="971" y="140"/>
                    </a:lnTo>
                    <a:close/>
                    <a:moveTo>
                      <a:pt x="970" y="0"/>
                    </a:moveTo>
                    <a:lnTo>
                      <a:pt x="1108" y="0"/>
                    </a:lnTo>
                    <a:lnTo>
                      <a:pt x="1139" y="3"/>
                    </a:lnTo>
                    <a:lnTo>
                      <a:pt x="1167" y="12"/>
                    </a:lnTo>
                    <a:lnTo>
                      <a:pt x="1193" y="25"/>
                    </a:lnTo>
                    <a:lnTo>
                      <a:pt x="1216" y="44"/>
                    </a:lnTo>
                    <a:lnTo>
                      <a:pt x="1234" y="66"/>
                    </a:lnTo>
                    <a:lnTo>
                      <a:pt x="1248" y="93"/>
                    </a:lnTo>
                    <a:lnTo>
                      <a:pt x="1257" y="121"/>
                    </a:lnTo>
                    <a:lnTo>
                      <a:pt x="1260" y="152"/>
                    </a:lnTo>
                    <a:lnTo>
                      <a:pt x="1260" y="223"/>
                    </a:lnTo>
                    <a:lnTo>
                      <a:pt x="1329" y="245"/>
                    </a:lnTo>
                    <a:lnTo>
                      <a:pt x="1394" y="272"/>
                    </a:lnTo>
                    <a:lnTo>
                      <a:pt x="1457" y="305"/>
                    </a:lnTo>
                    <a:lnTo>
                      <a:pt x="1508" y="255"/>
                    </a:lnTo>
                    <a:lnTo>
                      <a:pt x="1527" y="239"/>
                    </a:lnTo>
                    <a:lnTo>
                      <a:pt x="1547" y="227"/>
                    </a:lnTo>
                    <a:lnTo>
                      <a:pt x="1569" y="217"/>
                    </a:lnTo>
                    <a:lnTo>
                      <a:pt x="1592" y="212"/>
                    </a:lnTo>
                    <a:lnTo>
                      <a:pt x="1616" y="210"/>
                    </a:lnTo>
                    <a:lnTo>
                      <a:pt x="1640" y="212"/>
                    </a:lnTo>
                    <a:lnTo>
                      <a:pt x="1663" y="217"/>
                    </a:lnTo>
                    <a:lnTo>
                      <a:pt x="1684" y="227"/>
                    </a:lnTo>
                    <a:lnTo>
                      <a:pt x="1705" y="239"/>
                    </a:lnTo>
                    <a:lnTo>
                      <a:pt x="1723" y="255"/>
                    </a:lnTo>
                    <a:lnTo>
                      <a:pt x="1821" y="352"/>
                    </a:lnTo>
                    <a:lnTo>
                      <a:pt x="1839" y="373"/>
                    </a:lnTo>
                    <a:lnTo>
                      <a:pt x="1852" y="397"/>
                    </a:lnTo>
                    <a:lnTo>
                      <a:pt x="1862" y="422"/>
                    </a:lnTo>
                    <a:lnTo>
                      <a:pt x="1866" y="447"/>
                    </a:lnTo>
                    <a:lnTo>
                      <a:pt x="1866" y="474"/>
                    </a:lnTo>
                    <a:lnTo>
                      <a:pt x="1862" y="499"/>
                    </a:lnTo>
                    <a:lnTo>
                      <a:pt x="1852" y="523"/>
                    </a:lnTo>
                    <a:lnTo>
                      <a:pt x="1839" y="546"/>
                    </a:lnTo>
                    <a:lnTo>
                      <a:pt x="1821" y="567"/>
                    </a:lnTo>
                    <a:lnTo>
                      <a:pt x="1771" y="618"/>
                    </a:lnTo>
                    <a:lnTo>
                      <a:pt x="1796" y="665"/>
                    </a:lnTo>
                    <a:lnTo>
                      <a:pt x="1819" y="714"/>
                    </a:lnTo>
                    <a:lnTo>
                      <a:pt x="1837" y="765"/>
                    </a:lnTo>
                    <a:lnTo>
                      <a:pt x="1853" y="816"/>
                    </a:lnTo>
                    <a:lnTo>
                      <a:pt x="1925" y="816"/>
                    </a:lnTo>
                    <a:lnTo>
                      <a:pt x="1955" y="818"/>
                    </a:lnTo>
                    <a:lnTo>
                      <a:pt x="1984" y="828"/>
                    </a:lnTo>
                    <a:lnTo>
                      <a:pt x="2010" y="842"/>
                    </a:lnTo>
                    <a:lnTo>
                      <a:pt x="2032" y="861"/>
                    </a:lnTo>
                    <a:lnTo>
                      <a:pt x="2051" y="883"/>
                    </a:lnTo>
                    <a:lnTo>
                      <a:pt x="2065" y="909"/>
                    </a:lnTo>
                    <a:lnTo>
                      <a:pt x="2075" y="938"/>
                    </a:lnTo>
                    <a:lnTo>
                      <a:pt x="2077" y="968"/>
                    </a:lnTo>
                    <a:lnTo>
                      <a:pt x="2077" y="1106"/>
                    </a:lnTo>
                    <a:lnTo>
                      <a:pt x="2075" y="1137"/>
                    </a:lnTo>
                    <a:lnTo>
                      <a:pt x="2065" y="1165"/>
                    </a:lnTo>
                    <a:lnTo>
                      <a:pt x="2051" y="1192"/>
                    </a:lnTo>
                    <a:lnTo>
                      <a:pt x="2032" y="1214"/>
                    </a:lnTo>
                    <a:lnTo>
                      <a:pt x="2010" y="1233"/>
                    </a:lnTo>
                    <a:lnTo>
                      <a:pt x="1984" y="1247"/>
                    </a:lnTo>
                    <a:lnTo>
                      <a:pt x="1955" y="1255"/>
                    </a:lnTo>
                    <a:lnTo>
                      <a:pt x="1925" y="1258"/>
                    </a:lnTo>
                    <a:lnTo>
                      <a:pt x="1925" y="1259"/>
                    </a:lnTo>
                    <a:lnTo>
                      <a:pt x="1853" y="1259"/>
                    </a:lnTo>
                    <a:lnTo>
                      <a:pt x="1831" y="1328"/>
                    </a:lnTo>
                    <a:lnTo>
                      <a:pt x="1803" y="1393"/>
                    </a:lnTo>
                    <a:lnTo>
                      <a:pt x="1771" y="1456"/>
                    </a:lnTo>
                    <a:lnTo>
                      <a:pt x="1821" y="1507"/>
                    </a:lnTo>
                    <a:lnTo>
                      <a:pt x="1839" y="1528"/>
                    </a:lnTo>
                    <a:lnTo>
                      <a:pt x="1852" y="1551"/>
                    </a:lnTo>
                    <a:lnTo>
                      <a:pt x="1862" y="1577"/>
                    </a:lnTo>
                    <a:lnTo>
                      <a:pt x="1866" y="1602"/>
                    </a:lnTo>
                    <a:lnTo>
                      <a:pt x="1866" y="1628"/>
                    </a:lnTo>
                    <a:lnTo>
                      <a:pt x="1862" y="1654"/>
                    </a:lnTo>
                    <a:lnTo>
                      <a:pt x="1852" y="1678"/>
                    </a:lnTo>
                    <a:lnTo>
                      <a:pt x="1839" y="1701"/>
                    </a:lnTo>
                    <a:lnTo>
                      <a:pt x="1821" y="1722"/>
                    </a:lnTo>
                    <a:lnTo>
                      <a:pt x="1723" y="1820"/>
                    </a:lnTo>
                    <a:lnTo>
                      <a:pt x="1705" y="1836"/>
                    </a:lnTo>
                    <a:lnTo>
                      <a:pt x="1684" y="1849"/>
                    </a:lnTo>
                    <a:lnTo>
                      <a:pt x="1663" y="1857"/>
                    </a:lnTo>
                    <a:lnTo>
                      <a:pt x="1640" y="1863"/>
                    </a:lnTo>
                    <a:lnTo>
                      <a:pt x="1616" y="1864"/>
                    </a:lnTo>
                    <a:lnTo>
                      <a:pt x="1592" y="1863"/>
                    </a:lnTo>
                    <a:lnTo>
                      <a:pt x="1569" y="1857"/>
                    </a:lnTo>
                    <a:lnTo>
                      <a:pt x="1547" y="1849"/>
                    </a:lnTo>
                    <a:lnTo>
                      <a:pt x="1527" y="1836"/>
                    </a:lnTo>
                    <a:lnTo>
                      <a:pt x="1508" y="1820"/>
                    </a:lnTo>
                    <a:lnTo>
                      <a:pt x="1457" y="1770"/>
                    </a:lnTo>
                    <a:lnTo>
                      <a:pt x="1410" y="1796"/>
                    </a:lnTo>
                    <a:lnTo>
                      <a:pt x="1361" y="1818"/>
                    </a:lnTo>
                    <a:lnTo>
                      <a:pt x="1312" y="1837"/>
                    </a:lnTo>
                    <a:lnTo>
                      <a:pt x="1260" y="1852"/>
                    </a:lnTo>
                    <a:lnTo>
                      <a:pt x="1260" y="1924"/>
                    </a:lnTo>
                    <a:lnTo>
                      <a:pt x="1257" y="1954"/>
                    </a:lnTo>
                    <a:lnTo>
                      <a:pt x="1248" y="1983"/>
                    </a:lnTo>
                    <a:lnTo>
                      <a:pt x="1234" y="2009"/>
                    </a:lnTo>
                    <a:lnTo>
                      <a:pt x="1216" y="2031"/>
                    </a:lnTo>
                    <a:lnTo>
                      <a:pt x="1193" y="2050"/>
                    </a:lnTo>
                    <a:lnTo>
                      <a:pt x="1167" y="2064"/>
                    </a:lnTo>
                    <a:lnTo>
                      <a:pt x="1139" y="2073"/>
                    </a:lnTo>
                    <a:lnTo>
                      <a:pt x="1108" y="2076"/>
                    </a:lnTo>
                    <a:lnTo>
                      <a:pt x="970" y="2076"/>
                    </a:lnTo>
                    <a:lnTo>
                      <a:pt x="938" y="2073"/>
                    </a:lnTo>
                    <a:lnTo>
                      <a:pt x="910" y="2064"/>
                    </a:lnTo>
                    <a:lnTo>
                      <a:pt x="884" y="2050"/>
                    </a:lnTo>
                    <a:lnTo>
                      <a:pt x="861" y="2031"/>
                    </a:lnTo>
                    <a:lnTo>
                      <a:pt x="843" y="2009"/>
                    </a:lnTo>
                    <a:lnTo>
                      <a:pt x="829" y="1983"/>
                    </a:lnTo>
                    <a:lnTo>
                      <a:pt x="820" y="1954"/>
                    </a:lnTo>
                    <a:lnTo>
                      <a:pt x="817" y="1924"/>
                    </a:lnTo>
                    <a:lnTo>
                      <a:pt x="817" y="1852"/>
                    </a:lnTo>
                    <a:lnTo>
                      <a:pt x="748" y="1831"/>
                    </a:lnTo>
                    <a:lnTo>
                      <a:pt x="683" y="1802"/>
                    </a:lnTo>
                    <a:lnTo>
                      <a:pt x="620" y="1770"/>
                    </a:lnTo>
                    <a:lnTo>
                      <a:pt x="569" y="1820"/>
                    </a:lnTo>
                    <a:lnTo>
                      <a:pt x="550" y="1836"/>
                    </a:lnTo>
                    <a:lnTo>
                      <a:pt x="530" y="1849"/>
                    </a:lnTo>
                    <a:lnTo>
                      <a:pt x="508" y="1857"/>
                    </a:lnTo>
                    <a:lnTo>
                      <a:pt x="486" y="1863"/>
                    </a:lnTo>
                    <a:lnTo>
                      <a:pt x="461" y="1864"/>
                    </a:lnTo>
                    <a:lnTo>
                      <a:pt x="437" y="1863"/>
                    </a:lnTo>
                    <a:lnTo>
                      <a:pt x="414" y="1857"/>
                    </a:lnTo>
                    <a:lnTo>
                      <a:pt x="393" y="1849"/>
                    </a:lnTo>
                    <a:lnTo>
                      <a:pt x="372" y="1836"/>
                    </a:lnTo>
                    <a:lnTo>
                      <a:pt x="354" y="1820"/>
                    </a:lnTo>
                    <a:lnTo>
                      <a:pt x="256" y="1722"/>
                    </a:lnTo>
                    <a:lnTo>
                      <a:pt x="238" y="1701"/>
                    </a:lnTo>
                    <a:lnTo>
                      <a:pt x="225" y="1678"/>
                    </a:lnTo>
                    <a:lnTo>
                      <a:pt x="216" y="1654"/>
                    </a:lnTo>
                    <a:lnTo>
                      <a:pt x="211" y="1628"/>
                    </a:lnTo>
                    <a:lnTo>
                      <a:pt x="211" y="1602"/>
                    </a:lnTo>
                    <a:lnTo>
                      <a:pt x="216" y="1577"/>
                    </a:lnTo>
                    <a:lnTo>
                      <a:pt x="225" y="1551"/>
                    </a:lnTo>
                    <a:lnTo>
                      <a:pt x="238" y="1528"/>
                    </a:lnTo>
                    <a:lnTo>
                      <a:pt x="256" y="1507"/>
                    </a:lnTo>
                    <a:lnTo>
                      <a:pt x="306" y="1456"/>
                    </a:lnTo>
                    <a:lnTo>
                      <a:pt x="281" y="1410"/>
                    </a:lnTo>
                    <a:lnTo>
                      <a:pt x="259" y="1360"/>
                    </a:lnTo>
                    <a:lnTo>
                      <a:pt x="240" y="1311"/>
                    </a:lnTo>
                    <a:lnTo>
                      <a:pt x="224" y="1259"/>
                    </a:lnTo>
                    <a:lnTo>
                      <a:pt x="152" y="1259"/>
                    </a:lnTo>
                    <a:lnTo>
                      <a:pt x="122" y="1256"/>
                    </a:lnTo>
                    <a:lnTo>
                      <a:pt x="93" y="1248"/>
                    </a:lnTo>
                    <a:lnTo>
                      <a:pt x="67" y="1233"/>
                    </a:lnTo>
                    <a:lnTo>
                      <a:pt x="45" y="1215"/>
                    </a:lnTo>
                    <a:lnTo>
                      <a:pt x="26" y="1192"/>
                    </a:lnTo>
                    <a:lnTo>
                      <a:pt x="12" y="1166"/>
                    </a:lnTo>
                    <a:lnTo>
                      <a:pt x="3" y="1138"/>
                    </a:lnTo>
                    <a:lnTo>
                      <a:pt x="0" y="1107"/>
                    </a:lnTo>
                    <a:lnTo>
                      <a:pt x="0" y="969"/>
                    </a:lnTo>
                    <a:lnTo>
                      <a:pt x="3" y="938"/>
                    </a:lnTo>
                    <a:lnTo>
                      <a:pt x="12" y="909"/>
                    </a:lnTo>
                    <a:lnTo>
                      <a:pt x="26" y="884"/>
                    </a:lnTo>
                    <a:lnTo>
                      <a:pt x="45" y="861"/>
                    </a:lnTo>
                    <a:lnTo>
                      <a:pt x="67" y="843"/>
                    </a:lnTo>
                    <a:lnTo>
                      <a:pt x="93" y="829"/>
                    </a:lnTo>
                    <a:lnTo>
                      <a:pt x="122" y="819"/>
                    </a:lnTo>
                    <a:lnTo>
                      <a:pt x="152" y="816"/>
                    </a:lnTo>
                    <a:lnTo>
                      <a:pt x="224" y="816"/>
                    </a:lnTo>
                    <a:lnTo>
                      <a:pt x="246" y="748"/>
                    </a:lnTo>
                    <a:lnTo>
                      <a:pt x="274" y="682"/>
                    </a:lnTo>
                    <a:lnTo>
                      <a:pt x="306" y="619"/>
                    </a:lnTo>
                    <a:lnTo>
                      <a:pt x="256" y="568"/>
                    </a:lnTo>
                    <a:lnTo>
                      <a:pt x="238" y="547"/>
                    </a:lnTo>
                    <a:lnTo>
                      <a:pt x="225" y="524"/>
                    </a:lnTo>
                    <a:lnTo>
                      <a:pt x="216" y="500"/>
                    </a:lnTo>
                    <a:lnTo>
                      <a:pt x="211" y="474"/>
                    </a:lnTo>
                    <a:lnTo>
                      <a:pt x="211" y="448"/>
                    </a:lnTo>
                    <a:lnTo>
                      <a:pt x="216" y="422"/>
                    </a:lnTo>
                    <a:lnTo>
                      <a:pt x="225" y="398"/>
                    </a:lnTo>
                    <a:lnTo>
                      <a:pt x="238" y="374"/>
                    </a:lnTo>
                    <a:lnTo>
                      <a:pt x="256" y="353"/>
                    </a:lnTo>
                    <a:lnTo>
                      <a:pt x="354" y="255"/>
                    </a:lnTo>
                    <a:lnTo>
                      <a:pt x="372" y="239"/>
                    </a:lnTo>
                    <a:lnTo>
                      <a:pt x="393" y="227"/>
                    </a:lnTo>
                    <a:lnTo>
                      <a:pt x="414" y="218"/>
                    </a:lnTo>
                    <a:lnTo>
                      <a:pt x="437" y="213"/>
                    </a:lnTo>
                    <a:lnTo>
                      <a:pt x="461" y="211"/>
                    </a:lnTo>
                    <a:lnTo>
                      <a:pt x="486" y="213"/>
                    </a:lnTo>
                    <a:lnTo>
                      <a:pt x="508" y="218"/>
                    </a:lnTo>
                    <a:lnTo>
                      <a:pt x="530" y="227"/>
                    </a:lnTo>
                    <a:lnTo>
                      <a:pt x="550" y="239"/>
                    </a:lnTo>
                    <a:lnTo>
                      <a:pt x="569" y="255"/>
                    </a:lnTo>
                    <a:lnTo>
                      <a:pt x="620" y="306"/>
                    </a:lnTo>
                    <a:lnTo>
                      <a:pt x="667" y="281"/>
                    </a:lnTo>
                    <a:lnTo>
                      <a:pt x="716" y="258"/>
                    </a:lnTo>
                    <a:lnTo>
                      <a:pt x="765" y="239"/>
                    </a:lnTo>
                    <a:lnTo>
                      <a:pt x="817" y="224"/>
                    </a:lnTo>
                    <a:lnTo>
                      <a:pt x="817" y="152"/>
                    </a:lnTo>
                    <a:lnTo>
                      <a:pt x="820" y="121"/>
                    </a:lnTo>
                    <a:lnTo>
                      <a:pt x="829" y="93"/>
                    </a:lnTo>
                    <a:lnTo>
                      <a:pt x="843" y="66"/>
                    </a:lnTo>
                    <a:lnTo>
                      <a:pt x="861" y="44"/>
                    </a:lnTo>
                    <a:lnTo>
                      <a:pt x="884" y="25"/>
                    </a:lnTo>
                    <a:lnTo>
                      <a:pt x="910" y="12"/>
                    </a:lnTo>
                    <a:lnTo>
                      <a:pt x="938" y="3"/>
                    </a:lnTo>
                    <a:lnTo>
                      <a:pt x="9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Freeform 71">
                <a:extLst>
                  <a:ext uri="{FF2B5EF4-FFF2-40B4-BE49-F238E27FC236}">
                    <a16:creationId xmlns:a16="http://schemas.microsoft.com/office/drawing/2014/main" id="{4C5ADA91-BB96-CA1F-79C2-A6FC5FB09FC0}"/>
                  </a:ext>
                </a:extLst>
              </p:cNvPr>
              <p:cNvSpPr>
                <a:spLocks noEditPoints="1"/>
              </p:cNvSpPr>
              <p:nvPr/>
            </p:nvSpPr>
            <p:spPr bwMode="auto">
              <a:xfrm>
                <a:off x="3729038" y="2011363"/>
                <a:ext cx="139700" cy="139700"/>
              </a:xfrm>
              <a:custGeom>
                <a:avLst/>
                <a:gdLst>
                  <a:gd name="T0" fmla="*/ 398 w 886"/>
                  <a:gd name="T1" fmla="*/ 143 h 884"/>
                  <a:gd name="T2" fmla="*/ 316 w 886"/>
                  <a:gd name="T3" fmla="*/ 169 h 884"/>
                  <a:gd name="T4" fmla="*/ 245 w 886"/>
                  <a:gd name="T5" fmla="*/ 214 h 884"/>
                  <a:gd name="T6" fmla="*/ 189 w 886"/>
                  <a:gd name="T7" fmla="*/ 277 h 884"/>
                  <a:gd name="T8" fmla="*/ 153 w 886"/>
                  <a:gd name="T9" fmla="*/ 355 h 884"/>
                  <a:gd name="T10" fmla="*/ 141 w 886"/>
                  <a:gd name="T11" fmla="*/ 442 h 884"/>
                  <a:gd name="T12" fmla="*/ 153 w 886"/>
                  <a:gd name="T13" fmla="*/ 529 h 884"/>
                  <a:gd name="T14" fmla="*/ 189 w 886"/>
                  <a:gd name="T15" fmla="*/ 606 h 884"/>
                  <a:gd name="T16" fmla="*/ 245 w 886"/>
                  <a:gd name="T17" fmla="*/ 669 h 884"/>
                  <a:gd name="T18" fmla="*/ 316 w 886"/>
                  <a:gd name="T19" fmla="*/ 716 h 884"/>
                  <a:gd name="T20" fmla="*/ 398 w 886"/>
                  <a:gd name="T21" fmla="*/ 740 h 884"/>
                  <a:gd name="T22" fmla="*/ 488 w 886"/>
                  <a:gd name="T23" fmla="*/ 740 h 884"/>
                  <a:gd name="T24" fmla="*/ 570 w 886"/>
                  <a:gd name="T25" fmla="*/ 716 h 884"/>
                  <a:gd name="T26" fmla="*/ 641 w 886"/>
                  <a:gd name="T27" fmla="*/ 669 h 884"/>
                  <a:gd name="T28" fmla="*/ 696 w 886"/>
                  <a:gd name="T29" fmla="*/ 606 h 884"/>
                  <a:gd name="T30" fmla="*/ 732 w 886"/>
                  <a:gd name="T31" fmla="*/ 529 h 884"/>
                  <a:gd name="T32" fmla="*/ 745 w 886"/>
                  <a:gd name="T33" fmla="*/ 442 h 884"/>
                  <a:gd name="T34" fmla="*/ 732 w 886"/>
                  <a:gd name="T35" fmla="*/ 355 h 884"/>
                  <a:gd name="T36" fmla="*/ 696 w 886"/>
                  <a:gd name="T37" fmla="*/ 277 h 884"/>
                  <a:gd name="T38" fmla="*/ 641 w 886"/>
                  <a:gd name="T39" fmla="*/ 214 h 884"/>
                  <a:gd name="T40" fmla="*/ 570 w 886"/>
                  <a:gd name="T41" fmla="*/ 169 h 884"/>
                  <a:gd name="T42" fmla="*/ 488 w 886"/>
                  <a:gd name="T43" fmla="*/ 143 h 884"/>
                  <a:gd name="T44" fmla="*/ 443 w 886"/>
                  <a:gd name="T45" fmla="*/ 0 h 884"/>
                  <a:gd name="T46" fmla="*/ 544 w 886"/>
                  <a:gd name="T47" fmla="*/ 11 h 884"/>
                  <a:gd name="T48" fmla="*/ 638 w 886"/>
                  <a:gd name="T49" fmla="*/ 45 h 884"/>
                  <a:gd name="T50" fmla="*/ 719 w 886"/>
                  <a:gd name="T51" fmla="*/ 97 h 884"/>
                  <a:gd name="T52" fmla="*/ 788 w 886"/>
                  <a:gd name="T53" fmla="*/ 165 h 884"/>
                  <a:gd name="T54" fmla="*/ 840 w 886"/>
                  <a:gd name="T55" fmla="*/ 248 h 884"/>
                  <a:gd name="T56" fmla="*/ 873 w 886"/>
                  <a:gd name="T57" fmla="*/ 340 h 884"/>
                  <a:gd name="T58" fmla="*/ 886 w 886"/>
                  <a:gd name="T59" fmla="*/ 442 h 884"/>
                  <a:gd name="T60" fmla="*/ 873 w 886"/>
                  <a:gd name="T61" fmla="*/ 543 h 884"/>
                  <a:gd name="T62" fmla="*/ 840 w 886"/>
                  <a:gd name="T63" fmla="*/ 636 h 884"/>
                  <a:gd name="T64" fmla="*/ 788 w 886"/>
                  <a:gd name="T65" fmla="*/ 718 h 884"/>
                  <a:gd name="T66" fmla="*/ 719 w 886"/>
                  <a:gd name="T67" fmla="*/ 787 h 884"/>
                  <a:gd name="T68" fmla="*/ 638 w 886"/>
                  <a:gd name="T69" fmla="*/ 839 h 884"/>
                  <a:gd name="T70" fmla="*/ 544 w 886"/>
                  <a:gd name="T71" fmla="*/ 872 h 884"/>
                  <a:gd name="T72" fmla="*/ 443 w 886"/>
                  <a:gd name="T73" fmla="*/ 884 h 884"/>
                  <a:gd name="T74" fmla="*/ 341 w 886"/>
                  <a:gd name="T75" fmla="*/ 872 h 884"/>
                  <a:gd name="T76" fmla="*/ 248 w 886"/>
                  <a:gd name="T77" fmla="*/ 839 h 884"/>
                  <a:gd name="T78" fmla="*/ 166 w 886"/>
                  <a:gd name="T79" fmla="*/ 787 h 884"/>
                  <a:gd name="T80" fmla="*/ 97 w 886"/>
                  <a:gd name="T81" fmla="*/ 718 h 884"/>
                  <a:gd name="T82" fmla="*/ 46 w 886"/>
                  <a:gd name="T83" fmla="*/ 636 h 884"/>
                  <a:gd name="T84" fmla="*/ 12 w 886"/>
                  <a:gd name="T85" fmla="*/ 543 h 884"/>
                  <a:gd name="T86" fmla="*/ 0 w 886"/>
                  <a:gd name="T87" fmla="*/ 442 h 884"/>
                  <a:gd name="T88" fmla="*/ 12 w 886"/>
                  <a:gd name="T89" fmla="*/ 340 h 884"/>
                  <a:gd name="T90" fmla="*/ 46 w 886"/>
                  <a:gd name="T91" fmla="*/ 248 h 884"/>
                  <a:gd name="T92" fmla="*/ 97 w 886"/>
                  <a:gd name="T93" fmla="*/ 165 h 884"/>
                  <a:gd name="T94" fmla="*/ 166 w 886"/>
                  <a:gd name="T95" fmla="*/ 97 h 884"/>
                  <a:gd name="T96" fmla="*/ 248 w 886"/>
                  <a:gd name="T97" fmla="*/ 45 h 884"/>
                  <a:gd name="T98" fmla="*/ 341 w 886"/>
                  <a:gd name="T99" fmla="*/ 11 h 884"/>
                  <a:gd name="T100" fmla="*/ 443 w 886"/>
                  <a:gd name="T101"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6" h="884">
                    <a:moveTo>
                      <a:pt x="443" y="140"/>
                    </a:moveTo>
                    <a:lnTo>
                      <a:pt x="398" y="143"/>
                    </a:lnTo>
                    <a:lnTo>
                      <a:pt x="356" y="153"/>
                    </a:lnTo>
                    <a:lnTo>
                      <a:pt x="316" y="169"/>
                    </a:lnTo>
                    <a:lnTo>
                      <a:pt x="279" y="189"/>
                    </a:lnTo>
                    <a:lnTo>
                      <a:pt x="245" y="214"/>
                    </a:lnTo>
                    <a:lnTo>
                      <a:pt x="215" y="243"/>
                    </a:lnTo>
                    <a:lnTo>
                      <a:pt x="189" y="277"/>
                    </a:lnTo>
                    <a:lnTo>
                      <a:pt x="169" y="315"/>
                    </a:lnTo>
                    <a:lnTo>
                      <a:pt x="153" y="355"/>
                    </a:lnTo>
                    <a:lnTo>
                      <a:pt x="144" y="397"/>
                    </a:lnTo>
                    <a:lnTo>
                      <a:pt x="141" y="442"/>
                    </a:lnTo>
                    <a:lnTo>
                      <a:pt x="144" y="486"/>
                    </a:lnTo>
                    <a:lnTo>
                      <a:pt x="153" y="529"/>
                    </a:lnTo>
                    <a:lnTo>
                      <a:pt x="169" y="569"/>
                    </a:lnTo>
                    <a:lnTo>
                      <a:pt x="189" y="606"/>
                    </a:lnTo>
                    <a:lnTo>
                      <a:pt x="215" y="640"/>
                    </a:lnTo>
                    <a:lnTo>
                      <a:pt x="245" y="669"/>
                    </a:lnTo>
                    <a:lnTo>
                      <a:pt x="279" y="695"/>
                    </a:lnTo>
                    <a:lnTo>
                      <a:pt x="316" y="716"/>
                    </a:lnTo>
                    <a:lnTo>
                      <a:pt x="356" y="731"/>
                    </a:lnTo>
                    <a:lnTo>
                      <a:pt x="398" y="740"/>
                    </a:lnTo>
                    <a:lnTo>
                      <a:pt x="443" y="743"/>
                    </a:lnTo>
                    <a:lnTo>
                      <a:pt x="488" y="740"/>
                    </a:lnTo>
                    <a:lnTo>
                      <a:pt x="530" y="731"/>
                    </a:lnTo>
                    <a:lnTo>
                      <a:pt x="570" y="716"/>
                    </a:lnTo>
                    <a:lnTo>
                      <a:pt x="607" y="695"/>
                    </a:lnTo>
                    <a:lnTo>
                      <a:pt x="641" y="669"/>
                    </a:lnTo>
                    <a:lnTo>
                      <a:pt x="670" y="640"/>
                    </a:lnTo>
                    <a:lnTo>
                      <a:pt x="696" y="606"/>
                    </a:lnTo>
                    <a:lnTo>
                      <a:pt x="717" y="569"/>
                    </a:lnTo>
                    <a:lnTo>
                      <a:pt x="732" y="529"/>
                    </a:lnTo>
                    <a:lnTo>
                      <a:pt x="741" y="486"/>
                    </a:lnTo>
                    <a:lnTo>
                      <a:pt x="745" y="442"/>
                    </a:lnTo>
                    <a:lnTo>
                      <a:pt x="741" y="397"/>
                    </a:lnTo>
                    <a:lnTo>
                      <a:pt x="732" y="355"/>
                    </a:lnTo>
                    <a:lnTo>
                      <a:pt x="717" y="315"/>
                    </a:lnTo>
                    <a:lnTo>
                      <a:pt x="696" y="277"/>
                    </a:lnTo>
                    <a:lnTo>
                      <a:pt x="670" y="243"/>
                    </a:lnTo>
                    <a:lnTo>
                      <a:pt x="641" y="214"/>
                    </a:lnTo>
                    <a:lnTo>
                      <a:pt x="607" y="189"/>
                    </a:lnTo>
                    <a:lnTo>
                      <a:pt x="570" y="169"/>
                    </a:lnTo>
                    <a:lnTo>
                      <a:pt x="530" y="153"/>
                    </a:lnTo>
                    <a:lnTo>
                      <a:pt x="488" y="143"/>
                    </a:lnTo>
                    <a:lnTo>
                      <a:pt x="443" y="140"/>
                    </a:lnTo>
                    <a:close/>
                    <a:moveTo>
                      <a:pt x="443" y="0"/>
                    </a:moveTo>
                    <a:lnTo>
                      <a:pt x="494" y="3"/>
                    </a:lnTo>
                    <a:lnTo>
                      <a:pt x="544" y="11"/>
                    </a:lnTo>
                    <a:lnTo>
                      <a:pt x="592" y="25"/>
                    </a:lnTo>
                    <a:lnTo>
                      <a:pt x="638" y="45"/>
                    </a:lnTo>
                    <a:lnTo>
                      <a:pt x="680" y="68"/>
                    </a:lnTo>
                    <a:lnTo>
                      <a:pt x="719" y="97"/>
                    </a:lnTo>
                    <a:lnTo>
                      <a:pt x="756" y="130"/>
                    </a:lnTo>
                    <a:lnTo>
                      <a:pt x="788" y="165"/>
                    </a:lnTo>
                    <a:lnTo>
                      <a:pt x="816" y="205"/>
                    </a:lnTo>
                    <a:lnTo>
                      <a:pt x="840" y="248"/>
                    </a:lnTo>
                    <a:lnTo>
                      <a:pt x="859" y="293"/>
                    </a:lnTo>
                    <a:lnTo>
                      <a:pt x="873" y="340"/>
                    </a:lnTo>
                    <a:lnTo>
                      <a:pt x="883" y="390"/>
                    </a:lnTo>
                    <a:lnTo>
                      <a:pt x="886" y="442"/>
                    </a:lnTo>
                    <a:lnTo>
                      <a:pt x="883" y="493"/>
                    </a:lnTo>
                    <a:lnTo>
                      <a:pt x="873" y="543"/>
                    </a:lnTo>
                    <a:lnTo>
                      <a:pt x="859" y="590"/>
                    </a:lnTo>
                    <a:lnTo>
                      <a:pt x="840" y="636"/>
                    </a:lnTo>
                    <a:lnTo>
                      <a:pt x="816" y="679"/>
                    </a:lnTo>
                    <a:lnTo>
                      <a:pt x="788" y="718"/>
                    </a:lnTo>
                    <a:lnTo>
                      <a:pt x="756" y="754"/>
                    </a:lnTo>
                    <a:lnTo>
                      <a:pt x="719" y="787"/>
                    </a:lnTo>
                    <a:lnTo>
                      <a:pt x="680" y="815"/>
                    </a:lnTo>
                    <a:lnTo>
                      <a:pt x="638" y="839"/>
                    </a:lnTo>
                    <a:lnTo>
                      <a:pt x="592" y="858"/>
                    </a:lnTo>
                    <a:lnTo>
                      <a:pt x="544" y="872"/>
                    </a:lnTo>
                    <a:lnTo>
                      <a:pt x="494" y="880"/>
                    </a:lnTo>
                    <a:lnTo>
                      <a:pt x="443" y="884"/>
                    </a:lnTo>
                    <a:lnTo>
                      <a:pt x="392" y="880"/>
                    </a:lnTo>
                    <a:lnTo>
                      <a:pt x="341" y="872"/>
                    </a:lnTo>
                    <a:lnTo>
                      <a:pt x="294" y="858"/>
                    </a:lnTo>
                    <a:lnTo>
                      <a:pt x="248" y="839"/>
                    </a:lnTo>
                    <a:lnTo>
                      <a:pt x="206" y="815"/>
                    </a:lnTo>
                    <a:lnTo>
                      <a:pt x="166" y="787"/>
                    </a:lnTo>
                    <a:lnTo>
                      <a:pt x="130" y="754"/>
                    </a:lnTo>
                    <a:lnTo>
                      <a:pt x="97" y="718"/>
                    </a:lnTo>
                    <a:lnTo>
                      <a:pt x="70" y="679"/>
                    </a:lnTo>
                    <a:lnTo>
                      <a:pt x="46" y="636"/>
                    </a:lnTo>
                    <a:lnTo>
                      <a:pt x="27" y="590"/>
                    </a:lnTo>
                    <a:lnTo>
                      <a:pt x="12" y="543"/>
                    </a:lnTo>
                    <a:lnTo>
                      <a:pt x="4" y="493"/>
                    </a:lnTo>
                    <a:lnTo>
                      <a:pt x="0" y="442"/>
                    </a:lnTo>
                    <a:lnTo>
                      <a:pt x="4" y="390"/>
                    </a:lnTo>
                    <a:lnTo>
                      <a:pt x="12" y="340"/>
                    </a:lnTo>
                    <a:lnTo>
                      <a:pt x="27" y="293"/>
                    </a:lnTo>
                    <a:lnTo>
                      <a:pt x="46" y="248"/>
                    </a:lnTo>
                    <a:lnTo>
                      <a:pt x="70" y="205"/>
                    </a:lnTo>
                    <a:lnTo>
                      <a:pt x="97" y="165"/>
                    </a:lnTo>
                    <a:lnTo>
                      <a:pt x="130" y="130"/>
                    </a:lnTo>
                    <a:lnTo>
                      <a:pt x="166" y="97"/>
                    </a:lnTo>
                    <a:lnTo>
                      <a:pt x="206" y="68"/>
                    </a:lnTo>
                    <a:lnTo>
                      <a:pt x="248" y="45"/>
                    </a:lnTo>
                    <a:lnTo>
                      <a:pt x="294" y="25"/>
                    </a:lnTo>
                    <a:lnTo>
                      <a:pt x="341" y="11"/>
                    </a:lnTo>
                    <a:lnTo>
                      <a:pt x="392" y="3"/>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72">
                <a:extLst>
                  <a:ext uri="{FF2B5EF4-FFF2-40B4-BE49-F238E27FC236}">
                    <a16:creationId xmlns:a16="http://schemas.microsoft.com/office/drawing/2014/main" id="{0F82DDBF-C60F-6777-5A02-9423B7597C5B}"/>
                  </a:ext>
                </a:extLst>
              </p:cNvPr>
              <p:cNvSpPr>
                <a:spLocks/>
              </p:cNvSpPr>
              <p:nvPr/>
            </p:nvSpPr>
            <p:spPr bwMode="auto">
              <a:xfrm>
                <a:off x="3471863" y="2006601"/>
                <a:ext cx="403225" cy="460375"/>
              </a:xfrm>
              <a:custGeom>
                <a:avLst/>
                <a:gdLst>
                  <a:gd name="T0" fmla="*/ 1098 w 2541"/>
                  <a:gd name="T1" fmla="*/ 8 h 2906"/>
                  <a:gd name="T2" fmla="*/ 1133 w 2541"/>
                  <a:gd name="T3" fmla="*/ 48 h 2906"/>
                  <a:gd name="T4" fmla="*/ 1130 w 2541"/>
                  <a:gd name="T5" fmla="*/ 102 h 2906"/>
                  <a:gd name="T6" fmla="*/ 1090 w 2541"/>
                  <a:gd name="T7" fmla="*/ 136 h 2906"/>
                  <a:gd name="T8" fmla="*/ 917 w 2541"/>
                  <a:gd name="T9" fmla="*/ 214 h 2906"/>
                  <a:gd name="T10" fmla="*/ 736 w 2541"/>
                  <a:gd name="T11" fmla="*/ 341 h 2906"/>
                  <a:gd name="T12" fmla="*/ 590 w 2541"/>
                  <a:gd name="T13" fmla="*/ 501 h 2906"/>
                  <a:gd name="T14" fmla="*/ 479 w 2541"/>
                  <a:gd name="T15" fmla="*/ 688 h 2906"/>
                  <a:gd name="T16" fmla="*/ 409 w 2541"/>
                  <a:gd name="T17" fmla="*/ 895 h 2906"/>
                  <a:gd name="T18" fmla="*/ 386 w 2541"/>
                  <a:gd name="T19" fmla="*/ 1114 h 2906"/>
                  <a:gd name="T20" fmla="*/ 378 w 2541"/>
                  <a:gd name="T21" fmla="*/ 1330 h 2906"/>
                  <a:gd name="T22" fmla="*/ 141 w 2541"/>
                  <a:gd name="T23" fmla="*/ 1791 h 2906"/>
                  <a:gd name="T24" fmla="*/ 145 w 2541"/>
                  <a:gd name="T25" fmla="*/ 1829 h 2906"/>
                  <a:gd name="T26" fmla="*/ 188 w 2541"/>
                  <a:gd name="T27" fmla="*/ 1851 h 2906"/>
                  <a:gd name="T28" fmla="*/ 336 w 2541"/>
                  <a:gd name="T29" fmla="*/ 1855 h 2906"/>
                  <a:gd name="T30" fmla="*/ 377 w 2541"/>
                  <a:gd name="T31" fmla="*/ 1887 h 2906"/>
                  <a:gd name="T32" fmla="*/ 386 w 2541"/>
                  <a:gd name="T33" fmla="*/ 2330 h 2906"/>
                  <a:gd name="T34" fmla="*/ 414 w 2541"/>
                  <a:gd name="T35" fmla="*/ 2418 h 2906"/>
                  <a:gd name="T36" fmla="*/ 482 w 2541"/>
                  <a:gd name="T37" fmla="*/ 2477 h 2906"/>
                  <a:gd name="T38" fmla="*/ 856 w 2541"/>
                  <a:gd name="T39" fmla="*/ 2445 h 2906"/>
                  <a:gd name="T40" fmla="*/ 899 w 2541"/>
                  <a:gd name="T41" fmla="*/ 2452 h 2906"/>
                  <a:gd name="T42" fmla="*/ 933 w 2541"/>
                  <a:gd name="T43" fmla="*/ 2494 h 2906"/>
                  <a:gd name="T44" fmla="*/ 2099 w 2541"/>
                  <a:gd name="T45" fmla="*/ 2764 h 2906"/>
                  <a:gd name="T46" fmla="*/ 2109 w 2541"/>
                  <a:gd name="T47" fmla="*/ 1888 h 2906"/>
                  <a:gd name="T48" fmla="*/ 2224 w 2541"/>
                  <a:gd name="T49" fmla="*/ 1763 h 2906"/>
                  <a:gd name="T50" fmla="*/ 2347 w 2541"/>
                  <a:gd name="T51" fmla="*/ 1575 h 2906"/>
                  <a:gd name="T52" fmla="*/ 2412 w 2541"/>
                  <a:gd name="T53" fmla="*/ 1419 h 2906"/>
                  <a:gd name="T54" fmla="*/ 2455 w 2541"/>
                  <a:gd name="T55" fmla="*/ 1389 h 2906"/>
                  <a:gd name="T56" fmla="*/ 2509 w 2541"/>
                  <a:gd name="T57" fmla="*/ 1400 h 2906"/>
                  <a:gd name="T58" fmla="*/ 2539 w 2541"/>
                  <a:gd name="T59" fmla="*/ 1443 h 2906"/>
                  <a:gd name="T60" fmla="*/ 2509 w 2541"/>
                  <a:gd name="T61" fmla="*/ 1556 h 2906"/>
                  <a:gd name="T62" fmla="*/ 2395 w 2541"/>
                  <a:gd name="T63" fmla="*/ 1770 h 2906"/>
                  <a:gd name="T64" fmla="*/ 2239 w 2541"/>
                  <a:gd name="T65" fmla="*/ 1955 h 2906"/>
                  <a:gd name="T66" fmla="*/ 2230 w 2541"/>
                  <a:gd name="T67" fmla="*/ 2871 h 2906"/>
                  <a:gd name="T68" fmla="*/ 2187 w 2541"/>
                  <a:gd name="T69" fmla="*/ 2902 h 2906"/>
                  <a:gd name="T70" fmla="*/ 847 w 2541"/>
                  <a:gd name="T71" fmla="*/ 2902 h 2906"/>
                  <a:gd name="T72" fmla="*/ 805 w 2541"/>
                  <a:gd name="T73" fmla="*/ 2871 h 2906"/>
                  <a:gd name="T74" fmla="*/ 796 w 2541"/>
                  <a:gd name="T75" fmla="*/ 2596 h 2906"/>
                  <a:gd name="T76" fmla="*/ 551 w 2541"/>
                  <a:gd name="T77" fmla="*/ 2631 h 2906"/>
                  <a:gd name="T78" fmla="*/ 461 w 2541"/>
                  <a:gd name="T79" fmla="*/ 2618 h 2906"/>
                  <a:gd name="T80" fmla="*/ 350 w 2541"/>
                  <a:gd name="T81" fmla="*/ 2557 h 2906"/>
                  <a:gd name="T82" fmla="*/ 274 w 2541"/>
                  <a:gd name="T83" fmla="*/ 2455 h 2906"/>
                  <a:gd name="T84" fmla="*/ 246 w 2541"/>
                  <a:gd name="T85" fmla="*/ 2329 h 2906"/>
                  <a:gd name="T86" fmla="*/ 176 w 2541"/>
                  <a:gd name="T87" fmla="*/ 1989 h 2906"/>
                  <a:gd name="T88" fmla="*/ 87 w 2541"/>
                  <a:gd name="T89" fmla="*/ 1961 h 2906"/>
                  <a:gd name="T90" fmla="*/ 24 w 2541"/>
                  <a:gd name="T91" fmla="*/ 1900 h 2906"/>
                  <a:gd name="T92" fmla="*/ 0 w 2541"/>
                  <a:gd name="T93" fmla="*/ 1817 h 2906"/>
                  <a:gd name="T94" fmla="*/ 16 w 2541"/>
                  <a:gd name="T95" fmla="*/ 1724 h 2906"/>
                  <a:gd name="T96" fmla="*/ 247 w 2541"/>
                  <a:gd name="T97" fmla="*/ 1114 h 2906"/>
                  <a:gd name="T98" fmla="*/ 271 w 2541"/>
                  <a:gd name="T99" fmla="*/ 878 h 2906"/>
                  <a:gd name="T100" fmla="*/ 341 w 2541"/>
                  <a:gd name="T101" fmla="*/ 655 h 2906"/>
                  <a:gd name="T102" fmla="*/ 453 w 2541"/>
                  <a:gd name="T103" fmla="*/ 453 h 2906"/>
                  <a:gd name="T104" fmla="*/ 602 w 2541"/>
                  <a:gd name="T105" fmla="*/ 274 h 2906"/>
                  <a:gd name="T106" fmla="*/ 785 w 2541"/>
                  <a:gd name="T107" fmla="*/ 129 h 2906"/>
                  <a:gd name="T108" fmla="*/ 983 w 2541"/>
                  <a:gd name="T109" fmla="*/ 27 h 2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1" h="2906">
                    <a:moveTo>
                      <a:pt x="1063" y="0"/>
                    </a:moveTo>
                    <a:lnTo>
                      <a:pt x="1082" y="1"/>
                    </a:lnTo>
                    <a:lnTo>
                      <a:pt x="1098" y="8"/>
                    </a:lnTo>
                    <a:lnTo>
                      <a:pt x="1113" y="17"/>
                    </a:lnTo>
                    <a:lnTo>
                      <a:pt x="1125" y="31"/>
                    </a:lnTo>
                    <a:lnTo>
                      <a:pt x="1133" y="48"/>
                    </a:lnTo>
                    <a:lnTo>
                      <a:pt x="1137" y="66"/>
                    </a:lnTo>
                    <a:lnTo>
                      <a:pt x="1135" y="85"/>
                    </a:lnTo>
                    <a:lnTo>
                      <a:pt x="1130" y="102"/>
                    </a:lnTo>
                    <a:lnTo>
                      <a:pt x="1121" y="116"/>
                    </a:lnTo>
                    <a:lnTo>
                      <a:pt x="1107" y="128"/>
                    </a:lnTo>
                    <a:lnTo>
                      <a:pt x="1090" y="136"/>
                    </a:lnTo>
                    <a:lnTo>
                      <a:pt x="1036" y="156"/>
                    </a:lnTo>
                    <a:lnTo>
                      <a:pt x="983" y="180"/>
                    </a:lnTo>
                    <a:lnTo>
                      <a:pt x="917" y="214"/>
                    </a:lnTo>
                    <a:lnTo>
                      <a:pt x="854" y="252"/>
                    </a:lnTo>
                    <a:lnTo>
                      <a:pt x="793" y="295"/>
                    </a:lnTo>
                    <a:lnTo>
                      <a:pt x="736" y="341"/>
                    </a:lnTo>
                    <a:lnTo>
                      <a:pt x="684" y="392"/>
                    </a:lnTo>
                    <a:lnTo>
                      <a:pt x="634" y="444"/>
                    </a:lnTo>
                    <a:lnTo>
                      <a:pt x="590" y="501"/>
                    </a:lnTo>
                    <a:lnTo>
                      <a:pt x="549" y="561"/>
                    </a:lnTo>
                    <a:lnTo>
                      <a:pt x="512" y="624"/>
                    </a:lnTo>
                    <a:lnTo>
                      <a:pt x="479" y="688"/>
                    </a:lnTo>
                    <a:lnTo>
                      <a:pt x="452" y="755"/>
                    </a:lnTo>
                    <a:lnTo>
                      <a:pt x="428" y="824"/>
                    </a:lnTo>
                    <a:lnTo>
                      <a:pt x="409" y="895"/>
                    </a:lnTo>
                    <a:lnTo>
                      <a:pt x="397" y="966"/>
                    </a:lnTo>
                    <a:lnTo>
                      <a:pt x="388" y="1040"/>
                    </a:lnTo>
                    <a:lnTo>
                      <a:pt x="386" y="1114"/>
                    </a:lnTo>
                    <a:lnTo>
                      <a:pt x="386" y="1297"/>
                    </a:lnTo>
                    <a:lnTo>
                      <a:pt x="384" y="1314"/>
                    </a:lnTo>
                    <a:lnTo>
                      <a:pt x="378" y="1330"/>
                    </a:lnTo>
                    <a:lnTo>
                      <a:pt x="154" y="1758"/>
                    </a:lnTo>
                    <a:lnTo>
                      <a:pt x="147" y="1775"/>
                    </a:lnTo>
                    <a:lnTo>
                      <a:pt x="141" y="1791"/>
                    </a:lnTo>
                    <a:lnTo>
                      <a:pt x="139" y="1806"/>
                    </a:lnTo>
                    <a:lnTo>
                      <a:pt x="140" y="1818"/>
                    </a:lnTo>
                    <a:lnTo>
                      <a:pt x="145" y="1829"/>
                    </a:lnTo>
                    <a:lnTo>
                      <a:pt x="154" y="1838"/>
                    </a:lnTo>
                    <a:lnTo>
                      <a:pt x="169" y="1846"/>
                    </a:lnTo>
                    <a:lnTo>
                      <a:pt x="188" y="1851"/>
                    </a:lnTo>
                    <a:lnTo>
                      <a:pt x="211" y="1852"/>
                    </a:lnTo>
                    <a:lnTo>
                      <a:pt x="317" y="1852"/>
                    </a:lnTo>
                    <a:lnTo>
                      <a:pt x="336" y="1855"/>
                    </a:lnTo>
                    <a:lnTo>
                      <a:pt x="352" y="1862"/>
                    </a:lnTo>
                    <a:lnTo>
                      <a:pt x="366" y="1873"/>
                    </a:lnTo>
                    <a:lnTo>
                      <a:pt x="377" y="1887"/>
                    </a:lnTo>
                    <a:lnTo>
                      <a:pt x="384" y="1904"/>
                    </a:lnTo>
                    <a:lnTo>
                      <a:pt x="386" y="1923"/>
                    </a:lnTo>
                    <a:lnTo>
                      <a:pt x="386" y="2330"/>
                    </a:lnTo>
                    <a:lnTo>
                      <a:pt x="389" y="2362"/>
                    </a:lnTo>
                    <a:lnTo>
                      <a:pt x="399" y="2392"/>
                    </a:lnTo>
                    <a:lnTo>
                      <a:pt x="414" y="2418"/>
                    </a:lnTo>
                    <a:lnTo>
                      <a:pt x="433" y="2443"/>
                    </a:lnTo>
                    <a:lnTo>
                      <a:pt x="456" y="2463"/>
                    </a:lnTo>
                    <a:lnTo>
                      <a:pt x="482" y="2477"/>
                    </a:lnTo>
                    <a:lnTo>
                      <a:pt x="512" y="2487"/>
                    </a:lnTo>
                    <a:lnTo>
                      <a:pt x="543" y="2491"/>
                    </a:lnTo>
                    <a:lnTo>
                      <a:pt x="856" y="2445"/>
                    </a:lnTo>
                    <a:lnTo>
                      <a:pt x="870" y="2444"/>
                    </a:lnTo>
                    <a:lnTo>
                      <a:pt x="885" y="2447"/>
                    </a:lnTo>
                    <a:lnTo>
                      <a:pt x="899" y="2452"/>
                    </a:lnTo>
                    <a:lnTo>
                      <a:pt x="912" y="2461"/>
                    </a:lnTo>
                    <a:lnTo>
                      <a:pt x="924" y="2476"/>
                    </a:lnTo>
                    <a:lnTo>
                      <a:pt x="933" y="2494"/>
                    </a:lnTo>
                    <a:lnTo>
                      <a:pt x="936" y="2514"/>
                    </a:lnTo>
                    <a:lnTo>
                      <a:pt x="936" y="2764"/>
                    </a:lnTo>
                    <a:lnTo>
                      <a:pt x="2099" y="2764"/>
                    </a:lnTo>
                    <a:lnTo>
                      <a:pt x="2099" y="1925"/>
                    </a:lnTo>
                    <a:lnTo>
                      <a:pt x="2101" y="1906"/>
                    </a:lnTo>
                    <a:lnTo>
                      <a:pt x="2109" y="1888"/>
                    </a:lnTo>
                    <a:lnTo>
                      <a:pt x="2121" y="1873"/>
                    </a:lnTo>
                    <a:lnTo>
                      <a:pt x="2175" y="1820"/>
                    </a:lnTo>
                    <a:lnTo>
                      <a:pt x="2224" y="1763"/>
                    </a:lnTo>
                    <a:lnTo>
                      <a:pt x="2270" y="1703"/>
                    </a:lnTo>
                    <a:lnTo>
                      <a:pt x="2310" y="1640"/>
                    </a:lnTo>
                    <a:lnTo>
                      <a:pt x="2347" y="1575"/>
                    </a:lnTo>
                    <a:lnTo>
                      <a:pt x="2377" y="1506"/>
                    </a:lnTo>
                    <a:lnTo>
                      <a:pt x="2404" y="1436"/>
                    </a:lnTo>
                    <a:lnTo>
                      <a:pt x="2412" y="1419"/>
                    </a:lnTo>
                    <a:lnTo>
                      <a:pt x="2424" y="1405"/>
                    </a:lnTo>
                    <a:lnTo>
                      <a:pt x="2438" y="1395"/>
                    </a:lnTo>
                    <a:lnTo>
                      <a:pt x="2455" y="1389"/>
                    </a:lnTo>
                    <a:lnTo>
                      <a:pt x="2474" y="1388"/>
                    </a:lnTo>
                    <a:lnTo>
                      <a:pt x="2492" y="1391"/>
                    </a:lnTo>
                    <a:lnTo>
                      <a:pt x="2509" y="1400"/>
                    </a:lnTo>
                    <a:lnTo>
                      <a:pt x="2523" y="1411"/>
                    </a:lnTo>
                    <a:lnTo>
                      <a:pt x="2533" y="1426"/>
                    </a:lnTo>
                    <a:lnTo>
                      <a:pt x="2539" y="1443"/>
                    </a:lnTo>
                    <a:lnTo>
                      <a:pt x="2541" y="1461"/>
                    </a:lnTo>
                    <a:lnTo>
                      <a:pt x="2537" y="1480"/>
                    </a:lnTo>
                    <a:lnTo>
                      <a:pt x="2509" y="1556"/>
                    </a:lnTo>
                    <a:lnTo>
                      <a:pt x="2476" y="1630"/>
                    </a:lnTo>
                    <a:lnTo>
                      <a:pt x="2438" y="1701"/>
                    </a:lnTo>
                    <a:lnTo>
                      <a:pt x="2395" y="1770"/>
                    </a:lnTo>
                    <a:lnTo>
                      <a:pt x="2348" y="1835"/>
                    </a:lnTo>
                    <a:lnTo>
                      <a:pt x="2295" y="1896"/>
                    </a:lnTo>
                    <a:lnTo>
                      <a:pt x="2239" y="1955"/>
                    </a:lnTo>
                    <a:lnTo>
                      <a:pt x="2239" y="2835"/>
                    </a:lnTo>
                    <a:lnTo>
                      <a:pt x="2236" y="2854"/>
                    </a:lnTo>
                    <a:lnTo>
                      <a:pt x="2230" y="2871"/>
                    </a:lnTo>
                    <a:lnTo>
                      <a:pt x="2218" y="2884"/>
                    </a:lnTo>
                    <a:lnTo>
                      <a:pt x="2204" y="2896"/>
                    </a:lnTo>
                    <a:lnTo>
                      <a:pt x="2187" y="2902"/>
                    </a:lnTo>
                    <a:lnTo>
                      <a:pt x="2168" y="2906"/>
                    </a:lnTo>
                    <a:lnTo>
                      <a:pt x="865" y="2906"/>
                    </a:lnTo>
                    <a:lnTo>
                      <a:pt x="847" y="2902"/>
                    </a:lnTo>
                    <a:lnTo>
                      <a:pt x="830" y="2896"/>
                    </a:lnTo>
                    <a:lnTo>
                      <a:pt x="816" y="2884"/>
                    </a:lnTo>
                    <a:lnTo>
                      <a:pt x="805" y="2871"/>
                    </a:lnTo>
                    <a:lnTo>
                      <a:pt x="798" y="2854"/>
                    </a:lnTo>
                    <a:lnTo>
                      <a:pt x="796" y="2835"/>
                    </a:lnTo>
                    <a:lnTo>
                      <a:pt x="796" y="2596"/>
                    </a:lnTo>
                    <a:lnTo>
                      <a:pt x="558" y="2631"/>
                    </a:lnTo>
                    <a:lnTo>
                      <a:pt x="555" y="2631"/>
                    </a:lnTo>
                    <a:lnTo>
                      <a:pt x="551" y="2631"/>
                    </a:lnTo>
                    <a:lnTo>
                      <a:pt x="549" y="2630"/>
                    </a:lnTo>
                    <a:lnTo>
                      <a:pt x="503" y="2627"/>
                    </a:lnTo>
                    <a:lnTo>
                      <a:pt x="461" y="2618"/>
                    </a:lnTo>
                    <a:lnTo>
                      <a:pt x="421" y="2602"/>
                    </a:lnTo>
                    <a:lnTo>
                      <a:pt x="384" y="2582"/>
                    </a:lnTo>
                    <a:lnTo>
                      <a:pt x="350" y="2557"/>
                    </a:lnTo>
                    <a:lnTo>
                      <a:pt x="321" y="2526"/>
                    </a:lnTo>
                    <a:lnTo>
                      <a:pt x="295" y="2493"/>
                    </a:lnTo>
                    <a:lnTo>
                      <a:pt x="274" y="2455"/>
                    </a:lnTo>
                    <a:lnTo>
                      <a:pt x="260" y="2415"/>
                    </a:lnTo>
                    <a:lnTo>
                      <a:pt x="249" y="2373"/>
                    </a:lnTo>
                    <a:lnTo>
                      <a:pt x="246" y="2329"/>
                    </a:lnTo>
                    <a:lnTo>
                      <a:pt x="246" y="1991"/>
                    </a:lnTo>
                    <a:lnTo>
                      <a:pt x="211" y="1991"/>
                    </a:lnTo>
                    <a:lnTo>
                      <a:pt x="176" y="1989"/>
                    </a:lnTo>
                    <a:lnTo>
                      <a:pt x="143" y="1983"/>
                    </a:lnTo>
                    <a:lnTo>
                      <a:pt x="114" y="1973"/>
                    </a:lnTo>
                    <a:lnTo>
                      <a:pt x="87" y="1961"/>
                    </a:lnTo>
                    <a:lnTo>
                      <a:pt x="62" y="1944"/>
                    </a:lnTo>
                    <a:lnTo>
                      <a:pt x="41" y="1924"/>
                    </a:lnTo>
                    <a:lnTo>
                      <a:pt x="24" y="1900"/>
                    </a:lnTo>
                    <a:lnTo>
                      <a:pt x="12" y="1874"/>
                    </a:lnTo>
                    <a:lnTo>
                      <a:pt x="3" y="1846"/>
                    </a:lnTo>
                    <a:lnTo>
                      <a:pt x="0" y="1817"/>
                    </a:lnTo>
                    <a:lnTo>
                      <a:pt x="0" y="1787"/>
                    </a:lnTo>
                    <a:lnTo>
                      <a:pt x="5" y="1756"/>
                    </a:lnTo>
                    <a:lnTo>
                      <a:pt x="16" y="1724"/>
                    </a:lnTo>
                    <a:lnTo>
                      <a:pt x="30" y="1693"/>
                    </a:lnTo>
                    <a:lnTo>
                      <a:pt x="247" y="1279"/>
                    </a:lnTo>
                    <a:lnTo>
                      <a:pt x="247" y="1114"/>
                    </a:lnTo>
                    <a:lnTo>
                      <a:pt x="250" y="1034"/>
                    </a:lnTo>
                    <a:lnTo>
                      <a:pt x="257" y="956"/>
                    </a:lnTo>
                    <a:lnTo>
                      <a:pt x="271" y="878"/>
                    </a:lnTo>
                    <a:lnTo>
                      <a:pt x="289" y="802"/>
                    </a:lnTo>
                    <a:lnTo>
                      <a:pt x="313" y="728"/>
                    </a:lnTo>
                    <a:lnTo>
                      <a:pt x="341" y="655"/>
                    </a:lnTo>
                    <a:lnTo>
                      <a:pt x="374" y="586"/>
                    </a:lnTo>
                    <a:lnTo>
                      <a:pt x="412" y="518"/>
                    </a:lnTo>
                    <a:lnTo>
                      <a:pt x="453" y="453"/>
                    </a:lnTo>
                    <a:lnTo>
                      <a:pt x="498" y="390"/>
                    </a:lnTo>
                    <a:lnTo>
                      <a:pt x="549" y="330"/>
                    </a:lnTo>
                    <a:lnTo>
                      <a:pt x="602" y="274"/>
                    </a:lnTo>
                    <a:lnTo>
                      <a:pt x="659" y="223"/>
                    </a:lnTo>
                    <a:lnTo>
                      <a:pt x="721" y="173"/>
                    </a:lnTo>
                    <a:lnTo>
                      <a:pt x="785" y="129"/>
                    </a:lnTo>
                    <a:lnTo>
                      <a:pt x="854" y="89"/>
                    </a:lnTo>
                    <a:lnTo>
                      <a:pt x="924" y="52"/>
                    </a:lnTo>
                    <a:lnTo>
                      <a:pt x="983" y="27"/>
                    </a:lnTo>
                    <a:lnTo>
                      <a:pt x="1045" y="3"/>
                    </a:lnTo>
                    <a:lnTo>
                      <a:pt x="10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0CBE22AF-9652-1D2E-4BD9-FD0664BD4F2F}"/>
                </a:ext>
              </a:extLst>
            </p:cNvPr>
            <p:cNvGrpSpPr/>
            <p:nvPr/>
          </p:nvGrpSpPr>
          <p:grpSpPr>
            <a:xfrm>
              <a:off x="7725392" y="3463788"/>
              <a:ext cx="606154" cy="631482"/>
              <a:chOff x="708025" y="1916113"/>
              <a:chExt cx="531813" cy="554037"/>
            </a:xfrm>
            <a:solidFill>
              <a:schemeClr val="bg1"/>
            </a:solidFill>
          </p:grpSpPr>
          <p:sp>
            <p:nvSpPr>
              <p:cNvPr id="19" name="Freeform 93">
                <a:extLst>
                  <a:ext uri="{FF2B5EF4-FFF2-40B4-BE49-F238E27FC236}">
                    <a16:creationId xmlns:a16="http://schemas.microsoft.com/office/drawing/2014/main" id="{13575BB9-C3B7-0E5F-A2B1-C408BA9AA28E}"/>
                  </a:ext>
                </a:extLst>
              </p:cNvPr>
              <p:cNvSpPr>
                <a:spLocks/>
              </p:cNvSpPr>
              <p:nvPr/>
            </p:nvSpPr>
            <p:spPr bwMode="auto">
              <a:xfrm>
                <a:off x="708025" y="1916113"/>
                <a:ext cx="307975" cy="457200"/>
              </a:xfrm>
              <a:custGeom>
                <a:avLst/>
                <a:gdLst>
                  <a:gd name="T0" fmla="*/ 1457 w 1939"/>
                  <a:gd name="T1" fmla="*/ 4 h 2887"/>
                  <a:gd name="T2" fmla="*/ 1621 w 1939"/>
                  <a:gd name="T3" fmla="*/ 49 h 2887"/>
                  <a:gd name="T4" fmla="*/ 1761 w 1939"/>
                  <a:gd name="T5" fmla="*/ 140 h 2887"/>
                  <a:gd name="T6" fmla="*/ 1865 w 1939"/>
                  <a:gd name="T7" fmla="*/ 268 h 2887"/>
                  <a:gd name="T8" fmla="*/ 1927 w 1939"/>
                  <a:gd name="T9" fmla="*/ 426 h 2887"/>
                  <a:gd name="T10" fmla="*/ 1939 w 1939"/>
                  <a:gd name="T11" fmla="*/ 1064 h 2887"/>
                  <a:gd name="T12" fmla="*/ 1918 w 1939"/>
                  <a:gd name="T13" fmla="*/ 1175 h 2887"/>
                  <a:gd name="T14" fmla="*/ 1861 w 1939"/>
                  <a:gd name="T15" fmla="*/ 1269 h 2887"/>
                  <a:gd name="T16" fmla="*/ 1831 w 1939"/>
                  <a:gd name="T17" fmla="*/ 1784 h 2887"/>
                  <a:gd name="T18" fmla="*/ 1799 w 1939"/>
                  <a:gd name="T19" fmla="*/ 1825 h 2887"/>
                  <a:gd name="T20" fmla="*/ 1745 w 1939"/>
                  <a:gd name="T21" fmla="*/ 1832 h 2887"/>
                  <a:gd name="T22" fmla="*/ 1703 w 1939"/>
                  <a:gd name="T23" fmla="*/ 1801 h 2887"/>
                  <a:gd name="T24" fmla="*/ 1694 w 1939"/>
                  <a:gd name="T25" fmla="*/ 1260 h 2887"/>
                  <a:gd name="T26" fmla="*/ 1712 w 1939"/>
                  <a:gd name="T27" fmla="*/ 1213 h 2887"/>
                  <a:gd name="T28" fmla="*/ 1764 w 1939"/>
                  <a:gd name="T29" fmla="*/ 1165 h 2887"/>
                  <a:gd name="T30" fmla="*/ 1796 w 1939"/>
                  <a:gd name="T31" fmla="*/ 1092 h 2887"/>
                  <a:gd name="T32" fmla="*/ 1796 w 1939"/>
                  <a:gd name="T33" fmla="*/ 492 h 2887"/>
                  <a:gd name="T34" fmla="*/ 1751 w 1939"/>
                  <a:gd name="T35" fmla="*/ 354 h 2887"/>
                  <a:gd name="T36" fmla="*/ 1664 w 1939"/>
                  <a:gd name="T37" fmla="*/ 242 h 2887"/>
                  <a:gd name="T38" fmla="*/ 1543 w 1939"/>
                  <a:gd name="T39" fmla="*/ 168 h 2887"/>
                  <a:gd name="T40" fmla="*/ 1398 w 1939"/>
                  <a:gd name="T41" fmla="*/ 141 h 2887"/>
                  <a:gd name="T42" fmla="*/ 1186 w 1939"/>
                  <a:gd name="T43" fmla="*/ 154 h 2887"/>
                  <a:gd name="T44" fmla="*/ 1057 w 1939"/>
                  <a:gd name="T45" fmla="*/ 213 h 2887"/>
                  <a:gd name="T46" fmla="*/ 957 w 1939"/>
                  <a:gd name="T47" fmla="*/ 313 h 2887"/>
                  <a:gd name="T48" fmla="*/ 897 w 1939"/>
                  <a:gd name="T49" fmla="*/ 443 h 2887"/>
                  <a:gd name="T50" fmla="*/ 884 w 1939"/>
                  <a:gd name="T51" fmla="*/ 1064 h 2887"/>
                  <a:gd name="T52" fmla="*/ 904 w 1939"/>
                  <a:gd name="T53" fmla="*/ 1143 h 2887"/>
                  <a:gd name="T54" fmla="*/ 958 w 1939"/>
                  <a:gd name="T55" fmla="*/ 1203 h 2887"/>
                  <a:gd name="T56" fmla="*/ 987 w 1939"/>
                  <a:gd name="T57" fmla="*/ 1243 h 2887"/>
                  <a:gd name="T58" fmla="*/ 987 w 1939"/>
                  <a:gd name="T59" fmla="*/ 1786 h 2887"/>
                  <a:gd name="T60" fmla="*/ 954 w 1939"/>
                  <a:gd name="T61" fmla="*/ 1838 h 2887"/>
                  <a:gd name="T62" fmla="*/ 904 w 1939"/>
                  <a:gd name="T63" fmla="*/ 1865 h 2887"/>
                  <a:gd name="T64" fmla="*/ 824 w 1939"/>
                  <a:gd name="T65" fmla="*/ 1908 h 2887"/>
                  <a:gd name="T66" fmla="*/ 710 w 1939"/>
                  <a:gd name="T67" fmla="*/ 1972 h 2887"/>
                  <a:gd name="T68" fmla="*/ 572 w 1939"/>
                  <a:gd name="T69" fmla="*/ 2055 h 2887"/>
                  <a:gd name="T70" fmla="*/ 420 w 1939"/>
                  <a:gd name="T71" fmla="*/ 2156 h 2887"/>
                  <a:gd name="T72" fmla="*/ 261 w 1939"/>
                  <a:gd name="T73" fmla="*/ 2274 h 2887"/>
                  <a:gd name="T74" fmla="*/ 165 w 1939"/>
                  <a:gd name="T75" fmla="*/ 2367 h 2887"/>
                  <a:gd name="T76" fmla="*/ 140 w 1939"/>
                  <a:gd name="T77" fmla="*/ 2458 h 2887"/>
                  <a:gd name="T78" fmla="*/ 131 w 1939"/>
                  <a:gd name="T79" fmla="*/ 2852 h 2887"/>
                  <a:gd name="T80" fmla="*/ 88 w 1939"/>
                  <a:gd name="T81" fmla="*/ 2885 h 2887"/>
                  <a:gd name="T82" fmla="*/ 34 w 1939"/>
                  <a:gd name="T83" fmla="*/ 2877 h 2887"/>
                  <a:gd name="T84" fmla="*/ 2 w 1939"/>
                  <a:gd name="T85" fmla="*/ 2836 h 2887"/>
                  <a:gd name="T86" fmla="*/ 2 w 1939"/>
                  <a:gd name="T87" fmla="*/ 2418 h 2887"/>
                  <a:gd name="T88" fmla="*/ 39 w 1939"/>
                  <a:gd name="T89" fmla="*/ 2303 h 2887"/>
                  <a:gd name="T90" fmla="*/ 118 w 1939"/>
                  <a:gd name="T91" fmla="*/ 2209 h 2887"/>
                  <a:gd name="T92" fmla="*/ 287 w 1939"/>
                  <a:gd name="T93" fmla="*/ 2078 h 2887"/>
                  <a:gd name="T94" fmla="*/ 452 w 1939"/>
                  <a:gd name="T95" fmla="*/ 1965 h 2887"/>
                  <a:gd name="T96" fmla="*/ 603 w 1939"/>
                  <a:gd name="T97" fmla="*/ 1871 h 2887"/>
                  <a:gd name="T98" fmla="*/ 731 w 1939"/>
                  <a:gd name="T99" fmla="*/ 1798 h 2887"/>
                  <a:gd name="T100" fmla="*/ 826 w 1939"/>
                  <a:gd name="T101" fmla="*/ 1747 h 2887"/>
                  <a:gd name="T102" fmla="*/ 822 w 1939"/>
                  <a:gd name="T103" fmla="*/ 1269 h 2887"/>
                  <a:gd name="T104" fmla="*/ 764 w 1939"/>
                  <a:gd name="T105" fmla="*/ 1175 h 2887"/>
                  <a:gd name="T106" fmla="*/ 744 w 1939"/>
                  <a:gd name="T107" fmla="*/ 1064 h 2887"/>
                  <a:gd name="T108" fmla="*/ 756 w 1939"/>
                  <a:gd name="T109" fmla="*/ 426 h 2887"/>
                  <a:gd name="T110" fmla="*/ 818 w 1939"/>
                  <a:gd name="T111" fmla="*/ 268 h 2887"/>
                  <a:gd name="T112" fmla="*/ 922 w 1939"/>
                  <a:gd name="T113" fmla="*/ 140 h 2887"/>
                  <a:gd name="T114" fmla="*/ 1062 w 1939"/>
                  <a:gd name="T115" fmla="*/ 49 h 2887"/>
                  <a:gd name="T116" fmla="*/ 1226 w 1939"/>
                  <a:gd name="T117" fmla="*/ 4 h 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9" h="2887">
                    <a:moveTo>
                      <a:pt x="1285" y="0"/>
                    </a:moveTo>
                    <a:lnTo>
                      <a:pt x="1398" y="0"/>
                    </a:lnTo>
                    <a:lnTo>
                      <a:pt x="1457" y="4"/>
                    </a:lnTo>
                    <a:lnTo>
                      <a:pt x="1514" y="13"/>
                    </a:lnTo>
                    <a:lnTo>
                      <a:pt x="1569" y="28"/>
                    </a:lnTo>
                    <a:lnTo>
                      <a:pt x="1621" y="49"/>
                    </a:lnTo>
                    <a:lnTo>
                      <a:pt x="1670" y="75"/>
                    </a:lnTo>
                    <a:lnTo>
                      <a:pt x="1717" y="106"/>
                    </a:lnTo>
                    <a:lnTo>
                      <a:pt x="1761" y="140"/>
                    </a:lnTo>
                    <a:lnTo>
                      <a:pt x="1799" y="179"/>
                    </a:lnTo>
                    <a:lnTo>
                      <a:pt x="1834" y="223"/>
                    </a:lnTo>
                    <a:lnTo>
                      <a:pt x="1865" y="268"/>
                    </a:lnTo>
                    <a:lnTo>
                      <a:pt x="1891" y="318"/>
                    </a:lnTo>
                    <a:lnTo>
                      <a:pt x="1912" y="371"/>
                    </a:lnTo>
                    <a:lnTo>
                      <a:pt x="1927" y="426"/>
                    </a:lnTo>
                    <a:lnTo>
                      <a:pt x="1936" y="483"/>
                    </a:lnTo>
                    <a:lnTo>
                      <a:pt x="1939" y="542"/>
                    </a:lnTo>
                    <a:lnTo>
                      <a:pt x="1939" y="1064"/>
                    </a:lnTo>
                    <a:lnTo>
                      <a:pt x="1936" y="1103"/>
                    </a:lnTo>
                    <a:lnTo>
                      <a:pt x="1930" y="1140"/>
                    </a:lnTo>
                    <a:lnTo>
                      <a:pt x="1918" y="1175"/>
                    </a:lnTo>
                    <a:lnTo>
                      <a:pt x="1903" y="1208"/>
                    </a:lnTo>
                    <a:lnTo>
                      <a:pt x="1884" y="1240"/>
                    </a:lnTo>
                    <a:lnTo>
                      <a:pt x="1861" y="1269"/>
                    </a:lnTo>
                    <a:lnTo>
                      <a:pt x="1834" y="1295"/>
                    </a:lnTo>
                    <a:lnTo>
                      <a:pt x="1834" y="1764"/>
                    </a:lnTo>
                    <a:lnTo>
                      <a:pt x="1831" y="1784"/>
                    </a:lnTo>
                    <a:lnTo>
                      <a:pt x="1825" y="1801"/>
                    </a:lnTo>
                    <a:lnTo>
                      <a:pt x="1814" y="1814"/>
                    </a:lnTo>
                    <a:lnTo>
                      <a:pt x="1799" y="1825"/>
                    </a:lnTo>
                    <a:lnTo>
                      <a:pt x="1782" y="1832"/>
                    </a:lnTo>
                    <a:lnTo>
                      <a:pt x="1764" y="1835"/>
                    </a:lnTo>
                    <a:lnTo>
                      <a:pt x="1745" y="1832"/>
                    </a:lnTo>
                    <a:lnTo>
                      <a:pt x="1728" y="1825"/>
                    </a:lnTo>
                    <a:lnTo>
                      <a:pt x="1714" y="1814"/>
                    </a:lnTo>
                    <a:lnTo>
                      <a:pt x="1703" y="1801"/>
                    </a:lnTo>
                    <a:lnTo>
                      <a:pt x="1696" y="1784"/>
                    </a:lnTo>
                    <a:lnTo>
                      <a:pt x="1694" y="1764"/>
                    </a:lnTo>
                    <a:lnTo>
                      <a:pt x="1694" y="1260"/>
                    </a:lnTo>
                    <a:lnTo>
                      <a:pt x="1696" y="1243"/>
                    </a:lnTo>
                    <a:lnTo>
                      <a:pt x="1701" y="1227"/>
                    </a:lnTo>
                    <a:lnTo>
                      <a:pt x="1712" y="1213"/>
                    </a:lnTo>
                    <a:lnTo>
                      <a:pt x="1725" y="1203"/>
                    </a:lnTo>
                    <a:lnTo>
                      <a:pt x="1746" y="1186"/>
                    </a:lnTo>
                    <a:lnTo>
                      <a:pt x="1764" y="1165"/>
                    </a:lnTo>
                    <a:lnTo>
                      <a:pt x="1779" y="1143"/>
                    </a:lnTo>
                    <a:lnTo>
                      <a:pt x="1790" y="1119"/>
                    </a:lnTo>
                    <a:lnTo>
                      <a:pt x="1796" y="1092"/>
                    </a:lnTo>
                    <a:lnTo>
                      <a:pt x="1798" y="1064"/>
                    </a:lnTo>
                    <a:lnTo>
                      <a:pt x="1798" y="542"/>
                    </a:lnTo>
                    <a:lnTo>
                      <a:pt x="1796" y="492"/>
                    </a:lnTo>
                    <a:lnTo>
                      <a:pt x="1786" y="443"/>
                    </a:lnTo>
                    <a:lnTo>
                      <a:pt x="1772" y="397"/>
                    </a:lnTo>
                    <a:lnTo>
                      <a:pt x="1751" y="354"/>
                    </a:lnTo>
                    <a:lnTo>
                      <a:pt x="1727" y="313"/>
                    </a:lnTo>
                    <a:lnTo>
                      <a:pt x="1697" y="276"/>
                    </a:lnTo>
                    <a:lnTo>
                      <a:pt x="1664" y="242"/>
                    </a:lnTo>
                    <a:lnTo>
                      <a:pt x="1627" y="213"/>
                    </a:lnTo>
                    <a:lnTo>
                      <a:pt x="1586" y="188"/>
                    </a:lnTo>
                    <a:lnTo>
                      <a:pt x="1543" y="168"/>
                    </a:lnTo>
                    <a:lnTo>
                      <a:pt x="1496" y="154"/>
                    </a:lnTo>
                    <a:lnTo>
                      <a:pt x="1448" y="144"/>
                    </a:lnTo>
                    <a:lnTo>
                      <a:pt x="1398" y="141"/>
                    </a:lnTo>
                    <a:lnTo>
                      <a:pt x="1285" y="141"/>
                    </a:lnTo>
                    <a:lnTo>
                      <a:pt x="1235" y="144"/>
                    </a:lnTo>
                    <a:lnTo>
                      <a:pt x="1186" y="154"/>
                    </a:lnTo>
                    <a:lnTo>
                      <a:pt x="1141" y="168"/>
                    </a:lnTo>
                    <a:lnTo>
                      <a:pt x="1097" y="189"/>
                    </a:lnTo>
                    <a:lnTo>
                      <a:pt x="1057" y="213"/>
                    </a:lnTo>
                    <a:lnTo>
                      <a:pt x="1019" y="243"/>
                    </a:lnTo>
                    <a:lnTo>
                      <a:pt x="985" y="276"/>
                    </a:lnTo>
                    <a:lnTo>
                      <a:pt x="957" y="313"/>
                    </a:lnTo>
                    <a:lnTo>
                      <a:pt x="931" y="354"/>
                    </a:lnTo>
                    <a:lnTo>
                      <a:pt x="912" y="397"/>
                    </a:lnTo>
                    <a:lnTo>
                      <a:pt x="897" y="443"/>
                    </a:lnTo>
                    <a:lnTo>
                      <a:pt x="887" y="492"/>
                    </a:lnTo>
                    <a:lnTo>
                      <a:pt x="884" y="542"/>
                    </a:lnTo>
                    <a:lnTo>
                      <a:pt x="884" y="1064"/>
                    </a:lnTo>
                    <a:lnTo>
                      <a:pt x="886" y="1092"/>
                    </a:lnTo>
                    <a:lnTo>
                      <a:pt x="894" y="1119"/>
                    </a:lnTo>
                    <a:lnTo>
                      <a:pt x="904" y="1143"/>
                    </a:lnTo>
                    <a:lnTo>
                      <a:pt x="918" y="1165"/>
                    </a:lnTo>
                    <a:lnTo>
                      <a:pt x="936" y="1186"/>
                    </a:lnTo>
                    <a:lnTo>
                      <a:pt x="958" y="1203"/>
                    </a:lnTo>
                    <a:lnTo>
                      <a:pt x="971" y="1213"/>
                    </a:lnTo>
                    <a:lnTo>
                      <a:pt x="981" y="1227"/>
                    </a:lnTo>
                    <a:lnTo>
                      <a:pt x="987" y="1243"/>
                    </a:lnTo>
                    <a:lnTo>
                      <a:pt x="989" y="1260"/>
                    </a:lnTo>
                    <a:lnTo>
                      <a:pt x="989" y="1764"/>
                    </a:lnTo>
                    <a:lnTo>
                      <a:pt x="987" y="1786"/>
                    </a:lnTo>
                    <a:lnTo>
                      <a:pt x="980" y="1805"/>
                    </a:lnTo>
                    <a:lnTo>
                      <a:pt x="969" y="1823"/>
                    </a:lnTo>
                    <a:lnTo>
                      <a:pt x="954" y="1838"/>
                    </a:lnTo>
                    <a:lnTo>
                      <a:pt x="937" y="1849"/>
                    </a:lnTo>
                    <a:lnTo>
                      <a:pt x="924" y="1856"/>
                    </a:lnTo>
                    <a:lnTo>
                      <a:pt x="904" y="1865"/>
                    </a:lnTo>
                    <a:lnTo>
                      <a:pt x="882" y="1877"/>
                    </a:lnTo>
                    <a:lnTo>
                      <a:pt x="854" y="1891"/>
                    </a:lnTo>
                    <a:lnTo>
                      <a:pt x="824" y="1908"/>
                    </a:lnTo>
                    <a:lnTo>
                      <a:pt x="789" y="1926"/>
                    </a:lnTo>
                    <a:lnTo>
                      <a:pt x="751" y="1947"/>
                    </a:lnTo>
                    <a:lnTo>
                      <a:pt x="710" y="1972"/>
                    </a:lnTo>
                    <a:lnTo>
                      <a:pt x="666" y="1997"/>
                    </a:lnTo>
                    <a:lnTo>
                      <a:pt x="620" y="2025"/>
                    </a:lnTo>
                    <a:lnTo>
                      <a:pt x="572" y="2055"/>
                    </a:lnTo>
                    <a:lnTo>
                      <a:pt x="523" y="2087"/>
                    </a:lnTo>
                    <a:lnTo>
                      <a:pt x="472" y="2121"/>
                    </a:lnTo>
                    <a:lnTo>
                      <a:pt x="420" y="2156"/>
                    </a:lnTo>
                    <a:lnTo>
                      <a:pt x="367" y="2194"/>
                    </a:lnTo>
                    <a:lnTo>
                      <a:pt x="314" y="2234"/>
                    </a:lnTo>
                    <a:lnTo>
                      <a:pt x="261" y="2274"/>
                    </a:lnTo>
                    <a:lnTo>
                      <a:pt x="206" y="2318"/>
                    </a:lnTo>
                    <a:lnTo>
                      <a:pt x="184" y="2340"/>
                    </a:lnTo>
                    <a:lnTo>
                      <a:pt x="165" y="2367"/>
                    </a:lnTo>
                    <a:lnTo>
                      <a:pt x="151" y="2395"/>
                    </a:lnTo>
                    <a:lnTo>
                      <a:pt x="144" y="2426"/>
                    </a:lnTo>
                    <a:lnTo>
                      <a:pt x="140" y="2458"/>
                    </a:lnTo>
                    <a:lnTo>
                      <a:pt x="140" y="2817"/>
                    </a:lnTo>
                    <a:lnTo>
                      <a:pt x="137" y="2836"/>
                    </a:lnTo>
                    <a:lnTo>
                      <a:pt x="131" y="2852"/>
                    </a:lnTo>
                    <a:lnTo>
                      <a:pt x="120" y="2867"/>
                    </a:lnTo>
                    <a:lnTo>
                      <a:pt x="105" y="2877"/>
                    </a:lnTo>
                    <a:lnTo>
                      <a:pt x="88" y="2885"/>
                    </a:lnTo>
                    <a:lnTo>
                      <a:pt x="70" y="2887"/>
                    </a:lnTo>
                    <a:lnTo>
                      <a:pt x="51" y="2885"/>
                    </a:lnTo>
                    <a:lnTo>
                      <a:pt x="34" y="2877"/>
                    </a:lnTo>
                    <a:lnTo>
                      <a:pt x="20" y="2867"/>
                    </a:lnTo>
                    <a:lnTo>
                      <a:pt x="10" y="2852"/>
                    </a:lnTo>
                    <a:lnTo>
                      <a:pt x="2" y="2836"/>
                    </a:lnTo>
                    <a:lnTo>
                      <a:pt x="0" y="2817"/>
                    </a:lnTo>
                    <a:lnTo>
                      <a:pt x="0" y="2458"/>
                    </a:lnTo>
                    <a:lnTo>
                      <a:pt x="2" y="2418"/>
                    </a:lnTo>
                    <a:lnTo>
                      <a:pt x="10" y="2377"/>
                    </a:lnTo>
                    <a:lnTo>
                      <a:pt x="22" y="2339"/>
                    </a:lnTo>
                    <a:lnTo>
                      <a:pt x="39" y="2303"/>
                    </a:lnTo>
                    <a:lnTo>
                      <a:pt x="62" y="2269"/>
                    </a:lnTo>
                    <a:lnTo>
                      <a:pt x="87" y="2237"/>
                    </a:lnTo>
                    <a:lnTo>
                      <a:pt x="118" y="2209"/>
                    </a:lnTo>
                    <a:lnTo>
                      <a:pt x="174" y="2163"/>
                    </a:lnTo>
                    <a:lnTo>
                      <a:pt x="231" y="2120"/>
                    </a:lnTo>
                    <a:lnTo>
                      <a:pt x="287" y="2078"/>
                    </a:lnTo>
                    <a:lnTo>
                      <a:pt x="344" y="2039"/>
                    </a:lnTo>
                    <a:lnTo>
                      <a:pt x="398" y="2001"/>
                    </a:lnTo>
                    <a:lnTo>
                      <a:pt x="452" y="1965"/>
                    </a:lnTo>
                    <a:lnTo>
                      <a:pt x="504" y="1931"/>
                    </a:lnTo>
                    <a:lnTo>
                      <a:pt x="555" y="1901"/>
                    </a:lnTo>
                    <a:lnTo>
                      <a:pt x="603" y="1871"/>
                    </a:lnTo>
                    <a:lnTo>
                      <a:pt x="649" y="1844"/>
                    </a:lnTo>
                    <a:lnTo>
                      <a:pt x="692" y="1820"/>
                    </a:lnTo>
                    <a:lnTo>
                      <a:pt x="731" y="1798"/>
                    </a:lnTo>
                    <a:lnTo>
                      <a:pt x="767" y="1778"/>
                    </a:lnTo>
                    <a:lnTo>
                      <a:pt x="799" y="1761"/>
                    </a:lnTo>
                    <a:lnTo>
                      <a:pt x="826" y="1747"/>
                    </a:lnTo>
                    <a:lnTo>
                      <a:pt x="849" y="1736"/>
                    </a:lnTo>
                    <a:lnTo>
                      <a:pt x="849" y="1295"/>
                    </a:lnTo>
                    <a:lnTo>
                      <a:pt x="822" y="1269"/>
                    </a:lnTo>
                    <a:lnTo>
                      <a:pt x="799" y="1240"/>
                    </a:lnTo>
                    <a:lnTo>
                      <a:pt x="780" y="1208"/>
                    </a:lnTo>
                    <a:lnTo>
                      <a:pt x="764" y="1175"/>
                    </a:lnTo>
                    <a:lnTo>
                      <a:pt x="753" y="1140"/>
                    </a:lnTo>
                    <a:lnTo>
                      <a:pt x="746" y="1103"/>
                    </a:lnTo>
                    <a:lnTo>
                      <a:pt x="744" y="1064"/>
                    </a:lnTo>
                    <a:lnTo>
                      <a:pt x="744" y="542"/>
                    </a:lnTo>
                    <a:lnTo>
                      <a:pt x="747" y="483"/>
                    </a:lnTo>
                    <a:lnTo>
                      <a:pt x="756" y="426"/>
                    </a:lnTo>
                    <a:lnTo>
                      <a:pt x="771" y="371"/>
                    </a:lnTo>
                    <a:lnTo>
                      <a:pt x="792" y="318"/>
                    </a:lnTo>
                    <a:lnTo>
                      <a:pt x="818" y="268"/>
                    </a:lnTo>
                    <a:lnTo>
                      <a:pt x="848" y="223"/>
                    </a:lnTo>
                    <a:lnTo>
                      <a:pt x="883" y="179"/>
                    </a:lnTo>
                    <a:lnTo>
                      <a:pt x="922" y="140"/>
                    </a:lnTo>
                    <a:lnTo>
                      <a:pt x="966" y="106"/>
                    </a:lnTo>
                    <a:lnTo>
                      <a:pt x="1012" y="75"/>
                    </a:lnTo>
                    <a:lnTo>
                      <a:pt x="1062" y="49"/>
                    </a:lnTo>
                    <a:lnTo>
                      <a:pt x="1114" y="28"/>
                    </a:lnTo>
                    <a:lnTo>
                      <a:pt x="1169" y="13"/>
                    </a:lnTo>
                    <a:lnTo>
                      <a:pt x="1226" y="4"/>
                    </a:lnTo>
                    <a:lnTo>
                      <a:pt x="1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Freeform 94">
                <a:extLst>
                  <a:ext uri="{FF2B5EF4-FFF2-40B4-BE49-F238E27FC236}">
                    <a16:creationId xmlns:a16="http://schemas.microsoft.com/office/drawing/2014/main" id="{75777A39-C223-B848-9F5D-62513CA53A16}"/>
                  </a:ext>
                </a:extLst>
              </p:cNvPr>
              <p:cNvSpPr>
                <a:spLocks noEditPoints="1"/>
              </p:cNvSpPr>
              <p:nvPr/>
            </p:nvSpPr>
            <p:spPr bwMode="auto">
              <a:xfrm>
                <a:off x="882650" y="2206625"/>
                <a:ext cx="77788" cy="263525"/>
              </a:xfrm>
              <a:custGeom>
                <a:avLst/>
                <a:gdLst>
                  <a:gd name="T0" fmla="*/ 144 w 487"/>
                  <a:gd name="T1" fmla="*/ 1406 h 1657"/>
                  <a:gd name="T2" fmla="*/ 335 w 487"/>
                  <a:gd name="T3" fmla="*/ 1404 h 1657"/>
                  <a:gd name="T4" fmla="*/ 264 w 487"/>
                  <a:gd name="T5" fmla="*/ 313 h 1657"/>
                  <a:gd name="T6" fmla="*/ 217 w 487"/>
                  <a:gd name="T7" fmla="*/ 313 h 1657"/>
                  <a:gd name="T8" fmla="*/ 416 w 487"/>
                  <a:gd name="T9" fmla="*/ 0 h 1657"/>
                  <a:gd name="T10" fmla="*/ 452 w 487"/>
                  <a:gd name="T11" fmla="*/ 9 h 1657"/>
                  <a:gd name="T12" fmla="*/ 477 w 487"/>
                  <a:gd name="T13" fmla="*/ 35 h 1657"/>
                  <a:gd name="T14" fmla="*/ 487 w 487"/>
                  <a:gd name="T15" fmla="*/ 70 h 1657"/>
                  <a:gd name="T16" fmla="*/ 476 w 487"/>
                  <a:gd name="T17" fmla="*/ 142 h 1657"/>
                  <a:gd name="T18" fmla="*/ 445 w 487"/>
                  <a:gd name="T19" fmla="*/ 206 h 1657"/>
                  <a:gd name="T20" fmla="*/ 477 w 487"/>
                  <a:gd name="T21" fmla="*/ 1431 h 1657"/>
                  <a:gd name="T22" fmla="*/ 466 w 487"/>
                  <a:gd name="T23" fmla="*/ 1470 h 1657"/>
                  <a:gd name="T24" fmla="*/ 284 w 487"/>
                  <a:gd name="T25" fmla="*/ 1638 h 1657"/>
                  <a:gd name="T26" fmla="*/ 254 w 487"/>
                  <a:gd name="T27" fmla="*/ 1655 h 1657"/>
                  <a:gd name="T28" fmla="*/ 221 w 487"/>
                  <a:gd name="T29" fmla="*/ 1655 h 1657"/>
                  <a:gd name="T30" fmla="*/ 190 w 487"/>
                  <a:gd name="T31" fmla="*/ 1639 h 1657"/>
                  <a:gd name="T32" fmla="*/ 14 w 487"/>
                  <a:gd name="T33" fmla="*/ 1478 h 1657"/>
                  <a:gd name="T34" fmla="*/ 2 w 487"/>
                  <a:gd name="T35" fmla="*/ 1450 h 1657"/>
                  <a:gd name="T36" fmla="*/ 54 w 487"/>
                  <a:gd name="T37" fmla="*/ 223 h 1657"/>
                  <a:gd name="T38" fmla="*/ 20 w 487"/>
                  <a:gd name="T39" fmla="*/ 168 h 1657"/>
                  <a:gd name="T40" fmla="*/ 2 w 487"/>
                  <a:gd name="T41" fmla="*/ 105 h 1657"/>
                  <a:gd name="T42" fmla="*/ 2 w 487"/>
                  <a:gd name="T43" fmla="*/ 52 h 1657"/>
                  <a:gd name="T44" fmla="*/ 20 w 487"/>
                  <a:gd name="T45" fmla="*/ 21 h 1657"/>
                  <a:gd name="T46" fmla="*/ 51 w 487"/>
                  <a:gd name="T47" fmla="*/ 3 h 1657"/>
                  <a:gd name="T48" fmla="*/ 88 w 487"/>
                  <a:gd name="T49" fmla="*/ 3 h 1657"/>
                  <a:gd name="T50" fmla="*/ 120 w 487"/>
                  <a:gd name="T51" fmla="*/ 21 h 1657"/>
                  <a:gd name="T52" fmla="*/ 137 w 487"/>
                  <a:gd name="T53" fmla="*/ 52 h 1657"/>
                  <a:gd name="T54" fmla="*/ 143 w 487"/>
                  <a:gd name="T55" fmla="*/ 95 h 1657"/>
                  <a:gd name="T56" fmla="*/ 163 w 487"/>
                  <a:gd name="T57" fmla="*/ 135 h 1657"/>
                  <a:gd name="T58" fmla="*/ 198 w 487"/>
                  <a:gd name="T59" fmla="*/ 164 h 1657"/>
                  <a:gd name="T60" fmla="*/ 244 w 487"/>
                  <a:gd name="T61" fmla="*/ 174 h 1657"/>
                  <a:gd name="T62" fmla="*/ 283 w 487"/>
                  <a:gd name="T63" fmla="*/ 166 h 1657"/>
                  <a:gd name="T64" fmla="*/ 306 w 487"/>
                  <a:gd name="T65" fmla="*/ 151 h 1657"/>
                  <a:gd name="T66" fmla="*/ 327 w 487"/>
                  <a:gd name="T67" fmla="*/ 131 h 1657"/>
                  <a:gd name="T68" fmla="*/ 344 w 487"/>
                  <a:gd name="T69" fmla="*/ 92 h 1657"/>
                  <a:gd name="T70" fmla="*/ 349 w 487"/>
                  <a:gd name="T71" fmla="*/ 52 h 1657"/>
                  <a:gd name="T72" fmla="*/ 366 w 487"/>
                  <a:gd name="T73" fmla="*/ 21 h 1657"/>
                  <a:gd name="T74" fmla="*/ 398 w 487"/>
                  <a:gd name="T75" fmla="*/ 3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7" h="1657">
                    <a:moveTo>
                      <a:pt x="190" y="308"/>
                    </a:moveTo>
                    <a:lnTo>
                      <a:pt x="144" y="1406"/>
                    </a:lnTo>
                    <a:lnTo>
                      <a:pt x="237" y="1492"/>
                    </a:lnTo>
                    <a:lnTo>
                      <a:pt x="335" y="1404"/>
                    </a:lnTo>
                    <a:lnTo>
                      <a:pt x="285" y="311"/>
                    </a:lnTo>
                    <a:lnTo>
                      <a:pt x="264" y="313"/>
                    </a:lnTo>
                    <a:lnTo>
                      <a:pt x="244" y="314"/>
                    </a:lnTo>
                    <a:lnTo>
                      <a:pt x="217" y="313"/>
                    </a:lnTo>
                    <a:lnTo>
                      <a:pt x="190" y="308"/>
                    </a:lnTo>
                    <a:close/>
                    <a:moveTo>
                      <a:pt x="416" y="0"/>
                    </a:moveTo>
                    <a:lnTo>
                      <a:pt x="435" y="3"/>
                    </a:lnTo>
                    <a:lnTo>
                      <a:pt x="452" y="9"/>
                    </a:lnTo>
                    <a:lnTo>
                      <a:pt x="466" y="21"/>
                    </a:lnTo>
                    <a:lnTo>
                      <a:pt x="477" y="35"/>
                    </a:lnTo>
                    <a:lnTo>
                      <a:pt x="484" y="52"/>
                    </a:lnTo>
                    <a:lnTo>
                      <a:pt x="487" y="70"/>
                    </a:lnTo>
                    <a:lnTo>
                      <a:pt x="484" y="107"/>
                    </a:lnTo>
                    <a:lnTo>
                      <a:pt x="476" y="142"/>
                    </a:lnTo>
                    <a:lnTo>
                      <a:pt x="463" y="176"/>
                    </a:lnTo>
                    <a:lnTo>
                      <a:pt x="445" y="206"/>
                    </a:lnTo>
                    <a:lnTo>
                      <a:pt x="422" y="234"/>
                    </a:lnTo>
                    <a:lnTo>
                      <a:pt x="477" y="1431"/>
                    </a:lnTo>
                    <a:lnTo>
                      <a:pt x="475" y="1451"/>
                    </a:lnTo>
                    <a:lnTo>
                      <a:pt x="466" y="1470"/>
                    </a:lnTo>
                    <a:lnTo>
                      <a:pt x="453" y="1486"/>
                    </a:lnTo>
                    <a:lnTo>
                      <a:pt x="284" y="1638"/>
                    </a:lnTo>
                    <a:lnTo>
                      <a:pt x="270" y="1649"/>
                    </a:lnTo>
                    <a:lnTo>
                      <a:pt x="254" y="1655"/>
                    </a:lnTo>
                    <a:lnTo>
                      <a:pt x="237" y="1657"/>
                    </a:lnTo>
                    <a:lnTo>
                      <a:pt x="221" y="1655"/>
                    </a:lnTo>
                    <a:lnTo>
                      <a:pt x="205" y="1649"/>
                    </a:lnTo>
                    <a:lnTo>
                      <a:pt x="190" y="1639"/>
                    </a:lnTo>
                    <a:lnTo>
                      <a:pt x="24" y="1489"/>
                    </a:lnTo>
                    <a:lnTo>
                      <a:pt x="14" y="1478"/>
                    </a:lnTo>
                    <a:lnTo>
                      <a:pt x="6" y="1465"/>
                    </a:lnTo>
                    <a:lnTo>
                      <a:pt x="2" y="1450"/>
                    </a:lnTo>
                    <a:lnTo>
                      <a:pt x="1" y="1434"/>
                    </a:lnTo>
                    <a:lnTo>
                      <a:pt x="54" y="223"/>
                    </a:lnTo>
                    <a:lnTo>
                      <a:pt x="35" y="198"/>
                    </a:lnTo>
                    <a:lnTo>
                      <a:pt x="20" y="168"/>
                    </a:lnTo>
                    <a:lnTo>
                      <a:pt x="10" y="137"/>
                    </a:lnTo>
                    <a:lnTo>
                      <a:pt x="2" y="105"/>
                    </a:lnTo>
                    <a:lnTo>
                      <a:pt x="0" y="71"/>
                    </a:lnTo>
                    <a:lnTo>
                      <a:pt x="2" y="52"/>
                    </a:lnTo>
                    <a:lnTo>
                      <a:pt x="10" y="36"/>
                    </a:lnTo>
                    <a:lnTo>
                      <a:pt x="20" y="21"/>
                    </a:lnTo>
                    <a:lnTo>
                      <a:pt x="34" y="10"/>
                    </a:lnTo>
                    <a:lnTo>
                      <a:pt x="51" y="3"/>
                    </a:lnTo>
                    <a:lnTo>
                      <a:pt x="70" y="1"/>
                    </a:lnTo>
                    <a:lnTo>
                      <a:pt x="88" y="3"/>
                    </a:lnTo>
                    <a:lnTo>
                      <a:pt x="105" y="10"/>
                    </a:lnTo>
                    <a:lnTo>
                      <a:pt x="120" y="21"/>
                    </a:lnTo>
                    <a:lnTo>
                      <a:pt x="131" y="36"/>
                    </a:lnTo>
                    <a:lnTo>
                      <a:pt x="137" y="52"/>
                    </a:lnTo>
                    <a:lnTo>
                      <a:pt x="140" y="71"/>
                    </a:lnTo>
                    <a:lnTo>
                      <a:pt x="143" y="95"/>
                    </a:lnTo>
                    <a:lnTo>
                      <a:pt x="151" y="116"/>
                    </a:lnTo>
                    <a:lnTo>
                      <a:pt x="163" y="135"/>
                    </a:lnTo>
                    <a:lnTo>
                      <a:pt x="179" y="151"/>
                    </a:lnTo>
                    <a:lnTo>
                      <a:pt x="198" y="164"/>
                    </a:lnTo>
                    <a:lnTo>
                      <a:pt x="219" y="171"/>
                    </a:lnTo>
                    <a:lnTo>
                      <a:pt x="244" y="174"/>
                    </a:lnTo>
                    <a:lnTo>
                      <a:pt x="264" y="172"/>
                    </a:lnTo>
                    <a:lnTo>
                      <a:pt x="283" y="166"/>
                    </a:lnTo>
                    <a:lnTo>
                      <a:pt x="301" y="156"/>
                    </a:lnTo>
                    <a:lnTo>
                      <a:pt x="306" y="151"/>
                    </a:lnTo>
                    <a:lnTo>
                      <a:pt x="313" y="147"/>
                    </a:lnTo>
                    <a:lnTo>
                      <a:pt x="327" y="131"/>
                    </a:lnTo>
                    <a:lnTo>
                      <a:pt x="337" y="113"/>
                    </a:lnTo>
                    <a:lnTo>
                      <a:pt x="344" y="92"/>
                    </a:lnTo>
                    <a:lnTo>
                      <a:pt x="346" y="70"/>
                    </a:lnTo>
                    <a:lnTo>
                      <a:pt x="349" y="52"/>
                    </a:lnTo>
                    <a:lnTo>
                      <a:pt x="355" y="35"/>
                    </a:lnTo>
                    <a:lnTo>
                      <a:pt x="366" y="21"/>
                    </a:lnTo>
                    <a:lnTo>
                      <a:pt x="381" y="9"/>
                    </a:lnTo>
                    <a:lnTo>
                      <a:pt x="398"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Freeform 95">
                <a:extLst>
                  <a:ext uri="{FF2B5EF4-FFF2-40B4-BE49-F238E27FC236}">
                    <a16:creationId xmlns:a16="http://schemas.microsoft.com/office/drawing/2014/main" id="{1890C9BB-D632-1923-A840-F47B7E0CA365}"/>
                  </a:ext>
                </a:extLst>
              </p:cNvPr>
              <p:cNvSpPr>
                <a:spLocks noEditPoints="1"/>
              </p:cNvSpPr>
              <p:nvPr/>
            </p:nvSpPr>
            <p:spPr bwMode="auto">
              <a:xfrm>
                <a:off x="1139825" y="2171700"/>
                <a:ext cx="100013" cy="100013"/>
              </a:xfrm>
              <a:custGeom>
                <a:avLst/>
                <a:gdLst>
                  <a:gd name="T0" fmla="*/ 140 w 632"/>
                  <a:gd name="T1" fmla="*/ 147 h 632"/>
                  <a:gd name="T2" fmla="*/ 140 w 632"/>
                  <a:gd name="T3" fmla="*/ 492 h 632"/>
                  <a:gd name="T4" fmla="*/ 487 w 632"/>
                  <a:gd name="T5" fmla="*/ 492 h 632"/>
                  <a:gd name="T6" fmla="*/ 476 w 632"/>
                  <a:gd name="T7" fmla="*/ 447 h 632"/>
                  <a:gd name="T8" fmla="*/ 460 w 632"/>
                  <a:gd name="T9" fmla="*/ 402 h 632"/>
                  <a:gd name="T10" fmla="*/ 440 w 632"/>
                  <a:gd name="T11" fmla="*/ 361 h 632"/>
                  <a:gd name="T12" fmla="*/ 416 w 632"/>
                  <a:gd name="T13" fmla="*/ 320 h 632"/>
                  <a:gd name="T14" fmla="*/ 387 w 632"/>
                  <a:gd name="T15" fmla="*/ 283 h 632"/>
                  <a:gd name="T16" fmla="*/ 352 w 632"/>
                  <a:gd name="T17" fmla="*/ 249 h 632"/>
                  <a:gd name="T18" fmla="*/ 314 w 632"/>
                  <a:gd name="T19" fmla="*/ 219 h 632"/>
                  <a:gd name="T20" fmla="*/ 274 w 632"/>
                  <a:gd name="T21" fmla="*/ 194 h 632"/>
                  <a:gd name="T22" fmla="*/ 232 w 632"/>
                  <a:gd name="T23" fmla="*/ 174 h 632"/>
                  <a:gd name="T24" fmla="*/ 187 w 632"/>
                  <a:gd name="T25" fmla="*/ 158 h 632"/>
                  <a:gd name="T26" fmla="*/ 140 w 632"/>
                  <a:gd name="T27" fmla="*/ 147 h 632"/>
                  <a:gd name="T28" fmla="*/ 70 w 632"/>
                  <a:gd name="T29" fmla="*/ 0 h 632"/>
                  <a:gd name="T30" fmla="*/ 123 w 632"/>
                  <a:gd name="T31" fmla="*/ 2 h 632"/>
                  <a:gd name="T32" fmla="*/ 176 w 632"/>
                  <a:gd name="T33" fmla="*/ 10 h 632"/>
                  <a:gd name="T34" fmla="*/ 227 w 632"/>
                  <a:gd name="T35" fmla="*/ 22 h 632"/>
                  <a:gd name="T36" fmla="*/ 277 w 632"/>
                  <a:gd name="T37" fmla="*/ 40 h 632"/>
                  <a:gd name="T38" fmla="*/ 325 w 632"/>
                  <a:gd name="T39" fmla="*/ 61 h 632"/>
                  <a:gd name="T40" fmla="*/ 371 w 632"/>
                  <a:gd name="T41" fmla="*/ 87 h 632"/>
                  <a:gd name="T42" fmla="*/ 413 w 632"/>
                  <a:gd name="T43" fmla="*/ 117 h 632"/>
                  <a:gd name="T44" fmla="*/ 454 w 632"/>
                  <a:gd name="T45" fmla="*/ 151 h 632"/>
                  <a:gd name="T46" fmla="*/ 491 w 632"/>
                  <a:gd name="T47" fmla="*/ 190 h 632"/>
                  <a:gd name="T48" fmla="*/ 523 w 632"/>
                  <a:gd name="T49" fmla="*/ 230 h 632"/>
                  <a:gd name="T50" fmla="*/ 552 w 632"/>
                  <a:gd name="T51" fmla="*/ 273 h 632"/>
                  <a:gd name="T52" fmla="*/ 575 w 632"/>
                  <a:gd name="T53" fmla="*/ 317 h 632"/>
                  <a:gd name="T54" fmla="*/ 595 w 632"/>
                  <a:gd name="T55" fmla="*/ 363 h 632"/>
                  <a:gd name="T56" fmla="*/ 611 w 632"/>
                  <a:gd name="T57" fmla="*/ 412 h 632"/>
                  <a:gd name="T58" fmla="*/ 623 w 632"/>
                  <a:gd name="T59" fmla="*/ 461 h 632"/>
                  <a:gd name="T60" fmla="*/ 629 w 632"/>
                  <a:gd name="T61" fmla="*/ 511 h 632"/>
                  <a:gd name="T62" fmla="*/ 632 w 632"/>
                  <a:gd name="T63" fmla="*/ 562 h 632"/>
                  <a:gd name="T64" fmla="*/ 629 w 632"/>
                  <a:gd name="T65" fmla="*/ 581 h 632"/>
                  <a:gd name="T66" fmla="*/ 622 w 632"/>
                  <a:gd name="T67" fmla="*/ 598 h 632"/>
                  <a:gd name="T68" fmla="*/ 611 w 632"/>
                  <a:gd name="T69" fmla="*/ 612 h 632"/>
                  <a:gd name="T70" fmla="*/ 598 w 632"/>
                  <a:gd name="T71" fmla="*/ 623 h 632"/>
                  <a:gd name="T72" fmla="*/ 580 w 632"/>
                  <a:gd name="T73" fmla="*/ 630 h 632"/>
                  <a:gd name="T74" fmla="*/ 561 w 632"/>
                  <a:gd name="T75" fmla="*/ 632 h 632"/>
                  <a:gd name="T76" fmla="*/ 70 w 632"/>
                  <a:gd name="T77" fmla="*/ 632 h 632"/>
                  <a:gd name="T78" fmla="*/ 52 w 632"/>
                  <a:gd name="T79" fmla="*/ 630 h 632"/>
                  <a:gd name="T80" fmla="*/ 35 w 632"/>
                  <a:gd name="T81" fmla="*/ 623 h 632"/>
                  <a:gd name="T82" fmla="*/ 21 w 632"/>
                  <a:gd name="T83" fmla="*/ 612 h 632"/>
                  <a:gd name="T84" fmla="*/ 9 w 632"/>
                  <a:gd name="T85" fmla="*/ 598 h 632"/>
                  <a:gd name="T86" fmla="*/ 3 w 632"/>
                  <a:gd name="T87" fmla="*/ 581 h 632"/>
                  <a:gd name="T88" fmla="*/ 0 w 632"/>
                  <a:gd name="T89" fmla="*/ 562 h 632"/>
                  <a:gd name="T90" fmla="*/ 0 w 632"/>
                  <a:gd name="T91" fmla="*/ 70 h 632"/>
                  <a:gd name="T92" fmla="*/ 3 w 632"/>
                  <a:gd name="T93" fmla="*/ 51 h 632"/>
                  <a:gd name="T94" fmla="*/ 9 w 632"/>
                  <a:gd name="T95" fmla="*/ 34 h 632"/>
                  <a:gd name="T96" fmla="*/ 20 w 632"/>
                  <a:gd name="T97" fmla="*/ 20 h 632"/>
                  <a:gd name="T98" fmla="*/ 35 w 632"/>
                  <a:gd name="T99" fmla="*/ 10 h 632"/>
                  <a:gd name="T100" fmla="*/ 52 w 632"/>
                  <a:gd name="T101" fmla="*/ 2 h 632"/>
                  <a:gd name="T102" fmla="*/ 70 w 632"/>
                  <a:gd name="T10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32">
                    <a:moveTo>
                      <a:pt x="140" y="147"/>
                    </a:moveTo>
                    <a:lnTo>
                      <a:pt x="140" y="492"/>
                    </a:lnTo>
                    <a:lnTo>
                      <a:pt x="487" y="492"/>
                    </a:lnTo>
                    <a:lnTo>
                      <a:pt x="476" y="447"/>
                    </a:lnTo>
                    <a:lnTo>
                      <a:pt x="460" y="402"/>
                    </a:lnTo>
                    <a:lnTo>
                      <a:pt x="440" y="361"/>
                    </a:lnTo>
                    <a:lnTo>
                      <a:pt x="416" y="320"/>
                    </a:lnTo>
                    <a:lnTo>
                      <a:pt x="387" y="283"/>
                    </a:lnTo>
                    <a:lnTo>
                      <a:pt x="352" y="249"/>
                    </a:lnTo>
                    <a:lnTo>
                      <a:pt x="314" y="219"/>
                    </a:lnTo>
                    <a:lnTo>
                      <a:pt x="274" y="194"/>
                    </a:lnTo>
                    <a:lnTo>
                      <a:pt x="232" y="174"/>
                    </a:lnTo>
                    <a:lnTo>
                      <a:pt x="187" y="158"/>
                    </a:lnTo>
                    <a:lnTo>
                      <a:pt x="140" y="147"/>
                    </a:lnTo>
                    <a:close/>
                    <a:moveTo>
                      <a:pt x="70" y="0"/>
                    </a:moveTo>
                    <a:lnTo>
                      <a:pt x="123" y="2"/>
                    </a:lnTo>
                    <a:lnTo>
                      <a:pt x="176" y="10"/>
                    </a:lnTo>
                    <a:lnTo>
                      <a:pt x="227" y="22"/>
                    </a:lnTo>
                    <a:lnTo>
                      <a:pt x="277" y="40"/>
                    </a:lnTo>
                    <a:lnTo>
                      <a:pt x="325" y="61"/>
                    </a:lnTo>
                    <a:lnTo>
                      <a:pt x="371" y="87"/>
                    </a:lnTo>
                    <a:lnTo>
                      <a:pt x="413" y="117"/>
                    </a:lnTo>
                    <a:lnTo>
                      <a:pt x="454" y="151"/>
                    </a:lnTo>
                    <a:lnTo>
                      <a:pt x="491" y="190"/>
                    </a:lnTo>
                    <a:lnTo>
                      <a:pt x="523" y="230"/>
                    </a:lnTo>
                    <a:lnTo>
                      <a:pt x="552" y="273"/>
                    </a:lnTo>
                    <a:lnTo>
                      <a:pt x="575" y="317"/>
                    </a:lnTo>
                    <a:lnTo>
                      <a:pt x="595" y="363"/>
                    </a:lnTo>
                    <a:lnTo>
                      <a:pt x="611" y="412"/>
                    </a:lnTo>
                    <a:lnTo>
                      <a:pt x="623" y="461"/>
                    </a:lnTo>
                    <a:lnTo>
                      <a:pt x="629" y="511"/>
                    </a:lnTo>
                    <a:lnTo>
                      <a:pt x="632" y="562"/>
                    </a:lnTo>
                    <a:lnTo>
                      <a:pt x="629" y="581"/>
                    </a:lnTo>
                    <a:lnTo>
                      <a:pt x="622" y="598"/>
                    </a:lnTo>
                    <a:lnTo>
                      <a:pt x="611" y="612"/>
                    </a:lnTo>
                    <a:lnTo>
                      <a:pt x="598" y="623"/>
                    </a:lnTo>
                    <a:lnTo>
                      <a:pt x="580" y="630"/>
                    </a:lnTo>
                    <a:lnTo>
                      <a:pt x="561" y="632"/>
                    </a:lnTo>
                    <a:lnTo>
                      <a:pt x="70" y="632"/>
                    </a:lnTo>
                    <a:lnTo>
                      <a:pt x="52" y="630"/>
                    </a:lnTo>
                    <a:lnTo>
                      <a:pt x="35" y="623"/>
                    </a:lnTo>
                    <a:lnTo>
                      <a:pt x="21" y="612"/>
                    </a:lnTo>
                    <a:lnTo>
                      <a:pt x="9" y="598"/>
                    </a:lnTo>
                    <a:lnTo>
                      <a:pt x="3" y="581"/>
                    </a:lnTo>
                    <a:lnTo>
                      <a:pt x="0" y="562"/>
                    </a:lnTo>
                    <a:lnTo>
                      <a:pt x="0" y="70"/>
                    </a:lnTo>
                    <a:lnTo>
                      <a:pt x="3" y="51"/>
                    </a:lnTo>
                    <a:lnTo>
                      <a:pt x="9" y="34"/>
                    </a:lnTo>
                    <a:lnTo>
                      <a:pt x="20" y="20"/>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Freeform 96">
                <a:extLst>
                  <a:ext uri="{FF2B5EF4-FFF2-40B4-BE49-F238E27FC236}">
                    <a16:creationId xmlns:a16="http://schemas.microsoft.com/office/drawing/2014/main" id="{A8D9B1F7-8B4B-3F80-22FA-96933DF6ED99}"/>
                  </a:ext>
                </a:extLst>
              </p:cNvPr>
              <p:cNvSpPr>
                <a:spLocks noEditPoints="1"/>
              </p:cNvSpPr>
              <p:nvPr/>
            </p:nvSpPr>
            <p:spPr bwMode="auto">
              <a:xfrm>
                <a:off x="996950" y="2192338"/>
                <a:ext cx="220663" cy="220663"/>
              </a:xfrm>
              <a:custGeom>
                <a:avLst/>
                <a:gdLst>
                  <a:gd name="T0" fmla="*/ 569 w 1395"/>
                  <a:gd name="T1" fmla="*/ 156 h 1394"/>
                  <a:gd name="T2" fmla="*/ 461 w 1395"/>
                  <a:gd name="T3" fmla="*/ 194 h 1394"/>
                  <a:gd name="T4" fmla="*/ 364 w 1395"/>
                  <a:gd name="T5" fmla="*/ 252 h 1394"/>
                  <a:gd name="T6" fmla="*/ 281 w 1395"/>
                  <a:gd name="T7" fmla="*/ 328 h 1394"/>
                  <a:gd name="T8" fmla="*/ 215 w 1395"/>
                  <a:gd name="T9" fmla="*/ 419 h 1394"/>
                  <a:gd name="T10" fmla="*/ 168 w 1395"/>
                  <a:gd name="T11" fmla="*/ 524 h 1394"/>
                  <a:gd name="T12" fmla="*/ 144 w 1395"/>
                  <a:gd name="T13" fmla="*/ 638 h 1394"/>
                  <a:gd name="T14" fmla="*/ 144 w 1395"/>
                  <a:gd name="T15" fmla="*/ 758 h 1394"/>
                  <a:gd name="T16" fmla="*/ 169 w 1395"/>
                  <a:gd name="T17" fmla="*/ 873 h 1394"/>
                  <a:gd name="T18" fmla="*/ 217 w 1395"/>
                  <a:gd name="T19" fmla="*/ 978 h 1394"/>
                  <a:gd name="T20" fmla="*/ 284 w 1395"/>
                  <a:gd name="T21" fmla="*/ 1069 h 1394"/>
                  <a:gd name="T22" fmla="*/ 369 w 1395"/>
                  <a:gd name="T23" fmla="*/ 1146 h 1394"/>
                  <a:gd name="T24" fmla="*/ 468 w 1395"/>
                  <a:gd name="T25" fmla="*/ 1205 h 1394"/>
                  <a:gd name="T26" fmla="*/ 578 w 1395"/>
                  <a:gd name="T27" fmla="*/ 1241 h 1394"/>
                  <a:gd name="T28" fmla="*/ 697 w 1395"/>
                  <a:gd name="T29" fmla="*/ 1254 h 1394"/>
                  <a:gd name="T30" fmla="*/ 815 w 1395"/>
                  <a:gd name="T31" fmla="*/ 1242 h 1394"/>
                  <a:gd name="T32" fmla="*/ 925 w 1395"/>
                  <a:gd name="T33" fmla="*/ 1206 h 1394"/>
                  <a:gd name="T34" fmla="*/ 1023 w 1395"/>
                  <a:gd name="T35" fmla="*/ 1148 h 1394"/>
                  <a:gd name="T36" fmla="*/ 1107 w 1395"/>
                  <a:gd name="T37" fmla="*/ 1074 h 1394"/>
                  <a:gd name="T38" fmla="*/ 1175 w 1395"/>
                  <a:gd name="T39" fmla="*/ 983 h 1394"/>
                  <a:gd name="T40" fmla="*/ 1223 w 1395"/>
                  <a:gd name="T41" fmla="*/ 880 h 1394"/>
                  <a:gd name="T42" fmla="*/ 1249 w 1395"/>
                  <a:gd name="T43" fmla="*/ 767 h 1394"/>
                  <a:gd name="T44" fmla="*/ 679 w 1395"/>
                  <a:gd name="T45" fmla="*/ 765 h 1394"/>
                  <a:gd name="T46" fmla="*/ 648 w 1395"/>
                  <a:gd name="T47" fmla="*/ 747 h 1394"/>
                  <a:gd name="T48" fmla="*/ 630 w 1395"/>
                  <a:gd name="T49" fmla="*/ 716 h 1394"/>
                  <a:gd name="T50" fmla="*/ 628 w 1395"/>
                  <a:gd name="T51" fmla="*/ 145 h 1394"/>
                  <a:gd name="T52" fmla="*/ 716 w 1395"/>
                  <a:gd name="T53" fmla="*/ 2 h 1394"/>
                  <a:gd name="T54" fmla="*/ 747 w 1395"/>
                  <a:gd name="T55" fmla="*/ 20 h 1394"/>
                  <a:gd name="T56" fmla="*/ 765 w 1395"/>
                  <a:gd name="T57" fmla="*/ 51 h 1394"/>
                  <a:gd name="T58" fmla="*/ 768 w 1395"/>
                  <a:gd name="T59" fmla="*/ 627 h 1394"/>
                  <a:gd name="T60" fmla="*/ 1343 w 1395"/>
                  <a:gd name="T61" fmla="*/ 629 h 1394"/>
                  <a:gd name="T62" fmla="*/ 1375 w 1395"/>
                  <a:gd name="T63" fmla="*/ 647 h 1394"/>
                  <a:gd name="T64" fmla="*/ 1392 w 1395"/>
                  <a:gd name="T65" fmla="*/ 678 h 1394"/>
                  <a:gd name="T66" fmla="*/ 1392 w 1395"/>
                  <a:gd name="T67" fmla="*/ 764 h 1394"/>
                  <a:gd name="T68" fmla="*/ 1367 w 1395"/>
                  <a:gd name="T69" fmla="*/ 893 h 1394"/>
                  <a:gd name="T70" fmla="*/ 1320 w 1395"/>
                  <a:gd name="T71" fmla="*/ 1012 h 1394"/>
                  <a:gd name="T72" fmla="*/ 1252 w 1395"/>
                  <a:gd name="T73" fmla="*/ 1118 h 1394"/>
                  <a:gd name="T74" fmla="*/ 1167 w 1395"/>
                  <a:gd name="T75" fmla="*/ 1212 h 1394"/>
                  <a:gd name="T76" fmla="*/ 1067 w 1395"/>
                  <a:gd name="T77" fmla="*/ 1288 h 1394"/>
                  <a:gd name="T78" fmla="*/ 953 w 1395"/>
                  <a:gd name="T79" fmla="*/ 1345 h 1394"/>
                  <a:gd name="T80" fmla="*/ 830 w 1395"/>
                  <a:gd name="T81" fmla="*/ 1381 h 1394"/>
                  <a:gd name="T82" fmla="*/ 697 w 1395"/>
                  <a:gd name="T83" fmla="*/ 1394 h 1394"/>
                  <a:gd name="T84" fmla="*/ 565 w 1395"/>
                  <a:gd name="T85" fmla="*/ 1381 h 1394"/>
                  <a:gd name="T86" fmla="*/ 442 w 1395"/>
                  <a:gd name="T87" fmla="*/ 1345 h 1394"/>
                  <a:gd name="T88" fmla="*/ 328 w 1395"/>
                  <a:gd name="T89" fmla="*/ 1288 h 1394"/>
                  <a:gd name="T90" fmla="*/ 228 w 1395"/>
                  <a:gd name="T91" fmla="*/ 1212 h 1394"/>
                  <a:gd name="T92" fmla="*/ 143 w 1395"/>
                  <a:gd name="T93" fmla="*/ 1118 h 1394"/>
                  <a:gd name="T94" fmla="*/ 76 w 1395"/>
                  <a:gd name="T95" fmla="*/ 1012 h 1394"/>
                  <a:gd name="T96" fmla="*/ 28 w 1395"/>
                  <a:gd name="T97" fmla="*/ 893 h 1394"/>
                  <a:gd name="T98" fmla="*/ 3 w 1395"/>
                  <a:gd name="T99" fmla="*/ 764 h 1394"/>
                  <a:gd name="T100" fmla="*/ 3 w 1395"/>
                  <a:gd name="T101" fmla="*/ 630 h 1394"/>
                  <a:gd name="T102" fmla="*/ 28 w 1395"/>
                  <a:gd name="T103" fmla="*/ 501 h 1394"/>
                  <a:gd name="T104" fmla="*/ 76 w 1395"/>
                  <a:gd name="T105" fmla="*/ 382 h 1394"/>
                  <a:gd name="T106" fmla="*/ 143 w 1395"/>
                  <a:gd name="T107" fmla="*/ 276 h 1394"/>
                  <a:gd name="T108" fmla="*/ 228 w 1395"/>
                  <a:gd name="T109" fmla="*/ 182 h 1394"/>
                  <a:gd name="T110" fmla="*/ 328 w 1395"/>
                  <a:gd name="T111" fmla="*/ 107 h 1394"/>
                  <a:gd name="T112" fmla="*/ 442 w 1395"/>
                  <a:gd name="T113" fmla="*/ 49 h 1394"/>
                  <a:gd name="T114" fmla="*/ 565 w 1395"/>
                  <a:gd name="T115" fmla="*/ 12 h 1394"/>
                  <a:gd name="T116" fmla="*/ 697 w 1395"/>
                  <a:gd name="T117"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5" h="1394">
                    <a:moveTo>
                      <a:pt x="628" y="145"/>
                    </a:moveTo>
                    <a:lnTo>
                      <a:pt x="569" y="156"/>
                    </a:lnTo>
                    <a:lnTo>
                      <a:pt x="514" y="172"/>
                    </a:lnTo>
                    <a:lnTo>
                      <a:pt x="461" y="194"/>
                    </a:lnTo>
                    <a:lnTo>
                      <a:pt x="411" y="220"/>
                    </a:lnTo>
                    <a:lnTo>
                      <a:pt x="364" y="252"/>
                    </a:lnTo>
                    <a:lnTo>
                      <a:pt x="320" y="287"/>
                    </a:lnTo>
                    <a:lnTo>
                      <a:pt x="281" y="328"/>
                    </a:lnTo>
                    <a:lnTo>
                      <a:pt x="246" y="372"/>
                    </a:lnTo>
                    <a:lnTo>
                      <a:pt x="215" y="419"/>
                    </a:lnTo>
                    <a:lnTo>
                      <a:pt x="190" y="470"/>
                    </a:lnTo>
                    <a:lnTo>
                      <a:pt x="168" y="524"/>
                    </a:lnTo>
                    <a:lnTo>
                      <a:pt x="153" y="579"/>
                    </a:lnTo>
                    <a:lnTo>
                      <a:pt x="144" y="638"/>
                    </a:lnTo>
                    <a:lnTo>
                      <a:pt x="141" y="697"/>
                    </a:lnTo>
                    <a:lnTo>
                      <a:pt x="144" y="758"/>
                    </a:lnTo>
                    <a:lnTo>
                      <a:pt x="153" y="816"/>
                    </a:lnTo>
                    <a:lnTo>
                      <a:pt x="169" y="873"/>
                    </a:lnTo>
                    <a:lnTo>
                      <a:pt x="191" y="927"/>
                    </a:lnTo>
                    <a:lnTo>
                      <a:pt x="217" y="978"/>
                    </a:lnTo>
                    <a:lnTo>
                      <a:pt x="248" y="1026"/>
                    </a:lnTo>
                    <a:lnTo>
                      <a:pt x="284" y="1069"/>
                    </a:lnTo>
                    <a:lnTo>
                      <a:pt x="325" y="1110"/>
                    </a:lnTo>
                    <a:lnTo>
                      <a:pt x="369" y="1146"/>
                    </a:lnTo>
                    <a:lnTo>
                      <a:pt x="417" y="1178"/>
                    </a:lnTo>
                    <a:lnTo>
                      <a:pt x="468" y="1205"/>
                    </a:lnTo>
                    <a:lnTo>
                      <a:pt x="522" y="1226"/>
                    </a:lnTo>
                    <a:lnTo>
                      <a:pt x="578" y="1241"/>
                    </a:lnTo>
                    <a:lnTo>
                      <a:pt x="638" y="1250"/>
                    </a:lnTo>
                    <a:lnTo>
                      <a:pt x="697" y="1254"/>
                    </a:lnTo>
                    <a:lnTo>
                      <a:pt x="758" y="1250"/>
                    </a:lnTo>
                    <a:lnTo>
                      <a:pt x="815" y="1242"/>
                    </a:lnTo>
                    <a:lnTo>
                      <a:pt x="872" y="1226"/>
                    </a:lnTo>
                    <a:lnTo>
                      <a:pt x="925" y="1206"/>
                    </a:lnTo>
                    <a:lnTo>
                      <a:pt x="975" y="1179"/>
                    </a:lnTo>
                    <a:lnTo>
                      <a:pt x="1023" y="1148"/>
                    </a:lnTo>
                    <a:lnTo>
                      <a:pt x="1066" y="1113"/>
                    </a:lnTo>
                    <a:lnTo>
                      <a:pt x="1107" y="1074"/>
                    </a:lnTo>
                    <a:lnTo>
                      <a:pt x="1143" y="1030"/>
                    </a:lnTo>
                    <a:lnTo>
                      <a:pt x="1175" y="983"/>
                    </a:lnTo>
                    <a:lnTo>
                      <a:pt x="1201" y="933"/>
                    </a:lnTo>
                    <a:lnTo>
                      <a:pt x="1223" y="880"/>
                    </a:lnTo>
                    <a:lnTo>
                      <a:pt x="1239" y="825"/>
                    </a:lnTo>
                    <a:lnTo>
                      <a:pt x="1249" y="767"/>
                    </a:lnTo>
                    <a:lnTo>
                      <a:pt x="697" y="767"/>
                    </a:lnTo>
                    <a:lnTo>
                      <a:pt x="679" y="765"/>
                    </a:lnTo>
                    <a:lnTo>
                      <a:pt x="662" y="758"/>
                    </a:lnTo>
                    <a:lnTo>
                      <a:pt x="648" y="747"/>
                    </a:lnTo>
                    <a:lnTo>
                      <a:pt x="636" y="732"/>
                    </a:lnTo>
                    <a:lnTo>
                      <a:pt x="630" y="716"/>
                    </a:lnTo>
                    <a:lnTo>
                      <a:pt x="628" y="697"/>
                    </a:lnTo>
                    <a:lnTo>
                      <a:pt x="628" y="145"/>
                    </a:lnTo>
                    <a:close/>
                    <a:moveTo>
                      <a:pt x="697" y="0"/>
                    </a:moveTo>
                    <a:lnTo>
                      <a:pt x="716" y="2"/>
                    </a:lnTo>
                    <a:lnTo>
                      <a:pt x="733" y="10"/>
                    </a:lnTo>
                    <a:lnTo>
                      <a:pt x="747" y="20"/>
                    </a:lnTo>
                    <a:lnTo>
                      <a:pt x="759" y="34"/>
                    </a:lnTo>
                    <a:lnTo>
                      <a:pt x="765" y="51"/>
                    </a:lnTo>
                    <a:lnTo>
                      <a:pt x="768" y="70"/>
                    </a:lnTo>
                    <a:lnTo>
                      <a:pt x="768" y="627"/>
                    </a:lnTo>
                    <a:lnTo>
                      <a:pt x="1325" y="627"/>
                    </a:lnTo>
                    <a:lnTo>
                      <a:pt x="1343" y="629"/>
                    </a:lnTo>
                    <a:lnTo>
                      <a:pt x="1360" y="636"/>
                    </a:lnTo>
                    <a:lnTo>
                      <a:pt x="1375" y="647"/>
                    </a:lnTo>
                    <a:lnTo>
                      <a:pt x="1385" y="662"/>
                    </a:lnTo>
                    <a:lnTo>
                      <a:pt x="1392" y="678"/>
                    </a:lnTo>
                    <a:lnTo>
                      <a:pt x="1395" y="697"/>
                    </a:lnTo>
                    <a:lnTo>
                      <a:pt x="1392" y="764"/>
                    </a:lnTo>
                    <a:lnTo>
                      <a:pt x="1382" y="829"/>
                    </a:lnTo>
                    <a:lnTo>
                      <a:pt x="1367" y="893"/>
                    </a:lnTo>
                    <a:lnTo>
                      <a:pt x="1346" y="954"/>
                    </a:lnTo>
                    <a:lnTo>
                      <a:pt x="1320" y="1012"/>
                    </a:lnTo>
                    <a:lnTo>
                      <a:pt x="1289" y="1066"/>
                    </a:lnTo>
                    <a:lnTo>
                      <a:pt x="1252" y="1118"/>
                    </a:lnTo>
                    <a:lnTo>
                      <a:pt x="1212" y="1167"/>
                    </a:lnTo>
                    <a:lnTo>
                      <a:pt x="1167" y="1212"/>
                    </a:lnTo>
                    <a:lnTo>
                      <a:pt x="1119" y="1252"/>
                    </a:lnTo>
                    <a:lnTo>
                      <a:pt x="1067" y="1288"/>
                    </a:lnTo>
                    <a:lnTo>
                      <a:pt x="1012" y="1320"/>
                    </a:lnTo>
                    <a:lnTo>
                      <a:pt x="953" y="1345"/>
                    </a:lnTo>
                    <a:lnTo>
                      <a:pt x="893" y="1366"/>
                    </a:lnTo>
                    <a:lnTo>
                      <a:pt x="830" y="1381"/>
                    </a:lnTo>
                    <a:lnTo>
                      <a:pt x="765" y="1391"/>
                    </a:lnTo>
                    <a:lnTo>
                      <a:pt x="697" y="1394"/>
                    </a:lnTo>
                    <a:lnTo>
                      <a:pt x="630" y="1391"/>
                    </a:lnTo>
                    <a:lnTo>
                      <a:pt x="565" y="1381"/>
                    </a:lnTo>
                    <a:lnTo>
                      <a:pt x="502" y="1366"/>
                    </a:lnTo>
                    <a:lnTo>
                      <a:pt x="442" y="1345"/>
                    </a:lnTo>
                    <a:lnTo>
                      <a:pt x="383" y="1320"/>
                    </a:lnTo>
                    <a:lnTo>
                      <a:pt x="328" y="1288"/>
                    </a:lnTo>
                    <a:lnTo>
                      <a:pt x="276" y="1252"/>
                    </a:lnTo>
                    <a:lnTo>
                      <a:pt x="228" y="1212"/>
                    </a:lnTo>
                    <a:lnTo>
                      <a:pt x="183" y="1167"/>
                    </a:lnTo>
                    <a:lnTo>
                      <a:pt x="143" y="1118"/>
                    </a:lnTo>
                    <a:lnTo>
                      <a:pt x="107" y="1066"/>
                    </a:lnTo>
                    <a:lnTo>
                      <a:pt x="76" y="1012"/>
                    </a:lnTo>
                    <a:lnTo>
                      <a:pt x="49" y="954"/>
                    </a:lnTo>
                    <a:lnTo>
                      <a:pt x="28" y="893"/>
                    </a:lnTo>
                    <a:lnTo>
                      <a:pt x="13" y="829"/>
                    </a:lnTo>
                    <a:lnTo>
                      <a:pt x="3" y="764"/>
                    </a:lnTo>
                    <a:lnTo>
                      <a:pt x="0" y="697"/>
                    </a:lnTo>
                    <a:lnTo>
                      <a:pt x="3" y="630"/>
                    </a:lnTo>
                    <a:lnTo>
                      <a:pt x="13" y="565"/>
                    </a:lnTo>
                    <a:lnTo>
                      <a:pt x="28" y="501"/>
                    </a:lnTo>
                    <a:lnTo>
                      <a:pt x="49" y="441"/>
                    </a:lnTo>
                    <a:lnTo>
                      <a:pt x="76" y="382"/>
                    </a:lnTo>
                    <a:lnTo>
                      <a:pt x="107" y="328"/>
                    </a:lnTo>
                    <a:lnTo>
                      <a:pt x="143" y="276"/>
                    </a:lnTo>
                    <a:lnTo>
                      <a:pt x="183" y="227"/>
                    </a:lnTo>
                    <a:lnTo>
                      <a:pt x="228" y="182"/>
                    </a:lnTo>
                    <a:lnTo>
                      <a:pt x="276" y="142"/>
                    </a:lnTo>
                    <a:lnTo>
                      <a:pt x="328" y="107"/>
                    </a:lnTo>
                    <a:lnTo>
                      <a:pt x="383" y="75"/>
                    </a:lnTo>
                    <a:lnTo>
                      <a:pt x="442" y="49"/>
                    </a:lnTo>
                    <a:lnTo>
                      <a:pt x="502" y="28"/>
                    </a:lnTo>
                    <a:lnTo>
                      <a:pt x="565" y="12"/>
                    </a:lnTo>
                    <a:lnTo>
                      <a:pt x="630" y="3"/>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AD3E589F-B0C1-7C16-FB42-38D9288C8922}"/>
                </a:ext>
              </a:extLst>
            </p:cNvPr>
            <p:cNvGrpSpPr/>
            <p:nvPr/>
          </p:nvGrpSpPr>
          <p:grpSpPr>
            <a:xfrm>
              <a:off x="7710308" y="1938538"/>
              <a:ext cx="516871" cy="591925"/>
              <a:chOff x="9990138" y="2690813"/>
              <a:chExt cx="481013" cy="550863"/>
            </a:xfrm>
            <a:solidFill>
              <a:schemeClr val="bg1"/>
            </a:solidFill>
          </p:grpSpPr>
          <p:sp>
            <p:nvSpPr>
              <p:cNvPr id="14" name="Freeform 107">
                <a:extLst>
                  <a:ext uri="{FF2B5EF4-FFF2-40B4-BE49-F238E27FC236}">
                    <a16:creationId xmlns:a16="http://schemas.microsoft.com/office/drawing/2014/main" id="{6C81940A-E06F-1530-EC4C-E9F0CC7DD9C5}"/>
                  </a:ext>
                </a:extLst>
              </p:cNvPr>
              <p:cNvSpPr>
                <a:spLocks/>
              </p:cNvSpPr>
              <p:nvPr/>
            </p:nvSpPr>
            <p:spPr bwMode="auto">
              <a:xfrm>
                <a:off x="10121901" y="3182938"/>
                <a:ext cx="219075" cy="58738"/>
              </a:xfrm>
              <a:custGeom>
                <a:avLst/>
                <a:gdLst>
                  <a:gd name="T0" fmla="*/ 689 w 1378"/>
                  <a:gd name="T1" fmla="*/ 0 h 371"/>
                  <a:gd name="T2" fmla="*/ 708 w 1378"/>
                  <a:gd name="T3" fmla="*/ 2 h 371"/>
                  <a:gd name="T4" fmla="*/ 724 w 1378"/>
                  <a:gd name="T5" fmla="*/ 10 h 371"/>
                  <a:gd name="T6" fmla="*/ 739 w 1378"/>
                  <a:gd name="T7" fmla="*/ 20 h 371"/>
                  <a:gd name="T8" fmla="*/ 749 w 1378"/>
                  <a:gd name="T9" fmla="*/ 35 h 371"/>
                  <a:gd name="T10" fmla="*/ 757 w 1378"/>
                  <a:gd name="T11" fmla="*/ 51 h 371"/>
                  <a:gd name="T12" fmla="*/ 759 w 1378"/>
                  <a:gd name="T13" fmla="*/ 70 h 371"/>
                  <a:gd name="T14" fmla="*/ 759 w 1378"/>
                  <a:gd name="T15" fmla="*/ 230 h 371"/>
                  <a:gd name="T16" fmla="*/ 1307 w 1378"/>
                  <a:gd name="T17" fmla="*/ 230 h 371"/>
                  <a:gd name="T18" fmla="*/ 1326 w 1378"/>
                  <a:gd name="T19" fmla="*/ 232 h 371"/>
                  <a:gd name="T20" fmla="*/ 1343 w 1378"/>
                  <a:gd name="T21" fmla="*/ 239 h 371"/>
                  <a:gd name="T22" fmla="*/ 1357 w 1378"/>
                  <a:gd name="T23" fmla="*/ 250 h 371"/>
                  <a:gd name="T24" fmla="*/ 1368 w 1378"/>
                  <a:gd name="T25" fmla="*/ 265 h 371"/>
                  <a:gd name="T26" fmla="*/ 1375 w 1378"/>
                  <a:gd name="T27" fmla="*/ 282 h 371"/>
                  <a:gd name="T28" fmla="*/ 1378 w 1378"/>
                  <a:gd name="T29" fmla="*/ 300 h 371"/>
                  <a:gd name="T30" fmla="*/ 1376 w 1378"/>
                  <a:gd name="T31" fmla="*/ 319 h 371"/>
                  <a:gd name="T32" fmla="*/ 1368 w 1378"/>
                  <a:gd name="T33" fmla="*/ 336 h 371"/>
                  <a:gd name="T34" fmla="*/ 1358 w 1378"/>
                  <a:gd name="T35" fmla="*/ 349 h 371"/>
                  <a:gd name="T36" fmla="*/ 1343 w 1378"/>
                  <a:gd name="T37" fmla="*/ 361 h 371"/>
                  <a:gd name="T38" fmla="*/ 1326 w 1378"/>
                  <a:gd name="T39" fmla="*/ 367 h 371"/>
                  <a:gd name="T40" fmla="*/ 1308 w 1378"/>
                  <a:gd name="T41" fmla="*/ 371 h 371"/>
                  <a:gd name="T42" fmla="*/ 71 w 1378"/>
                  <a:gd name="T43" fmla="*/ 371 h 371"/>
                  <a:gd name="T44" fmla="*/ 52 w 1378"/>
                  <a:gd name="T45" fmla="*/ 367 h 371"/>
                  <a:gd name="T46" fmla="*/ 35 w 1378"/>
                  <a:gd name="T47" fmla="*/ 361 h 371"/>
                  <a:gd name="T48" fmla="*/ 21 w 1378"/>
                  <a:gd name="T49" fmla="*/ 349 h 371"/>
                  <a:gd name="T50" fmla="*/ 9 w 1378"/>
                  <a:gd name="T51" fmla="*/ 336 h 371"/>
                  <a:gd name="T52" fmla="*/ 3 w 1378"/>
                  <a:gd name="T53" fmla="*/ 319 h 371"/>
                  <a:gd name="T54" fmla="*/ 0 w 1378"/>
                  <a:gd name="T55" fmla="*/ 300 h 371"/>
                  <a:gd name="T56" fmla="*/ 3 w 1378"/>
                  <a:gd name="T57" fmla="*/ 282 h 371"/>
                  <a:gd name="T58" fmla="*/ 9 w 1378"/>
                  <a:gd name="T59" fmla="*/ 265 h 371"/>
                  <a:gd name="T60" fmla="*/ 21 w 1378"/>
                  <a:gd name="T61" fmla="*/ 250 h 371"/>
                  <a:gd name="T62" fmla="*/ 35 w 1378"/>
                  <a:gd name="T63" fmla="*/ 239 h 371"/>
                  <a:gd name="T64" fmla="*/ 52 w 1378"/>
                  <a:gd name="T65" fmla="*/ 232 h 371"/>
                  <a:gd name="T66" fmla="*/ 71 w 1378"/>
                  <a:gd name="T67" fmla="*/ 230 h 371"/>
                  <a:gd name="T68" fmla="*/ 618 w 1378"/>
                  <a:gd name="T69" fmla="*/ 230 h 371"/>
                  <a:gd name="T70" fmla="*/ 618 w 1378"/>
                  <a:gd name="T71" fmla="*/ 70 h 371"/>
                  <a:gd name="T72" fmla="*/ 621 w 1378"/>
                  <a:gd name="T73" fmla="*/ 51 h 371"/>
                  <a:gd name="T74" fmla="*/ 627 w 1378"/>
                  <a:gd name="T75" fmla="*/ 35 h 371"/>
                  <a:gd name="T76" fmla="*/ 639 w 1378"/>
                  <a:gd name="T77" fmla="*/ 20 h 371"/>
                  <a:gd name="T78" fmla="*/ 653 w 1378"/>
                  <a:gd name="T79" fmla="*/ 10 h 371"/>
                  <a:gd name="T80" fmla="*/ 670 w 1378"/>
                  <a:gd name="T81" fmla="*/ 2 h 371"/>
                  <a:gd name="T82" fmla="*/ 689 w 1378"/>
                  <a:gd name="T8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8" h="371">
                    <a:moveTo>
                      <a:pt x="689" y="0"/>
                    </a:moveTo>
                    <a:lnTo>
                      <a:pt x="708" y="2"/>
                    </a:lnTo>
                    <a:lnTo>
                      <a:pt x="724" y="10"/>
                    </a:lnTo>
                    <a:lnTo>
                      <a:pt x="739" y="20"/>
                    </a:lnTo>
                    <a:lnTo>
                      <a:pt x="749" y="35"/>
                    </a:lnTo>
                    <a:lnTo>
                      <a:pt x="757" y="51"/>
                    </a:lnTo>
                    <a:lnTo>
                      <a:pt x="759" y="70"/>
                    </a:lnTo>
                    <a:lnTo>
                      <a:pt x="759" y="230"/>
                    </a:lnTo>
                    <a:lnTo>
                      <a:pt x="1307" y="230"/>
                    </a:lnTo>
                    <a:lnTo>
                      <a:pt x="1326" y="232"/>
                    </a:lnTo>
                    <a:lnTo>
                      <a:pt x="1343" y="239"/>
                    </a:lnTo>
                    <a:lnTo>
                      <a:pt x="1357" y="250"/>
                    </a:lnTo>
                    <a:lnTo>
                      <a:pt x="1368" y="265"/>
                    </a:lnTo>
                    <a:lnTo>
                      <a:pt x="1375" y="282"/>
                    </a:lnTo>
                    <a:lnTo>
                      <a:pt x="1378" y="300"/>
                    </a:lnTo>
                    <a:lnTo>
                      <a:pt x="1376" y="319"/>
                    </a:lnTo>
                    <a:lnTo>
                      <a:pt x="1368" y="336"/>
                    </a:lnTo>
                    <a:lnTo>
                      <a:pt x="1358" y="349"/>
                    </a:lnTo>
                    <a:lnTo>
                      <a:pt x="1343" y="361"/>
                    </a:lnTo>
                    <a:lnTo>
                      <a:pt x="1326" y="367"/>
                    </a:lnTo>
                    <a:lnTo>
                      <a:pt x="1308" y="371"/>
                    </a:lnTo>
                    <a:lnTo>
                      <a:pt x="71" y="371"/>
                    </a:lnTo>
                    <a:lnTo>
                      <a:pt x="52" y="367"/>
                    </a:lnTo>
                    <a:lnTo>
                      <a:pt x="35" y="361"/>
                    </a:lnTo>
                    <a:lnTo>
                      <a:pt x="21" y="349"/>
                    </a:lnTo>
                    <a:lnTo>
                      <a:pt x="9" y="336"/>
                    </a:lnTo>
                    <a:lnTo>
                      <a:pt x="3" y="319"/>
                    </a:lnTo>
                    <a:lnTo>
                      <a:pt x="0" y="300"/>
                    </a:lnTo>
                    <a:lnTo>
                      <a:pt x="3" y="282"/>
                    </a:lnTo>
                    <a:lnTo>
                      <a:pt x="9" y="265"/>
                    </a:lnTo>
                    <a:lnTo>
                      <a:pt x="21" y="250"/>
                    </a:lnTo>
                    <a:lnTo>
                      <a:pt x="35" y="239"/>
                    </a:lnTo>
                    <a:lnTo>
                      <a:pt x="52" y="232"/>
                    </a:lnTo>
                    <a:lnTo>
                      <a:pt x="71" y="230"/>
                    </a:lnTo>
                    <a:lnTo>
                      <a:pt x="618" y="230"/>
                    </a:lnTo>
                    <a:lnTo>
                      <a:pt x="618" y="70"/>
                    </a:lnTo>
                    <a:lnTo>
                      <a:pt x="621" y="51"/>
                    </a:lnTo>
                    <a:lnTo>
                      <a:pt x="627" y="35"/>
                    </a:lnTo>
                    <a:lnTo>
                      <a:pt x="639" y="20"/>
                    </a:lnTo>
                    <a:lnTo>
                      <a:pt x="653" y="10"/>
                    </a:lnTo>
                    <a:lnTo>
                      <a:pt x="670" y="2"/>
                    </a:lnTo>
                    <a:lnTo>
                      <a:pt x="6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Freeform 108">
                <a:extLst>
                  <a:ext uri="{FF2B5EF4-FFF2-40B4-BE49-F238E27FC236}">
                    <a16:creationId xmlns:a16="http://schemas.microsoft.com/office/drawing/2014/main" id="{B4F5A366-AAC8-1D27-20F5-10D3D5C9B021}"/>
                  </a:ext>
                </a:extLst>
              </p:cNvPr>
              <p:cNvSpPr>
                <a:spLocks noEditPoints="1"/>
              </p:cNvSpPr>
              <p:nvPr/>
            </p:nvSpPr>
            <p:spPr bwMode="auto">
              <a:xfrm>
                <a:off x="9990138" y="2809875"/>
                <a:ext cx="481013" cy="347663"/>
              </a:xfrm>
              <a:custGeom>
                <a:avLst/>
                <a:gdLst>
                  <a:gd name="T0" fmla="*/ 1388 w 3034"/>
                  <a:gd name="T1" fmla="*/ 1364 h 2187"/>
                  <a:gd name="T2" fmla="*/ 1263 w 3034"/>
                  <a:gd name="T3" fmla="*/ 1465 h 2187"/>
                  <a:gd name="T4" fmla="*/ 1808 w 3034"/>
                  <a:gd name="T5" fmla="*/ 1577 h 2187"/>
                  <a:gd name="T6" fmla="*/ 1732 w 3034"/>
                  <a:gd name="T7" fmla="*/ 1434 h 2187"/>
                  <a:gd name="T8" fmla="*/ 1594 w 3034"/>
                  <a:gd name="T9" fmla="*/ 1351 h 2187"/>
                  <a:gd name="T10" fmla="*/ 2873 w 3034"/>
                  <a:gd name="T11" fmla="*/ 0 h 2187"/>
                  <a:gd name="T12" fmla="*/ 2986 w 3034"/>
                  <a:gd name="T13" fmla="*/ 47 h 2187"/>
                  <a:gd name="T14" fmla="*/ 3034 w 3034"/>
                  <a:gd name="T15" fmla="*/ 160 h 2187"/>
                  <a:gd name="T16" fmla="*/ 3006 w 3034"/>
                  <a:gd name="T17" fmla="*/ 2117 h 2187"/>
                  <a:gd name="T18" fmla="*/ 2906 w 3034"/>
                  <a:gd name="T19" fmla="*/ 2184 h 2187"/>
                  <a:gd name="T20" fmla="*/ 98 w 3034"/>
                  <a:gd name="T21" fmla="*/ 2175 h 2187"/>
                  <a:gd name="T22" fmla="*/ 13 w 3034"/>
                  <a:gd name="T23" fmla="*/ 2089 h 2187"/>
                  <a:gd name="T24" fmla="*/ 2 w 3034"/>
                  <a:gd name="T25" fmla="*/ 1625 h 2187"/>
                  <a:gd name="T26" fmla="*/ 51 w 3034"/>
                  <a:gd name="T27" fmla="*/ 1576 h 2187"/>
                  <a:gd name="T28" fmla="*/ 645 w 3034"/>
                  <a:gd name="T29" fmla="*/ 1577 h 2187"/>
                  <a:gd name="T30" fmla="*/ 716 w 3034"/>
                  <a:gd name="T31" fmla="*/ 1411 h 2187"/>
                  <a:gd name="T32" fmla="*/ 851 w 3034"/>
                  <a:gd name="T33" fmla="*/ 1296 h 2187"/>
                  <a:gd name="T34" fmla="*/ 1030 w 3034"/>
                  <a:gd name="T35" fmla="*/ 1252 h 2187"/>
                  <a:gd name="T36" fmla="*/ 1090 w 3034"/>
                  <a:gd name="T37" fmla="*/ 1287 h 2187"/>
                  <a:gd name="T38" fmla="*/ 1090 w 3034"/>
                  <a:gd name="T39" fmla="*/ 1358 h 2187"/>
                  <a:gd name="T40" fmla="*/ 1030 w 3034"/>
                  <a:gd name="T41" fmla="*/ 1393 h 2187"/>
                  <a:gd name="T42" fmla="*/ 892 w 3034"/>
                  <a:gd name="T43" fmla="*/ 1434 h 2187"/>
                  <a:gd name="T44" fmla="*/ 801 w 3034"/>
                  <a:gd name="T45" fmla="*/ 1542 h 2187"/>
                  <a:gd name="T46" fmla="*/ 1096 w 3034"/>
                  <a:gd name="T47" fmla="*/ 1482 h 2187"/>
                  <a:gd name="T48" fmla="*/ 1200 w 3034"/>
                  <a:gd name="T49" fmla="*/ 1324 h 2187"/>
                  <a:gd name="T50" fmla="*/ 1362 w 3034"/>
                  <a:gd name="T51" fmla="*/ 1224 h 2187"/>
                  <a:gd name="T52" fmla="*/ 1432 w 3034"/>
                  <a:gd name="T53" fmla="*/ 1206 h 2187"/>
                  <a:gd name="T54" fmla="*/ 1519 w 3034"/>
                  <a:gd name="T55" fmla="*/ 1199 h 2187"/>
                  <a:gd name="T56" fmla="*/ 1695 w 3034"/>
                  <a:gd name="T57" fmla="*/ 1238 h 2187"/>
                  <a:gd name="T58" fmla="*/ 1849 w 3034"/>
                  <a:gd name="T59" fmla="*/ 1356 h 2187"/>
                  <a:gd name="T60" fmla="*/ 1940 w 3034"/>
                  <a:gd name="T61" fmla="*/ 1528 h 2187"/>
                  <a:gd name="T62" fmla="*/ 2201 w 3034"/>
                  <a:gd name="T63" fmla="*/ 1511 h 2187"/>
                  <a:gd name="T64" fmla="*/ 2096 w 3034"/>
                  <a:gd name="T65" fmla="*/ 1417 h 2187"/>
                  <a:gd name="T66" fmla="*/ 1970 w 3034"/>
                  <a:gd name="T67" fmla="*/ 1391 h 2187"/>
                  <a:gd name="T68" fmla="*/ 1920 w 3034"/>
                  <a:gd name="T69" fmla="*/ 1342 h 2187"/>
                  <a:gd name="T70" fmla="*/ 1938 w 3034"/>
                  <a:gd name="T71" fmla="*/ 1273 h 2187"/>
                  <a:gd name="T72" fmla="*/ 2035 w 3034"/>
                  <a:gd name="T73" fmla="*/ 1255 h 2187"/>
                  <a:gd name="T74" fmla="*/ 2206 w 3034"/>
                  <a:gd name="T75" fmla="*/ 1319 h 2187"/>
                  <a:gd name="T76" fmla="*/ 2328 w 3034"/>
                  <a:gd name="T77" fmla="*/ 1449 h 2187"/>
                  <a:gd name="T78" fmla="*/ 2674 w 3034"/>
                  <a:gd name="T79" fmla="*/ 1577 h 2187"/>
                  <a:gd name="T80" fmla="*/ 2734 w 3034"/>
                  <a:gd name="T81" fmla="*/ 1612 h 2187"/>
                  <a:gd name="T82" fmla="*/ 2734 w 3034"/>
                  <a:gd name="T83" fmla="*/ 1683 h 2187"/>
                  <a:gd name="T84" fmla="*/ 2674 w 3034"/>
                  <a:gd name="T85" fmla="*/ 1718 h 2187"/>
                  <a:gd name="T86" fmla="*/ 150 w 3034"/>
                  <a:gd name="T87" fmla="*/ 2045 h 2187"/>
                  <a:gd name="T88" fmla="*/ 2891 w 3034"/>
                  <a:gd name="T89" fmla="*/ 2037 h 2187"/>
                  <a:gd name="T90" fmla="*/ 2883 w 3034"/>
                  <a:gd name="T91" fmla="*/ 143 h 2187"/>
                  <a:gd name="T92" fmla="*/ 2078 w 3034"/>
                  <a:gd name="T93" fmla="*/ 131 h 2187"/>
                  <a:gd name="T94" fmla="*/ 2044 w 3034"/>
                  <a:gd name="T95" fmla="*/ 70 h 2187"/>
                  <a:gd name="T96" fmla="*/ 2078 w 3034"/>
                  <a:gd name="T97" fmla="*/ 9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34" h="2187">
                    <a:moveTo>
                      <a:pt x="1510" y="1339"/>
                    </a:moveTo>
                    <a:lnTo>
                      <a:pt x="1467" y="1342"/>
                    </a:lnTo>
                    <a:lnTo>
                      <a:pt x="1427" y="1351"/>
                    </a:lnTo>
                    <a:lnTo>
                      <a:pt x="1388" y="1364"/>
                    </a:lnTo>
                    <a:lnTo>
                      <a:pt x="1352" y="1383"/>
                    </a:lnTo>
                    <a:lnTo>
                      <a:pt x="1318" y="1407"/>
                    </a:lnTo>
                    <a:lnTo>
                      <a:pt x="1288" y="1434"/>
                    </a:lnTo>
                    <a:lnTo>
                      <a:pt x="1263" y="1465"/>
                    </a:lnTo>
                    <a:lnTo>
                      <a:pt x="1242" y="1500"/>
                    </a:lnTo>
                    <a:lnTo>
                      <a:pt x="1225" y="1537"/>
                    </a:lnTo>
                    <a:lnTo>
                      <a:pt x="1213" y="1577"/>
                    </a:lnTo>
                    <a:lnTo>
                      <a:pt x="1808" y="1577"/>
                    </a:lnTo>
                    <a:lnTo>
                      <a:pt x="1795" y="1537"/>
                    </a:lnTo>
                    <a:lnTo>
                      <a:pt x="1778" y="1500"/>
                    </a:lnTo>
                    <a:lnTo>
                      <a:pt x="1757" y="1465"/>
                    </a:lnTo>
                    <a:lnTo>
                      <a:pt x="1732" y="1434"/>
                    </a:lnTo>
                    <a:lnTo>
                      <a:pt x="1702" y="1407"/>
                    </a:lnTo>
                    <a:lnTo>
                      <a:pt x="1669" y="1383"/>
                    </a:lnTo>
                    <a:lnTo>
                      <a:pt x="1633" y="1364"/>
                    </a:lnTo>
                    <a:lnTo>
                      <a:pt x="1594" y="1351"/>
                    </a:lnTo>
                    <a:lnTo>
                      <a:pt x="1553" y="1342"/>
                    </a:lnTo>
                    <a:lnTo>
                      <a:pt x="1510" y="1339"/>
                    </a:lnTo>
                    <a:close/>
                    <a:moveTo>
                      <a:pt x="2114" y="0"/>
                    </a:moveTo>
                    <a:lnTo>
                      <a:pt x="2873" y="0"/>
                    </a:lnTo>
                    <a:lnTo>
                      <a:pt x="2906" y="3"/>
                    </a:lnTo>
                    <a:lnTo>
                      <a:pt x="2935" y="12"/>
                    </a:lnTo>
                    <a:lnTo>
                      <a:pt x="2963" y="27"/>
                    </a:lnTo>
                    <a:lnTo>
                      <a:pt x="2986" y="47"/>
                    </a:lnTo>
                    <a:lnTo>
                      <a:pt x="3006" y="71"/>
                    </a:lnTo>
                    <a:lnTo>
                      <a:pt x="3021" y="98"/>
                    </a:lnTo>
                    <a:lnTo>
                      <a:pt x="3030" y="128"/>
                    </a:lnTo>
                    <a:lnTo>
                      <a:pt x="3034" y="160"/>
                    </a:lnTo>
                    <a:lnTo>
                      <a:pt x="3034" y="2027"/>
                    </a:lnTo>
                    <a:lnTo>
                      <a:pt x="3030" y="2058"/>
                    </a:lnTo>
                    <a:lnTo>
                      <a:pt x="3021" y="2089"/>
                    </a:lnTo>
                    <a:lnTo>
                      <a:pt x="3006" y="2117"/>
                    </a:lnTo>
                    <a:lnTo>
                      <a:pt x="2986" y="2140"/>
                    </a:lnTo>
                    <a:lnTo>
                      <a:pt x="2963" y="2160"/>
                    </a:lnTo>
                    <a:lnTo>
                      <a:pt x="2935" y="2175"/>
                    </a:lnTo>
                    <a:lnTo>
                      <a:pt x="2906" y="2184"/>
                    </a:lnTo>
                    <a:lnTo>
                      <a:pt x="2873" y="2187"/>
                    </a:lnTo>
                    <a:lnTo>
                      <a:pt x="161" y="2187"/>
                    </a:lnTo>
                    <a:lnTo>
                      <a:pt x="128" y="2184"/>
                    </a:lnTo>
                    <a:lnTo>
                      <a:pt x="98" y="2175"/>
                    </a:lnTo>
                    <a:lnTo>
                      <a:pt x="71" y="2160"/>
                    </a:lnTo>
                    <a:lnTo>
                      <a:pt x="47" y="2140"/>
                    </a:lnTo>
                    <a:lnTo>
                      <a:pt x="28" y="2117"/>
                    </a:lnTo>
                    <a:lnTo>
                      <a:pt x="13" y="2089"/>
                    </a:lnTo>
                    <a:lnTo>
                      <a:pt x="3" y="2058"/>
                    </a:lnTo>
                    <a:lnTo>
                      <a:pt x="0" y="2027"/>
                    </a:lnTo>
                    <a:lnTo>
                      <a:pt x="0" y="1644"/>
                    </a:lnTo>
                    <a:lnTo>
                      <a:pt x="2" y="1625"/>
                    </a:lnTo>
                    <a:lnTo>
                      <a:pt x="10" y="1608"/>
                    </a:lnTo>
                    <a:lnTo>
                      <a:pt x="20" y="1594"/>
                    </a:lnTo>
                    <a:lnTo>
                      <a:pt x="34" y="1582"/>
                    </a:lnTo>
                    <a:lnTo>
                      <a:pt x="51" y="1576"/>
                    </a:lnTo>
                    <a:lnTo>
                      <a:pt x="70" y="1573"/>
                    </a:lnTo>
                    <a:lnTo>
                      <a:pt x="80" y="1574"/>
                    </a:lnTo>
                    <a:lnTo>
                      <a:pt x="91" y="1577"/>
                    </a:lnTo>
                    <a:lnTo>
                      <a:pt x="645" y="1577"/>
                    </a:lnTo>
                    <a:lnTo>
                      <a:pt x="655" y="1532"/>
                    </a:lnTo>
                    <a:lnTo>
                      <a:pt x="671" y="1489"/>
                    </a:lnTo>
                    <a:lnTo>
                      <a:pt x="691" y="1448"/>
                    </a:lnTo>
                    <a:lnTo>
                      <a:pt x="716" y="1411"/>
                    </a:lnTo>
                    <a:lnTo>
                      <a:pt x="744" y="1376"/>
                    </a:lnTo>
                    <a:lnTo>
                      <a:pt x="777" y="1345"/>
                    </a:lnTo>
                    <a:lnTo>
                      <a:pt x="813" y="1318"/>
                    </a:lnTo>
                    <a:lnTo>
                      <a:pt x="851" y="1296"/>
                    </a:lnTo>
                    <a:lnTo>
                      <a:pt x="893" y="1277"/>
                    </a:lnTo>
                    <a:lnTo>
                      <a:pt x="937" y="1264"/>
                    </a:lnTo>
                    <a:lnTo>
                      <a:pt x="982" y="1255"/>
                    </a:lnTo>
                    <a:lnTo>
                      <a:pt x="1030" y="1252"/>
                    </a:lnTo>
                    <a:lnTo>
                      <a:pt x="1049" y="1254"/>
                    </a:lnTo>
                    <a:lnTo>
                      <a:pt x="1066" y="1262"/>
                    </a:lnTo>
                    <a:lnTo>
                      <a:pt x="1080" y="1272"/>
                    </a:lnTo>
                    <a:lnTo>
                      <a:pt x="1090" y="1287"/>
                    </a:lnTo>
                    <a:lnTo>
                      <a:pt x="1098" y="1304"/>
                    </a:lnTo>
                    <a:lnTo>
                      <a:pt x="1100" y="1322"/>
                    </a:lnTo>
                    <a:lnTo>
                      <a:pt x="1098" y="1341"/>
                    </a:lnTo>
                    <a:lnTo>
                      <a:pt x="1090" y="1358"/>
                    </a:lnTo>
                    <a:lnTo>
                      <a:pt x="1080" y="1372"/>
                    </a:lnTo>
                    <a:lnTo>
                      <a:pt x="1066" y="1383"/>
                    </a:lnTo>
                    <a:lnTo>
                      <a:pt x="1049" y="1390"/>
                    </a:lnTo>
                    <a:lnTo>
                      <a:pt x="1030" y="1393"/>
                    </a:lnTo>
                    <a:lnTo>
                      <a:pt x="993" y="1395"/>
                    </a:lnTo>
                    <a:lnTo>
                      <a:pt x="957" y="1404"/>
                    </a:lnTo>
                    <a:lnTo>
                      <a:pt x="923" y="1416"/>
                    </a:lnTo>
                    <a:lnTo>
                      <a:pt x="892" y="1434"/>
                    </a:lnTo>
                    <a:lnTo>
                      <a:pt x="864" y="1456"/>
                    </a:lnTo>
                    <a:lnTo>
                      <a:pt x="838" y="1482"/>
                    </a:lnTo>
                    <a:lnTo>
                      <a:pt x="818" y="1510"/>
                    </a:lnTo>
                    <a:lnTo>
                      <a:pt x="801" y="1542"/>
                    </a:lnTo>
                    <a:lnTo>
                      <a:pt x="789" y="1577"/>
                    </a:lnTo>
                    <a:lnTo>
                      <a:pt x="1070" y="1577"/>
                    </a:lnTo>
                    <a:lnTo>
                      <a:pt x="1080" y="1528"/>
                    </a:lnTo>
                    <a:lnTo>
                      <a:pt x="1096" y="1482"/>
                    </a:lnTo>
                    <a:lnTo>
                      <a:pt x="1116" y="1438"/>
                    </a:lnTo>
                    <a:lnTo>
                      <a:pt x="1140" y="1397"/>
                    </a:lnTo>
                    <a:lnTo>
                      <a:pt x="1169" y="1359"/>
                    </a:lnTo>
                    <a:lnTo>
                      <a:pt x="1200" y="1324"/>
                    </a:lnTo>
                    <a:lnTo>
                      <a:pt x="1236" y="1292"/>
                    </a:lnTo>
                    <a:lnTo>
                      <a:pt x="1275" y="1265"/>
                    </a:lnTo>
                    <a:lnTo>
                      <a:pt x="1318" y="1242"/>
                    </a:lnTo>
                    <a:lnTo>
                      <a:pt x="1362" y="1224"/>
                    </a:lnTo>
                    <a:lnTo>
                      <a:pt x="1410" y="1210"/>
                    </a:lnTo>
                    <a:lnTo>
                      <a:pt x="1412" y="1209"/>
                    </a:lnTo>
                    <a:lnTo>
                      <a:pt x="1419" y="1208"/>
                    </a:lnTo>
                    <a:lnTo>
                      <a:pt x="1432" y="1206"/>
                    </a:lnTo>
                    <a:lnTo>
                      <a:pt x="1448" y="1204"/>
                    </a:lnTo>
                    <a:lnTo>
                      <a:pt x="1468" y="1201"/>
                    </a:lnTo>
                    <a:lnTo>
                      <a:pt x="1492" y="1199"/>
                    </a:lnTo>
                    <a:lnTo>
                      <a:pt x="1519" y="1199"/>
                    </a:lnTo>
                    <a:lnTo>
                      <a:pt x="1550" y="1200"/>
                    </a:lnTo>
                    <a:lnTo>
                      <a:pt x="1600" y="1208"/>
                    </a:lnTo>
                    <a:lnTo>
                      <a:pt x="1648" y="1220"/>
                    </a:lnTo>
                    <a:lnTo>
                      <a:pt x="1695" y="1238"/>
                    </a:lnTo>
                    <a:lnTo>
                      <a:pt x="1738" y="1262"/>
                    </a:lnTo>
                    <a:lnTo>
                      <a:pt x="1778" y="1289"/>
                    </a:lnTo>
                    <a:lnTo>
                      <a:pt x="1815" y="1320"/>
                    </a:lnTo>
                    <a:lnTo>
                      <a:pt x="1849" y="1356"/>
                    </a:lnTo>
                    <a:lnTo>
                      <a:pt x="1879" y="1394"/>
                    </a:lnTo>
                    <a:lnTo>
                      <a:pt x="1903" y="1436"/>
                    </a:lnTo>
                    <a:lnTo>
                      <a:pt x="1924" y="1481"/>
                    </a:lnTo>
                    <a:lnTo>
                      <a:pt x="1940" y="1528"/>
                    </a:lnTo>
                    <a:lnTo>
                      <a:pt x="1950" y="1577"/>
                    </a:lnTo>
                    <a:lnTo>
                      <a:pt x="2229" y="1577"/>
                    </a:lnTo>
                    <a:lnTo>
                      <a:pt x="2218" y="1543"/>
                    </a:lnTo>
                    <a:lnTo>
                      <a:pt x="2201" y="1511"/>
                    </a:lnTo>
                    <a:lnTo>
                      <a:pt x="2179" y="1483"/>
                    </a:lnTo>
                    <a:lnTo>
                      <a:pt x="2155" y="1456"/>
                    </a:lnTo>
                    <a:lnTo>
                      <a:pt x="2127" y="1435"/>
                    </a:lnTo>
                    <a:lnTo>
                      <a:pt x="2096" y="1417"/>
                    </a:lnTo>
                    <a:lnTo>
                      <a:pt x="2062" y="1405"/>
                    </a:lnTo>
                    <a:lnTo>
                      <a:pt x="2026" y="1396"/>
                    </a:lnTo>
                    <a:lnTo>
                      <a:pt x="1988" y="1393"/>
                    </a:lnTo>
                    <a:lnTo>
                      <a:pt x="1970" y="1391"/>
                    </a:lnTo>
                    <a:lnTo>
                      <a:pt x="1953" y="1383"/>
                    </a:lnTo>
                    <a:lnTo>
                      <a:pt x="1938" y="1373"/>
                    </a:lnTo>
                    <a:lnTo>
                      <a:pt x="1928" y="1359"/>
                    </a:lnTo>
                    <a:lnTo>
                      <a:pt x="1920" y="1342"/>
                    </a:lnTo>
                    <a:lnTo>
                      <a:pt x="1918" y="1323"/>
                    </a:lnTo>
                    <a:lnTo>
                      <a:pt x="1920" y="1304"/>
                    </a:lnTo>
                    <a:lnTo>
                      <a:pt x="1928" y="1287"/>
                    </a:lnTo>
                    <a:lnTo>
                      <a:pt x="1938" y="1273"/>
                    </a:lnTo>
                    <a:lnTo>
                      <a:pt x="1953" y="1263"/>
                    </a:lnTo>
                    <a:lnTo>
                      <a:pt x="1970" y="1255"/>
                    </a:lnTo>
                    <a:lnTo>
                      <a:pt x="1988" y="1253"/>
                    </a:lnTo>
                    <a:lnTo>
                      <a:pt x="2035" y="1255"/>
                    </a:lnTo>
                    <a:lnTo>
                      <a:pt x="2082" y="1264"/>
                    </a:lnTo>
                    <a:lnTo>
                      <a:pt x="2125" y="1278"/>
                    </a:lnTo>
                    <a:lnTo>
                      <a:pt x="2167" y="1296"/>
                    </a:lnTo>
                    <a:lnTo>
                      <a:pt x="2206" y="1319"/>
                    </a:lnTo>
                    <a:lnTo>
                      <a:pt x="2242" y="1346"/>
                    </a:lnTo>
                    <a:lnTo>
                      <a:pt x="2274" y="1377"/>
                    </a:lnTo>
                    <a:lnTo>
                      <a:pt x="2302" y="1412"/>
                    </a:lnTo>
                    <a:lnTo>
                      <a:pt x="2328" y="1449"/>
                    </a:lnTo>
                    <a:lnTo>
                      <a:pt x="2348" y="1489"/>
                    </a:lnTo>
                    <a:lnTo>
                      <a:pt x="2363" y="1533"/>
                    </a:lnTo>
                    <a:lnTo>
                      <a:pt x="2373" y="1577"/>
                    </a:lnTo>
                    <a:lnTo>
                      <a:pt x="2674" y="1577"/>
                    </a:lnTo>
                    <a:lnTo>
                      <a:pt x="2692" y="1580"/>
                    </a:lnTo>
                    <a:lnTo>
                      <a:pt x="2709" y="1588"/>
                    </a:lnTo>
                    <a:lnTo>
                      <a:pt x="2724" y="1598"/>
                    </a:lnTo>
                    <a:lnTo>
                      <a:pt x="2734" y="1612"/>
                    </a:lnTo>
                    <a:lnTo>
                      <a:pt x="2742" y="1629"/>
                    </a:lnTo>
                    <a:lnTo>
                      <a:pt x="2744" y="1648"/>
                    </a:lnTo>
                    <a:lnTo>
                      <a:pt x="2742" y="1667"/>
                    </a:lnTo>
                    <a:lnTo>
                      <a:pt x="2734" y="1683"/>
                    </a:lnTo>
                    <a:lnTo>
                      <a:pt x="2724" y="1698"/>
                    </a:lnTo>
                    <a:lnTo>
                      <a:pt x="2709" y="1708"/>
                    </a:lnTo>
                    <a:lnTo>
                      <a:pt x="2692" y="1716"/>
                    </a:lnTo>
                    <a:lnTo>
                      <a:pt x="2674" y="1718"/>
                    </a:lnTo>
                    <a:lnTo>
                      <a:pt x="140" y="1718"/>
                    </a:lnTo>
                    <a:lnTo>
                      <a:pt x="140" y="2027"/>
                    </a:lnTo>
                    <a:lnTo>
                      <a:pt x="143" y="2037"/>
                    </a:lnTo>
                    <a:lnTo>
                      <a:pt x="150" y="2045"/>
                    </a:lnTo>
                    <a:lnTo>
                      <a:pt x="161" y="2048"/>
                    </a:lnTo>
                    <a:lnTo>
                      <a:pt x="2873" y="2048"/>
                    </a:lnTo>
                    <a:lnTo>
                      <a:pt x="2883" y="2045"/>
                    </a:lnTo>
                    <a:lnTo>
                      <a:pt x="2891" y="2037"/>
                    </a:lnTo>
                    <a:lnTo>
                      <a:pt x="2893" y="2027"/>
                    </a:lnTo>
                    <a:lnTo>
                      <a:pt x="2893" y="160"/>
                    </a:lnTo>
                    <a:lnTo>
                      <a:pt x="2891" y="150"/>
                    </a:lnTo>
                    <a:lnTo>
                      <a:pt x="2883" y="143"/>
                    </a:lnTo>
                    <a:lnTo>
                      <a:pt x="2873" y="140"/>
                    </a:lnTo>
                    <a:lnTo>
                      <a:pt x="2114" y="140"/>
                    </a:lnTo>
                    <a:lnTo>
                      <a:pt x="2095" y="137"/>
                    </a:lnTo>
                    <a:lnTo>
                      <a:pt x="2078" y="131"/>
                    </a:lnTo>
                    <a:lnTo>
                      <a:pt x="2064" y="119"/>
                    </a:lnTo>
                    <a:lnTo>
                      <a:pt x="2053" y="105"/>
                    </a:lnTo>
                    <a:lnTo>
                      <a:pt x="2046" y="89"/>
                    </a:lnTo>
                    <a:lnTo>
                      <a:pt x="2044" y="70"/>
                    </a:lnTo>
                    <a:lnTo>
                      <a:pt x="2046" y="52"/>
                    </a:lnTo>
                    <a:lnTo>
                      <a:pt x="2053" y="35"/>
                    </a:lnTo>
                    <a:lnTo>
                      <a:pt x="2064" y="20"/>
                    </a:lnTo>
                    <a:lnTo>
                      <a:pt x="2078" y="9"/>
                    </a:lnTo>
                    <a:lnTo>
                      <a:pt x="2095" y="2"/>
                    </a:lnTo>
                    <a:lnTo>
                      <a:pt x="21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Freeform 109">
                <a:extLst>
                  <a:ext uri="{FF2B5EF4-FFF2-40B4-BE49-F238E27FC236}">
                    <a16:creationId xmlns:a16="http://schemas.microsoft.com/office/drawing/2014/main" id="{9D33231E-5D1D-05E8-818D-5FBE45123D7F}"/>
                  </a:ext>
                </a:extLst>
              </p:cNvPr>
              <p:cNvSpPr>
                <a:spLocks/>
              </p:cNvSpPr>
              <p:nvPr/>
            </p:nvSpPr>
            <p:spPr bwMode="auto">
              <a:xfrm>
                <a:off x="9990144" y="2809875"/>
                <a:ext cx="157163" cy="231775"/>
              </a:xfrm>
              <a:custGeom>
                <a:avLst/>
                <a:gdLst>
                  <a:gd name="T0" fmla="*/ 161 w 993"/>
                  <a:gd name="T1" fmla="*/ 0 h 1455"/>
                  <a:gd name="T2" fmla="*/ 922 w 993"/>
                  <a:gd name="T3" fmla="*/ 0 h 1455"/>
                  <a:gd name="T4" fmla="*/ 941 w 993"/>
                  <a:gd name="T5" fmla="*/ 2 h 1455"/>
                  <a:gd name="T6" fmla="*/ 958 w 993"/>
                  <a:gd name="T7" fmla="*/ 9 h 1455"/>
                  <a:gd name="T8" fmla="*/ 972 w 993"/>
                  <a:gd name="T9" fmla="*/ 20 h 1455"/>
                  <a:gd name="T10" fmla="*/ 983 w 993"/>
                  <a:gd name="T11" fmla="*/ 35 h 1455"/>
                  <a:gd name="T12" fmla="*/ 990 w 993"/>
                  <a:gd name="T13" fmla="*/ 52 h 1455"/>
                  <a:gd name="T14" fmla="*/ 993 w 993"/>
                  <a:gd name="T15" fmla="*/ 70 h 1455"/>
                  <a:gd name="T16" fmla="*/ 990 w 993"/>
                  <a:gd name="T17" fmla="*/ 89 h 1455"/>
                  <a:gd name="T18" fmla="*/ 983 w 993"/>
                  <a:gd name="T19" fmla="*/ 105 h 1455"/>
                  <a:gd name="T20" fmla="*/ 972 w 993"/>
                  <a:gd name="T21" fmla="*/ 119 h 1455"/>
                  <a:gd name="T22" fmla="*/ 958 w 993"/>
                  <a:gd name="T23" fmla="*/ 131 h 1455"/>
                  <a:gd name="T24" fmla="*/ 941 w 993"/>
                  <a:gd name="T25" fmla="*/ 137 h 1455"/>
                  <a:gd name="T26" fmla="*/ 922 w 993"/>
                  <a:gd name="T27" fmla="*/ 140 h 1455"/>
                  <a:gd name="T28" fmla="*/ 161 w 993"/>
                  <a:gd name="T29" fmla="*/ 140 h 1455"/>
                  <a:gd name="T30" fmla="*/ 150 w 993"/>
                  <a:gd name="T31" fmla="*/ 143 h 1455"/>
                  <a:gd name="T32" fmla="*/ 143 w 993"/>
                  <a:gd name="T33" fmla="*/ 150 h 1455"/>
                  <a:gd name="T34" fmla="*/ 140 w 993"/>
                  <a:gd name="T35" fmla="*/ 160 h 1455"/>
                  <a:gd name="T36" fmla="*/ 140 w 993"/>
                  <a:gd name="T37" fmla="*/ 1384 h 1455"/>
                  <a:gd name="T38" fmla="*/ 138 w 993"/>
                  <a:gd name="T39" fmla="*/ 1404 h 1455"/>
                  <a:gd name="T40" fmla="*/ 130 w 993"/>
                  <a:gd name="T41" fmla="*/ 1420 h 1455"/>
                  <a:gd name="T42" fmla="*/ 120 w 993"/>
                  <a:gd name="T43" fmla="*/ 1434 h 1455"/>
                  <a:gd name="T44" fmla="*/ 105 w 993"/>
                  <a:gd name="T45" fmla="*/ 1446 h 1455"/>
                  <a:gd name="T46" fmla="*/ 89 w 993"/>
                  <a:gd name="T47" fmla="*/ 1452 h 1455"/>
                  <a:gd name="T48" fmla="*/ 70 w 993"/>
                  <a:gd name="T49" fmla="*/ 1455 h 1455"/>
                  <a:gd name="T50" fmla="*/ 51 w 993"/>
                  <a:gd name="T51" fmla="*/ 1452 h 1455"/>
                  <a:gd name="T52" fmla="*/ 34 w 993"/>
                  <a:gd name="T53" fmla="*/ 1446 h 1455"/>
                  <a:gd name="T54" fmla="*/ 20 w 993"/>
                  <a:gd name="T55" fmla="*/ 1434 h 1455"/>
                  <a:gd name="T56" fmla="*/ 10 w 993"/>
                  <a:gd name="T57" fmla="*/ 1420 h 1455"/>
                  <a:gd name="T58" fmla="*/ 2 w 993"/>
                  <a:gd name="T59" fmla="*/ 1404 h 1455"/>
                  <a:gd name="T60" fmla="*/ 0 w 993"/>
                  <a:gd name="T61" fmla="*/ 1384 h 1455"/>
                  <a:gd name="T62" fmla="*/ 0 w 993"/>
                  <a:gd name="T63" fmla="*/ 160 h 1455"/>
                  <a:gd name="T64" fmla="*/ 3 w 993"/>
                  <a:gd name="T65" fmla="*/ 128 h 1455"/>
                  <a:gd name="T66" fmla="*/ 13 w 993"/>
                  <a:gd name="T67" fmla="*/ 98 h 1455"/>
                  <a:gd name="T68" fmla="*/ 28 w 993"/>
                  <a:gd name="T69" fmla="*/ 71 h 1455"/>
                  <a:gd name="T70" fmla="*/ 47 w 993"/>
                  <a:gd name="T71" fmla="*/ 47 h 1455"/>
                  <a:gd name="T72" fmla="*/ 71 w 993"/>
                  <a:gd name="T73" fmla="*/ 27 h 1455"/>
                  <a:gd name="T74" fmla="*/ 98 w 993"/>
                  <a:gd name="T75" fmla="*/ 12 h 1455"/>
                  <a:gd name="T76" fmla="*/ 128 w 993"/>
                  <a:gd name="T77" fmla="*/ 3 h 1455"/>
                  <a:gd name="T78" fmla="*/ 161 w 993"/>
                  <a:gd name="T7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3" h="1455">
                    <a:moveTo>
                      <a:pt x="161" y="0"/>
                    </a:moveTo>
                    <a:lnTo>
                      <a:pt x="922" y="0"/>
                    </a:lnTo>
                    <a:lnTo>
                      <a:pt x="941" y="2"/>
                    </a:lnTo>
                    <a:lnTo>
                      <a:pt x="958" y="9"/>
                    </a:lnTo>
                    <a:lnTo>
                      <a:pt x="972" y="20"/>
                    </a:lnTo>
                    <a:lnTo>
                      <a:pt x="983" y="35"/>
                    </a:lnTo>
                    <a:lnTo>
                      <a:pt x="990" y="52"/>
                    </a:lnTo>
                    <a:lnTo>
                      <a:pt x="993" y="70"/>
                    </a:lnTo>
                    <a:lnTo>
                      <a:pt x="990" y="89"/>
                    </a:lnTo>
                    <a:lnTo>
                      <a:pt x="983" y="105"/>
                    </a:lnTo>
                    <a:lnTo>
                      <a:pt x="972" y="119"/>
                    </a:lnTo>
                    <a:lnTo>
                      <a:pt x="958" y="131"/>
                    </a:lnTo>
                    <a:lnTo>
                      <a:pt x="941" y="137"/>
                    </a:lnTo>
                    <a:lnTo>
                      <a:pt x="922" y="140"/>
                    </a:lnTo>
                    <a:lnTo>
                      <a:pt x="161" y="140"/>
                    </a:lnTo>
                    <a:lnTo>
                      <a:pt x="150" y="143"/>
                    </a:lnTo>
                    <a:lnTo>
                      <a:pt x="143" y="150"/>
                    </a:lnTo>
                    <a:lnTo>
                      <a:pt x="140" y="160"/>
                    </a:lnTo>
                    <a:lnTo>
                      <a:pt x="140" y="1384"/>
                    </a:lnTo>
                    <a:lnTo>
                      <a:pt x="138" y="1404"/>
                    </a:lnTo>
                    <a:lnTo>
                      <a:pt x="130" y="1420"/>
                    </a:lnTo>
                    <a:lnTo>
                      <a:pt x="120" y="1434"/>
                    </a:lnTo>
                    <a:lnTo>
                      <a:pt x="105" y="1446"/>
                    </a:lnTo>
                    <a:lnTo>
                      <a:pt x="89" y="1452"/>
                    </a:lnTo>
                    <a:lnTo>
                      <a:pt x="70" y="1455"/>
                    </a:lnTo>
                    <a:lnTo>
                      <a:pt x="51" y="1452"/>
                    </a:lnTo>
                    <a:lnTo>
                      <a:pt x="34" y="1446"/>
                    </a:lnTo>
                    <a:lnTo>
                      <a:pt x="20" y="1434"/>
                    </a:lnTo>
                    <a:lnTo>
                      <a:pt x="10" y="1420"/>
                    </a:lnTo>
                    <a:lnTo>
                      <a:pt x="2" y="1404"/>
                    </a:lnTo>
                    <a:lnTo>
                      <a:pt x="0" y="1384"/>
                    </a:lnTo>
                    <a:lnTo>
                      <a:pt x="0" y="160"/>
                    </a:lnTo>
                    <a:lnTo>
                      <a:pt x="3" y="128"/>
                    </a:lnTo>
                    <a:lnTo>
                      <a:pt x="13" y="98"/>
                    </a:lnTo>
                    <a:lnTo>
                      <a:pt x="28" y="71"/>
                    </a:lnTo>
                    <a:lnTo>
                      <a:pt x="47" y="47"/>
                    </a:lnTo>
                    <a:lnTo>
                      <a:pt x="71" y="27"/>
                    </a:lnTo>
                    <a:lnTo>
                      <a:pt x="98" y="12"/>
                    </a:lnTo>
                    <a:lnTo>
                      <a:pt x="128" y="3"/>
                    </a:lnTo>
                    <a:lnTo>
                      <a:pt x="1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Freeform 110">
                <a:extLst>
                  <a:ext uri="{FF2B5EF4-FFF2-40B4-BE49-F238E27FC236}">
                    <a16:creationId xmlns:a16="http://schemas.microsoft.com/office/drawing/2014/main" id="{3345E44F-4456-35A5-39F0-748E83131272}"/>
                  </a:ext>
                </a:extLst>
              </p:cNvPr>
              <p:cNvSpPr>
                <a:spLocks/>
              </p:cNvSpPr>
              <p:nvPr/>
            </p:nvSpPr>
            <p:spPr bwMode="auto">
              <a:xfrm>
                <a:off x="10139363" y="2690813"/>
                <a:ext cx="179388" cy="300038"/>
              </a:xfrm>
              <a:custGeom>
                <a:avLst/>
                <a:gdLst>
                  <a:gd name="T0" fmla="*/ 603 w 1137"/>
                  <a:gd name="T1" fmla="*/ 7 h 1894"/>
                  <a:gd name="T2" fmla="*/ 887 w 1137"/>
                  <a:gd name="T3" fmla="*/ 325 h 1894"/>
                  <a:gd name="T4" fmla="*/ 951 w 1137"/>
                  <a:gd name="T5" fmla="*/ 433 h 1894"/>
                  <a:gd name="T6" fmla="*/ 974 w 1137"/>
                  <a:gd name="T7" fmla="*/ 557 h 1894"/>
                  <a:gd name="T8" fmla="*/ 980 w 1137"/>
                  <a:gd name="T9" fmla="*/ 1155 h 1894"/>
                  <a:gd name="T10" fmla="*/ 1114 w 1137"/>
                  <a:gd name="T11" fmla="*/ 1375 h 1894"/>
                  <a:gd name="T12" fmla="*/ 1137 w 1137"/>
                  <a:gd name="T13" fmla="*/ 1477 h 1894"/>
                  <a:gd name="T14" fmla="*/ 1127 w 1137"/>
                  <a:gd name="T15" fmla="*/ 1653 h 1894"/>
                  <a:gd name="T16" fmla="*/ 1086 w 1137"/>
                  <a:gd name="T17" fmla="*/ 1685 h 1894"/>
                  <a:gd name="T18" fmla="*/ 912 w 1137"/>
                  <a:gd name="T19" fmla="*/ 1823 h 1894"/>
                  <a:gd name="T20" fmla="*/ 891 w 1137"/>
                  <a:gd name="T21" fmla="*/ 1873 h 1894"/>
                  <a:gd name="T22" fmla="*/ 841 w 1137"/>
                  <a:gd name="T23" fmla="*/ 1893 h 1894"/>
                  <a:gd name="T24" fmla="*/ 793 w 1137"/>
                  <a:gd name="T25" fmla="*/ 1873 h 1894"/>
                  <a:gd name="T26" fmla="*/ 771 w 1137"/>
                  <a:gd name="T27" fmla="*/ 1823 h 1894"/>
                  <a:gd name="T28" fmla="*/ 747 w 1137"/>
                  <a:gd name="T29" fmla="*/ 1652 h 1894"/>
                  <a:gd name="T30" fmla="*/ 740 w 1137"/>
                  <a:gd name="T31" fmla="*/ 1598 h 1894"/>
                  <a:gd name="T32" fmla="*/ 772 w 1137"/>
                  <a:gd name="T33" fmla="*/ 1556 h 1894"/>
                  <a:gd name="T34" fmla="*/ 996 w 1137"/>
                  <a:gd name="T35" fmla="*/ 1546 h 1894"/>
                  <a:gd name="T36" fmla="*/ 988 w 1137"/>
                  <a:gd name="T37" fmla="*/ 1436 h 1894"/>
                  <a:gd name="T38" fmla="*/ 854 w 1137"/>
                  <a:gd name="T39" fmla="*/ 1216 h 1894"/>
                  <a:gd name="T40" fmla="*/ 833 w 1137"/>
                  <a:gd name="T41" fmla="*/ 1116 h 1894"/>
                  <a:gd name="T42" fmla="*/ 824 w 1137"/>
                  <a:gd name="T43" fmla="*/ 497 h 1894"/>
                  <a:gd name="T44" fmla="*/ 781 w 1137"/>
                  <a:gd name="T45" fmla="*/ 416 h 1894"/>
                  <a:gd name="T46" fmla="*/ 352 w 1137"/>
                  <a:gd name="T47" fmla="*/ 442 h 1894"/>
                  <a:gd name="T48" fmla="*/ 321 w 1137"/>
                  <a:gd name="T49" fmla="*/ 526 h 1894"/>
                  <a:gd name="T50" fmla="*/ 316 w 1137"/>
                  <a:gd name="T51" fmla="*/ 1149 h 1894"/>
                  <a:gd name="T52" fmla="*/ 276 w 1137"/>
                  <a:gd name="T53" fmla="*/ 1252 h 1894"/>
                  <a:gd name="T54" fmla="*/ 143 w 1137"/>
                  <a:gd name="T55" fmla="*/ 1459 h 1894"/>
                  <a:gd name="T56" fmla="*/ 338 w 1137"/>
                  <a:gd name="T57" fmla="*/ 1547 h 1894"/>
                  <a:gd name="T58" fmla="*/ 388 w 1137"/>
                  <a:gd name="T59" fmla="*/ 1567 h 1894"/>
                  <a:gd name="T60" fmla="*/ 409 w 1137"/>
                  <a:gd name="T61" fmla="*/ 1617 h 1894"/>
                  <a:gd name="T62" fmla="*/ 388 w 1137"/>
                  <a:gd name="T63" fmla="*/ 1667 h 1894"/>
                  <a:gd name="T64" fmla="*/ 338 w 1137"/>
                  <a:gd name="T65" fmla="*/ 1688 h 1894"/>
                  <a:gd name="T66" fmla="*/ 335 w 1137"/>
                  <a:gd name="T67" fmla="*/ 1842 h 1894"/>
                  <a:gd name="T68" fmla="*/ 303 w 1137"/>
                  <a:gd name="T69" fmla="*/ 1885 h 1894"/>
                  <a:gd name="T70" fmla="*/ 250 w 1137"/>
                  <a:gd name="T71" fmla="*/ 1891 h 1894"/>
                  <a:gd name="T72" fmla="*/ 207 w 1137"/>
                  <a:gd name="T73" fmla="*/ 1859 h 1894"/>
                  <a:gd name="T74" fmla="*/ 198 w 1137"/>
                  <a:gd name="T75" fmla="*/ 1688 h 1894"/>
                  <a:gd name="T76" fmla="*/ 35 w 1137"/>
                  <a:gd name="T77" fmla="*/ 1678 h 1894"/>
                  <a:gd name="T78" fmla="*/ 2 w 1137"/>
                  <a:gd name="T79" fmla="*/ 1636 h 1894"/>
                  <a:gd name="T80" fmla="*/ 3 w 1137"/>
                  <a:gd name="T81" fmla="*/ 1443 h 1894"/>
                  <a:gd name="T82" fmla="*/ 45 w 1137"/>
                  <a:gd name="T83" fmla="*/ 1338 h 1894"/>
                  <a:gd name="T84" fmla="*/ 178 w 1137"/>
                  <a:gd name="T85" fmla="*/ 1134 h 1894"/>
                  <a:gd name="T86" fmla="*/ 182 w 1137"/>
                  <a:gd name="T87" fmla="*/ 515 h 1894"/>
                  <a:gd name="T88" fmla="*/ 218 w 1137"/>
                  <a:gd name="T89" fmla="*/ 395 h 1894"/>
                  <a:gd name="T90" fmla="*/ 522 w 1137"/>
                  <a:gd name="T91" fmla="*/ 25 h 1894"/>
                  <a:gd name="T92" fmla="*/ 574 w 1137"/>
                  <a:gd name="T93" fmla="*/ 0 h 1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7" h="1894">
                    <a:moveTo>
                      <a:pt x="574" y="0"/>
                    </a:moveTo>
                    <a:lnTo>
                      <a:pt x="589" y="3"/>
                    </a:lnTo>
                    <a:lnTo>
                      <a:pt x="603" y="7"/>
                    </a:lnTo>
                    <a:lnTo>
                      <a:pt x="617" y="14"/>
                    </a:lnTo>
                    <a:lnTo>
                      <a:pt x="627" y="25"/>
                    </a:lnTo>
                    <a:lnTo>
                      <a:pt x="887" y="325"/>
                    </a:lnTo>
                    <a:lnTo>
                      <a:pt x="913" y="359"/>
                    </a:lnTo>
                    <a:lnTo>
                      <a:pt x="934" y="395"/>
                    </a:lnTo>
                    <a:lnTo>
                      <a:pt x="951" y="433"/>
                    </a:lnTo>
                    <a:lnTo>
                      <a:pt x="964" y="473"/>
                    </a:lnTo>
                    <a:lnTo>
                      <a:pt x="971" y="515"/>
                    </a:lnTo>
                    <a:lnTo>
                      <a:pt x="974" y="557"/>
                    </a:lnTo>
                    <a:lnTo>
                      <a:pt x="974" y="1118"/>
                    </a:lnTo>
                    <a:lnTo>
                      <a:pt x="976" y="1137"/>
                    </a:lnTo>
                    <a:lnTo>
                      <a:pt x="980" y="1155"/>
                    </a:lnTo>
                    <a:lnTo>
                      <a:pt x="989" y="1173"/>
                    </a:lnTo>
                    <a:lnTo>
                      <a:pt x="1097" y="1343"/>
                    </a:lnTo>
                    <a:lnTo>
                      <a:pt x="1114" y="1375"/>
                    </a:lnTo>
                    <a:lnTo>
                      <a:pt x="1127" y="1407"/>
                    </a:lnTo>
                    <a:lnTo>
                      <a:pt x="1134" y="1442"/>
                    </a:lnTo>
                    <a:lnTo>
                      <a:pt x="1137" y="1477"/>
                    </a:lnTo>
                    <a:lnTo>
                      <a:pt x="1137" y="1617"/>
                    </a:lnTo>
                    <a:lnTo>
                      <a:pt x="1134" y="1636"/>
                    </a:lnTo>
                    <a:lnTo>
                      <a:pt x="1127" y="1653"/>
                    </a:lnTo>
                    <a:lnTo>
                      <a:pt x="1116" y="1667"/>
                    </a:lnTo>
                    <a:lnTo>
                      <a:pt x="1102" y="1678"/>
                    </a:lnTo>
                    <a:lnTo>
                      <a:pt x="1086" y="1685"/>
                    </a:lnTo>
                    <a:lnTo>
                      <a:pt x="1067" y="1688"/>
                    </a:lnTo>
                    <a:lnTo>
                      <a:pt x="912" y="1688"/>
                    </a:lnTo>
                    <a:lnTo>
                      <a:pt x="912" y="1823"/>
                    </a:lnTo>
                    <a:lnTo>
                      <a:pt x="909" y="1841"/>
                    </a:lnTo>
                    <a:lnTo>
                      <a:pt x="903" y="1858"/>
                    </a:lnTo>
                    <a:lnTo>
                      <a:pt x="891" y="1873"/>
                    </a:lnTo>
                    <a:lnTo>
                      <a:pt x="877" y="1883"/>
                    </a:lnTo>
                    <a:lnTo>
                      <a:pt x="860" y="1891"/>
                    </a:lnTo>
                    <a:lnTo>
                      <a:pt x="841" y="1893"/>
                    </a:lnTo>
                    <a:lnTo>
                      <a:pt x="823" y="1891"/>
                    </a:lnTo>
                    <a:lnTo>
                      <a:pt x="806" y="1883"/>
                    </a:lnTo>
                    <a:lnTo>
                      <a:pt x="793" y="1873"/>
                    </a:lnTo>
                    <a:lnTo>
                      <a:pt x="781" y="1858"/>
                    </a:lnTo>
                    <a:lnTo>
                      <a:pt x="773" y="1841"/>
                    </a:lnTo>
                    <a:lnTo>
                      <a:pt x="771" y="1823"/>
                    </a:lnTo>
                    <a:lnTo>
                      <a:pt x="771" y="1676"/>
                    </a:lnTo>
                    <a:lnTo>
                      <a:pt x="758" y="1666"/>
                    </a:lnTo>
                    <a:lnTo>
                      <a:pt x="747" y="1652"/>
                    </a:lnTo>
                    <a:lnTo>
                      <a:pt x="740" y="1635"/>
                    </a:lnTo>
                    <a:lnTo>
                      <a:pt x="737" y="1617"/>
                    </a:lnTo>
                    <a:lnTo>
                      <a:pt x="740" y="1598"/>
                    </a:lnTo>
                    <a:lnTo>
                      <a:pt x="747" y="1581"/>
                    </a:lnTo>
                    <a:lnTo>
                      <a:pt x="758" y="1567"/>
                    </a:lnTo>
                    <a:lnTo>
                      <a:pt x="772" y="1556"/>
                    </a:lnTo>
                    <a:lnTo>
                      <a:pt x="789" y="1549"/>
                    </a:lnTo>
                    <a:lnTo>
                      <a:pt x="807" y="1546"/>
                    </a:lnTo>
                    <a:lnTo>
                      <a:pt x="996" y="1546"/>
                    </a:lnTo>
                    <a:lnTo>
                      <a:pt x="996" y="1477"/>
                    </a:lnTo>
                    <a:lnTo>
                      <a:pt x="995" y="1456"/>
                    </a:lnTo>
                    <a:lnTo>
                      <a:pt x="988" y="1436"/>
                    </a:lnTo>
                    <a:lnTo>
                      <a:pt x="979" y="1417"/>
                    </a:lnTo>
                    <a:lnTo>
                      <a:pt x="871" y="1247"/>
                    </a:lnTo>
                    <a:lnTo>
                      <a:pt x="854" y="1216"/>
                    </a:lnTo>
                    <a:lnTo>
                      <a:pt x="842" y="1184"/>
                    </a:lnTo>
                    <a:lnTo>
                      <a:pt x="836" y="1151"/>
                    </a:lnTo>
                    <a:lnTo>
                      <a:pt x="833" y="1116"/>
                    </a:lnTo>
                    <a:lnTo>
                      <a:pt x="833" y="556"/>
                    </a:lnTo>
                    <a:lnTo>
                      <a:pt x="831" y="526"/>
                    </a:lnTo>
                    <a:lnTo>
                      <a:pt x="824" y="497"/>
                    </a:lnTo>
                    <a:lnTo>
                      <a:pt x="814" y="468"/>
                    </a:lnTo>
                    <a:lnTo>
                      <a:pt x="800" y="442"/>
                    </a:lnTo>
                    <a:lnTo>
                      <a:pt x="781" y="416"/>
                    </a:lnTo>
                    <a:lnTo>
                      <a:pt x="576" y="178"/>
                    </a:lnTo>
                    <a:lnTo>
                      <a:pt x="370" y="417"/>
                    </a:lnTo>
                    <a:lnTo>
                      <a:pt x="352" y="442"/>
                    </a:lnTo>
                    <a:lnTo>
                      <a:pt x="338" y="468"/>
                    </a:lnTo>
                    <a:lnTo>
                      <a:pt x="328" y="497"/>
                    </a:lnTo>
                    <a:lnTo>
                      <a:pt x="321" y="526"/>
                    </a:lnTo>
                    <a:lnTo>
                      <a:pt x="319" y="556"/>
                    </a:lnTo>
                    <a:lnTo>
                      <a:pt x="319" y="1112"/>
                    </a:lnTo>
                    <a:lnTo>
                      <a:pt x="316" y="1149"/>
                    </a:lnTo>
                    <a:lnTo>
                      <a:pt x="308" y="1185"/>
                    </a:lnTo>
                    <a:lnTo>
                      <a:pt x="294" y="1219"/>
                    </a:lnTo>
                    <a:lnTo>
                      <a:pt x="276" y="1252"/>
                    </a:lnTo>
                    <a:lnTo>
                      <a:pt x="160" y="1418"/>
                    </a:lnTo>
                    <a:lnTo>
                      <a:pt x="149" y="1438"/>
                    </a:lnTo>
                    <a:lnTo>
                      <a:pt x="143" y="1459"/>
                    </a:lnTo>
                    <a:lnTo>
                      <a:pt x="140" y="1481"/>
                    </a:lnTo>
                    <a:lnTo>
                      <a:pt x="140" y="1547"/>
                    </a:lnTo>
                    <a:lnTo>
                      <a:pt x="338" y="1547"/>
                    </a:lnTo>
                    <a:lnTo>
                      <a:pt x="357" y="1549"/>
                    </a:lnTo>
                    <a:lnTo>
                      <a:pt x="374" y="1557"/>
                    </a:lnTo>
                    <a:lnTo>
                      <a:pt x="388" y="1567"/>
                    </a:lnTo>
                    <a:lnTo>
                      <a:pt x="400" y="1582"/>
                    </a:lnTo>
                    <a:lnTo>
                      <a:pt x="406" y="1599"/>
                    </a:lnTo>
                    <a:lnTo>
                      <a:pt x="409" y="1617"/>
                    </a:lnTo>
                    <a:lnTo>
                      <a:pt x="406" y="1636"/>
                    </a:lnTo>
                    <a:lnTo>
                      <a:pt x="400" y="1653"/>
                    </a:lnTo>
                    <a:lnTo>
                      <a:pt x="388" y="1667"/>
                    </a:lnTo>
                    <a:lnTo>
                      <a:pt x="374" y="1678"/>
                    </a:lnTo>
                    <a:lnTo>
                      <a:pt x="357" y="1685"/>
                    </a:lnTo>
                    <a:lnTo>
                      <a:pt x="338" y="1688"/>
                    </a:lnTo>
                    <a:lnTo>
                      <a:pt x="338" y="1688"/>
                    </a:lnTo>
                    <a:lnTo>
                      <a:pt x="338" y="1823"/>
                    </a:lnTo>
                    <a:lnTo>
                      <a:pt x="335" y="1842"/>
                    </a:lnTo>
                    <a:lnTo>
                      <a:pt x="329" y="1859"/>
                    </a:lnTo>
                    <a:lnTo>
                      <a:pt x="317" y="1873"/>
                    </a:lnTo>
                    <a:lnTo>
                      <a:pt x="303" y="1885"/>
                    </a:lnTo>
                    <a:lnTo>
                      <a:pt x="287" y="1891"/>
                    </a:lnTo>
                    <a:lnTo>
                      <a:pt x="268" y="1894"/>
                    </a:lnTo>
                    <a:lnTo>
                      <a:pt x="250" y="1891"/>
                    </a:lnTo>
                    <a:lnTo>
                      <a:pt x="233" y="1885"/>
                    </a:lnTo>
                    <a:lnTo>
                      <a:pt x="218" y="1873"/>
                    </a:lnTo>
                    <a:lnTo>
                      <a:pt x="207" y="1859"/>
                    </a:lnTo>
                    <a:lnTo>
                      <a:pt x="200" y="1842"/>
                    </a:lnTo>
                    <a:lnTo>
                      <a:pt x="198" y="1823"/>
                    </a:lnTo>
                    <a:lnTo>
                      <a:pt x="198" y="1688"/>
                    </a:lnTo>
                    <a:lnTo>
                      <a:pt x="70" y="1688"/>
                    </a:lnTo>
                    <a:lnTo>
                      <a:pt x="52" y="1685"/>
                    </a:lnTo>
                    <a:lnTo>
                      <a:pt x="35" y="1678"/>
                    </a:lnTo>
                    <a:lnTo>
                      <a:pt x="20" y="1667"/>
                    </a:lnTo>
                    <a:lnTo>
                      <a:pt x="9" y="1653"/>
                    </a:lnTo>
                    <a:lnTo>
                      <a:pt x="2" y="1636"/>
                    </a:lnTo>
                    <a:lnTo>
                      <a:pt x="0" y="1617"/>
                    </a:lnTo>
                    <a:lnTo>
                      <a:pt x="0" y="1481"/>
                    </a:lnTo>
                    <a:lnTo>
                      <a:pt x="3" y="1443"/>
                    </a:lnTo>
                    <a:lnTo>
                      <a:pt x="11" y="1406"/>
                    </a:lnTo>
                    <a:lnTo>
                      <a:pt x="25" y="1371"/>
                    </a:lnTo>
                    <a:lnTo>
                      <a:pt x="45" y="1338"/>
                    </a:lnTo>
                    <a:lnTo>
                      <a:pt x="161" y="1171"/>
                    </a:lnTo>
                    <a:lnTo>
                      <a:pt x="171" y="1154"/>
                    </a:lnTo>
                    <a:lnTo>
                      <a:pt x="178" y="1134"/>
                    </a:lnTo>
                    <a:lnTo>
                      <a:pt x="180" y="1113"/>
                    </a:lnTo>
                    <a:lnTo>
                      <a:pt x="180" y="556"/>
                    </a:lnTo>
                    <a:lnTo>
                      <a:pt x="182" y="515"/>
                    </a:lnTo>
                    <a:lnTo>
                      <a:pt x="189" y="473"/>
                    </a:lnTo>
                    <a:lnTo>
                      <a:pt x="201" y="433"/>
                    </a:lnTo>
                    <a:lnTo>
                      <a:pt x="218" y="395"/>
                    </a:lnTo>
                    <a:lnTo>
                      <a:pt x="239" y="359"/>
                    </a:lnTo>
                    <a:lnTo>
                      <a:pt x="264" y="326"/>
                    </a:lnTo>
                    <a:lnTo>
                      <a:pt x="522" y="25"/>
                    </a:lnTo>
                    <a:lnTo>
                      <a:pt x="536" y="12"/>
                    </a:lnTo>
                    <a:lnTo>
                      <a:pt x="554" y="4"/>
                    </a:lnTo>
                    <a:lnTo>
                      <a:pt x="5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 name="Freeform 111">
                <a:extLst>
                  <a:ext uri="{FF2B5EF4-FFF2-40B4-BE49-F238E27FC236}">
                    <a16:creationId xmlns:a16="http://schemas.microsoft.com/office/drawing/2014/main" id="{D148BA2C-ADBC-320A-79AD-1495E4E16C56}"/>
                  </a:ext>
                </a:extLst>
              </p:cNvPr>
              <p:cNvSpPr>
                <a:spLocks/>
              </p:cNvSpPr>
              <p:nvPr/>
            </p:nvSpPr>
            <p:spPr bwMode="auto">
              <a:xfrm>
                <a:off x="10217151" y="2943225"/>
                <a:ext cx="22225" cy="71438"/>
              </a:xfrm>
              <a:custGeom>
                <a:avLst/>
                <a:gdLst>
                  <a:gd name="T0" fmla="*/ 70 w 140"/>
                  <a:gd name="T1" fmla="*/ 0 h 445"/>
                  <a:gd name="T2" fmla="*/ 89 w 140"/>
                  <a:gd name="T3" fmla="*/ 2 h 445"/>
                  <a:gd name="T4" fmla="*/ 106 w 140"/>
                  <a:gd name="T5" fmla="*/ 9 h 445"/>
                  <a:gd name="T6" fmla="*/ 120 w 140"/>
                  <a:gd name="T7" fmla="*/ 20 h 445"/>
                  <a:gd name="T8" fmla="*/ 130 w 140"/>
                  <a:gd name="T9" fmla="*/ 35 h 445"/>
                  <a:gd name="T10" fmla="*/ 138 w 140"/>
                  <a:gd name="T11" fmla="*/ 52 h 445"/>
                  <a:gd name="T12" fmla="*/ 140 w 140"/>
                  <a:gd name="T13" fmla="*/ 70 h 445"/>
                  <a:gd name="T14" fmla="*/ 140 w 140"/>
                  <a:gd name="T15" fmla="*/ 375 h 445"/>
                  <a:gd name="T16" fmla="*/ 138 w 140"/>
                  <a:gd name="T17" fmla="*/ 394 h 445"/>
                  <a:gd name="T18" fmla="*/ 130 w 140"/>
                  <a:gd name="T19" fmla="*/ 412 h 445"/>
                  <a:gd name="T20" fmla="*/ 119 w 140"/>
                  <a:gd name="T21" fmla="*/ 426 h 445"/>
                  <a:gd name="T22" fmla="*/ 103 w 140"/>
                  <a:gd name="T23" fmla="*/ 438 h 445"/>
                  <a:gd name="T24" fmla="*/ 86 w 140"/>
                  <a:gd name="T25" fmla="*/ 444 h 445"/>
                  <a:gd name="T26" fmla="*/ 66 w 140"/>
                  <a:gd name="T27" fmla="*/ 445 h 445"/>
                  <a:gd name="T28" fmla="*/ 48 w 140"/>
                  <a:gd name="T29" fmla="*/ 442 h 445"/>
                  <a:gd name="T30" fmla="*/ 32 w 140"/>
                  <a:gd name="T31" fmla="*/ 435 h 445"/>
                  <a:gd name="T32" fmla="*/ 19 w 140"/>
                  <a:gd name="T33" fmla="*/ 422 h 445"/>
                  <a:gd name="T34" fmla="*/ 9 w 140"/>
                  <a:gd name="T35" fmla="*/ 408 h 445"/>
                  <a:gd name="T36" fmla="*/ 2 w 140"/>
                  <a:gd name="T37" fmla="*/ 391 h 445"/>
                  <a:gd name="T38" fmla="*/ 0 w 140"/>
                  <a:gd name="T39" fmla="*/ 372 h 445"/>
                  <a:gd name="T40" fmla="*/ 0 w 140"/>
                  <a:gd name="T41" fmla="*/ 70 h 445"/>
                  <a:gd name="T42" fmla="*/ 2 w 140"/>
                  <a:gd name="T43" fmla="*/ 52 h 445"/>
                  <a:gd name="T44" fmla="*/ 10 w 140"/>
                  <a:gd name="T45" fmla="*/ 35 h 445"/>
                  <a:gd name="T46" fmla="*/ 20 w 140"/>
                  <a:gd name="T47" fmla="*/ 20 h 445"/>
                  <a:gd name="T48" fmla="*/ 35 w 140"/>
                  <a:gd name="T49" fmla="*/ 9 h 445"/>
                  <a:gd name="T50" fmla="*/ 51 w 140"/>
                  <a:gd name="T51" fmla="*/ 2 h 445"/>
                  <a:gd name="T52" fmla="*/ 70 w 140"/>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445">
                    <a:moveTo>
                      <a:pt x="70" y="0"/>
                    </a:moveTo>
                    <a:lnTo>
                      <a:pt x="89" y="2"/>
                    </a:lnTo>
                    <a:lnTo>
                      <a:pt x="106" y="9"/>
                    </a:lnTo>
                    <a:lnTo>
                      <a:pt x="120" y="20"/>
                    </a:lnTo>
                    <a:lnTo>
                      <a:pt x="130" y="35"/>
                    </a:lnTo>
                    <a:lnTo>
                      <a:pt x="138" y="52"/>
                    </a:lnTo>
                    <a:lnTo>
                      <a:pt x="140" y="70"/>
                    </a:lnTo>
                    <a:lnTo>
                      <a:pt x="140" y="375"/>
                    </a:lnTo>
                    <a:lnTo>
                      <a:pt x="138" y="394"/>
                    </a:lnTo>
                    <a:lnTo>
                      <a:pt x="130" y="412"/>
                    </a:lnTo>
                    <a:lnTo>
                      <a:pt x="119" y="426"/>
                    </a:lnTo>
                    <a:lnTo>
                      <a:pt x="103" y="438"/>
                    </a:lnTo>
                    <a:lnTo>
                      <a:pt x="86" y="444"/>
                    </a:lnTo>
                    <a:lnTo>
                      <a:pt x="66" y="445"/>
                    </a:lnTo>
                    <a:lnTo>
                      <a:pt x="48" y="442"/>
                    </a:lnTo>
                    <a:lnTo>
                      <a:pt x="32" y="435"/>
                    </a:lnTo>
                    <a:lnTo>
                      <a:pt x="19" y="422"/>
                    </a:lnTo>
                    <a:lnTo>
                      <a:pt x="9" y="408"/>
                    </a:lnTo>
                    <a:lnTo>
                      <a:pt x="2" y="391"/>
                    </a:lnTo>
                    <a:lnTo>
                      <a:pt x="0" y="372"/>
                    </a:lnTo>
                    <a:lnTo>
                      <a:pt x="0" y="70"/>
                    </a:lnTo>
                    <a:lnTo>
                      <a:pt x="2" y="52"/>
                    </a:lnTo>
                    <a:lnTo>
                      <a:pt x="10" y="35"/>
                    </a:lnTo>
                    <a:lnTo>
                      <a:pt x="20" y="20"/>
                    </a:lnTo>
                    <a:lnTo>
                      <a:pt x="35" y="9"/>
                    </a:lnTo>
                    <a:lnTo>
                      <a:pt x="51"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4B40496-2C26-0598-8402-75B5DE2D2BBE}"/>
                </a:ext>
              </a:extLst>
            </p:cNvPr>
            <p:cNvGrpSpPr/>
            <p:nvPr/>
          </p:nvGrpSpPr>
          <p:grpSpPr>
            <a:xfrm>
              <a:off x="6928376" y="2651519"/>
              <a:ext cx="612631" cy="605589"/>
              <a:chOff x="4356100" y="3465513"/>
              <a:chExt cx="552450" cy="546100"/>
            </a:xfrm>
            <a:solidFill>
              <a:schemeClr val="bg1"/>
            </a:solidFill>
          </p:grpSpPr>
          <p:sp>
            <p:nvSpPr>
              <p:cNvPr id="10" name="Freeform 242">
                <a:extLst>
                  <a:ext uri="{FF2B5EF4-FFF2-40B4-BE49-F238E27FC236}">
                    <a16:creationId xmlns:a16="http://schemas.microsoft.com/office/drawing/2014/main" id="{B581FE48-E1FE-3F6A-3E96-654FE3DF61DE}"/>
                  </a:ext>
                </a:extLst>
              </p:cNvPr>
              <p:cNvSpPr>
                <a:spLocks/>
              </p:cNvSpPr>
              <p:nvPr/>
            </p:nvSpPr>
            <p:spPr bwMode="auto">
              <a:xfrm>
                <a:off x="4486275" y="3465513"/>
                <a:ext cx="422275" cy="422275"/>
              </a:xfrm>
              <a:custGeom>
                <a:avLst/>
                <a:gdLst>
                  <a:gd name="T0" fmla="*/ 2000 w 2664"/>
                  <a:gd name="T1" fmla="*/ 115 h 2664"/>
                  <a:gd name="T2" fmla="*/ 2063 w 2664"/>
                  <a:gd name="T3" fmla="*/ 268 h 2664"/>
                  <a:gd name="T4" fmla="*/ 2150 w 2664"/>
                  <a:gd name="T5" fmla="*/ 560 h 2664"/>
                  <a:gd name="T6" fmla="*/ 2425 w 2664"/>
                  <a:gd name="T7" fmla="*/ 602 h 2664"/>
                  <a:gd name="T8" fmla="*/ 2566 w 2664"/>
                  <a:gd name="T9" fmla="*/ 688 h 2664"/>
                  <a:gd name="T10" fmla="*/ 2660 w 2664"/>
                  <a:gd name="T11" fmla="*/ 999 h 2664"/>
                  <a:gd name="T12" fmla="*/ 2552 w 2664"/>
                  <a:gd name="T13" fmla="*/ 1126 h 2664"/>
                  <a:gd name="T14" fmla="*/ 2552 w 2664"/>
                  <a:gd name="T15" fmla="*/ 1538 h 2664"/>
                  <a:gd name="T16" fmla="*/ 2660 w 2664"/>
                  <a:gd name="T17" fmla="*/ 1662 h 2664"/>
                  <a:gd name="T18" fmla="*/ 2565 w 2664"/>
                  <a:gd name="T19" fmla="*/ 1976 h 2664"/>
                  <a:gd name="T20" fmla="*/ 2426 w 2664"/>
                  <a:gd name="T21" fmla="*/ 2062 h 2664"/>
                  <a:gd name="T22" fmla="*/ 2149 w 2664"/>
                  <a:gd name="T23" fmla="*/ 2103 h 2664"/>
                  <a:gd name="T24" fmla="*/ 2062 w 2664"/>
                  <a:gd name="T25" fmla="*/ 2395 h 2664"/>
                  <a:gd name="T26" fmla="*/ 1999 w 2664"/>
                  <a:gd name="T27" fmla="*/ 2548 h 2664"/>
                  <a:gd name="T28" fmla="*/ 1706 w 2664"/>
                  <a:gd name="T29" fmla="*/ 2664 h 2664"/>
                  <a:gd name="T30" fmla="*/ 1551 w 2664"/>
                  <a:gd name="T31" fmla="*/ 2576 h 2664"/>
                  <a:gd name="T32" fmla="*/ 1481 w 2664"/>
                  <a:gd name="T33" fmla="*/ 2322 h 2664"/>
                  <a:gd name="T34" fmla="*/ 1579 w 2664"/>
                  <a:gd name="T35" fmla="*/ 2308 h 2664"/>
                  <a:gd name="T36" fmla="*/ 1691 w 2664"/>
                  <a:gd name="T37" fmla="*/ 2520 h 2664"/>
                  <a:gd name="T38" fmla="*/ 1914 w 2664"/>
                  <a:gd name="T39" fmla="*/ 2435 h 2664"/>
                  <a:gd name="T40" fmla="*/ 1849 w 2664"/>
                  <a:gd name="T41" fmla="*/ 2216 h 2664"/>
                  <a:gd name="T42" fmla="*/ 1982 w 2664"/>
                  <a:gd name="T43" fmla="*/ 2071 h 2664"/>
                  <a:gd name="T44" fmla="*/ 2179 w 2664"/>
                  <a:gd name="T45" fmla="*/ 1854 h 2664"/>
                  <a:gd name="T46" fmla="*/ 2421 w 2664"/>
                  <a:gd name="T47" fmla="*/ 1921 h 2664"/>
                  <a:gd name="T48" fmla="*/ 2524 w 2664"/>
                  <a:gd name="T49" fmla="*/ 1696 h 2664"/>
                  <a:gd name="T50" fmla="*/ 2310 w 2664"/>
                  <a:gd name="T51" fmla="*/ 1578 h 2664"/>
                  <a:gd name="T52" fmla="*/ 2316 w 2664"/>
                  <a:gd name="T53" fmla="*/ 1293 h 2664"/>
                  <a:gd name="T54" fmla="*/ 2322 w 2664"/>
                  <a:gd name="T55" fmla="*/ 1072 h 2664"/>
                  <a:gd name="T56" fmla="*/ 2525 w 2664"/>
                  <a:gd name="T57" fmla="*/ 962 h 2664"/>
                  <a:gd name="T58" fmla="*/ 2428 w 2664"/>
                  <a:gd name="T59" fmla="*/ 745 h 2664"/>
                  <a:gd name="T60" fmla="*/ 2180 w 2664"/>
                  <a:gd name="T61" fmla="*/ 810 h 2664"/>
                  <a:gd name="T62" fmla="*/ 1983 w 2664"/>
                  <a:gd name="T63" fmla="*/ 593 h 2664"/>
                  <a:gd name="T64" fmla="*/ 1850 w 2664"/>
                  <a:gd name="T65" fmla="*/ 448 h 2664"/>
                  <a:gd name="T66" fmla="*/ 1915 w 2664"/>
                  <a:gd name="T67" fmla="*/ 228 h 2664"/>
                  <a:gd name="T68" fmla="*/ 1686 w 2664"/>
                  <a:gd name="T69" fmla="*/ 146 h 2664"/>
                  <a:gd name="T70" fmla="*/ 1563 w 2664"/>
                  <a:gd name="T71" fmla="*/ 364 h 2664"/>
                  <a:gd name="T72" fmla="*/ 1218 w 2664"/>
                  <a:gd name="T73" fmla="*/ 354 h 2664"/>
                  <a:gd name="T74" fmla="*/ 1063 w 2664"/>
                  <a:gd name="T75" fmla="*/ 325 h 2664"/>
                  <a:gd name="T76" fmla="*/ 953 w 2664"/>
                  <a:gd name="T77" fmla="*/ 139 h 2664"/>
                  <a:gd name="T78" fmla="*/ 743 w 2664"/>
                  <a:gd name="T79" fmla="*/ 255 h 2664"/>
                  <a:gd name="T80" fmla="*/ 801 w 2664"/>
                  <a:gd name="T81" fmla="*/ 501 h 2664"/>
                  <a:gd name="T82" fmla="*/ 553 w 2664"/>
                  <a:gd name="T83" fmla="*/ 732 h 2664"/>
                  <a:gd name="T84" fmla="*/ 430 w 2664"/>
                  <a:gd name="T85" fmla="*/ 810 h 2664"/>
                  <a:gd name="T86" fmla="*/ 221 w 2664"/>
                  <a:gd name="T87" fmla="*/ 757 h 2664"/>
                  <a:gd name="T88" fmla="*/ 154 w 2664"/>
                  <a:gd name="T89" fmla="*/ 988 h 2664"/>
                  <a:gd name="T90" fmla="*/ 368 w 2664"/>
                  <a:gd name="T91" fmla="*/ 1116 h 2664"/>
                  <a:gd name="T92" fmla="*/ 309 w 2664"/>
                  <a:gd name="T93" fmla="*/ 1195 h 2664"/>
                  <a:gd name="T94" fmla="*/ 43 w 2664"/>
                  <a:gd name="T95" fmla="*/ 1074 h 2664"/>
                  <a:gd name="T96" fmla="*/ 4 w 2664"/>
                  <a:gd name="T97" fmla="*/ 915 h 2664"/>
                  <a:gd name="T98" fmla="*/ 159 w 2664"/>
                  <a:gd name="T99" fmla="*/ 627 h 2664"/>
                  <a:gd name="T100" fmla="*/ 324 w 2664"/>
                  <a:gd name="T101" fmla="*/ 615 h 2664"/>
                  <a:gd name="T102" fmla="*/ 660 w 2664"/>
                  <a:gd name="T103" fmla="*/ 430 h 2664"/>
                  <a:gd name="T104" fmla="*/ 616 w 2664"/>
                  <a:gd name="T105" fmla="*/ 184 h 2664"/>
                  <a:gd name="T106" fmla="*/ 889 w 2664"/>
                  <a:gd name="T107" fmla="*/ 13 h 2664"/>
                  <a:gd name="T108" fmla="*/ 1054 w 2664"/>
                  <a:gd name="T109" fmla="*/ 27 h 2664"/>
                  <a:gd name="T110" fmla="*/ 1252 w 2664"/>
                  <a:gd name="T111" fmla="*/ 211 h 2664"/>
                  <a:gd name="T112" fmla="*/ 1570 w 2664"/>
                  <a:gd name="T113" fmla="*/ 62 h 2664"/>
                  <a:gd name="T114" fmla="*/ 1720 w 2664"/>
                  <a:gd name="T115"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64" h="2664">
                    <a:moveTo>
                      <a:pt x="1720" y="0"/>
                    </a:moveTo>
                    <a:lnTo>
                      <a:pt x="1749" y="4"/>
                    </a:lnTo>
                    <a:lnTo>
                      <a:pt x="1777" y="13"/>
                    </a:lnTo>
                    <a:lnTo>
                      <a:pt x="1951" y="86"/>
                    </a:lnTo>
                    <a:lnTo>
                      <a:pt x="1977" y="98"/>
                    </a:lnTo>
                    <a:lnTo>
                      <a:pt x="2000" y="115"/>
                    </a:lnTo>
                    <a:lnTo>
                      <a:pt x="2020" y="135"/>
                    </a:lnTo>
                    <a:lnTo>
                      <a:pt x="2036" y="158"/>
                    </a:lnTo>
                    <a:lnTo>
                      <a:pt x="2050" y="185"/>
                    </a:lnTo>
                    <a:lnTo>
                      <a:pt x="2059" y="212"/>
                    </a:lnTo>
                    <a:lnTo>
                      <a:pt x="2063" y="240"/>
                    </a:lnTo>
                    <a:lnTo>
                      <a:pt x="2063" y="268"/>
                    </a:lnTo>
                    <a:lnTo>
                      <a:pt x="2059" y="296"/>
                    </a:lnTo>
                    <a:lnTo>
                      <a:pt x="2050" y="324"/>
                    </a:lnTo>
                    <a:lnTo>
                      <a:pt x="2005" y="431"/>
                    </a:lnTo>
                    <a:lnTo>
                      <a:pt x="2055" y="471"/>
                    </a:lnTo>
                    <a:lnTo>
                      <a:pt x="2104" y="515"/>
                    </a:lnTo>
                    <a:lnTo>
                      <a:pt x="2150" y="560"/>
                    </a:lnTo>
                    <a:lnTo>
                      <a:pt x="2193" y="608"/>
                    </a:lnTo>
                    <a:lnTo>
                      <a:pt x="2234" y="660"/>
                    </a:lnTo>
                    <a:lnTo>
                      <a:pt x="2341" y="615"/>
                    </a:lnTo>
                    <a:lnTo>
                      <a:pt x="2369" y="606"/>
                    </a:lnTo>
                    <a:lnTo>
                      <a:pt x="2396" y="602"/>
                    </a:lnTo>
                    <a:lnTo>
                      <a:pt x="2425" y="602"/>
                    </a:lnTo>
                    <a:lnTo>
                      <a:pt x="2453" y="606"/>
                    </a:lnTo>
                    <a:lnTo>
                      <a:pt x="2480" y="615"/>
                    </a:lnTo>
                    <a:lnTo>
                      <a:pt x="2506" y="628"/>
                    </a:lnTo>
                    <a:lnTo>
                      <a:pt x="2529" y="645"/>
                    </a:lnTo>
                    <a:lnTo>
                      <a:pt x="2549" y="665"/>
                    </a:lnTo>
                    <a:lnTo>
                      <a:pt x="2566" y="688"/>
                    </a:lnTo>
                    <a:lnTo>
                      <a:pt x="2580" y="714"/>
                    </a:lnTo>
                    <a:lnTo>
                      <a:pt x="2651" y="888"/>
                    </a:lnTo>
                    <a:lnTo>
                      <a:pt x="2660" y="915"/>
                    </a:lnTo>
                    <a:lnTo>
                      <a:pt x="2664" y="944"/>
                    </a:lnTo>
                    <a:lnTo>
                      <a:pt x="2664" y="971"/>
                    </a:lnTo>
                    <a:lnTo>
                      <a:pt x="2660" y="999"/>
                    </a:lnTo>
                    <a:lnTo>
                      <a:pt x="2651" y="1027"/>
                    </a:lnTo>
                    <a:lnTo>
                      <a:pt x="2638" y="1052"/>
                    </a:lnTo>
                    <a:lnTo>
                      <a:pt x="2621" y="1075"/>
                    </a:lnTo>
                    <a:lnTo>
                      <a:pt x="2601" y="1095"/>
                    </a:lnTo>
                    <a:lnTo>
                      <a:pt x="2577" y="1112"/>
                    </a:lnTo>
                    <a:lnTo>
                      <a:pt x="2552" y="1126"/>
                    </a:lnTo>
                    <a:lnTo>
                      <a:pt x="2445" y="1170"/>
                    </a:lnTo>
                    <a:lnTo>
                      <a:pt x="2453" y="1251"/>
                    </a:lnTo>
                    <a:lnTo>
                      <a:pt x="2456" y="1331"/>
                    </a:lnTo>
                    <a:lnTo>
                      <a:pt x="2453" y="1413"/>
                    </a:lnTo>
                    <a:lnTo>
                      <a:pt x="2445" y="1493"/>
                    </a:lnTo>
                    <a:lnTo>
                      <a:pt x="2552" y="1538"/>
                    </a:lnTo>
                    <a:lnTo>
                      <a:pt x="2579" y="1552"/>
                    </a:lnTo>
                    <a:lnTo>
                      <a:pt x="2602" y="1568"/>
                    </a:lnTo>
                    <a:lnTo>
                      <a:pt x="2622" y="1589"/>
                    </a:lnTo>
                    <a:lnTo>
                      <a:pt x="2638" y="1612"/>
                    </a:lnTo>
                    <a:lnTo>
                      <a:pt x="2650" y="1636"/>
                    </a:lnTo>
                    <a:lnTo>
                      <a:pt x="2660" y="1662"/>
                    </a:lnTo>
                    <a:lnTo>
                      <a:pt x="2664" y="1691"/>
                    </a:lnTo>
                    <a:lnTo>
                      <a:pt x="2664" y="1719"/>
                    </a:lnTo>
                    <a:lnTo>
                      <a:pt x="2660" y="1748"/>
                    </a:lnTo>
                    <a:lnTo>
                      <a:pt x="2651" y="1775"/>
                    </a:lnTo>
                    <a:lnTo>
                      <a:pt x="2579" y="1949"/>
                    </a:lnTo>
                    <a:lnTo>
                      <a:pt x="2565" y="1976"/>
                    </a:lnTo>
                    <a:lnTo>
                      <a:pt x="2548" y="2000"/>
                    </a:lnTo>
                    <a:lnTo>
                      <a:pt x="2528" y="2019"/>
                    </a:lnTo>
                    <a:lnTo>
                      <a:pt x="2505" y="2035"/>
                    </a:lnTo>
                    <a:lnTo>
                      <a:pt x="2479" y="2048"/>
                    </a:lnTo>
                    <a:lnTo>
                      <a:pt x="2453" y="2056"/>
                    </a:lnTo>
                    <a:lnTo>
                      <a:pt x="2426" y="2062"/>
                    </a:lnTo>
                    <a:lnTo>
                      <a:pt x="2397" y="2062"/>
                    </a:lnTo>
                    <a:lnTo>
                      <a:pt x="2369" y="2058"/>
                    </a:lnTo>
                    <a:lnTo>
                      <a:pt x="2340" y="2048"/>
                    </a:lnTo>
                    <a:lnTo>
                      <a:pt x="2233" y="2004"/>
                    </a:lnTo>
                    <a:lnTo>
                      <a:pt x="2192" y="2054"/>
                    </a:lnTo>
                    <a:lnTo>
                      <a:pt x="2149" y="2103"/>
                    </a:lnTo>
                    <a:lnTo>
                      <a:pt x="2103" y="2149"/>
                    </a:lnTo>
                    <a:lnTo>
                      <a:pt x="2054" y="2191"/>
                    </a:lnTo>
                    <a:lnTo>
                      <a:pt x="2004" y="2232"/>
                    </a:lnTo>
                    <a:lnTo>
                      <a:pt x="2048" y="2340"/>
                    </a:lnTo>
                    <a:lnTo>
                      <a:pt x="2058" y="2367"/>
                    </a:lnTo>
                    <a:lnTo>
                      <a:pt x="2062" y="2395"/>
                    </a:lnTo>
                    <a:lnTo>
                      <a:pt x="2062" y="2423"/>
                    </a:lnTo>
                    <a:lnTo>
                      <a:pt x="2058" y="2452"/>
                    </a:lnTo>
                    <a:lnTo>
                      <a:pt x="2048" y="2479"/>
                    </a:lnTo>
                    <a:lnTo>
                      <a:pt x="2035" y="2504"/>
                    </a:lnTo>
                    <a:lnTo>
                      <a:pt x="2019" y="2528"/>
                    </a:lnTo>
                    <a:lnTo>
                      <a:pt x="1999" y="2548"/>
                    </a:lnTo>
                    <a:lnTo>
                      <a:pt x="1975" y="2564"/>
                    </a:lnTo>
                    <a:lnTo>
                      <a:pt x="1950" y="2578"/>
                    </a:lnTo>
                    <a:lnTo>
                      <a:pt x="1776" y="2650"/>
                    </a:lnTo>
                    <a:lnTo>
                      <a:pt x="1753" y="2657"/>
                    </a:lnTo>
                    <a:lnTo>
                      <a:pt x="1730" y="2661"/>
                    </a:lnTo>
                    <a:lnTo>
                      <a:pt x="1706" y="2664"/>
                    </a:lnTo>
                    <a:lnTo>
                      <a:pt x="1672" y="2660"/>
                    </a:lnTo>
                    <a:lnTo>
                      <a:pt x="1637" y="2650"/>
                    </a:lnTo>
                    <a:lnTo>
                      <a:pt x="1610" y="2636"/>
                    </a:lnTo>
                    <a:lnTo>
                      <a:pt x="1588" y="2619"/>
                    </a:lnTo>
                    <a:lnTo>
                      <a:pt x="1568" y="2599"/>
                    </a:lnTo>
                    <a:lnTo>
                      <a:pt x="1551" y="2576"/>
                    </a:lnTo>
                    <a:lnTo>
                      <a:pt x="1538" y="2551"/>
                    </a:lnTo>
                    <a:lnTo>
                      <a:pt x="1472" y="2391"/>
                    </a:lnTo>
                    <a:lnTo>
                      <a:pt x="1467" y="2373"/>
                    </a:lnTo>
                    <a:lnTo>
                      <a:pt x="1467" y="2355"/>
                    </a:lnTo>
                    <a:lnTo>
                      <a:pt x="1472" y="2338"/>
                    </a:lnTo>
                    <a:lnTo>
                      <a:pt x="1481" y="2322"/>
                    </a:lnTo>
                    <a:lnTo>
                      <a:pt x="1493" y="2309"/>
                    </a:lnTo>
                    <a:lnTo>
                      <a:pt x="1510" y="2299"/>
                    </a:lnTo>
                    <a:lnTo>
                      <a:pt x="1528" y="2295"/>
                    </a:lnTo>
                    <a:lnTo>
                      <a:pt x="1546" y="2295"/>
                    </a:lnTo>
                    <a:lnTo>
                      <a:pt x="1564" y="2300"/>
                    </a:lnTo>
                    <a:lnTo>
                      <a:pt x="1579" y="2308"/>
                    </a:lnTo>
                    <a:lnTo>
                      <a:pt x="1593" y="2321"/>
                    </a:lnTo>
                    <a:lnTo>
                      <a:pt x="1602" y="2338"/>
                    </a:lnTo>
                    <a:lnTo>
                      <a:pt x="1667" y="2497"/>
                    </a:lnTo>
                    <a:lnTo>
                      <a:pt x="1674" y="2508"/>
                    </a:lnTo>
                    <a:lnTo>
                      <a:pt x="1681" y="2515"/>
                    </a:lnTo>
                    <a:lnTo>
                      <a:pt x="1691" y="2520"/>
                    </a:lnTo>
                    <a:lnTo>
                      <a:pt x="1701" y="2523"/>
                    </a:lnTo>
                    <a:lnTo>
                      <a:pt x="1713" y="2523"/>
                    </a:lnTo>
                    <a:lnTo>
                      <a:pt x="1722" y="2520"/>
                    </a:lnTo>
                    <a:lnTo>
                      <a:pt x="1896" y="2449"/>
                    </a:lnTo>
                    <a:lnTo>
                      <a:pt x="1906" y="2443"/>
                    </a:lnTo>
                    <a:lnTo>
                      <a:pt x="1914" y="2435"/>
                    </a:lnTo>
                    <a:lnTo>
                      <a:pt x="1919" y="2425"/>
                    </a:lnTo>
                    <a:lnTo>
                      <a:pt x="1923" y="2415"/>
                    </a:lnTo>
                    <a:lnTo>
                      <a:pt x="1923" y="2404"/>
                    </a:lnTo>
                    <a:lnTo>
                      <a:pt x="1919" y="2394"/>
                    </a:lnTo>
                    <a:lnTo>
                      <a:pt x="1853" y="2235"/>
                    </a:lnTo>
                    <a:lnTo>
                      <a:pt x="1849" y="2216"/>
                    </a:lnTo>
                    <a:lnTo>
                      <a:pt x="1849" y="2197"/>
                    </a:lnTo>
                    <a:lnTo>
                      <a:pt x="1855" y="2178"/>
                    </a:lnTo>
                    <a:lnTo>
                      <a:pt x="1865" y="2162"/>
                    </a:lnTo>
                    <a:lnTo>
                      <a:pt x="1879" y="2149"/>
                    </a:lnTo>
                    <a:lnTo>
                      <a:pt x="1932" y="2111"/>
                    </a:lnTo>
                    <a:lnTo>
                      <a:pt x="1982" y="2071"/>
                    </a:lnTo>
                    <a:lnTo>
                      <a:pt x="2028" y="2027"/>
                    </a:lnTo>
                    <a:lnTo>
                      <a:pt x="2072" y="1981"/>
                    </a:lnTo>
                    <a:lnTo>
                      <a:pt x="2112" y="1931"/>
                    </a:lnTo>
                    <a:lnTo>
                      <a:pt x="2150" y="1878"/>
                    </a:lnTo>
                    <a:lnTo>
                      <a:pt x="2163" y="1864"/>
                    </a:lnTo>
                    <a:lnTo>
                      <a:pt x="2179" y="1854"/>
                    </a:lnTo>
                    <a:lnTo>
                      <a:pt x="2197" y="1849"/>
                    </a:lnTo>
                    <a:lnTo>
                      <a:pt x="2216" y="1848"/>
                    </a:lnTo>
                    <a:lnTo>
                      <a:pt x="2236" y="1853"/>
                    </a:lnTo>
                    <a:lnTo>
                      <a:pt x="2395" y="1919"/>
                    </a:lnTo>
                    <a:lnTo>
                      <a:pt x="2408" y="1922"/>
                    </a:lnTo>
                    <a:lnTo>
                      <a:pt x="2421" y="1921"/>
                    </a:lnTo>
                    <a:lnTo>
                      <a:pt x="2433" y="1916"/>
                    </a:lnTo>
                    <a:lnTo>
                      <a:pt x="2442" y="1908"/>
                    </a:lnTo>
                    <a:lnTo>
                      <a:pt x="2450" y="1896"/>
                    </a:lnTo>
                    <a:lnTo>
                      <a:pt x="2523" y="1722"/>
                    </a:lnTo>
                    <a:lnTo>
                      <a:pt x="2525" y="1710"/>
                    </a:lnTo>
                    <a:lnTo>
                      <a:pt x="2524" y="1696"/>
                    </a:lnTo>
                    <a:lnTo>
                      <a:pt x="2519" y="1684"/>
                    </a:lnTo>
                    <a:lnTo>
                      <a:pt x="2511" y="1675"/>
                    </a:lnTo>
                    <a:lnTo>
                      <a:pt x="2499" y="1668"/>
                    </a:lnTo>
                    <a:lnTo>
                      <a:pt x="2340" y="1602"/>
                    </a:lnTo>
                    <a:lnTo>
                      <a:pt x="2323" y="1592"/>
                    </a:lnTo>
                    <a:lnTo>
                      <a:pt x="2310" y="1578"/>
                    </a:lnTo>
                    <a:lnTo>
                      <a:pt x="2301" y="1561"/>
                    </a:lnTo>
                    <a:lnTo>
                      <a:pt x="2297" y="1542"/>
                    </a:lnTo>
                    <a:lnTo>
                      <a:pt x="2298" y="1523"/>
                    </a:lnTo>
                    <a:lnTo>
                      <a:pt x="2310" y="1447"/>
                    </a:lnTo>
                    <a:lnTo>
                      <a:pt x="2316" y="1370"/>
                    </a:lnTo>
                    <a:lnTo>
                      <a:pt x="2316" y="1293"/>
                    </a:lnTo>
                    <a:lnTo>
                      <a:pt x="2310" y="1218"/>
                    </a:lnTo>
                    <a:lnTo>
                      <a:pt x="2298" y="1141"/>
                    </a:lnTo>
                    <a:lnTo>
                      <a:pt x="2297" y="1122"/>
                    </a:lnTo>
                    <a:lnTo>
                      <a:pt x="2301" y="1103"/>
                    </a:lnTo>
                    <a:lnTo>
                      <a:pt x="2310" y="1086"/>
                    </a:lnTo>
                    <a:lnTo>
                      <a:pt x="2322" y="1072"/>
                    </a:lnTo>
                    <a:lnTo>
                      <a:pt x="2340" y="1063"/>
                    </a:lnTo>
                    <a:lnTo>
                      <a:pt x="2499" y="996"/>
                    </a:lnTo>
                    <a:lnTo>
                      <a:pt x="2509" y="991"/>
                    </a:lnTo>
                    <a:lnTo>
                      <a:pt x="2517" y="983"/>
                    </a:lnTo>
                    <a:lnTo>
                      <a:pt x="2523" y="973"/>
                    </a:lnTo>
                    <a:lnTo>
                      <a:pt x="2525" y="962"/>
                    </a:lnTo>
                    <a:lnTo>
                      <a:pt x="2525" y="952"/>
                    </a:lnTo>
                    <a:lnTo>
                      <a:pt x="2523" y="941"/>
                    </a:lnTo>
                    <a:lnTo>
                      <a:pt x="2451" y="768"/>
                    </a:lnTo>
                    <a:lnTo>
                      <a:pt x="2445" y="758"/>
                    </a:lnTo>
                    <a:lnTo>
                      <a:pt x="2437" y="751"/>
                    </a:lnTo>
                    <a:lnTo>
                      <a:pt x="2428" y="745"/>
                    </a:lnTo>
                    <a:lnTo>
                      <a:pt x="2412" y="742"/>
                    </a:lnTo>
                    <a:lnTo>
                      <a:pt x="2396" y="745"/>
                    </a:lnTo>
                    <a:lnTo>
                      <a:pt x="2236" y="811"/>
                    </a:lnTo>
                    <a:lnTo>
                      <a:pt x="2217" y="816"/>
                    </a:lnTo>
                    <a:lnTo>
                      <a:pt x="2198" y="815"/>
                    </a:lnTo>
                    <a:lnTo>
                      <a:pt x="2180" y="810"/>
                    </a:lnTo>
                    <a:lnTo>
                      <a:pt x="2164" y="799"/>
                    </a:lnTo>
                    <a:lnTo>
                      <a:pt x="2150" y="784"/>
                    </a:lnTo>
                    <a:lnTo>
                      <a:pt x="2113" y="732"/>
                    </a:lnTo>
                    <a:lnTo>
                      <a:pt x="2072" y="682"/>
                    </a:lnTo>
                    <a:lnTo>
                      <a:pt x="2029" y="636"/>
                    </a:lnTo>
                    <a:lnTo>
                      <a:pt x="1983" y="593"/>
                    </a:lnTo>
                    <a:lnTo>
                      <a:pt x="1933" y="551"/>
                    </a:lnTo>
                    <a:lnTo>
                      <a:pt x="1880" y="515"/>
                    </a:lnTo>
                    <a:lnTo>
                      <a:pt x="1866" y="501"/>
                    </a:lnTo>
                    <a:lnTo>
                      <a:pt x="1855" y="485"/>
                    </a:lnTo>
                    <a:lnTo>
                      <a:pt x="1850" y="467"/>
                    </a:lnTo>
                    <a:lnTo>
                      <a:pt x="1850" y="448"/>
                    </a:lnTo>
                    <a:lnTo>
                      <a:pt x="1855" y="429"/>
                    </a:lnTo>
                    <a:lnTo>
                      <a:pt x="1920" y="269"/>
                    </a:lnTo>
                    <a:lnTo>
                      <a:pt x="1924" y="258"/>
                    </a:lnTo>
                    <a:lnTo>
                      <a:pt x="1924" y="248"/>
                    </a:lnTo>
                    <a:lnTo>
                      <a:pt x="1920" y="237"/>
                    </a:lnTo>
                    <a:lnTo>
                      <a:pt x="1915" y="228"/>
                    </a:lnTo>
                    <a:lnTo>
                      <a:pt x="1908" y="221"/>
                    </a:lnTo>
                    <a:lnTo>
                      <a:pt x="1898" y="215"/>
                    </a:lnTo>
                    <a:lnTo>
                      <a:pt x="1724" y="143"/>
                    </a:lnTo>
                    <a:lnTo>
                      <a:pt x="1711" y="139"/>
                    </a:lnTo>
                    <a:lnTo>
                      <a:pt x="1698" y="140"/>
                    </a:lnTo>
                    <a:lnTo>
                      <a:pt x="1686" y="146"/>
                    </a:lnTo>
                    <a:lnTo>
                      <a:pt x="1676" y="154"/>
                    </a:lnTo>
                    <a:lnTo>
                      <a:pt x="1670" y="165"/>
                    </a:lnTo>
                    <a:lnTo>
                      <a:pt x="1603" y="325"/>
                    </a:lnTo>
                    <a:lnTo>
                      <a:pt x="1594" y="342"/>
                    </a:lnTo>
                    <a:lnTo>
                      <a:pt x="1580" y="354"/>
                    </a:lnTo>
                    <a:lnTo>
                      <a:pt x="1563" y="364"/>
                    </a:lnTo>
                    <a:lnTo>
                      <a:pt x="1544" y="368"/>
                    </a:lnTo>
                    <a:lnTo>
                      <a:pt x="1524" y="367"/>
                    </a:lnTo>
                    <a:lnTo>
                      <a:pt x="1448" y="354"/>
                    </a:lnTo>
                    <a:lnTo>
                      <a:pt x="1372" y="348"/>
                    </a:lnTo>
                    <a:lnTo>
                      <a:pt x="1295" y="348"/>
                    </a:lnTo>
                    <a:lnTo>
                      <a:pt x="1218" y="354"/>
                    </a:lnTo>
                    <a:lnTo>
                      <a:pt x="1142" y="367"/>
                    </a:lnTo>
                    <a:lnTo>
                      <a:pt x="1122" y="368"/>
                    </a:lnTo>
                    <a:lnTo>
                      <a:pt x="1104" y="364"/>
                    </a:lnTo>
                    <a:lnTo>
                      <a:pt x="1087" y="355"/>
                    </a:lnTo>
                    <a:lnTo>
                      <a:pt x="1074" y="342"/>
                    </a:lnTo>
                    <a:lnTo>
                      <a:pt x="1063" y="325"/>
                    </a:lnTo>
                    <a:lnTo>
                      <a:pt x="998" y="165"/>
                    </a:lnTo>
                    <a:lnTo>
                      <a:pt x="991" y="155"/>
                    </a:lnTo>
                    <a:lnTo>
                      <a:pt x="984" y="148"/>
                    </a:lnTo>
                    <a:lnTo>
                      <a:pt x="975" y="143"/>
                    </a:lnTo>
                    <a:lnTo>
                      <a:pt x="964" y="139"/>
                    </a:lnTo>
                    <a:lnTo>
                      <a:pt x="953" y="139"/>
                    </a:lnTo>
                    <a:lnTo>
                      <a:pt x="943" y="143"/>
                    </a:lnTo>
                    <a:lnTo>
                      <a:pt x="769" y="214"/>
                    </a:lnTo>
                    <a:lnTo>
                      <a:pt x="757" y="222"/>
                    </a:lnTo>
                    <a:lnTo>
                      <a:pt x="749" y="231"/>
                    </a:lnTo>
                    <a:lnTo>
                      <a:pt x="745" y="243"/>
                    </a:lnTo>
                    <a:lnTo>
                      <a:pt x="743" y="255"/>
                    </a:lnTo>
                    <a:lnTo>
                      <a:pt x="746" y="269"/>
                    </a:lnTo>
                    <a:lnTo>
                      <a:pt x="812" y="428"/>
                    </a:lnTo>
                    <a:lnTo>
                      <a:pt x="817" y="447"/>
                    </a:lnTo>
                    <a:lnTo>
                      <a:pt x="816" y="466"/>
                    </a:lnTo>
                    <a:lnTo>
                      <a:pt x="811" y="484"/>
                    </a:lnTo>
                    <a:lnTo>
                      <a:pt x="801" y="501"/>
                    </a:lnTo>
                    <a:lnTo>
                      <a:pt x="786" y="514"/>
                    </a:lnTo>
                    <a:lnTo>
                      <a:pt x="733" y="551"/>
                    </a:lnTo>
                    <a:lnTo>
                      <a:pt x="684" y="592"/>
                    </a:lnTo>
                    <a:lnTo>
                      <a:pt x="637" y="635"/>
                    </a:lnTo>
                    <a:lnTo>
                      <a:pt x="593" y="682"/>
                    </a:lnTo>
                    <a:lnTo>
                      <a:pt x="553" y="732"/>
                    </a:lnTo>
                    <a:lnTo>
                      <a:pt x="515" y="784"/>
                    </a:lnTo>
                    <a:lnTo>
                      <a:pt x="502" y="798"/>
                    </a:lnTo>
                    <a:lnTo>
                      <a:pt x="486" y="809"/>
                    </a:lnTo>
                    <a:lnTo>
                      <a:pt x="468" y="814"/>
                    </a:lnTo>
                    <a:lnTo>
                      <a:pt x="449" y="815"/>
                    </a:lnTo>
                    <a:lnTo>
                      <a:pt x="430" y="810"/>
                    </a:lnTo>
                    <a:lnTo>
                      <a:pt x="270" y="743"/>
                    </a:lnTo>
                    <a:lnTo>
                      <a:pt x="260" y="741"/>
                    </a:lnTo>
                    <a:lnTo>
                      <a:pt x="249" y="741"/>
                    </a:lnTo>
                    <a:lnTo>
                      <a:pt x="238" y="743"/>
                    </a:lnTo>
                    <a:lnTo>
                      <a:pt x="229" y="750"/>
                    </a:lnTo>
                    <a:lnTo>
                      <a:pt x="221" y="757"/>
                    </a:lnTo>
                    <a:lnTo>
                      <a:pt x="215" y="766"/>
                    </a:lnTo>
                    <a:lnTo>
                      <a:pt x="144" y="940"/>
                    </a:lnTo>
                    <a:lnTo>
                      <a:pt x="140" y="953"/>
                    </a:lnTo>
                    <a:lnTo>
                      <a:pt x="141" y="966"/>
                    </a:lnTo>
                    <a:lnTo>
                      <a:pt x="146" y="978"/>
                    </a:lnTo>
                    <a:lnTo>
                      <a:pt x="154" y="988"/>
                    </a:lnTo>
                    <a:lnTo>
                      <a:pt x="166" y="995"/>
                    </a:lnTo>
                    <a:lnTo>
                      <a:pt x="326" y="1061"/>
                    </a:lnTo>
                    <a:lnTo>
                      <a:pt x="342" y="1070"/>
                    </a:lnTo>
                    <a:lnTo>
                      <a:pt x="354" y="1083"/>
                    </a:lnTo>
                    <a:lnTo>
                      <a:pt x="364" y="1098"/>
                    </a:lnTo>
                    <a:lnTo>
                      <a:pt x="368" y="1116"/>
                    </a:lnTo>
                    <a:lnTo>
                      <a:pt x="369" y="1134"/>
                    </a:lnTo>
                    <a:lnTo>
                      <a:pt x="364" y="1152"/>
                    </a:lnTo>
                    <a:lnTo>
                      <a:pt x="354" y="1169"/>
                    </a:lnTo>
                    <a:lnTo>
                      <a:pt x="342" y="1182"/>
                    </a:lnTo>
                    <a:lnTo>
                      <a:pt x="326" y="1191"/>
                    </a:lnTo>
                    <a:lnTo>
                      <a:pt x="309" y="1195"/>
                    </a:lnTo>
                    <a:lnTo>
                      <a:pt x="290" y="1195"/>
                    </a:lnTo>
                    <a:lnTo>
                      <a:pt x="272" y="1191"/>
                    </a:lnTo>
                    <a:lnTo>
                      <a:pt x="113" y="1125"/>
                    </a:lnTo>
                    <a:lnTo>
                      <a:pt x="87" y="1111"/>
                    </a:lnTo>
                    <a:lnTo>
                      <a:pt x="62" y="1094"/>
                    </a:lnTo>
                    <a:lnTo>
                      <a:pt x="43" y="1074"/>
                    </a:lnTo>
                    <a:lnTo>
                      <a:pt x="27" y="1051"/>
                    </a:lnTo>
                    <a:lnTo>
                      <a:pt x="14" y="1027"/>
                    </a:lnTo>
                    <a:lnTo>
                      <a:pt x="5" y="999"/>
                    </a:lnTo>
                    <a:lnTo>
                      <a:pt x="0" y="972"/>
                    </a:lnTo>
                    <a:lnTo>
                      <a:pt x="0" y="944"/>
                    </a:lnTo>
                    <a:lnTo>
                      <a:pt x="4" y="915"/>
                    </a:lnTo>
                    <a:lnTo>
                      <a:pt x="14" y="887"/>
                    </a:lnTo>
                    <a:lnTo>
                      <a:pt x="87" y="713"/>
                    </a:lnTo>
                    <a:lnTo>
                      <a:pt x="99" y="687"/>
                    </a:lnTo>
                    <a:lnTo>
                      <a:pt x="116" y="664"/>
                    </a:lnTo>
                    <a:lnTo>
                      <a:pt x="136" y="644"/>
                    </a:lnTo>
                    <a:lnTo>
                      <a:pt x="159" y="627"/>
                    </a:lnTo>
                    <a:lnTo>
                      <a:pt x="185" y="615"/>
                    </a:lnTo>
                    <a:lnTo>
                      <a:pt x="212" y="605"/>
                    </a:lnTo>
                    <a:lnTo>
                      <a:pt x="241" y="601"/>
                    </a:lnTo>
                    <a:lnTo>
                      <a:pt x="269" y="601"/>
                    </a:lnTo>
                    <a:lnTo>
                      <a:pt x="296" y="605"/>
                    </a:lnTo>
                    <a:lnTo>
                      <a:pt x="324" y="615"/>
                    </a:lnTo>
                    <a:lnTo>
                      <a:pt x="433" y="659"/>
                    </a:lnTo>
                    <a:lnTo>
                      <a:pt x="473" y="608"/>
                    </a:lnTo>
                    <a:lnTo>
                      <a:pt x="516" y="560"/>
                    </a:lnTo>
                    <a:lnTo>
                      <a:pt x="561" y="514"/>
                    </a:lnTo>
                    <a:lnTo>
                      <a:pt x="610" y="470"/>
                    </a:lnTo>
                    <a:lnTo>
                      <a:pt x="660" y="430"/>
                    </a:lnTo>
                    <a:lnTo>
                      <a:pt x="616" y="323"/>
                    </a:lnTo>
                    <a:lnTo>
                      <a:pt x="607" y="294"/>
                    </a:lnTo>
                    <a:lnTo>
                      <a:pt x="602" y="266"/>
                    </a:lnTo>
                    <a:lnTo>
                      <a:pt x="603" y="237"/>
                    </a:lnTo>
                    <a:lnTo>
                      <a:pt x="608" y="210"/>
                    </a:lnTo>
                    <a:lnTo>
                      <a:pt x="616" y="184"/>
                    </a:lnTo>
                    <a:lnTo>
                      <a:pt x="629" y="158"/>
                    </a:lnTo>
                    <a:lnTo>
                      <a:pt x="646" y="136"/>
                    </a:lnTo>
                    <a:lnTo>
                      <a:pt x="666" y="115"/>
                    </a:lnTo>
                    <a:lnTo>
                      <a:pt x="689" y="98"/>
                    </a:lnTo>
                    <a:lnTo>
                      <a:pt x="715" y="85"/>
                    </a:lnTo>
                    <a:lnTo>
                      <a:pt x="889" y="13"/>
                    </a:lnTo>
                    <a:lnTo>
                      <a:pt x="917" y="4"/>
                    </a:lnTo>
                    <a:lnTo>
                      <a:pt x="944" y="0"/>
                    </a:lnTo>
                    <a:lnTo>
                      <a:pt x="972" y="0"/>
                    </a:lnTo>
                    <a:lnTo>
                      <a:pt x="1001" y="4"/>
                    </a:lnTo>
                    <a:lnTo>
                      <a:pt x="1028" y="13"/>
                    </a:lnTo>
                    <a:lnTo>
                      <a:pt x="1054" y="27"/>
                    </a:lnTo>
                    <a:lnTo>
                      <a:pt x="1077" y="43"/>
                    </a:lnTo>
                    <a:lnTo>
                      <a:pt x="1097" y="64"/>
                    </a:lnTo>
                    <a:lnTo>
                      <a:pt x="1114" y="87"/>
                    </a:lnTo>
                    <a:lnTo>
                      <a:pt x="1126" y="112"/>
                    </a:lnTo>
                    <a:lnTo>
                      <a:pt x="1172" y="219"/>
                    </a:lnTo>
                    <a:lnTo>
                      <a:pt x="1252" y="211"/>
                    </a:lnTo>
                    <a:lnTo>
                      <a:pt x="1333" y="208"/>
                    </a:lnTo>
                    <a:lnTo>
                      <a:pt x="1414" y="211"/>
                    </a:lnTo>
                    <a:lnTo>
                      <a:pt x="1494" y="219"/>
                    </a:lnTo>
                    <a:lnTo>
                      <a:pt x="1540" y="112"/>
                    </a:lnTo>
                    <a:lnTo>
                      <a:pt x="1552" y="86"/>
                    </a:lnTo>
                    <a:lnTo>
                      <a:pt x="1570" y="62"/>
                    </a:lnTo>
                    <a:lnTo>
                      <a:pt x="1590" y="42"/>
                    </a:lnTo>
                    <a:lnTo>
                      <a:pt x="1613" y="26"/>
                    </a:lnTo>
                    <a:lnTo>
                      <a:pt x="1638" y="13"/>
                    </a:lnTo>
                    <a:lnTo>
                      <a:pt x="1664" y="4"/>
                    </a:lnTo>
                    <a:lnTo>
                      <a:pt x="1692" y="0"/>
                    </a:lnTo>
                    <a:lnTo>
                      <a:pt x="17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Freeform 243">
                <a:extLst>
                  <a:ext uri="{FF2B5EF4-FFF2-40B4-BE49-F238E27FC236}">
                    <a16:creationId xmlns:a16="http://schemas.microsoft.com/office/drawing/2014/main" id="{9F193FD0-7A8A-B320-67BF-2AA95E3AA31F}"/>
                  </a:ext>
                </a:extLst>
              </p:cNvPr>
              <p:cNvSpPr>
                <a:spLocks/>
              </p:cNvSpPr>
              <p:nvPr/>
            </p:nvSpPr>
            <p:spPr bwMode="auto">
              <a:xfrm>
                <a:off x="4606925" y="3586163"/>
                <a:ext cx="180975" cy="180975"/>
              </a:xfrm>
              <a:custGeom>
                <a:avLst/>
                <a:gdLst>
                  <a:gd name="T0" fmla="*/ 573 w 1145"/>
                  <a:gd name="T1" fmla="*/ 0 h 1143"/>
                  <a:gd name="T2" fmla="*/ 694 w 1145"/>
                  <a:gd name="T3" fmla="*/ 13 h 1143"/>
                  <a:gd name="T4" fmla="*/ 807 w 1145"/>
                  <a:gd name="T5" fmla="*/ 51 h 1143"/>
                  <a:gd name="T6" fmla="*/ 908 w 1145"/>
                  <a:gd name="T7" fmla="*/ 109 h 1143"/>
                  <a:gd name="T8" fmla="*/ 995 w 1145"/>
                  <a:gd name="T9" fmla="*/ 187 h 1143"/>
                  <a:gd name="T10" fmla="*/ 1065 w 1145"/>
                  <a:gd name="T11" fmla="*/ 280 h 1143"/>
                  <a:gd name="T12" fmla="*/ 1114 w 1145"/>
                  <a:gd name="T13" fmla="*/ 388 h 1143"/>
                  <a:gd name="T14" fmla="*/ 1140 w 1145"/>
                  <a:gd name="T15" fmla="*/ 505 h 1143"/>
                  <a:gd name="T16" fmla="*/ 1142 w 1145"/>
                  <a:gd name="T17" fmla="*/ 625 h 1143"/>
                  <a:gd name="T18" fmla="*/ 1119 w 1145"/>
                  <a:gd name="T19" fmla="*/ 737 h 1143"/>
                  <a:gd name="T20" fmla="*/ 1077 w 1145"/>
                  <a:gd name="T21" fmla="*/ 840 h 1143"/>
                  <a:gd name="T22" fmla="*/ 1016 w 1145"/>
                  <a:gd name="T23" fmla="*/ 932 h 1143"/>
                  <a:gd name="T24" fmla="*/ 939 w 1145"/>
                  <a:gd name="T25" fmla="*/ 1010 h 1143"/>
                  <a:gd name="T26" fmla="*/ 848 w 1145"/>
                  <a:gd name="T27" fmla="*/ 1072 h 1143"/>
                  <a:gd name="T28" fmla="*/ 746 w 1145"/>
                  <a:gd name="T29" fmla="*/ 1116 h 1143"/>
                  <a:gd name="T30" fmla="*/ 634 w 1145"/>
                  <a:gd name="T31" fmla="*/ 1139 h 1143"/>
                  <a:gd name="T32" fmla="*/ 575 w 1145"/>
                  <a:gd name="T33" fmla="*/ 1143 h 1143"/>
                  <a:gd name="T34" fmla="*/ 540 w 1145"/>
                  <a:gd name="T35" fmla="*/ 1133 h 1143"/>
                  <a:gd name="T36" fmla="*/ 515 w 1145"/>
                  <a:gd name="T37" fmla="*/ 1108 h 1143"/>
                  <a:gd name="T38" fmla="*/ 506 w 1145"/>
                  <a:gd name="T39" fmla="*/ 1073 h 1143"/>
                  <a:gd name="T40" fmla="*/ 514 w 1145"/>
                  <a:gd name="T41" fmla="*/ 1037 h 1143"/>
                  <a:gd name="T42" fmla="*/ 539 w 1145"/>
                  <a:gd name="T43" fmla="*/ 1012 h 1143"/>
                  <a:gd name="T44" fmla="*/ 575 w 1145"/>
                  <a:gd name="T45" fmla="*/ 1002 h 1143"/>
                  <a:gd name="T46" fmla="*/ 673 w 1145"/>
                  <a:gd name="T47" fmla="*/ 990 h 1143"/>
                  <a:gd name="T48" fmla="*/ 764 w 1145"/>
                  <a:gd name="T49" fmla="*/ 957 h 1143"/>
                  <a:gd name="T50" fmla="*/ 844 w 1145"/>
                  <a:gd name="T51" fmla="*/ 905 h 1143"/>
                  <a:gd name="T52" fmla="*/ 910 w 1145"/>
                  <a:gd name="T53" fmla="*/ 838 h 1143"/>
                  <a:gd name="T54" fmla="*/ 960 w 1145"/>
                  <a:gd name="T55" fmla="*/ 758 h 1143"/>
                  <a:gd name="T56" fmla="*/ 992 w 1145"/>
                  <a:gd name="T57" fmla="*/ 666 h 1143"/>
                  <a:gd name="T58" fmla="*/ 1003 w 1145"/>
                  <a:gd name="T59" fmla="*/ 568 h 1143"/>
                  <a:gd name="T60" fmla="*/ 990 w 1145"/>
                  <a:gd name="T61" fmla="*/ 463 h 1143"/>
                  <a:gd name="T62" fmla="*/ 952 w 1145"/>
                  <a:gd name="T63" fmla="*/ 367 h 1143"/>
                  <a:gd name="T64" fmla="*/ 893 w 1145"/>
                  <a:gd name="T65" fmla="*/ 284 h 1143"/>
                  <a:gd name="T66" fmla="*/ 817 w 1145"/>
                  <a:gd name="T67" fmla="*/ 216 h 1143"/>
                  <a:gd name="T68" fmla="*/ 727 w 1145"/>
                  <a:gd name="T69" fmla="*/ 169 h 1143"/>
                  <a:gd name="T70" fmla="*/ 626 w 1145"/>
                  <a:gd name="T71" fmla="*/ 143 h 1143"/>
                  <a:gd name="T72" fmla="*/ 569 w 1145"/>
                  <a:gd name="T73" fmla="*/ 139 h 1143"/>
                  <a:gd name="T74" fmla="*/ 473 w 1145"/>
                  <a:gd name="T75" fmla="*/ 151 h 1143"/>
                  <a:gd name="T76" fmla="*/ 382 w 1145"/>
                  <a:gd name="T77" fmla="*/ 184 h 1143"/>
                  <a:gd name="T78" fmla="*/ 301 w 1145"/>
                  <a:gd name="T79" fmla="*/ 235 h 1143"/>
                  <a:gd name="T80" fmla="*/ 232 w 1145"/>
                  <a:gd name="T81" fmla="*/ 305 h 1143"/>
                  <a:gd name="T82" fmla="*/ 182 w 1145"/>
                  <a:gd name="T83" fmla="*/ 387 h 1143"/>
                  <a:gd name="T84" fmla="*/ 151 w 1145"/>
                  <a:gd name="T85" fmla="*/ 478 h 1143"/>
                  <a:gd name="T86" fmla="*/ 141 w 1145"/>
                  <a:gd name="T87" fmla="*/ 575 h 1143"/>
                  <a:gd name="T88" fmla="*/ 132 w 1145"/>
                  <a:gd name="T89" fmla="*/ 610 h 1143"/>
                  <a:gd name="T90" fmla="*/ 107 w 1145"/>
                  <a:gd name="T91" fmla="*/ 636 h 1143"/>
                  <a:gd name="T92" fmla="*/ 71 w 1145"/>
                  <a:gd name="T93" fmla="*/ 645 h 1143"/>
                  <a:gd name="T94" fmla="*/ 52 w 1145"/>
                  <a:gd name="T95" fmla="*/ 643 h 1143"/>
                  <a:gd name="T96" fmla="*/ 21 w 1145"/>
                  <a:gd name="T97" fmla="*/ 625 h 1143"/>
                  <a:gd name="T98" fmla="*/ 3 w 1145"/>
                  <a:gd name="T99" fmla="*/ 593 h 1143"/>
                  <a:gd name="T100" fmla="*/ 3 w 1145"/>
                  <a:gd name="T101" fmla="*/ 519 h 1143"/>
                  <a:gd name="T102" fmla="*/ 24 w 1145"/>
                  <a:gd name="T103" fmla="*/ 409 h 1143"/>
                  <a:gd name="T104" fmla="*/ 66 w 1145"/>
                  <a:gd name="T105" fmla="*/ 306 h 1143"/>
                  <a:gd name="T106" fmla="*/ 127 w 1145"/>
                  <a:gd name="T107" fmla="*/ 213 h 1143"/>
                  <a:gd name="T108" fmla="*/ 207 w 1145"/>
                  <a:gd name="T109" fmla="*/ 132 h 1143"/>
                  <a:gd name="T110" fmla="*/ 300 w 1145"/>
                  <a:gd name="T111" fmla="*/ 69 h 1143"/>
                  <a:gd name="T112" fmla="*/ 402 w 1145"/>
                  <a:gd name="T113" fmla="*/ 25 h 1143"/>
                  <a:gd name="T114" fmla="*/ 512 w 1145"/>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5" h="1143">
                    <a:moveTo>
                      <a:pt x="569" y="0"/>
                    </a:moveTo>
                    <a:lnTo>
                      <a:pt x="573" y="0"/>
                    </a:lnTo>
                    <a:lnTo>
                      <a:pt x="634" y="3"/>
                    </a:lnTo>
                    <a:lnTo>
                      <a:pt x="694" y="13"/>
                    </a:lnTo>
                    <a:lnTo>
                      <a:pt x="752" y="29"/>
                    </a:lnTo>
                    <a:lnTo>
                      <a:pt x="807" y="51"/>
                    </a:lnTo>
                    <a:lnTo>
                      <a:pt x="860" y="77"/>
                    </a:lnTo>
                    <a:lnTo>
                      <a:pt x="908" y="109"/>
                    </a:lnTo>
                    <a:lnTo>
                      <a:pt x="954" y="146"/>
                    </a:lnTo>
                    <a:lnTo>
                      <a:pt x="995" y="187"/>
                    </a:lnTo>
                    <a:lnTo>
                      <a:pt x="1033" y="232"/>
                    </a:lnTo>
                    <a:lnTo>
                      <a:pt x="1065" y="280"/>
                    </a:lnTo>
                    <a:lnTo>
                      <a:pt x="1092" y="332"/>
                    </a:lnTo>
                    <a:lnTo>
                      <a:pt x="1114" y="388"/>
                    </a:lnTo>
                    <a:lnTo>
                      <a:pt x="1130" y="445"/>
                    </a:lnTo>
                    <a:lnTo>
                      <a:pt x="1140" y="505"/>
                    </a:lnTo>
                    <a:lnTo>
                      <a:pt x="1145" y="567"/>
                    </a:lnTo>
                    <a:lnTo>
                      <a:pt x="1142" y="625"/>
                    </a:lnTo>
                    <a:lnTo>
                      <a:pt x="1133" y="682"/>
                    </a:lnTo>
                    <a:lnTo>
                      <a:pt x="1119" y="737"/>
                    </a:lnTo>
                    <a:lnTo>
                      <a:pt x="1101" y="790"/>
                    </a:lnTo>
                    <a:lnTo>
                      <a:pt x="1077" y="840"/>
                    </a:lnTo>
                    <a:lnTo>
                      <a:pt x="1049" y="888"/>
                    </a:lnTo>
                    <a:lnTo>
                      <a:pt x="1016" y="932"/>
                    </a:lnTo>
                    <a:lnTo>
                      <a:pt x="979" y="972"/>
                    </a:lnTo>
                    <a:lnTo>
                      <a:pt x="939" y="1010"/>
                    </a:lnTo>
                    <a:lnTo>
                      <a:pt x="896" y="1042"/>
                    </a:lnTo>
                    <a:lnTo>
                      <a:pt x="848" y="1072"/>
                    </a:lnTo>
                    <a:lnTo>
                      <a:pt x="799" y="1096"/>
                    </a:lnTo>
                    <a:lnTo>
                      <a:pt x="746" y="1116"/>
                    </a:lnTo>
                    <a:lnTo>
                      <a:pt x="691" y="1130"/>
                    </a:lnTo>
                    <a:lnTo>
                      <a:pt x="634" y="1139"/>
                    </a:lnTo>
                    <a:lnTo>
                      <a:pt x="576" y="1143"/>
                    </a:lnTo>
                    <a:lnTo>
                      <a:pt x="575" y="1143"/>
                    </a:lnTo>
                    <a:lnTo>
                      <a:pt x="557" y="1140"/>
                    </a:lnTo>
                    <a:lnTo>
                      <a:pt x="540" y="1133"/>
                    </a:lnTo>
                    <a:lnTo>
                      <a:pt x="526" y="1123"/>
                    </a:lnTo>
                    <a:lnTo>
                      <a:pt x="515" y="1108"/>
                    </a:lnTo>
                    <a:lnTo>
                      <a:pt x="508" y="1092"/>
                    </a:lnTo>
                    <a:lnTo>
                      <a:pt x="506" y="1073"/>
                    </a:lnTo>
                    <a:lnTo>
                      <a:pt x="508" y="1054"/>
                    </a:lnTo>
                    <a:lnTo>
                      <a:pt x="514" y="1037"/>
                    </a:lnTo>
                    <a:lnTo>
                      <a:pt x="525" y="1022"/>
                    </a:lnTo>
                    <a:lnTo>
                      <a:pt x="539" y="1012"/>
                    </a:lnTo>
                    <a:lnTo>
                      <a:pt x="556" y="1005"/>
                    </a:lnTo>
                    <a:lnTo>
                      <a:pt x="575" y="1002"/>
                    </a:lnTo>
                    <a:lnTo>
                      <a:pt x="625" y="999"/>
                    </a:lnTo>
                    <a:lnTo>
                      <a:pt x="673" y="990"/>
                    </a:lnTo>
                    <a:lnTo>
                      <a:pt x="720" y="976"/>
                    </a:lnTo>
                    <a:lnTo>
                      <a:pt x="764" y="957"/>
                    </a:lnTo>
                    <a:lnTo>
                      <a:pt x="805" y="933"/>
                    </a:lnTo>
                    <a:lnTo>
                      <a:pt x="844" y="905"/>
                    </a:lnTo>
                    <a:lnTo>
                      <a:pt x="879" y="873"/>
                    </a:lnTo>
                    <a:lnTo>
                      <a:pt x="910" y="838"/>
                    </a:lnTo>
                    <a:lnTo>
                      <a:pt x="937" y="799"/>
                    </a:lnTo>
                    <a:lnTo>
                      <a:pt x="960" y="758"/>
                    </a:lnTo>
                    <a:lnTo>
                      <a:pt x="979" y="714"/>
                    </a:lnTo>
                    <a:lnTo>
                      <a:pt x="992" y="666"/>
                    </a:lnTo>
                    <a:lnTo>
                      <a:pt x="1000" y="618"/>
                    </a:lnTo>
                    <a:lnTo>
                      <a:pt x="1003" y="568"/>
                    </a:lnTo>
                    <a:lnTo>
                      <a:pt x="999" y="514"/>
                    </a:lnTo>
                    <a:lnTo>
                      <a:pt x="990" y="463"/>
                    </a:lnTo>
                    <a:lnTo>
                      <a:pt x="973" y="413"/>
                    </a:lnTo>
                    <a:lnTo>
                      <a:pt x="952" y="367"/>
                    </a:lnTo>
                    <a:lnTo>
                      <a:pt x="924" y="324"/>
                    </a:lnTo>
                    <a:lnTo>
                      <a:pt x="893" y="284"/>
                    </a:lnTo>
                    <a:lnTo>
                      <a:pt x="857" y="248"/>
                    </a:lnTo>
                    <a:lnTo>
                      <a:pt x="817" y="216"/>
                    </a:lnTo>
                    <a:lnTo>
                      <a:pt x="773" y="190"/>
                    </a:lnTo>
                    <a:lnTo>
                      <a:pt x="727" y="169"/>
                    </a:lnTo>
                    <a:lnTo>
                      <a:pt x="678" y="153"/>
                    </a:lnTo>
                    <a:lnTo>
                      <a:pt x="626" y="143"/>
                    </a:lnTo>
                    <a:lnTo>
                      <a:pt x="572" y="139"/>
                    </a:lnTo>
                    <a:lnTo>
                      <a:pt x="569" y="139"/>
                    </a:lnTo>
                    <a:lnTo>
                      <a:pt x="520" y="142"/>
                    </a:lnTo>
                    <a:lnTo>
                      <a:pt x="473" y="151"/>
                    </a:lnTo>
                    <a:lnTo>
                      <a:pt x="427" y="165"/>
                    </a:lnTo>
                    <a:lnTo>
                      <a:pt x="382" y="184"/>
                    </a:lnTo>
                    <a:lnTo>
                      <a:pt x="341" y="207"/>
                    </a:lnTo>
                    <a:lnTo>
                      <a:pt x="301" y="235"/>
                    </a:lnTo>
                    <a:lnTo>
                      <a:pt x="265" y="268"/>
                    </a:lnTo>
                    <a:lnTo>
                      <a:pt x="232" y="305"/>
                    </a:lnTo>
                    <a:lnTo>
                      <a:pt x="205" y="345"/>
                    </a:lnTo>
                    <a:lnTo>
                      <a:pt x="182" y="387"/>
                    </a:lnTo>
                    <a:lnTo>
                      <a:pt x="164" y="431"/>
                    </a:lnTo>
                    <a:lnTo>
                      <a:pt x="151" y="478"/>
                    </a:lnTo>
                    <a:lnTo>
                      <a:pt x="143" y="525"/>
                    </a:lnTo>
                    <a:lnTo>
                      <a:pt x="141" y="575"/>
                    </a:lnTo>
                    <a:lnTo>
                      <a:pt x="139" y="592"/>
                    </a:lnTo>
                    <a:lnTo>
                      <a:pt x="132" y="610"/>
                    </a:lnTo>
                    <a:lnTo>
                      <a:pt x="121" y="624"/>
                    </a:lnTo>
                    <a:lnTo>
                      <a:pt x="107" y="636"/>
                    </a:lnTo>
                    <a:lnTo>
                      <a:pt x="90" y="643"/>
                    </a:lnTo>
                    <a:lnTo>
                      <a:pt x="71" y="645"/>
                    </a:lnTo>
                    <a:lnTo>
                      <a:pt x="70" y="645"/>
                    </a:lnTo>
                    <a:lnTo>
                      <a:pt x="52" y="643"/>
                    </a:lnTo>
                    <a:lnTo>
                      <a:pt x="35" y="636"/>
                    </a:lnTo>
                    <a:lnTo>
                      <a:pt x="21" y="625"/>
                    </a:lnTo>
                    <a:lnTo>
                      <a:pt x="10" y="610"/>
                    </a:lnTo>
                    <a:lnTo>
                      <a:pt x="3" y="593"/>
                    </a:lnTo>
                    <a:lnTo>
                      <a:pt x="0" y="576"/>
                    </a:lnTo>
                    <a:lnTo>
                      <a:pt x="3" y="519"/>
                    </a:lnTo>
                    <a:lnTo>
                      <a:pt x="11" y="463"/>
                    </a:lnTo>
                    <a:lnTo>
                      <a:pt x="24" y="409"/>
                    </a:lnTo>
                    <a:lnTo>
                      <a:pt x="42" y="356"/>
                    </a:lnTo>
                    <a:lnTo>
                      <a:pt x="66" y="306"/>
                    </a:lnTo>
                    <a:lnTo>
                      <a:pt x="94" y="258"/>
                    </a:lnTo>
                    <a:lnTo>
                      <a:pt x="127" y="213"/>
                    </a:lnTo>
                    <a:lnTo>
                      <a:pt x="165" y="170"/>
                    </a:lnTo>
                    <a:lnTo>
                      <a:pt x="207" y="132"/>
                    </a:lnTo>
                    <a:lnTo>
                      <a:pt x="251" y="98"/>
                    </a:lnTo>
                    <a:lnTo>
                      <a:pt x="300" y="69"/>
                    </a:lnTo>
                    <a:lnTo>
                      <a:pt x="350" y="44"/>
                    </a:lnTo>
                    <a:lnTo>
                      <a:pt x="402" y="25"/>
                    </a:lnTo>
                    <a:lnTo>
                      <a:pt x="456" y="12"/>
                    </a:lnTo>
                    <a:lnTo>
                      <a:pt x="512" y="3"/>
                    </a:lnTo>
                    <a:lnTo>
                      <a:pt x="5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Freeform 244">
                <a:extLst>
                  <a:ext uri="{FF2B5EF4-FFF2-40B4-BE49-F238E27FC236}">
                    <a16:creationId xmlns:a16="http://schemas.microsoft.com/office/drawing/2014/main" id="{0BE031BF-F3F2-CA94-50AB-C91F0600906D}"/>
                  </a:ext>
                </a:extLst>
              </p:cNvPr>
              <p:cNvSpPr>
                <a:spLocks noEditPoints="1"/>
              </p:cNvSpPr>
              <p:nvPr/>
            </p:nvSpPr>
            <p:spPr bwMode="auto">
              <a:xfrm>
                <a:off x="4356100" y="3684588"/>
                <a:ext cx="327025" cy="327025"/>
              </a:xfrm>
              <a:custGeom>
                <a:avLst/>
                <a:gdLst>
                  <a:gd name="T0" fmla="*/ 950 w 2058"/>
                  <a:gd name="T1" fmla="*/ 279 h 2058"/>
                  <a:gd name="T2" fmla="*/ 789 w 2058"/>
                  <a:gd name="T3" fmla="*/ 378 h 2058"/>
                  <a:gd name="T4" fmla="*/ 571 w 2058"/>
                  <a:gd name="T5" fmla="*/ 455 h 2058"/>
                  <a:gd name="T6" fmla="*/ 453 w 2058"/>
                  <a:gd name="T7" fmla="*/ 350 h 2058"/>
                  <a:gd name="T8" fmla="*/ 353 w 2058"/>
                  <a:gd name="T9" fmla="*/ 465 h 2058"/>
                  <a:gd name="T10" fmla="*/ 422 w 2058"/>
                  <a:gd name="T11" fmla="*/ 688 h 2058"/>
                  <a:gd name="T12" fmla="*/ 315 w 2058"/>
                  <a:gd name="T13" fmla="*/ 938 h 2058"/>
                  <a:gd name="T14" fmla="*/ 142 w 2058"/>
                  <a:gd name="T15" fmla="*/ 957 h 2058"/>
                  <a:gd name="T16" fmla="*/ 153 w 2058"/>
                  <a:gd name="T17" fmla="*/ 1109 h 2058"/>
                  <a:gd name="T18" fmla="*/ 360 w 2058"/>
                  <a:gd name="T19" fmla="*/ 1219 h 2058"/>
                  <a:gd name="T20" fmla="*/ 461 w 2058"/>
                  <a:gd name="T21" fmla="*/ 1470 h 2058"/>
                  <a:gd name="T22" fmla="*/ 351 w 2058"/>
                  <a:gd name="T23" fmla="*/ 1605 h 2058"/>
                  <a:gd name="T24" fmla="*/ 463 w 2058"/>
                  <a:gd name="T25" fmla="*/ 1708 h 2058"/>
                  <a:gd name="T26" fmla="*/ 643 w 2058"/>
                  <a:gd name="T27" fmla="*/ 1607 h 2058"/>
                  <a:gd name="T28" fmla="*/ 928 w 2058"/>
                  <a:gd name="T29" fmla="*/ 1730 h 2058"/>
                  <a:gd name="T30" fmla="*/ 954 w 2058"/>
                  <a:gd name="T31" fmla="*/ 1916 h 2058"/>
                  <a:gd name="T32" fmla="*/ 1109 w 2058"/>
                  <a:gd name="T33" fmla="*/ 1911 h 2058"/>
                  <a:gd name="T34" fmla="*/ 1167 w 2058"/>
                  <a:gd name="T35" fmla="*/ 1713 h 2058"/>
                  <a:gd name="T36" fmla="*/ 1453 w 2058"/>
                  <a:gd name="T37" fmla="*/ 1597 h 2058"/>
                  <a:gd name="T38" fmla="*/ 1602 w 2058"/>
                  <a:gd name="T39" fmla="*/ 1710 h 2058"/>
                  <a:gd name="T40" fmla="*/ 1710 w 2058"/>
                  <a:gd name="T41" fmla="*/ 1602 h 2058"/>
                  <a:gd name="T42" fmla="*/ 1598 w 2058"/>
                  <a:gd name="T43" fmla="*/ 1454 h 2058"/>
                  <a:gd name="T44" fmla="*/ 1713 w 2058"/>
                  <a:gd name="T45" fmla="*/ 1167 h 2058"/>
                  <a:gd name="T46" fmla="*/ 1911 w 2058"/>
                  <a:gd name="T47" fmla="*/ 1110 h 2058"/>
                  <a:gd name="T48" fmla="*/ 1917 w 2058"/>
                  <a:gd name="T49" fmla="*/ 955 h 2058"/>
                  <a:gd name="T50" fmla="*/ 1731 w 2058"/>
                  <a:gd name="T51" fmla="*/ 928 h 2058"/>
                  <a:gd name="T52" fmla="*/ 1609 w 2058"/>
                  <a:gd name="T53" fmla="*/ 644 h 2058"/>
                  <a:gd name="T54" fmla="*/ 1708 w 2058"/>
                  <a:gd name="T55" fmla="*/ 464 h 2058"/>
                  <a:gd name="T56" fmla="*/ 1607 w 2058"/>
                  <a:gd name="T57" fmla="*/ 352 h 2058"/>
                  <a:gd name="T58" fmla="*/ 1490 w 2058"/>
                  <a:gd name="T59" fmla="*/ 455 h 2058"/>
                  <a:gd name="T60" fmla="*/ 1272 w 2058"/>
                  <a:gd name="T61" fmla="*/ 378 h 2058"/>
                  <a:gd name="T62" fmla="*/ 1110 w 2058"/>
                  <a:gd name="T63" fmla="*/ 279 h 2058"/>
                  <a:gd name="T64" fmla="*/ 962 w 2058"/>
                  <a:gd name="T65" fmla="*/ 141 h 2058"/>
                  <a:gd name="T66" fmla="*/ 1224 w 2058"/>
                  <a:gd name="T67" fmla="*/ 67 h 2058"/>
                  <a:gd name="T68" fmla="*/ 1398 w 2058"/>
                  <a:gd name="T69" fmla="*/ 279 h 2058"/>
                  <a:gd name="T70" fmla="*/ 1602 w 2058"/>
                  <a:gd name="T71" fmla="*/ 209 h 2058"/>
                  <a:gd name="T72" fmla="*/ 1834 w 2058"/>
                  <a:gd name="T73" fmla="*/ 388 h 2058"/>
                  <a:gd name="T74" fmla="*/ 1805 w 2058"/>
                  <a:gd name="T75" fmla="*/ 564 h 2058"/>
                  <a:gd name="T76" fmla="*/ 1937 w 2058"/>
                  <a:gd name="T77" fmla="*/ 812 h 2058"/>
                  <a:gd name="T78" fmla="*/ 2058 w 2058"/>
                  <a:gd name="T79" fmla="*/ 960 h 2058"/>
                  <a:gd name="T80" fmla="*/ 1966 w 2058"/>
                  <a:gd name="T81" fmla="*/ 1238 h 2058"/>
                  <a:gd name="T82" fmla="*/ 1756 w 2058"/>
                  <a:gd name="T83" fmla="*/ 1444 h 2058"/>
                  <a:gd name="T84" fmla="*/ 1848 w 2058"/>
                  <a:gd name="T85" fmla="*/ 1631 h 2058"/>
                  <a:gd name="T86" fmla="*/ 1648 w 2058"/>
                  <a:gd name="T87" fmla="*/ 1841 h 2058"/>
                  <a:gd name="T88" fmla="*/ 1445 w 2058"/>
                  <a:gd name="T89" fmla="*/ 1755 h 2058"/>
                  <a:gd name="T90" fmla="*/ 1238 w 2058"/>
                  <a:gd name="T91" fmla="*/ 1965 h 2058"/>
                  <a:gd name="T92" fmla="*/ 961 w 2058"/>
                  <a:gd name="T93" fmla="*/ 2058 h 2058"/>
                  <a:gd name="T94" fmla="*/ 812 w 2058"/>
                  <a:gd name="T95" fmla="*/ 1936 h 2058"/>
                  <a:gd name="T96" fmla="*/ 564 w 2058"/>
                  <a:gd name="T97" fmla="*/ 1805 h 2058"/>
                  <a:gd name="T98" fmla="*/ 400 w 2058"/>
                  <a:gd name="T99" fmla="*/ 1837 h 2058"/>
                  <a:gd name="T100" fmla="*/ 210 w 2058"/>
                  <a:gd name="T101" fmla="*/ 1614 h 2058"/>
                  <a:gd name="T102" fmla="*/ 278 w 2058"/>
                  <a:gd name="T103" fmla="*/ 1397 h 2058"/>
                  <a:gd name="T104" fmla="*/ 67 w 2058"/>
                  <a:gd name="T105" fmla="*/ 1223 h 2058"/>
                  <a:gd name="T106" fmla="*/ 3 w 2058"/>
                  <a:gd name="T107" fmla="*/ 930 h 2058"/>
                  <a:gd name="T108" fmla="*/ 152 w 2058"/>
                  <a:gd name="T109" fmla="*/ 809 h 2058"/>
                  <a:gd name="T110" fmla="*/ 236 w 2058"/>
                  <a:gd name="T111" fmla="*/ 543 h 2058"/>
                  <a:gd name="T112" fmla="*/ 236 w 2058"/>
                  <a:gd name="T113" fmla="*/ 371 h 2058"/>
                  <a:gd name="T114" fmla="*/ 458 w 2058"/>
                  <a:gd name="T115" fmla="*/ 209 h 2058"/>
                  <a:gd name="T116" fmla="*/ 709 w 2058"/>
                  <a:gd name="T117" fmla="*/ 256 h 2058"/>
                  <a:gd name="T118" fmla="*/ 853 w 2058"/>
                  <a:gd name="T119" fmla="*/ 45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8" h="2058">
                    <a:moveTo>
                      <a:pt x="962" y="141"/>
                    </a:moveTo>
                    <a:lnTo>
                      <a:pt x="958" y="143"/>
                    </a:lnTo>
                    <a:lnTo>
                      <a:pt x="954" y="145"/>
                    </a:lnTo>
                    <a:lnTo>
                      <a:pt x="952" y="147"/>
                    </a:lnTo>
                    <a:lnTo>
                      <a:pt x="951" y="150"/>
                    </a:lnTo>
                    <a:lnTo>
                      <a:pt x="950" y="153"/>
                    </a:lnTo>
                    <a:lnTo>
                      <a:pt x="950" y="279"/>
                    </a:lnTo>
                    <a:lnTo>
                      <a:pt x="947" y="299"/>
                    </a:lnTo>
                    <a:lnTo>
                      <a:pt x="940" y="315"/>
                    </a:lnTo>
                    <a:lnTo>
                      <a:pt x="928" y="330"/>
                    </a:lnTo>
                    <a:lnTo>
                      <a:pt x="912" y="342"/>
                    </a:lnTo>
                    <a:lnTo>
                      <a:pt x="893" y="348"/>
                    </a:lnTo>
                    <a:lnTo>
                      <a:pt x="840" y="361"/>
                    </a:lnTo>
                    <a:lnTo>
                      <a:pt x="789" y="378"/>
                    </a:lnTo>
                    <a:lnTo>
                      <a:pt x="738" y="398"/>
                    </a:lnTo>
                    <a:lnTo>
                      <a:pt x="690" y="423"/>
                    </a:lnTo>
                    <a:lnTo>
                      <a:pt x="643" y="451"/>
                    </a:lnTo>
                    <a:lnTo>
                      <a:pt x="625" y="460"/>
                    </a:lnTo>
                    <a:lnTo>
                      <a:pt x="607" y="464"/>
                    </a:lnTo>
                    <a:lnTo>
                      <a:pt x="588" y="462"/>
                    </a:lnTo>
                    <a:lnTo>
                      <a:pt x="571" y="455"/>
                    </a:lnTo>
                    <a:lnTo>
                      <a:pt x="555" y="443"/>
                    </a:lnTo>
                    <a:lnTo>
                      <a:pt x="466" y="352"/>
                    </a:lnTo>
                    <a:lnTo>
                      <a:pt x="463" y="350"/>
                    </a:lnTo>
                    <a:lnTo>
                      <a:pt x="461" y="349"/>
                    </a:lnTo>
                    <a:lnTo>
                      <a:pt x="458" y="349"/>
                    </a:lnTo>
                    <a:lnTo>
                      <a:pt x="456" y="349"/>
                    </a:lnTo>
                    <a:lnTo>
                      <a:pt x="453" y="350"/>
                    </a:lnTo>
                    <a:lnTo>
                      <a:pt x="450" y="352"/>
                    </a:lnTo>
                    <a:lnTo>
                      <a:pt x="353" y="449"/>
                    </a:lnTo>
                    <a:lnTo>
                      <a:pt x="351" y="452"/>
                    </a:lnTo>
                    <a:lnTo>
                      <a:pt x="350" y="456"/>
                    </a:lnTo>
                    <a:lnTo>
                      <a:pt x="350" y="459"/>
                    </a:lnTo>
                    <a:lnTo>
                      <a:pt x="351" y="462"/>
                    </a:lnTo>
                    <a:lnTo>
                      <a:pt x="353" y="465"/>
                    </a:lnTo>
                    <a:lnTo>
                      <a:pt x="443" y="554"/>
                    </a:lnTo>
                    <a:lnTo>
                      <a:pt x="455" y="569"/>
                    </a:lnTo>
                    <a:lnTo>
                      <a:pt x="461" y="587"/>
                    </a:lnTo>
                    <a:lnTo>
                      <a:pt x="463" y="606"/>
                    </a:lnTo>
                    <a:lnTo>
                      <a:pt x="460" y="625"/>
                    </a:lnTo>
                    <a:lnTo>
                      <a:pt x="451" y="642"/>
                    </a:lnTo>
                    <a:lnTo>
                      <a:pt x="422" y="688"/>
                    </a:lnTo>
                    <a:lnTo>
                      <a:pt x="398" y="737"/>
                    </a:lnTo>
                    <a:lnTo>
                      <a:pt x="376" y="788"/>
                    </a:lnTo>
                    <a:lnTo>
                      <a:pt x="360" y="839"/>
                    </a:lnTo>
                    <a:lnTo>
                      <a:pt x="347" y="892"/>
                    </a:lnTo>
                    <a:lnTo>
                      <a:pt x="341" y="911"/>
                    </a:lnTo>
                    <a:lnTo>
                      <a:pt x="330" y="927"/>
                    </a:lnTo>
                    <a:lnTo>
                      <a:pt x="315" y="938"/>
                    </a:lnTo>
                    <a:lnTo>
                      <a:pt x="297" y="947"/>
                    </a:lnTo>
                    <a:lnTo>
                      <a:pt x="278" y="949"/>
                    </a:lnTo>
                    <a:lnTo>
                      <a:pt x="153" y="949"/>
                    </a:lnTo>
                    <a:lnTo>
                      <a:pt x="149" y="950"/>
                    </a:lnTo>
                    <a:lnTo>
                      <a:pt x="146" y="951"/>
                    </a:lnTo>
                    <a:lnTo>
                      <a:pt x="143" y="954"/>
                    </a:lnTo>
                    <a:lnTo>
                      <a:pt x="142" y="957"/>
                    </a:lnTo>
                    <a:lnTo>
                      <a:pt x="141" y="960"/>
                    </a:lnTo>
                    <a:lnTo>
                      <a:pt x="141" y="1097"/>
                    </a:lnTo>
                    <a:lnTo>
                      <a:pt x="142" y="1101"/>
                    </a:lnTo>
                    <a:lnTo>
                      <a:pt x="143" y="1104"/>
                    </a:lnTo>
                    <a:lnTo>
                      <a:pt x="146" y="1107"/>
                    </a:lnTo>
                    <a:lnTo>
                      <a:pt x="149" y="1108"/>
                    </a:lnTo>
                    <a:lnTo>
                      <a:pt x="153" y="1109"/>
                    </a:lnTo>
                    <a:lnTo>
                      <a:pt x="278" y="1109"/>
                    </a:lnTo>
                    <a:lnTo>
                      <a:pt x="297" y="1111"/>
                    </a:lnTo>
                    <a:lnTo>
                      <a:pt x="315" y="1120"/>
                    </a:lnTo>
                    <a:lnTo>
                      <a:pt x="330" y="1131"/>
                    </a:lnTo>
                    <a:lnTo>
                      <a:pt x="341" y="1147"/>
                    </a:lnTo>
                    <a:lnTo>
                      <a:pt x="347" y="1166"/>
                    </a:lnTo>
                    <a:lnTo>
                      <a:pt x="360" y="1219"/>
                    </a:lnTo>
                    <a:lnTo>
                      <a:pt x="376" y="1270"/>
                    </a:lnTo>
                    <a:lnTo>
                      <a:pt x="398" y="1321"/>
                    </a:lnTo>
                    <a:lnTo>
                      <a:pt x="422" y="1368"/>
                    </a:lnTo>
                    <a:lnTo>
                      <a:pt x="451" y="1416"/>
                    </a:lnTo>
                    <a:lnTo>
                      <a:pt x="460" y="1433"/>
                    </a:lnTo>
                    <a:lnTo>
                      <a:pt x="463" y="1452"/>
                    </a:lnTo>
                    <a:lnTo>
                      <a:pt x="461" y="1470"/>
                    </a:lnTo>
                    <a:lnTo>
                      <a:pt x="455" y="1488"/>
                    </a:lnTo>
                    <a:lnTo>
                      <a:pt x="443" y="1504"/>
                    </a:lnTo>
                    <a:lnTo>
                      <a:pt x="353" y="1593"/>
                    </a:lnTo>
                    <a:lnTo>
                      <a:pt x="351" y="1596"/>
                    </a:lnTo>
                    <a:lnTo>
                      <a:pt x="350" y="1599"/>
                    </a:lnTo>
                    <a:lnTo>
                      <a:pt x="350" y="1602"/>
                    </a:lnTo>
                    <a:lnTo>
                      <a:pt x="351" y="1605"/>
                    </a:lnTo>
                    <a:lnTo>
                      <a:pt x="353" y="1609"/>
                    </a:lnTo>
                    <a:lnTo>
                      <a:pt x="450" y="1704"/>
                    </a:lnTo>
                    <a:lnTo>
                      <a:pt x="453" y="1708"/>
                    </a:lnTo>
                    <a:lnTo>
                      <a:pt x="456" y="1709"/>
                    </a:lnTo>
                    <a:lnTo>
                      <a:pt x="458" y="1709"/>
                    </a:lnTo>
                    <a:lnTo>
                      <a:pt x="461" y="1709"/>
                    </a:lnTo>
                    <a:lnTo>
                      <a:pt x="463" y="1708"/>
                    </a:lnTo>
                    <a:lnTo>
                      <a:pt x="466" y="1704"/>
                    </a:lnTo>
                    <a:lnTo>
                      <a:pt x="555" y="1616"/>
                    </a:lnTo>
                    <a:lnTo>
                      <a:pt x="569" y="1605"/>
                    </a:lnTo>
                    <a:lnTo>
                      <a:pt x="586" y="1598"/>
                    </a:lnTo>
                    <a:lnTo>
                      <a:pt x="604" y="1596"/>
                    </a:lnTo>
                    <a:lnTo>
                      <a:pt x="624" y="1599"/>
                    </a:lnTo>
                    <a:lnTo>
                      <a:pt x="643" y="1607"/>
                    </a:lnTo>
                    <a:lnTo>
                      <a:pt x="690" y="1636"/>
                    </a:lnTo>
                    <a:lnTo>
                      <a:pt x="738" y="1661"/>
                    </a:lnTo>
                    <a:lnTo>
                      <a:pt x="789" y="1682"/>
                    </a:lnTo>
                    <a:lnTo>
                      <a:pt x="840" y="1699"/>
                    </a:lnTo>
                    <a:lnTo>
                      <a:pt x="893" y="1713"/>
                    </a:lnTo>
                    <a:lnTo>
                      <a:pt x="912" y="1719"/>
                    </a:lnTo>
                    <a:lnTo>
                      <a:pt x="928" y="1730"/>
                    </a:lnTo>
                    <a:lnTo>
                      <a:pt x="940" y="1745"/>
                    </a:lnTo>
                    <a:lnTo>
                      <a:pt x="948" y="1762"/>
                    </a:lnTo>
                    <a:lnTo>
                      <a:pt x="950" y="1781"/>
                    </a:lnTo>
                    <a:lnTo>
                      <a:pt x="950" y="1907"/>
                    </a:lnTo>
                    <a:lnTo>
                      <a:pt x="951" y="1911"/>
                    </a:lnTo>
                    <a:lnTo>
                      <a:pt x="952" y="1914"/>
                    </a:lnTo>
                    <a:lnTo>
                      <a:pt x="954" y="1916"/>
                    </a:lnTo>
                    <a:lnTo>
                      <a:pt x="958" y="1918"/>
                    </a:lnTo>
                    <a:lnTo>
                      <a:pt x="962" y="1918"/>
                    </a:lnTo>
                    <a:lnTo>
                      <a:pt x="1099" y="1918"/>
                    </a:lnTo>
                    <a:lnTo>
                      <a:pt x="1102" y="1918"/>
                    </a:lnTo>
                    <a:lnTo>
                      <a:pt x="1105" y="1916"/>
                    </a:lnTo>
                    <a:lnTo>
                      <a:pt x="1108" y="1914"/>
                    </a:lnTo>
                    <a:lnTo>
                      <a:pt x="1109" y="1911"/>
                    </a:lnTo>
                    <a:lnTo>
                      <a:pt x="1110" y="1907"/>
                    </a:lnTo>
                    <a:lnTo>
                      <a:pt x="1110" y="1781"/>
                    </a:lnTo>
                    <a:lnTo>
                      <a:pt x="1113" y="1762"/>
                    </a:lnTo>
                    <a:lnTo>
                      <a:pt x="1121" y="1745"/>
                    </a:lnTo>
                    <a:lnTo>
                      <a:pt x="1133" y="1730"/>
                    </a:lnTo>
                    <a:lnTo>
                      <a:pt x="1148" y="1719"/>
                    </a:lnTo>
                    <a:lnTo>
                      <a:pt x="1167" y="1713"/>
                    </a:lnTo>
                    <a:lnTo>
                      <a:pt x="1220" y="1700"/>
                    </a:lnTo>
                    <a:lnTo>
                      <a:pt x="1272" y="1683"/>
                    </a:lnTo>
                    <a:lnTo>
                      <a:pt x="1321" y="1662"/>
                    </a:lnTo>
                    <a:lnTo>
                      <a:pt x="1370" y="1638"/>
                    </a:lnTo>
                    <a:lnTo>
                      <a:pt x="1417" y="1610"/>
                    </a:lnTo>
                    <a:lnTo>
                      <a:pt x="1434" y="1600"/>
                    </a:lnTo>
                    <a:lnTo>
                      <a:pt x="1453" y="1597"/>
                    </a:lnTo>
                    <a:lnTo>
                      <a:pt x="1472" y="1599"/>
                    </a:lnTo>
                    <a:lnTo>
                      <a:pt x="1490" y="1605"/>
                    </a:lnTo>
                    <a:lnTo>
                      <a:pt x="1506" y="1618"/>
                    </a:lnTo>
                    <a:lnTo>
                      <a:pt x="1594" y="1707"/>
                    </a:lnTo>
                    <a:lnTo>
                      <a:pt x="1598" y="1709"/>
                    </a:lnTo>
                    <a:lnTo>
                      <a:pt x="1600" y="1710"/>
                    </a:lnTo>
                    <a:lnTo>
                      <a:pt x="1602" y="1710"/>
                    </a:lnTo>
                    <a:lnTo>
                      <a:pt x="1605" y="1710"/>
                    </a:lnTo>
                    <a:lnTo>
                      <a:pt x="1607" y="1709"/>
                    </a:lnTo>
                    <a:lnTo>
                      <a:pt x="1610" y="1707"/>
                    </a:lnTo>
                    <a:lnTo>
                      <a:pt x="1706" y="1610"/>
                    </a:lnTo>
                    <a:lnTo>
                      <a:pt x="1708" y="1607"/>
                    </a:lnTo>
                    <a:lnTo>
                      <a:pt x="1709" y="1604"/>
                    </a:lnTo>
                    <a:lnTo>
                      <a:pt x="1710" y="1602"/>
                    </a:lnTo>
                    <a:lnTo>
                      <a:pt x="1709" y="1600"/>
                    </a:lnTo>
                    <a:lnTo>
                      <a:pt x="1708" y="1597"/>
                    </a:lnTo>
                    <a:lnTo>
                      <a:pt x="1706" y="1594"/>
                    </a:lnTo>
                    <a:lnTo>
                      <a:pt x="1618" y="1505"/>
                    </a:lnTo>
                    <a:lnTo>
                      <a:pt x="1606" y="1489"/>
                    </a:lnTo>
                    <a:lnTo>
                      <a:pt x="1600" y="1473"/>
                    </a:lnTo>
                    <a:lnTo>
                      <a:pt x="1598" y="1454"/>
                    </a:lnTo>
                    <a:lnTo>
                      <a:pt x="1601" y="1435"/>
                    </a:lnTo>
                    <a:lnTo>
                      <a:pt x="1609" y="1417"/>
                    </a:lnTo>
                    <a:lnTo>
                      <a:pt x="1638" y="1370"/>
                    </a:lnTo>
                    <a:lnTo>
                      <a:pt x="1663" y="1322"/>
                    </a:lnTo>
                    <a:lnTo>
                      <a:pt x="1683" y="1271"/>
                    </a:lnTo>
                    <a:lnTo>
                      <a:pt x="1700" y="1220"/>
                    </a:lnTo>
                    <a:lnTo>
                      <a:pt x="1713" y="1167"/>
                    </a:lnTo>
                    <a:lnTo>
                      <a:pt x="1719" y="1148"/>
                    </a:lnTo>
                    <a:lnTo>
                      <a:pt x="1731" y="1132"/>
                    </a:lnTo>
                    <a:lnTo>
                      <a:pt x="1745" y="1121"/>
                    </a:lnTo>
                    <a:lnTo>
                      <a:pt x="1762" y="1113"/>
                    </a:lnTo>
                    <a:lnTo>
                      <a:pt x="1782" y="1110"/>
                    </a:lnTo>
                    <a:lnTo>
                      <a:pt x="1908" y="1110"/>
                    </a:lnTo>
                    <a:lnTo>
                      <a:pt x="1911" y="1110"/>
                    </a:lnTo>
                    <a:lnTo>
                      <a:pt x="1914" y="1108"/>
                    </a:lnTo>
                    <a:lnTo>
                      <a:pt x="1917" y="1106"/>
                    </a:lnTo>
                    <a:lnTo>
                      <a:pt x="1918" y="1103"/>
                    </a:lnTo>
                    <a:lnTo>
                      <a:pt x="1919" y="1098"/>
                    </a:lnTo>
                    <a:lnTo>
                      <a:pt x="1919" y="961"/>
                    </a:lnTo>
                    <a:lnTo>
                      <a:pt x="1918" y="958"/>
                    </a:lnTo>
                    <a:lnTo>
                      <a:pt x="1917" y="955"/>
                    </a:lnTo>
                    <a:lnTo>
                      <a:pt x="1914" y="953"/>
                    </a:lnTo>
                    <a:lnTo>
                      <a:pt x="1911" y="951"/>
                    </a:lnTo>
                    <a:lnTo>
                      <a:pt x="1908" y="951"/>
                    </a:lnTo>
                    <a:lnTo>
                      <a:pt x="1782" y="951"/>
                    </a:lnTo>
                    <a:lnTo>
                      <a:pt x="1762" y="948"/>
                    </a:lnTo>
                    <a:lnTo>
                      <a:pt x="1745" y="940"/>
                    </a:lnTo>
                    <a:lnTo>
                      <a:pt x="1731" y="928"/>
                    </a:lnTo>
                    <a:lnTo>
                      <a:pt x="1719" y="912"/>
                    </a:lnTo>
                    <a:lnTo>
                      <a:pt x="1713" y="894"/>
                    </a:lnTo>
                    <a:lnTo>
                      <a:pt x="1700" y="840"/>
                    </a:lnTo>
                    <a:lnTo>
                      <a:pt x="1683" y="789"/>
                    </a:lnTo>
                    <a:lnTo>
                      <a:pt x="1663" y="739"/>
                    </a:lnTo>
                    <a:lnTo>
                      <a:pt x="1638" y="691"/>
                    </a:lnTo>
                    <a:lnTo>
                      <a:pt x="1609" y="644"/>
                    </a:lnTo>
                    <a:lnTo>
                      <a:pt x="1601" y="626"/>
                    </a:lnTo>
                    <a:lnTo>
                      <a:pt x="1598" y="607"/>
                    </a:lnTo>
                    <a:lnTo>
                      <a:pt x="1599" y="588"/>
                    </a:lnTo>
                    <a:lnTo>
                      <a:pt x="1606" y="570"/>
                    </a:lnTo>
                    <a:lnTo>
                      <a:pt x="1618" y="555"/>
                    </a:lnTo>
                    <a:lnTo>
                      <a:pt x="1706" y="466"/>
                    </a:lnTo>
                    <a:lnTo>
                      <a:pt x="1708" y="464"/>
                    </a:lnTo>
                    <a:lnTo>
                      <a:pt x="1709" y="461"/>
                    </a:lnTo>
                    <a:lnTo>
                      <a:pt x="1710" y="459"/>
                    </a:lnTo>
                    <a:lnTo>
                      <a:pt x="1709" y="457"/>
                    </a:lnTo>
                    <a:lnTo>
                      <a:pt x="1708" y="453"/>
                    </a:lnTo>
                    <a:lnTo>
                      <a:pt x="1706" y="450"/>
                    </a:lnTo>
                    <a:lnTo>
                      <a:pt x="1610" y="354"/>
                    </a:lnTo>
                    <a:lnTo>
                      <a:pt x="1607" y="352"/>
                    </a:lnTo>
                    <a:lnTo>
                      <a:pt x="1605" y="351"/>
                    </a:lnTo>
                    <a:lnTo>
                      <a:pt x="1602" y="350"/>
                    </a:lnTo>
                    <a:lnTo>
                      <a:pt x="1600" y="351"/>
                    </a:lnTo>
                    <a:lnTo>
                      <a:pt x="1598" y="352"/>
                    </a:lnTo>
                    <a:lnTo>
                      <a:pt x="1594" y="354"/>
                    </a:lnTo>
                    <a:lnTo>
                      <a:pt x="1506" y="443"/>
                    </a:lnTo>
                    <a:lnTo>
                      <a:pt x="1490" y="455"/>
                    </a:lnTo>
                    <a:lnTo>
                      <a:pt x="1472" y="462"/>
                    </a:lnTo>
                    <a:lnTo>
                      <a:pt x="1453" y="463"/>
                    </a:lnTo>
                    <a:lnTo>
                      <a:pt x="1434" y="460"/>
                    </a:lnTo>
                    <a:lnTo>
                      <a:pt x="1417" y="451"/>
                    </a:lnTo>
                    <a:lnTo>
                      <a:pt x="1370" y="423"/>
                    </a:lnTo>
                    <a:lnTo>
                      <a:pt x="1321" y="398"/>
                    </a:lnTo>
                    <a:lnTo>
                      <a:pt x="1272" y="378"/>
                    </a:lnTo>
                    <a:lnTo>
                      <a:pt x="1220" y="361"/>
                    </a:lnTo>
                    <a:lnTo>
                      <a:pt x="1167" y="348"/>
                    </a:lnTo>
                    <a:lnTo>
                      <a:pt x="1148" y="342"/>
                    </a:lnTo>
                    <a:lnTo>
                      <a:pt x="1133" y="330"/>
                    </a:lnTo>
                    <a:lnTo>
                      <a:pt x="1120" y="315"/>
                    </a:lnTo>
                    <a:lnTo>
                      <a:pt x="1113" y="299"/>
                    </a:lnTo>
                    <a:lnTo>
                      <a:pt x="1110" y="279"/>
                    </a:lnTo>
                    <a:lnTo>
                      <a:pt x="1110" y="153"/>
                    </a:lnTo>
                    <a:lnTo>
                      <a:pt x="1109" y="150"/>
                    </a:lnTo>
                    <a:lnTo>
                      <a:pt x="1108" y="147"/>
                    </a:lnTo>
                    <a:lnTo>
                      <a:pt x="1105" y="145"/>
                    </a:lnTo>
                    <a:lnTo>
                      <a:pt x="1102" y="143"/>
                    </a:lnTo>
                    <a:lnTo>
                      <a:pt x="1099" y="141"/>
                    </a:lnTo>
                    <a:lnTo>
                      <a:pt x="962" y="141"/>
                    </a:lnTo>
                    <a:close/>
                    <a:moveTo>
                      <a:pt x="961" y="0"/>
                    </a:moveTo>
                    <a:lnTo>
                      <a:pt x="1098" y="0"/>
                    </a:lnTo>
                    <a:lnTo>
                      <a:pt x="1128" y="3"/>
                    </a:lnTo>
                    <a:lnTo>
                      <a:pt x="1157" y="12"/>
                    </a:lnTo>
                    <a:lnTo>
                      <a:pt x="1183" y="26"/>
                    </a:lnTo>
                    <a:lnTo>
                      <a:pt x="1205" y="45"/>
                    </a:lnTo>
                    <a:lnTo>
                      <a:pt x="1224" y="67"/>
                    </a:lnTo>
                    <a:lnTo>
                      <a:pt x="1238" y="93"/>
                    </a:lnTo>
                    <a:lnTo>
                      <a:pt x="1246" y="121"/>
                    </a:lnTo>
                    <a:lnTo>
                      <a:pt x="1250" y="152"/>
                    </a:lnTo>
                    <a:lnTo>
                      <a:pt x="1250" y="223"/>
                    </a:lnTo>
                    <a:lnTo>
                      <a:pt x="1300" y="237"/>
                    </a:lnTo>
                    <a:lnTo>
                      <a:pt x="1350" y="256"/>
                    </a:lnTo>
                    <a:lnTo>
                      <a:pt x="1398" y="279"/>
                    </a:lnTo>
                    <a:lnTo>
                      <a:pt x="1445" y="303"/>
                    </a:lnTo>
                    <a:lnTo>
                      <a:pt x="1494" y="253"/>
                    </a:lnTo>
                    <a:lnTo>
                      <a:pt x="1512" y="237"/>
                    </a:lnTo>
                    <a:lnTo>
                      <a:pt x="1532" y="225"/>
                    </a:lnTo>
                    <a:lnTo>
                      <a:pt x="1554" y="216"/>
                    </a:lnTo>
                    <a:lnTo>
                      <a:pt x="1578" y="211"/>
                    </a:lnTo>
                    <a:lnTo>
                      <a:pt x="1602" y="209"/>
                    </a:lnTo>
                    <a:lnTo>
                      <a:pt x="1631" y="212"/>
                    </a:lnTo>
                    <a:lnTo>
                      <a:pt x="1660" y="221"/>
                    </a:lnTo>
                    <a:lnTo>
                      <a:pt x="1686" y="234"/>
                    </a:lnTo>
                    <a:lnTo>
                      <a:pt x="1708" y="253"/>
                    </a:lnTo>
                    <a:lnTo>
                      <a:pt x="1805" y="350"/>
                    </a:lnTo>
                    <a:lnTo>
                      <a:pt x="1821" y="368"/>
                    </a:lnTo>
                    <a:lnTo>
                      <a:pt x="1834" y="388"/>
                    </a:lnTo>
                    <a:lnTo>
                      <a:pt x="1842" y="410"/>
                    </a:lnTo>
                    <a:lnTo>
                      <a:pt x="1849" y="433"/>
                    </a:lnTo>
                    <a:lnTo>
                      <a:pt x="1850" y="457"/>
                    </a:lnTo>
                    <a:lnTo>
                      <a:pt x="1848" y="487"/>
                    </a:lnTo>
                    <a:lnTo>
                      <a:pt x="1838" y="516"/>
                    </a:lnTo>
                    <a:lnTo>
                      <a:pt x="1824" y="541"/>
                    </a:lnTo>
                    <a:lnTo>
                      <a:pt x="1805" y="564"/>
                    </a:lnTo>
                    <a:lnTo>
                      <a:pt x="1756" y="614"/>
                    </a:lnTo>
                    <a:lnTo>
                      <a:pt x="1781" y="661"/>
                    </a:lnTo>
                    <a:lnTo>
                      <a:pt x="1802" y="709"/>
                    </a:lnTo>
                    <a:lnTo>
                      <a:pt x="1821" y="758"/>
                    </a:lnTo>
                    <a:lnTo>
                      <a:pt x="1837" y="809"/>
                    </a:lnTo>
                    <a:lnTo>
                      <a:pt x="1907" y="809"/>
                    </a:lnTo>
                    <a:lnTo>
                      <a:pt x="1937" y="812"/>
                    </a:lnTo>
                    <a:lnTo>
                      <a:pt x="1966" y="820"/>
                    </a:lnTo>
                    <a:lnTo>
                      <a:pt x="1992" y="835"/>
                    </a:lnTo>
                    <a:lnTo>
                      <a:pt x="2014" y="853"/>
                    </a:lnTo>
                    <a:lnTo>
                      <a:pt x="2033" y="875"/>
                    </a:lnTo>
                    <a:lnTo>
                      <a:pt x="2047" y="901"/>
                    </a:lnTo>
                    <a:lnTo>
                      <a:pt x="2055" y="930"/>
                    </a:lnTo>
                    <a:lnTo>
                      <a:pt x="2058" y="960"/>
                    </a:lnTo>
                    <a:lnTo>
                      <a:pt x="2058" y="1097"/>
                    </a:lnTo>
                    <a:lnTo>
                      <a:pt x="2055" y="1128"/>
                    </a:lnTo>
                    <a:lnTo>
                      <a:pt x="2047" y="1156"/>
                    </a:lnTo>
                    <a:lnTo>
                      <a:pt x="2033" y="1182"/>
                    </a:lnTo>
                    <a:lnTo>
                      <a:pt x="2014" y="1205"/>
                    </a:lnTo>
                    <a:lnTo>
                      <a:pt x="1992" y="1223"/>
                    </a:lnTo>
                    <a:lnTo>
                      <a:pt x="1966" y="1238"/>
                    </a:lnTo>
                    <a:lnTo>
                      <a:pt x="1937" y="1246"/>
                    </a:lnTo>
                    <a:lnTo>
                      <a:pt x="1907" y="1249"/>
                    </a:lnTo>
                    <a:lnTo>
                      <a:pt x="1837" y="1249"/>
                    </a:lnTo>
                    <a:lnTo>
                      <a:pt x="1821" y="1300"/>
                    </a:lnTo>
                    <a:lnTo>
                      <a:pt x="1802" y="1349"/>
                    </a:lnTo>
                    <a:lnTo>
                      <a:pt x="1781" y="1397"/>
                    </a:lnTo>
                    <a:lnTo>
                      <a:pt x="1756" y="1444"/>
                    </a:lnTo>
                    <a:lnTo>
                      <a:pt x="1805" y="1494"/>
                    </a:lnTo>
                    <a:lnTo>
                      <a:pt x="1821" y="1512"/>
                    </a:lnTo>
                    <a:lnTo>
                      <a:pt x="1834" y="1532"/>
                    </a:lnTo>
                    <a:lnTo>
                      <a:pt x="1842" y="1554"/>
                    </a:lnTo>
                    <a:lnTo>
                      <a:pt x="1849" y="1577"/>
                    </a:lnTo>
                    <a:lnTo>
                      <a:pt x="1850" y="1600"/>
                    </a:lnTo>
                    <a:lnTo>
                      <a:pt x="1848" y="1631"/>
                    </a:lnTo>
                    <a:lnTo>
                      <a:pt x="1838" y="1659"/>
                    </a:lnTo>
                    <a:lnTo>
                      <a:pt x="1824" y="1684"/>
                    </a:lnTo>
                    <a:lnTo>
                      <a:pt x="1805" y="1708"/>
                    </a:lnTo>
                    <a:lnTo>
                      <a:pt x="1708" y="1805"/>
                    </a:lnTo>
                    <a:lnTo>
                      <a:pt x="1690" y="1820"/>
                    </a:lnTo>
                    <a:lnTo>
                      <a:pt x="1670" y="1833"/>
                    </a:lnTo>
                    <a:lnTo>
                      <a:pt x="1648" y="1841"/>
                    </a:lnTo>
                    <a:lnTo>
                      <a:pt x="1625" y="1847"/>
                    </a:lnTo>
                    <a:lnTo>
                      <a:pt x="1602" y="1849"/>
                    </a:lnTo>
                    <a:lnTo>
                      <a:pt x="1571" y="1846"/>
                    </a:lnTo>
                    <a:lnTo>
                      <a:pt x="1544" y="1837"/>
                    </a:lnTo>
                    <a:lnTo>
                      <a:pt x="1517" y="1824"/>
                    </a:lnTo>
                    <a:lnTo>
                      <a:pt x="1494" y="1805"/>
                    </a:lnTo>
                    <a:lnTo>
                      <a:pt x="1445" y="1755"/>
                    </a:lnTo>
                    <a:lnTo>
                      <a:pt x="1398" y="1779"/>
                    </a:lnTo>
                    <a:lnTo>
                      <a:pt x="1350" y="1801"/>
                    </a:lnTo>
                    <a:lnTo>
                      <a:pt x="1300" y="1820"/>
                    </a:lnTo>
                    <a:lnTo>
                      <a:pt x="1250" y="1835"/>
                    </a:lnTo>
                    <a:lnTo>
                      <a:pt x="1250" y="1906"/>
                    </a:lnTo>
                    <a:lnTo>
                      <a:pt x="1246" y="1936"/>
                    </a:lnTo>
                    <a:lnTo>
                      <a:pt x="1238" y="1965"/>
                    </a:lnTo>
                    <a:lnTo>
                      <a:pt x="1224" y="1991"/>
                    </a:lnTo>
                    <a:lnTo>
                      <a:pt x="1205" y="2013"/>
                    </a:lnTo>
                    <a:lnTo>
                      <a:pt x="1183" y="2032"/>
                    </a:lnTo>
                    <a:lnTo>
                      <a:pt x="1157" y="2046"/>
                    </a:lnTo>
                    <a:lnTo>
                      <a:pt x="1128" y="2054"/>
                    </a:lnTo>
                    <a:lnTo>
                      <a:pt x="1098" y="2058"/>
                    </a:lnTo>
                    <a:lnTo>
                      <a:pt x="961" y="2058"/>
                    </a:lnTo>
                    <a:lnTo>
                      <a:pt x="930" y="2054"/>
                    </a:lnTo>
                    <a:lnTo>
                      <a:pt x="903" y="2046"/>
                    </a:lnTo>
                    <a:lnTo>
                      <a:pt x="876" y="2032"/>
                    </a:lnTo>
                    <a:lnTo>
                      <a:pt x="854" y="2013"/>
                    </a:lnTo>
                    <a:lnTo>
                      <a:pt x="835" y="1991"/>
                    </a:lnTo>
                    <a:lnTo>
                      <a:pt x="821" y="1965"/>
                    </a:lnTo>
                    <a:lnTo>
                      <a:pt x="812" y="1936"/>
                    </a:lnTo>
                    <a:lnTo>
                      <a:pt x="809" y="1906"/>
                    </a:lnTo>
                    <a:lnTo>
                      <a:pt x="809" y="1835"/>
                    </a:lnTo>
                    <a:lnTo>
                      <a:pt x="758" y="1820"/>
                    </a:lnTo>
                    <a:lnTo>
                      <a:pt x="709" y="1801"/>
                    </a:lnTo>
                    <a:lnTo>
                      <a:pt x="661" y="1779"/>
                    </a:lnTo>
                    <a:lnTo>
                      <a:pt x="615" y="1755"/>
                    </a:lnTo>
                    <a:lnTo>
                      <a:pt x="564" y="1805"/>
                    </a:lnTo>
                    <a:lnTo>
                      <a:pt x="546" y="1820"/>
                    </a:lnTo>
                    <a:lnTo>
                      <a:pt x="526" y="1833"/>
                    </a:lnTo>
                    <a:lnTo>
                      <a:pt x="504" y="1841"/>
                    </a:lnTo>
                    <a:lnTo>
                      <a:pt x="481" y="1847"/>
                    </a:lnTo>
                    <a:lnTo>
                      <a:pt x="458" y="1849"/>
                    </a:lnTo>
                    <a:lnTo>
                      <a:pt x="427" y="1846"/>
                    </a:lnTo>
                    <a:lnTo>
                      <a:pt x="400" y="1837"/>
                    </a:lnTo>
                    <a:lnTo>
                      <a:pt x="373" y="1824"/>
                    </a:lnTo>
                    <a:lnTo>
                      <a:pt x="350" y="1805"/>
                    </a:lnTo>
                    <a:lnTo>
                      <a:pt x="253" y="1708"/>
                    </a:lnTo>
                    <a:lnTo>
                      <a:pt x="236" y="1687"/>
                    </a:lnTo>
                    <a:lnTo>
                      <a:pt x="223" y="1663"/>
                    </a:lnTo>
                    <a:lnTo>
                      <a:pt x="214" y="1639"/>
                    </a:lnTo>
                    <a:lnTo>
                      <a:pt x="210" y="1614"/>
                    </a:lnTo>
                    <a:lnTo>
                      <a:pt x="210" y="1587"/>
                    </a:lnTo>
                    <a:lnTo>
                      <a:pt x="214" y="1562"/>
                    </a:lnTo>
                    <a:lnTo>
                      <a:pt x="223" y="1538"/>
                    </a:lnTo>
                    <a:lnTo>
                      <a:pt x="236" y="1515"/>
                    </a:lnTo>
                    <a:lnTo>
                      <a:pt x="253" y="1494"/>
                    </a:lnTo>
                    <a:lnTo>
                      <a:pt x="304" y="1444"/>
                    </a:lnTo>
                    <a:lnTo>
                      <a:pt x="278" y="1397"/>
                    </a:lnTo>
                    <a:lnTo>
                      <a:pt x="256" y="1349"/>
                    </a:lnTo>
                    <a:lnTo>
                      <a:pt x="237" y="1300"/>
                    </a:lnTo>
                    <a:lnTo>
                      <a:pt x="223" y="1249"/>
                    </a:lnTo>
                    <a:lnTo>
                      <a:pt x="152" y="1249"/>
                    </a:lnTo>
                    <a:lnTo>
                      <a:pt x="121" y="1246"/>
                    </a:lnTo>
                    <a:lnTo>
                      <a:pt x="93" y="1238"/>
                    </a:lnTo>
                    <a:lnTo>
                      <a:pt x="67" y="1223"/>
                    </a:lnTo>
                    <a:lnTo>
                      <a:pt x="44" y="1205"/>
                    </a:lnTo>
                    <a:lnTo>
                      <a:pt x="26" y="1182"/>
                    </a:lnTo>
                    <a:lnTo>
                      <a:pt x="12" y="1156"/>
                    </a:lnTo>
                    <a:lnTo>
                      <a:pt x="3" y="1128"/>
                    </a:lnTo>
                    <a:lnTo>
                      <a:pt x="0" y="1097"/>
                    </a:lnTo>
                    <a:lnTo>
                      <a:pt x="0" y="960"/>
                    </a:lnTo>
                    <a:lnTo>
                      <a:pt x="3" y="930"/>
                    </a:lnTo>
                    <a:lnTo>
                      <a:pt x="12" y="901"/>
                    </a:lnTo>
                    <a:lnTo>
                      <a:pt x="26" y="875"/>
                    </a:lnTo>
                    <a:lnTo>
                      <a:pt x="44" y="853"/>
                    </a:lnTo>
                    <a:lnTo>
                      <a:pt x="67" y="835"/>
                    </a:lnTo>
                    <a:lnTo>
                      <a:pt x="93" y="820"/>
                    </a:lnTo>
                    <a:lnTo>
                      <a:pt x="121" y="812"/>
                    </a:lnTo>
                    <a:lnTo>
                      <a:pt x="152" y="809"/>
                    </a:lnTo>
                    <a:lnTo>
                      <a:pt x="223" y="809"/>
                    </a:lnTo>
                    <a:lnTo>
                      <a:pt x="237" y="758"/>
                    </a:lnTo>
                    <a:lnTo>
                      <a:pt x="256" y="709"/>
                    </a:lnTo>
                    <a:lnTo>
                      <a:pt x="278" y="661"/>
                    </a:lnTo>
                    <a:lnTo>
                      <a:pt x="304" y="614"/>
                    </a:lnTo>
                    <a:lnTo>
                      <a:pt x="253" y="564"/>
                    </a:lnTo>
                    <a:lnTo>
                      <a:pt x="236" y="543"/>
                    </a:lnTo>
                    <a:lnTo>
                      <a:pt x="223" y="520"/>
                    </a:lnTo>
                    <a:lnTo>
                      <a:pt x="214" y="496"/>
                    </a:lnTo>
                    <a:lnTo>
                      <a:pt x="210" y="470"/>
                    </a:lnTo>
                    <a:lnTo>
                      <a:pt x="210" y="444"/>
                    </a:lnTo>
                    <a:lnTo>
                      <a:pt x="214" y="419"/>
                    </a:lnTo>
                    <a:lnTo>
                      <a:pt x="223" y="394"/>
                    </a:lnTo>
                    <a:lnTo>
                      <a:pt x="236" y="371"/>
                    </a:lnTo>
                    <a:lnTo>
                      <a:pt x="253" y="350"/>
                    </a:lnTo>
                    <a:lnTo>
                      <a:pt x="350" y="253"/>
                    </a:lnTo>
                    <a:lnTo>
                      <a:pt x="368" y="237"/>
                    </a:lnTo>
                    <a:lnTo>
                      <a:pt x="388" y="225"/>
                    </a:lnTo>
                    <a:lnTo>
                      <a:pt x="410" y="216"/>
                    </a:lnTo>
                    <a:lnTo>
                      <a:pt x="433" y="211"/>
                    </a:lnTo>
                    <a:lnTo>
                      <a:pt x="458" y="209"/>
                    </a:lnTo>
                    <a:lnTo>
                      <a:pt x="487" y="212"/>
                    </a:lnTo>
                    <a:lnTo>
                      <a:pt x="516" y="221"/>
                    </a:lnTo>
                    <a:lnTo>
                      <a:pt x="542" y="234"/>
                    </a:lnTo>
                    <a:lnTo>
                      <a:pt x="564" y="253"/>
                    </a:lnTo>
                    <a:lnTo>
                      <a:pt x="615" y="303"/>
                    </a:lnTo>
                    <a:lnTo>
                      <a:pt x="661" y="279"/>
                    </a:lnTo>
                    <a:lnTo>
                      <a:pt x="709" y="256"/>
                    </a:lnTo>
                    <a:lnTo>
                      <a:pt x="758" y="237"/>
                    </a:lnTo>
                    <a:lnTo>
                      <a:pt x="809" y="223"/>
                    </a:lnTo>
                    <a:lnTo>
                      <a:pt x="809" y="152"/>
                    </a:lnTo>
                    <a:lnTo>
                      <a:pt x="812" y="121"/>
                    </a:lnTo>
                    <a:lnTo>
                      <a:pt x="820" y="93"/>
                    </a:lnTo>
                    <a:lnTo>
                      <a:pt x="835" y="67"/>
                    </a:lnTo>
                    <a:lnTo>
                      <a:pt x="853" y="45"/>
                    </a:lnTo>
                    <a:lnTo>
                      <a:pt x="876" y="26"/>
                    </a:lnTo>
                    <a:lnTo>
                      <a:pt x="902" y="12"/>
                    </a:lnTo>
                    <a:lnTo>
                      <a:pt x="930" y="3"/>
                    </a:lnTo>
                    <a:lnTo>
                      <a:pt x="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 name="Freeform 245">
                <a:extLst>
                  <a:ext uri="{FF2B5EF4-FFF2-40B4-BE49-F238E27FC236}">
                    <a16:creationId xmlns:a16="http://schemas.microsoft.com/office/drawing/2014/main" id="{B29EE335-B72A-D383-BD5B-D8CEC9357F15}"/>
                  </a:ext>
                </a:extLst>
              </p:cNvPr>
              <p:cNvSpPr>
                <a:spLocks noEditPoints="1"/>
              </p:cNvSpPr>
              <p:nvPr/>
            </p:nvSpPr>
            <p:spPr bwMode="auto">
              <a:xfrm>
                <a:off x="4452938" y="3783013"/>
                <a:ext cx="133350" cy="131763"/>
              </a:xfrm>
              <a:custGeom>
                <a:avLst/>
                <a:gdLst>
                  <a:gd name="T0" fmla="*/ 376 w 834"/>
                  <a:gd name="T1" fmla="*/ 143 h 834"/>
                  <a:gd name="T2" fmla="*/ 300 w 834"/>
                  <a:gd name="T3" fmla="*/ 166 h 834"/>
                  <a:gd name="T4" fmla="*/ 235 w 834"/>
                  <a:gd name="T5" fmla="*/ 208 h 834"/>
                  <a:gd name="T6" fmla="*/ 184 w 834"/>
                  <a:gd name="T7" fmla="*/ 266 h 834"/>
                  <a:gd name="T8" fmla="*/ 152 w 834"/>
                  <a:gd name="T9" fmla="*/ 337 h 834"/>
                  <a:gd name="T10" fmla="*/ 140 w 834"/>
                  <a:gd name="T11" fmla="*/ 417 h 834"/>
                  <a:gd name="T12" fmla="*/ 152 w 834"/>
                  <a:gd name="T13" fmla="*/ 497 h 834"/>
                  <a:gd name="T14" fmla="*/ 184 w 834"/>
                  <a:gd name="T15" fmla="*/ 568 h 834"/>
                  <a:gd name="T16" fmla="*/ 235 w 834"/>
                  <a:gd name="T17" fmla="*/ 626 h 834"/>
                  <a:gd name="T18" fmla="*/ 300 w 834"/>
                  <a:gd name="T19" fmla="*/ 668 h 834"/>
                  <a:gd name="T20" fmla="*/ 376 w 834"/>
                  <a:gd name="T21" fmla="*/ 691 h 834"/>
                  <a:gd name="T22" fmla="*/ 457 w 834"/>
                  <a:gd name="T23" fmla="*/ 691 h 834"/>
                  <a:gd name="T24" fmla="*/ 533 w 834"/>
                  <a:gd name="T25" fmla="*/ 668 h 834"/>
                  <a:gd name="T26" fmla="*/ 599 w 834"/>
                  <a:gd name="T27" fmla="*/ 626 h 834"/>
                  <a:gd name="T28" fmla="*/ 649 w 834"/>
                  <a:gd name="T29" fmla="*/ 568 h 834"/>
                  <a:gd name="T30" fmla="*/ 682 w 834"/>
                  <a:gd name="T31" fmla="*/ 497 h 834"/>
                  <a:gd name="T32" fmla="*/ 694 w 834"/>
                  <a:gd name="T33" fmla="*/ 417 h 834"/>
                  <a:gd name="T34" fmla="*/ 682 w 834"/>
                  <a:gd name="T35" fmla="*/ 337 h 834"/>
                  <a:gd name="T36" fmla="*/ 649 w 834"/>
                  <a:gd name="T37" fmla="*/ 266 h 834"/>
                  <a:gd name="T38" fmla="*/ 599 w 834"/>
                  <a:gd name="T39" fmla="*/ 208 h 834"/>
                  <a:gd name="T40" fmla="*/ 533 w 834"/>
                  <a:gd name="T41" fmla="*/ 166 h 834"/>
                  <a:gd name="T42" fmla="*/ 457 w 834"/>
                  <a:gd name="T43" fmla="*/ 143 h 834"/>
                  <a:gd name="T44" fmla="*/ 416 w 834"/>
                  <a:gd name="T45" fmla="*/ 0 h 834"/>
                  <a:gd name="T46" fmla="*/ 519 w 834"/>
                  <a:gd name="T47" fmla="*/ 12 h 834"/>
                  <a:gd name="T48" fmla="*/ 612 w 834"/>
                  <a:gd name="T49" fmla="*/ 48 h 834"/>
                  <a:gd name="T50" fmla="*/ 694 w 834"/>
                  <a:gd name="T51" fmla="*/ 105 h 834"/>
                  <a:gd name="T52" fmla="*/ 759 w 834"/>
                  <a:gd name="T53" fmla="*/ 179 h 834"/>
                  <a:gd name="T54" fmla="*/ 805 w 834"/>
                  <a:gd name="T55" fmla="*/ 266 h 834"/>
                  <a:gd name="T56" fmla="*/ 831 w 834"/>
                  <a:gd name="T57" fmla="*/ 364 h 834"/>
                  <a:gd name="T58" fmla="*/ 831 w 834"/>
                  <a:gd name="T59" fmla="*/ 470 h 834"/>
                  <a:gd name="T60" fmla="*/ 805 w 834"/>
                  <a:gd name="T61" fmla="*/ 568 h 834"/>
                  <a:gd name="T62" fmla="*/ 759 w 834"/>
                  <a:gd name="T63" fmla="*/ 655 h 834"/>
                  <a:gd name="T64" fmla="*/ 694 w 834"/>
                  <a:gd name="T65" fmla="*/ 729 h 834"/>
                  <a:gd name="T66" fmla="*/ 612 w 834"/>
                  <a:gd name="T67" fmla="*/ 785 h 834"/>
                  <a:gd name="T68" fmla="*/ 520 w 834"/>
                  <a:gd name="T69" fmla="*/ 822 h 834"/>
                  <a:gd name="T70" fmla="*/ 417 w 834"/>
                  <a:gd name="T71" fmla="*/ 834 h 834"/>
                  <a:gd name="T72" fmla="*/ 314 w 834"/>
                  <a:gd name="T73" fmla="*/ 822 h 834"/>
                  <a:gd name="T74" fmla="*/ 221 w 834"/>
                  <a:gd name="T75" fmla="*/ 785 h 834"/>
                  <a:gd name="T76" fmla="*/ 140 w 834"/>
                  <a:gd name="T77" fmla="*/ 729 h 834"/>
                  <a:gd name="T78" fmla="*/ 75 w 834"/>
                  <a:gd name="T79" fmla="*/ 655 h 834"/>
                  <a:gd name="T80" fmla="*/ 27 w 834"/>
                  <a:gd name="T81" fmla="*/ 568 h 834"/>
                  <a:gd name="T82" fmla="*/ 3 w 834"/>
                  <a:gd name="T83" fmla="*/ 470 h 834"/>
                  <a:gd name="T84" fmla="*/ 3 w 834"/>
                  <a:gd name="T85" fmla="*/ 364 h 834"/>
                  <a:gd name="T86" fmla="*/ 27 w 834"/>
                  <a:gd name="T87" fmla="*/ 266 h 834"/>
                  <a:gd name="T88" fmla="*/ 74 w 834"/>
                  <a:gd name="T89" fmla="*/ 179 h 834"/>
                  <a:gd name="T90" fmla="*/ 139 w 834"/>
                  <a:gd name="T91" fmla="*/ 105 h 834"/>
                  <a:gd name="T92" fmla="*/ 220 w 834"/>
                  <a:gd name="T93" fmla="*/ 48 h 834"/>
                  <a:gd name="T94" fmla="*/ 314 w 834"/>
                  <a:gd name="T95" fmla="*/ 12 h 834"/>
                  <a:gd name="T96" fmla="*/ 416 w 834"/>
                  <a:gd name="T97"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4" h="834">
                    <a:moveTo>
                      <a:pt x="417" y="140"/>
                    </a:moveTo>
                    <a:lnTo>
                      <a:pt x="376" y="143"/>
                    </a:lnTo>
                    <a:lnTo>
                      <a:pt x="337" y="151"/>
                    </a:lnTo>
                    <a:lnTo>
                      <a:pt x="300" y="166"/>
                    </a:lnTo>
                    <a:lnTo>
                      <a:pt x="266" y="185"/>
                    </a:lnTo>
                    <a:lnTo>
                      <a:pt x="235" y="208"/>
                    </a:lnTo>
                    <a:lnTo>
                      <a:pt x="207" y="236"/>
                    </a:lnTo>
                    <a:lnTo>
                      <a:pt x="184" y="266"/>
                    </a:lnTo>
                    <a:lnTo>
                      <a:pt x="165" y="300"/>
                    </a:lnTo>
                    <a:lnTo>
                      <a:pt x="152" y="337"/>
                    </a:lnTo>
                    <a:lnTo>
                      <a:pt x="143" y="376"/>
                    </a:lnTo>
                    <a:lnTo>
                      <a:pt x="140" y="417"/>
                    </a:lnTo>
                    <a:lnTo>
                      <a:pt x="143" y="458"/>
                    </a:lnTo>
                    <a:lnTo>
                      <a:pt x="152" y="497"/>
                    </a:lnTo>
                    <a:lnTo>
                      <a:pt x="165" y="533"/>
                    </a:lnTo>
                    <a:lnTo>
                      <a:pt x="184" y="568"/>
                    </a:lnTo>
                    <a:lnTo>
                      <a:pt x="207" y="598"/>
                    </a:lnTo>
                    <a:lnTo>
                      <a:pt x="235" y="626"/>
                    </a:lnTo>
                    <a:lnTo>
                      <a:pt x="266" y="649"/>
                    </a:lnTo>
                    <a:lnTo>
                      <a:pt x="300" y="668"/>
                    </a:lnTo>
                    <a:lnTo>
                      <a:pt x="337" y="681"/>
                    </a:lnTo>
                    <a:lnTo>
                      <a:pt x="376" y="691"/>
                    </a:lnTo>
                    <a:lnTo>
                      <a:pt x="417" y="694"/>
                    </a:lnTo>
                    <a:lnTo>
                      <a:pt x="457" y="691"/>
                    </a:lnTo>
                    <a:lnTo>
                      <a:pt x="496" y="681"/>
                    </a:lnTo>
                    <a:lnTo>
                      <a:pt x="533" y="668"/>
                    </a:lnTo>
                    <a:lnTo>
                      <a:pt x="567" y="649"/>
                    </a:lnTo>
                    <a:lnTo>
                      <a:pt x="599" y="626"/>
                    </a:lnTo>
                    <a:lnTo>
                      <a:pt x="626" y="598"/>
                    </a:lnTo>
                    <a:lnTo>
                      <a:pt x="649" y="568"/>
                    </a:lnTo>
                    <a:lnTo>
                      <a:pt x="668" y="534"/>
                    </a:lnTo>
                    <a:lnTo>
                      <a:pt x="682" y="497"/>
                    </a:lnTo>
                    <a:lnTo>
                      <a:pt x="690" y="458"/>
                    </a:lnTo>
                    <a:lnTo>
                      <a:pt x="694" y="417"/>
                    </a:lnTo>
                    <a:lnTo>
                      <a:pt x="690" y="376"/>
                    </a:lnTo>
                    <a:lnTo>
                      <a:pt x="682" y="337"/>
                    </a:lnTo>
                    <a:lnTo>
                      <a:pt x="668" y="300"/>
                    </a:lnTo>
                    <a:lnTo>
                      <a:pt x="649" y="266"/>
                    </a:lnTo>
                    <a:lnTo>
                      <a:pt x="626" y="236"/>
                    </a:lnTo>
                    <a:lnTo>
                      <a:pt x="599" y="208"/>
                    </a:lnTo>
                    <a:lnTo>
                      <a:pt x="567" y="185"/>
                    </a:lnTo>
                    <a:lnTo>
                      <a:pt x="533" y="166"/>
                    </a:lnTo>
                    <a:lnTo>
                      <a:pt x="496" y="151"/>
                    </a:lnTo>
                    <a:lnTo>
                      <a:pt x="457" y="143"/>
                    </a:lnTo>
                    <a:lnTo>
                      <a:pt x="417" y="140"/>
                    </a:lnTo>
                    <a:close/>
                    <a:moveTo>
                      <a:pt x="416" y="0"/>
                    </a:moveTo>
                    <a:lnTo>
                      <a:pt x="468" y="3"/>
                    </a:lnTo>
                    <a:lnTo>
                      <a:pt x="519" y="12"/>
                    </a:lnTo>
                    <a:lnTo>
                      <a:pt x="567" y="28"/>
                    </a:lnTo>
                    <a:lnTo>
                      <a:pt x="612" y="48"/>
                    </a:lnTo>
                    <a:lnTo>
                      <a:pt x="655" y="74"/>
                    </a:lnTo>
                    <a:lnTo>
                      <a:pt x="694" y="105"/>
                    </a:lnTo>
                    <a:lnTo>
                      <a:pt x="728" y="140"/>
                    </a:lnTo>
                    <a:lnTo>
                      <a:pt x="759" y="179"/>
                    </a:lnTo>
                    <a:lnTo>
                      <a:pt x="784" y="221"/>
                    </a:lnTo>
                    <a:lnTo>
                      <a:pt x="805" y="266"/>
                    </a:lnTo>
                    <a:lnTo>
                      <a:pt x="821" y="315"/>
                    </a:lnTo>
                    <a:lnTo>
                      <a:pt x="831" y="364"/>
                    </a:lnTo>
                    <a:lnTo>
                      <a:pt x="834" y="417"/>
                    </a:lnTo>
                    <a:lnTo>
                      <a:pt x="831" y="470"/>
                    </a:lnTo>
                    <a:lnTo>
                      <a:pt x="821" y="519"/>
                    </a:lnTo>
                    <a:lnTo>
                      <a:pt x="805" y="568"/>
                    </a:lnTo>
                    <a:lnTo>
                      <a:pt x="785" y="613"/>
                    </a:lnTo>
                    <a:lnTo>
                      <a:pt x="759" y="655"/>
                    </a:lnTo>
                    <a:lnTo>
                      <a:pt x="728" y="694"/>
                    </a:lnTo>
                    <a:lnTo>
                      <a:pt x="694" y="729"/>
                    </a:lnTo>
                    <a:lnTo>
                      <a:pt x="655" y="759"/>
                    </a:lnTo>
                    <a:lnTo>
                      <a:pt x="612" y="785"/>
                    </a:lnTo>
                    <a:lnTo>
                      <a:pt x="567" y="806"/>
                    </a:lnTo>
                    <a:lnTo>
                      <a:pt x="520" y="822"/>
                    </a:lnTo>
                    <a:lnTo>
                      <a:pt x="469" y="831"/>
                    </a:lnTo>
                    <a:lnTo>
                      <a:pt x="417" y="834"/>
                    </a:lnTo>
                    <a:lnTo>
                      <a:pt x="365" y="831"/>
                    </a:lnTo>
                    <a:lnTo>
                      <a:pt x="314" y="822"/>
                    </a:lnTo>
                    <a:lnTo>
                      <a:pt x="266" y="806"/>
                    </a:lnTo>
                    <a:lnTo>
                      <a:pt x="221" y="785"/>
                    </a:lnTo>
                    <a:lnTo>
                      <a:pt x="179" y="759"/>
                    </a:lnTo>
                    <a:lnTo>
                      <a:pt x="140" y="729"/>
                    </a:lnTo>
                    <a:lnTo>
                      <a:pt x="105" y="694"/>
                    </a:lnTo>
                    <a:lnTo>
                      <a:pt x="75" y="655"/>
                    </a:lnTo>
                    <a:lnTo>
                      <a:pt x="48" y="613"/>
                    </a:lnTo>
                    <a:lnTo>
                      <a:pt x="27" y="568"/>
                    </a:lnTo>
                    <a:lnTo>
                      <a:pt x="12" y="519"/>
                    </a:lnTo>
                    <a:lnTo>
                      <a:pt x="3" y="470"/>
                    </a:lnTo>
                    <a:lnTo>
                      <a:pt x="0" y="417"/>
                    </a:lnTo>
                    <a:lnTo>
                      <a:pt x="3" y="364"/>
                    </a:lnTo>
                    <a:lnTo>
                      <a:pt x="12" y="315"/>
                    </a:lnTo>
                    <a:lnTo>
                      <a:pt x="27" y="266"/>
                    </a:lnTo>
                    <a:lnTo>
                      <a:pt x="48" y="221"/>
                    </a:lnTo>
                    <a:lnTo>
                      <a:pt x="74" y="179"/>
                    </a:lnTo>
                    <a:lnTo>
                      <a:pt x="104" y="140"/>
                    </a:lnTo>
                    <a:lnTo>
                      <a:pt x="139" y="105"/>
                    </a:lnTo>
                    <a:lnTo>
                      <a:pt x="178" y="74"/>
                    </a:lnTo>
                    <a:lnTo>
                      <a:pt x="220" y="48"/>
                    </a:lnTo>
                    <a:lnTo>
                      <a:pt x="265" y="28"/>
                    </a:lnTo>
                    <a:lnTo>
                      <a:pt x="314" y="12"/>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0709540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con Library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7CCDC791-0EB6-5740-9830-C6303A43B9A5}"/>
              </a:ext>
            </a:extLst>
          </p:cNvPr>
          <p:cNvSpPr>
            <a:spLocks noGrp="1"/>
          </p:cNvSpPr>
          <p:nvPr>
            <p:ph type="title" hasCustomPrompt="1"/>
          </p:nvPr>
        </p:nvSpPr>
        <p:spPr>
          <a:xfrm>
            <a:off x="339427" y="535518"/>
            <a:ext cx="7076328" cy="1022742"/>
          </a:xfrm>
        </p:spPr>
        <p:txBody>
          <a:bodyPr/>
          <a:lstStyle>
            <a:lvl1pPr>
              <a:defRPr/>
            </a:lvl1pPr>
          </a:lstStyle>
          <a:p>
            <a:r>
              <a:rPr lang="en-US"/>
              <a:t>Icon Library</a:t>
            </a:r>
          </a:p>
        </p:txBody>
      </p:sp>
      <p:grpSp>
        <p:nvGrpSpPr>
          <p:cNvPr id="7" name="Group 6">
            <a:extLst>
              <a:ext uri="{FF2B5EF4-FFF2-40B4-BE49-F238E27FC236}">
                <a16:creationId xmlns:a16="http://schemas.microsoft.com/office/drawing/2014/main" id="{0CBE22AF-9652-1D2E-4BD9-FD0664BD4F2F}"/>
              </a:ext>
            </a:extLst>
          </p:cNvPr>
          <p:cNvGrpSpPr/>
          <p:nvPr/>
        </p:nvGrpSpPr>
        <p:grpSpPr>
          <a:xfrm>
            <a:off x="2156406" y="2349226"/>
            <a:ext cx="386423" cy="926174"/>
            <a:chOff x="708025" y="1916113"/>
            <a:chExt cx="531813" cy="554037"/>
          </a:xfrm>
          <a:solidFill>
            <a:schemeClr val="tx1"/>
          </a:solidFill>
        </p:grpSpPr>
        <p:sp>
          <p:nvSpPr>
            <p:cNvPr id="19" name="Freeform 93">
              <a:extLst>
                <a:ext uri="{FF2B5EF4-FFF2-40B4-BE49-F238E27FC236}">
                  <a16:creationId xmlns:a16="http://schemas.microsoft.com/office/drawing/2014/main" id="{13575BB9-C3B7-0E5F-A2B1-C408BA9AA28E}"/>
                </a:ext>
              </a:extLst>
            </p:cNvPr>
            <p:cNvSpPr>
              <a:spLocks/>
            </p:cNvSpPr>
            <p:nvPr/>
          </p:nvSpPr>
          <p:spPr bwMode="auto">
            <a:xfrm>
              <a:off x="708025" y="1916113"/>
              <a:ext cx="307975" cy="457200"/>
            </a:xfrm>
            <a:custGeom>
              <a:avLst/>
              <a:gdLst>
                <a:gd name="T0" fmla="*/ 1457 w 1939"/>
                <a:gd name="T1" fmla="*/ 4 h 2887"/>
                <a:gd name="T2" fmla="*/ 1621 w 1939"/>
                <a:gd name="T3" fmla="*/ 49 h 2887"/>
                <a:gd name="T4" fmla="*/ 1761 w 1939"/>
                <a:gd name="T5" fmla="*/ 140 h 2887"/>
                <a:gd name="T6" fmla="*/ 1865 w 1939"/>
                <a:gd name="T7" fmla="*/ 268 h 2887"/>
                <a:gd name="T8" fmla="*/ 1927 w 1939"/>
                <a:gd name="T9" fmla="*/ 426 h 2887"/>
                <a:gd name="T10" fmla="*/ 1939 w 1939"/>
                <a:gd name="T11" fmla="*/ 1064 h 2887"/>
                <a:gd name="T12" fmla="*/ 1918 w 1939"/>
                <a:gd name="T13" fmla="*/ 1175 h 2887"/>
                <a:gd name="T14" fmla="*/ 1861 w 1939"/>
                <a:gd name="T15" fmla="*/ 1269 h 2887"/>
                <a:gd name="T16" fmla="*/ 1831 w 1939"/>
                <a:gd name="T17" fmla="*/ 1784 h 2887"/>
                <a:gd name="T18" fmla="*/ 1799 w 1939"/>
                <a:gd name="T19" fmla="*/ 1825 h 2887"/>
                <a:gd name="T20" fmla="*/ 1745 w 1939"/>
                <a:gd name="T21" fmla="*/ 1832 h 2887"/>
                <a:gd name="T22" fmla="*/ 1703 w 1939"/>
                <a:gd name="T23" fmla="*/ 1801 h 2887"/>
                <a:gd name="T24" fmla="*/ 1694 w 1939"/>
                <a:gd name="T25" fmla="*/ 1260 h 2887"/>
                <a:gd name="T26" fmla="*/ 1712 w 1939"/>
                <a:gd name="T27" fmla="*/ 1213 h 2887"/>
                <a:gd name="T28" fmla="*/ 1764 w 1939"/>
                <a:gd name="T29" fmla="*/ 1165 h 2887"/>
                <a:gd name="T30" fmla="*/ 1796 w 1939"/>
                <a:gd name="T31" fmla="*/ 1092 h 2887"/>
                <a:gd name="T32" fmla="*/ 1796 w 1939"/>
                <a:gd name="T33" fmla="*/ 492 h 2887"/>
                <a:gd name="T34" fmla="*/ 1751 w 1939"/>
                <a:gd name="T35" fmla="*/ 354 h 2887"/>
                <a:gd name="T36" fmla="*/ 1664 w 1939"/>
                <a:gd name="T37" fmla="*/ 242 h 2887"/>
                <a:gd name="T38" fmla="*/ 1543 w 1939"/>
                <a:gd name="T39" fmla="*/ 168 h 2887"/>
                <a:gd name="T40" fmla="*/ 1398 w 1939"/>
                <a:gd name="T41" fmla="*/ 141 h 2887"/>
                <a:gd name="T42" fmla="*/ 1186 w 1939"/>
                <a:gd name="T43" fmla="*/ 154 h 2887"/>
                <a:gd name="T44" fmla="*/ 1057 w 1939"/>
                <a:gd name="T45" fmla="*/ 213 h 2887"/>
                <a:gd name="T46" fmla="*/ 957 w 1939"/>
                <a:gd name="T47" fmla="*/ 313 h 2887"/>
                <a:gd name="T48" fmla="*/ 897 w 1939"/>
                <a:gd name="T49" fmla="*/ 443 h 2887"/>
                <a:gd name="T50" fmla="*/ 884 w 1939"/>
                <a:gd name="T51" fmla="*/ 1064 h 2887"/>
                <a:gd name="T52" fmla="*/ 904 w 1939"/>
                <a:gd name="T53" fmla="*/ 1143 h 2887"/>
                <a:gd name="T54" fmla="*/ 958 w 1939"/>
                <a:gd name="T55" fmla="*/ 1203 h 2887"/>
                <a:gd name="T56" fmla="*/ 987 w 1939"/>
                <a:gd name="T57" fmla="*/ 1243 h 2887"/>
                <a:gd name="T58" fmla="*/ 987 w 1939"/>
                <a:gd name="T59" fmla="*/ 1786 h 2887"/>
                <a:gd name="T60" fmla="*/ 954 w 1939"/>
                <a:gd name="T61" fmla="*/ 1838 h 2887"/>
                <a:gd name="T62" fmla="*/ 904 w 1939"/>
                <a:gd name="T63" fmla="*/ 1865 h 2887"/>
                <a:gd name="T64" fmla="*/ 824 w 1939"/>
                <a:gd name="T65" fmla="*/ 1908 h 2887"/>
                <a:gd name="T66" fmla="*/ 710 w 1939"/>
                <a:gd name="T67" fmla="*/ 1972 h 2887"/>
                <a:gd name="T68" fmla="*/ 572 w 1939"/>
                <a:gd name="T69" fmla="*/ 2055 h 2887"/>
                <a:gd name="T70" fmla="*/ 420 w 1939"/>
                <a:gd name="T71" fmla="*/ 2156 h 2887"/>
                <a:gd name="T72" fmla="*/ 261 w 1939"/>
                <a:gd name="T73" fmla="*/ 2274 h 2887"/>
                <a:gd name="T74" fmla="*/ 165 w 1939"/>
                <a:gd name="T75" fmla="*/ 2367 h 2887"/>
                <a:gd name="T76" fmla="*/ 140 w 1939"/>
                <a:gd name="T77" fmla="*/ 2458 h 2887"/>
                <a:gd name="T78" fmla="*/ 131 w 1939"/>
                <a:gd name="T79" fmla="*/ 2852 h 2887"/>
                <a:gd name="T80" fmla="*/ 88 w 1939"/>
                <a:gd name="T81" fmla="*/ 2885 h 2887"/>
                <a:gd name="T82" fmla="*/ 34 w 1939"/>
                <a:gd name="T83" fmla="*/ 2877 h 2887"/>
                <a:gd name="T84" fmla="*/ 2 w 1939"/>
                <a:gd name="T85" fmla="*/ 2836 h 2887"/>
                <a:gd name="T86" fmla="*/ 2 w 1939"/>
                <a:gd name="T87" fmla="*/ 2418 h 2887"/>
                <a:gd name="T88" fmla="*/ 39 w 1939"/>
                <a:gd name="T89" fmla="*/ 2303 h 2887"/>
                <a:gd name="T90" fmla="*/ 118 w 1939"/>
                <a:gd name="T91" fmla="*/ 2209 h 2887"/>
                <a:gd name="T92" fmla="*/ 287 w 1939"/>
                <a:gd name="T93" fmla="*/ 2078 h 2887"/>
                <a:gd name="T94" fmla="*/ 452 w 1939"/>
                <a:gd name="T95" fmla="*/ 1965 h 2887"/>
                <a:gd name="T96" fmla="*/ 603 w 1939"/>
                <a:gd name="T97" fmla="*/ 1871 h 2887"/>
                <a:gd name="T98" fmla="*/ 731 w 1939"/>
                <a:gd name="T99" fmla="*/ 1798 h 2887"/>
                <a:gd name="T100" fmla="*/ 826 w 1939"/>
                <a:gd name="T101" fmla="*/ 1747 h 2887"/>
                <a:gd name="T102" fmla="*/ 822 w 1939"/>
                <a:gd name="T103" fmla="*/ 1269 h 2887"/>
                <a:gd name="T104" fmla="*/ 764 w 1939"/>
                <a:gd name="T105" fmla="*/ 1175 h 2887"/>
                <a:gd name="T106" fmla="*/ 744 w 1939"/>
                <a:gd name="T107" fmla="*/ 1064 h 2887"/>
                <a:gd name="T108" fmla="*/ 756 w 1939"/>
                <a:gd name="T109" fmla="*/ 426 h 2887"/>
                <a:gd name="T110" fmla="*/ 818 w 1939"/>
                <a:gd name="T111" fmla="*/ 268 h 2887"/>
                <a:gd name="T112" fmla="*/ 922 w 1939"/>
                <a:gd name="T113" fmla="*/ 140 h 2887"/>
                <a:gd name="T114" fmla="*/ 1062 w 1939"/>
                <a:gd name="T115" fmla="*/ 49 h 2887"/>
                <a:gd name="T116" fmla="*/ 1226 w 1939"/>
                <a:gd name="T117" fmla="*/ 4 h 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9" h="2887">
                  <a:moveTo>
                    <a:pt x="1285" y="0"/>
                  </a:moveTo>
                  <a:lnTo>
                    <a:pt x="1398" y="0"/>
                  </a:lnTo>
                  <a:lnTo>
                    <a:pt x="1457" y="4"/>
                  </a:lnTo>
                  <a:lnTo>
                    <a:pt x="1514" y="13"/>
                  </a:lnTo>
                  <a:lnTo>
                    <a:pt x="1569" y="28"/>
                  </a:lnTo>
                  <a:lnTo>
                    <a:pt x="1621" y="49"/>
                  </a:lnTo>
                  <a:lnTo>
                    <a:pt x="1670" y="75"/>
                  </a:lnTo>
                  <a:lnTo>
                    <a:pt x="1717" y="106"/>
                  </a:lnTo>
                  <a:lnTo>
                    <a:pt x="1761" y="140"/>
                  </a:lnTo>
                  <a:lnTo>
                    <a:pt x="1799" y="179"/>
                  </a:lnTo>
                  <a:lnTo>
                    <a:pt x="1834" y="223"/>
                  </a:lnTo>
                  <a:lnTo>
                    <a:pt x="1865" y="268"/>
                  </a:lnTo>
                  <a:lnTo>
                    <a:pt x="1891" y="318"/>
                  </a:lnTo>
                  <a:lnTo>
                    <a:pt x="1912" y="371"/>
                  </a:lnTo>
                  <a:lnTo>
                    <a:pt x="1927" y="426"/>
                  </a:lnTo>
                  <a:lnTo>
                    <a:pt x="1936" y="483"/>
                  </a:lnTo>
                  <a:lnTo>
                    <a:pt x="1939" y="542"/>
                  </a:lnTo>
                  <a:lnTo>
                    <a:pt x="1939" y="1064"/>
                  </a:lnTo>
                  <a:lnTo>
                    <a:pt x="1936" y="1103"/>
                  </a:lnTo>
                  <a:lnTo>
                    <a:pt x="1930" y="1140"/>
                  </a:lnTo>
                  <a:lnTo>
                    <a:pt x="1918" y="1175"/>
                  </a:lnTo>
                  <a:lnTo>
                    <a:pt x="1903" y="1208"/>
                  </a:lnTo>
                  <a:lnTo>
                    <a:pt x="1884" y="1240"/>
                  </a:lnTo>
                  <a:lnTo>
                    <a:pt x="1861" y="1269"/>
                  </a:lnTo>
                  <a:lnTo>
                    <a:pt x="1834" y="1295"/>
                  </a:lnTo>
                  <a:lnTo>
                    <a:pt x="1834" y="1764"/>
                  </a:lnTo>
                  <a:lnTo>
                    <a:pt x="1831" y="1784"/>
                  </a:lnTo>
                  <a:lnTo>
                    <a:pt x="1825" y="1801"/>
                  </a:lnTo>
                  <a:lnTo>
                    <a:pt x="1814" y="1814"/>
                  </a:lnTo>
                  <a:lnTo>
                    <a:pt x="1799" y="1825"/>
                  </a:lnTo>
                  <a:lnTo>
                    <a:pt x="1782" y="1832"/>
                  </a:lnTo>
                  <a:lnTo>
                    <a:pt x="1764" y="1835"/>
                  </a:lnTo>
                  <a:lnTo>
                    <a:pt x="1745" y="1832"/>
                  </a:lnTo>
                  <a:lnTo>
                    <a:pt x="1728" y="1825"/>
                  </a:lnTo>
                  <a:lnTo>
                    <a:pt x="1714" y="1814"/>
                  </a:lnTo>
                  <a:lnTo>
                    <a:pt x="1703" y="1801"/>
                  </a:lnTo>
                  <a:lnTo>
                    <a:pt x="1696" y="1784"/>
                  </a:lnTo>
                  <a:lnTo>
                    <a:pt x="1694" y="1764"/>
                  </a:lnTo>
                  <a:lnTo>
                    <a:pt x="1694" y="1260"/>
                  </a:lnTo>
                  <a:lnTo>
                    <a:pt x="1696" y="1243"/>
                  </a:lnTo>
                  <a:lnTo>
                    <a:pt x="1701" y="1227"/>
                  </a:lnTo>
                  <a:lnTo>
                    <a:pt x="1712" y="1213"/>
                  </a:lnTo>
                  <a:lnTo>
                    <a:pt x="1725" y="1203"/>
                  </a:lnTo>
                  <a:lnTo>
                    <a:pt x="1746" y="1186"/>
                  </a:lnTo>
                  <a:lnTo>
                    <a:pt x="1764" y="1165"/>
                  </a:lnTo>
                  <a:lnTo>
                    <a:pt x="1779" y="1143"/>
                  </a:lnTo>
                  <a:lnTo>
                    <a:pt x="1790" y="1119"/>
                  </a:lnTo>
                  <a:lnTo>
                    <a:pt x="1796" y="1092"/>
                  </a:lnTo>
                  <a:lnTo>
                    <a:pt x="1798" y="1064"/>
                  </a:lnTo>
                  <a:lnTo>
                    <a:pt x="1798" y="542"/>
                  </a:lnTo>
                  <a:lnTo>
                    <a:pt x="1796" y="492"/>
                  </a:lnTo>
                  <a:lnTo>
                    <a:pt x="1786" y="443"/>
                  </a:lnTo>
                  <a:lnTo>
                    <a:pt x="1772" y="397"/>
                  </a:lnTo>
                  <a:lnTo>
                    <a:pt x="1751" y="354"/>
                  </a:lnTo>
                  <a:lnTo>
                    <a:pt x="1727" y="313"/>
                  </a:lnTo>
                  <a:lnTo>
                    <a:pt x="1697" y="276"/>
                  </a:lnTo>
                  <a:lnTo>
                    <a:pt x="1664" y="242"/>
                  </a:lnTo>
                  <a:lnTo>
                    <a:pt x="1627" y="213"/>
                  </a:lnTo>
                  <a:lnTo>
                    <a:pt x="1586" y="188"/>
                  </a:lnTo>
                  <a:lnTo>
                    <a:pt x="1543" y="168"/>
                  </a:lnTo>
                  <a:lnTo>
                    <a:pt x="1496" y="154"/>
                  </a:lnTo>
                  <a:lnTo>
                    <a:pt x="1448" y="144"/>
                  </a:lnTo>
                  <a:lnTo>
                    <a:pt x="1398" y="141"/>
                  </a:lnTo>
                  <a:lnTo>
                    <a:pt x="1285" y="141"/>
                  </a:lnTo>
                  <a:lnTo>
                    <a:pt x="1235" y="144"/>
                  </a:lnTo>
                  <a:lnTo>
                    <a:pt x="1186" y="154"/>
                  </a:lnTo>
                  <a:lnTo>
                    <a:pt x="1141" y="168"/>
                  </a:lnTo>
                  <a:lnTo>
                    <a:pt x="1097" y="189"/>
                  </a:lnTo>
                  <a:lnTo>
                    <a:pt x="1057" y="213"/>
                  </a:lnTo>
                  <a:lnTo>
                    <a:pt x="1019" y="243"/>
                  </a:lnTo>
                  <a:lnTo>
                    <a:pt x="985" y="276"/>
                  </a:lnTo>
                  <a:lnTo>
                    <a:pt x="957" y="313"/>
                  </a:lnTo>
                  <a:lnTo>
                    <a:pt x="931" y="354"/>
                  </a:lnTo>
                  <a:lnTo>
                    <a:pt x="912" y="397"/>
                  </a:lnTo>
                  <a:lnTo>
                    <a:pt x="897" y="443"/>
                  </a:lnTo>
                  <a:lnTo>
                    <a:pt x="887" y="492"/>
                  </a:lnTo>
                  <a:lnTo>
                    <a:pt x="884" y="542"/>
                  </a:lnTo>
                  <a:lnTo>
                    <a:pt x="884" y="1064"/>
                  </a:lnTo>
                  <a:lnTo>
                    <a:pt x="886" y="1092"/>
                  </a:lnTo>
                  <a:lnTo>
                    <a:pt x="894" y="1119"/>
                  </a:lnTo>
                  <a:lnTo>
                    <a:pt x="904" y="1143"/>
                  </a:lnTo>
                  <a:lnTo>
                    <a:pt x="918" y="1165"/>
                  </a:lnTo>
                  <a:lnTo>
                    <a:pt x="936" y="1186"/>
                  </a:lnTo>
                  <a:lnTo>
                    <a:pt x="958" y="1203"/>
                  </a:lnTo>
                  <a:lnTo>
                    <a:pt x="971" y="1213"/>
                  </a:lnTo>
                  <a:lnTo>
                    <a:pt x="981" y="1227"/>
                  </a:lnTo>
                  <a:lnTo>
                    <a:pt x="987" y="1243"/>
                  </a:lnTo>
                  <a:lnTo>
                    <a:pt x="989" y="1260"/>
                  </a:lnTo>
                  <a:lnTo>
                    <a:pt x="989" y="1764"/>
                  </a:lnTo>
                  <a:lnTo>
                    <a:pt x="987" y="1786"/>
                  </a:lnTo>
                  <a:lnTo>
                    <a:pt x="980" y="1805"/>
                  </a:lnTo>
                  <a:lnTo>
                    <a:pt x="969" y="1823"/>
                  </a:lnTo>
                  <a:lnTo>
                    <a:pt x="954" y="1838"/>
                  </a:lnTo>
                  <a:lnTo>
                    <a:pt x="937" y="1849"/>
                  </a:lnTo>
                  <a:lnTo>
                    <a:pt x="924" y="1856"/>
                  </a:lnTo>
                  <a:lnTo>
                    <a:pt x="904" y="1865"/>
                  </a:lnTo>
                  <a:lnTo>
                    <a:pt x="882" y="1877"/>
                  </a:lnTo>
                  <a:lnTo>
                    <a:pt x="854" y="1891"/>
                  </a:lnTo>
                  <a:lnTo>
                    <a:pt x="824" y="1908"/>
                  </a:lnTo>
                  <a:lnTo>
                    <a:pt x="789" y="1926"/>
                  </a:lnTo>
                  <a:lnTo>
                    <a:pt x="751" y="1947"/>
                  </a:lnTo>
                  <a:lnTo>
                    <a:pt x="710" y="1972"/>
                  </a:lnTo>
                  <a:lnTo>
                    <a:pt x="666" y="1997"/>
                  </a:lnTo>
                  <a:lnTo>
                    <a:pt x="620" y="2025"/>
                  </a:lnTo>
                  <a:lnTo>
                    <a:pt x="572" y="2055"/>
                  </a:lnTo>
                  <a:lnTo>
                    <a:pt x="523" y="2087"/>
                  </a:lnTo>
                  <a:lnTo>
                    <a:pt x="472" y="2121"/>
                  </a:lnTo>
                  <a:lnTo>
                    <a:pt x="420" y="2156"/>
                  </a:lnTo>
                  <a:lnTo>
                    <a:pt x="367" y="2194"/>
                  </a:lnTo>
                  <a:lnTo>
                    <a:pt x="314" y="2234"/>
                  </a:lnTo>
                  <a:lnTo>
                    <a:pt x="261" y="2274"/>
                  </a:lnTo>
                  <a:lnTo>
                    <a:pt x="206" y="2318"/>
                  </a:lnTo>
                  <a:lnTo>
                    <a:pt x="184" y="2340"/>
                  </a:lnTo>
                  <a:lnTo>
                    <a:pt x="165" y="2367"/>
                  </a:lnTo>
                  <a:lnTo>
                    <a:pt x="151" y="2395"/>
                  </a:lnTo>
                  <a:lnTo>
                    <a:pt x="144" y="2426"/>
                  </a:lnTo>
                  <a:lnTo>
                    <a:pt x="140" y="2458"/>
                  </a:lnTo>
                  <a:lnTo>
                    <a:pt x="140" y="2817"/>
                  </a:lnTo>
                  <a:lnTo>
                    <a:pt x="137" y="2836"/>
                  </a:lnTo>
                  <a:lnTo>
                    <a:pt x="131" y="2852"/>
                  </a:lnTo>
                  <a:lnTo>
                    <a:pt x="120" y="2867"/>
                  </a:lnTo>
                  <a:lnTo>
                    <a:pt x="105" y="2877"/>
                  </a:lnTo>
                  <a:lnTo>
                    <a:pt x="88" y="2885"/>
                  </a:lnTo>
                  <a:lnTo>
                    <a:pt x="70" y="2887"/>
                  </a:lnTo>
                  <a:lnTo>
                    <a:pt x="51" y="2885"/>
                  </a:lnTo>
                  <a:lnTo>
                    <a:pt x="34" y="2877"/>
                  </a:lnTo>
                  <a:lnTo>
                    <a:pt x="20" y="2867"/>
                  </a:lnTo>
                  <a:lnTo>
                    <a:pt x="10" y="2852"/>
                  </a:lnTo>
                  <a:lnTo>
                    <a:pt x="2" y="2836"/>
                  </a:lnTo>
                  <a:lnTo>
                    <a:pt x="0" y="2817"/>
                  </a:lnTo>
                  <a:lnTo>
                    <a:pt x="0" y="2458"/>
                  </a:lnTo>
                  <a:lnTo>
                    <a:pt x="2" y="2418"/>
                  </a:lnTo>
                  <a:lnTo>
                    <a:pt x="10" y="2377"/>
                  </a:lnTo>
                  <a:lnTo>
                    <a:pt x="22" y="2339"/>
                  </a:lnTo>
                  <a:lnTo>
                    <a:pt x="39" y="2303"/>
                  </a:lnTo>
                  <a:lnTo>
                    <a:pt x="62" y="2269"/>
                  </a:lnTo>
                  <a:lnTo>
                    <a:pt x="87" y="2237"/>
                  </a:lnTo>
                  <a:lnTo>
                    <a:pt x="118" y="2209"/>
                  </a:lnTo>
                  <a:lnTo>
                    <a:pt x="174" y="2163"/>
                  </a:lnTo>
                  <a:lnTo>
                    <a:pt x="231" y="2120"/>
                  </a:lnTo>
                  <a:lnTo>
                    <a:pt x="287" y="2078"/>
                  </a:lnTo>
                  <a:lnTo>
                    <a:pt x="344" y="2039"/>
                  </a:lnTo>
                  <a:lnTo>
                    <a:pt x="398" y="2001"/>
                  </a:lnTo>
                  <a:lnTo>
                    <a:pt x="452" y="1965"/>
                  </a:lnTo>
                  <a:lnTo>
                    <a:pt x="504" y="1931"/>
                  </a:lnTo>
                  <a:lnTo>
                    <a:pt x="555" y="1901"/>
                  </a:lnTo>
                  <a:lnTo>
                    <a:pt x="603" y="1871"/>
                  </a:lnTo>
                  <a:lnTo>
                    <a:pt x="649" y="1844"/>
                  </a:lnTo>
                  <a:lnTo>
                    <a:pt x="692" y="1820"/>
                  </a:lnTo>
                  <a:lnTo>
                    <a:pt x="731" y="1798"/>
                  </a:lnTo>
                  <a:lnTo>
                    <a:pt x="767" y="1778"/>
                  </a:lnTo>
                  <a:lnTo>
                    <a:pt x="799" y="1761"/>
                  </a:lnTo>
                  <a:lnTo>
                    <a:pt x="826" y="1747"/>
                  </a:lnTo>
                  <a:lnTo>
                    <a:pt x="849" y="1736"/>
                  </a:lnTo>
                  <a:lnTo>
                    <a:pt x="849" y="1295"/>
                  </a:lnTo>
                  <a:lnTo>
                    <a:pt x="822" y="1269"/>
                  </a:lnTo>
                  <a:lnTo>
                    <a:pt x="799" y="1240"/>
                  </a:lnTo>
                  <a:lnTo>
                    <a:pt x="780" y="1208"/>
                  </a:lnTo>
                  <a:lnTo>
                    <a:pt x="764" y="1175"/>
                  </a:lnTo>
                  <a:lnTo>
                    <a:pt x="753" y="1140"/>
                  </a:lnTo>
                  <a:lnTo>
                    <a:pt x="746" y="1103"/>
                  </a:lnTo>
                  <a:lnTo>
                    <a:pt x="744" y="1064"/>
                  </a:lnTo>
                  <a:lnTo>
                    <a:pt x="744" y="542"/>
                  </a:lnTo>
                  <a:lnTo>
                    <a:pt x="747" y="483"/>
                  </a:lnTo>
                  <a:lnTo>
                    <a:pt x="756" y="426"/>
                  </a:lnTo>
                  <a:lnTo>
                    <a:pt x="771" y="371"/>
                  </a:lnTo>
                  <a:lnTo>
                    <a:pt x="792" y="318"/>
                  </a:lnTo>
                  <a:lnTo>
                    <a:pt x="818" y="268"/>
                  </a:lnTo>
                  <a:lnTo>
                    <a:pt x="848" y="223"/>
                  </a:lnTo>
                  <a:lnTo>
                    <a:pt x="883" y="179"/>
                  </a:lnTo>
                  <a:lnTo>
                    <a:pt x="922" y="140"/>
                  </a:lnTo>
                  <a:lnTo>
                    <a:pt x="966" y="106"/>
                  </a:lnTo>
                  <a:lnTo>
                    <a:pt x="1012" y="75"/>
                  </a:lnTo>
                  <a:lnTo>
                    <a:pt x="1062" y="49"/>
                  </a:lnTo>
                  <a:lnTo>
                    <a:pt x="1114" y="28"/>
                  </a:lnTo>
                  <a:lnTo>
                    <a:pt x="1169" y="13"/>
                  </a:lnTo>
                  <a:lnTo>
                    <a:pt x="1226" y="4"/>
                  </a:lnTo>
                  <a:lnTo>
                    <a:pt x="1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1" name="Freeform 94">
              <a:extLst>
                <a:ext uri="{FF2B5EF4-FFF2-40B4-BE49-F238E27FC236}">
                  <a16:creationId xmlns:a16="http://schemas.microsoft.com/office/drawing/2014/main" id="{75777A39-C223-B848-9F5D-62513CA53A16}"/>
                </a:ext>
              </a:extLst>
            </p:cNvPr>
            <p:cNvSpPr>
              <a:spLocks noEditPoints="1"/>
            </p:cNvSpPr>
            <p:nvPr/>
          </p:nvSpPr>
          <p:spPr bwMode="auto">
            <a:xfrm>
              <a:off x="882650" y="2206625"/>
              <a:ext cx="77788" cy="263525"/>
            </a:xfrm>
            <a:custGeom>
              <a:avLst/>
              <a:gdLst>
                <a:gd name="T0" fmla="*/ 144 w 487"/>
                <a:gd name="T1" fmla="*/ 1406 h 1657"/>
                <a:gd name="T2" fmla="*/ 335 w 487"/>
                <a:gd name="T3" fmla="*/ 1404 h 1657"/>
                <a:gd name="T4" fmla="*/ 264 w 487"/>
                <a:gd name="T5" fmla="*/ 313 h 1657"/>
                <a:gd name="T6" fmla="*/ 217 w 487"/>
                <a:gd name="T7" fmla="*/ 313 h 1657"/>
                <a:gd name="T8" fmla="*/ 416 w 487"/>
                <a:gd name="T9" fmla="*/ 0 h 1657"/>
                <a:gd name="T10" fmla="*/ 452 w 487"/>
                <a:gd name="T11" fmla="*/ 9 h 1657"/>
                <a:gd name="T12" fmla="*/ 477 w 487"/>
                <a:gd name="T13" fmla="*/ 35 h 1657"/>
                <a:gd name="T14" fmla="*/ 487 w 487"/>
                <a:gd name="T15" fmla="*/ 70 h 1657"/>
                <a:gd name="T16" fmla="*/ 476 w 487"/>
                <a:gd name="T17" fmla="*/ 142 h 1657"/>
                <a:gd name="T18" fmla="*/ 445 w 487"/>
                <a:gd name="T19" fmla="*/ 206 h 1657"/>
                <a:gd name="T20" fmla="*/ 477 w 487"/>
                <a:gd name="T21" fmla="*/ 1431 h 1657"/>
                <a:gd name="T22" fmla="*/ 466 w 487"/>
                <a:gd name="T23" fmla="*/ 1470 h 1657"/>
                <a:gd name="T24" fmla="*/ 284 w 487"/>
                <a:gd name="T25" fmla="*/ 1638 h 1657"/>
                <a:gd name="T26" fmla="*/ 254 w 487"/>
                <a:gd name="T27" fmla="*/ 1655 h 1657"/>
                <a:gd name="T28" fmla="*/ 221 w 487"/>
                <a:gd name="T29" fmla="*/ 1655 h 1657"/>
                <a:gd name="T30" fmla="*/ 190 w 487"/>
                <a:gd name="T31" fmla="*/ 1639 h 1657"/>
                <a:gd name="T32" fmla="*/ 14 w 487"/>
                <a:gd name="T33" fmla="*/ 1478 h 1657"/>
                <a:gd name="T34" fmla="*/ 2 w 487"/>
                <a:gd name="T35" fmla="*/ 1450 h 1657"/>
                <a:gd name="T36" fmla="*/ 54 w 487"/>
                <a:gd name="T37" fmla="*/ 223 h 1657"/>
                <a:gd name="T38" fmla="*/ 20 w 487"/>
                <a:gd name="T39" fmla="*/ 168 h 1657"/>
                <a:gd name="T40" fmla="*/ 2 w 487"/>
                <a:gd name="T41" fmla="*/ 105 h 1657"/>
                <a:gd name="T42" fmla="*/ 2 w 487"/>
                <a:gd name="T43" fmla="*/ 52 h 1657"/>
                <a:gd name="T44" fmla="*/ 20 w 487"/>
                <a:gd name="T45" fmla="*/ 21 h 1657"/>
                <a:gd name="T46" fmla="*/ 51 w 487"/>
                <a:gd name="T47" fmla="*/ 3 h 1657"/>
                <a:gd name="T48" fmla="*/ 88 w 487"/>
                <a:gd name="T49" fmla="*/ 3 h 1657"/>
                <a:gd name="T50" fmla="*/ 120 w 487"/>
                <a:gd name="T51" fmla="*/ 21 h 1657"/>
                <a:gd name="T52" fmla="*/ 137 w 487"/>
                <a:gd name="T53" fmla="*/ 52 h 1657"/>
                <a:gd name="T54" fmla="*/ 143 w 487"/>
                <a:gd name="T55" fmla="*/ 95 h 1657"/>
                <a:gd name="T56" fmla="*/ 163 w 487"/>
                <a:gd name="T57" fmla="*/ 135 h 1657"/>
                <a:gd name="T58" fmla="*/ 198 w 487"/>
                <a:gd name="T59" fmla="*/ 164 h 1657"/>
                <a:gd name="T60" fmla="*/ 244 w 487"/>
                <a:gd name="T61" fmla="*/ 174 h 1657"/>
                <a:gd name="T62" fmla="*/ 283 w 487"/>
                <a:gd name="T63" fmla="*/ 166 h 1657"/>
                <a:gd name="T64" fmla="*/ 306 w 487"/>
                <a:gd name="T65" fmla="*/ 151 h 1657"/>
                <a:gd name="T66" fmla="*/ 327 w 487"/>
                <a:gd name="T67" fmla="*/ 131 h 1657"/>
                <a:gd name="T68" fmla="*/ 344 w 487"/>
                <a:gd name="T69" fmla="*/ 92 h 1657"/>
                <a:gd name="T70" fmla="*/ 349 w 487"/>
                <a:gd name="T71" fmla="*/ 52 h 1657"/>
                <a:gd name="T72" fmla="*/ 366 w 487"/>
                <a:gd name="T73" fmla="*/ 21 h 1657"/>
                <a:gd name="T74" fmla="*/ 398 w 487"/>
                <a:gd name="T75" fmla="*/ 3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7" h="1657">
                  <a:moveTo>
                    <a:pt x="190" y="308"/>
                  </a:moveTo>
                  <a:lnTo>
                    <a:pt x="144" y="1406"/>
                  </a:lnTo>
                  <a:lnTo>
                    <a:pt x="237" y="1492"/>
                  </a:lnTo>
                  <a:lnTo>
                    <a:pt x="335" y="1404"/>
                  </a:lnTo>
                  <a:lnTo>
                    <a:pt x="285" y="311"/>
                  </a:lnTo>
                  <a:lnTo>
                    <a:pt x="264" y="313"/>
                  </a:lnTo>
                  <a:lnTo>
                    <a:pt x="244" y="314"/>
                  </a:lnTo>
                  <a:lnTo>
                    <a:pt x="217" y="313"/>
                  </a:lnTo>
                  <a:lnTo>
                    <a:pt x="190" y="308"/>
                  </a:lnTo>
                  <a:close/>
                  <a:moveTo>
                    <a:pt x="416" y="0"/>
                  </a:moveTo>
                  <a:lnTo>
                    <a:pt x="435" y="3"/>
                  </a:lnTo>
                  <a:lnTo>
                    <a:pt x="452" y="9"/>
                  </a:lnTo>
                  <a:lnTo>
                    <a:pt x="466" y="21"/>
                  </a:lnTo>
                  <a:lnTo>
                    <a:pt x="477" y="35"/>
                  </a:lnTo>
                  <a:lnTo>
                    <a:pt x="484" y="52"/>
                  </a:lnTo>
                  <a:lnTo>
                    <a:pt x="487" y="70"/>
                  </a:lnTo>
                  <a:lnTo>
                    <a:pt x="484" y="107"/>
                  </a:lnTo>
                  <a:lnTo>
                    <a:pt x="476" y="142"/>
                  </a:lnTo>
                  <a:lnTo>
                    <a:pt x="463" y="176"/>
                  </a:lnTo>
                  <a:lnTo>
                    <a:pt x="445" y="206"/>
                  </a:lnTo>
                  <a:lnTo>
                    <a:pt x="422" y="234"/>
                  </a:lnTo>
                  <a:lnTo>
                    <a:pt x="477" y="1431"/>
                  </a:lnTo>
                  <a:lnTo>
                    <a:pt x="475" y="1451"/>
                  </a:lnTo>
                  <a:lnTo>
                    <a:pt x="466" y="1470"/>
                  </a:lnTo>
                  <a:lnTo>
                    <a:pt x="453" y="1486"/>
                  </a:lnTo>
                  <a:lnTo>
                    <a:pt x="284" y="1638"/>
                  </a:lnTo>
                  <a:lnTo>
                    <a:pt x="270" y="1649"/>
                  </a:lnTo>
                  <a:lnTo>
                    <a:pt x="254" y="1655"/>
                  </a:lnTo>
                  <a:lnTo>
                    <a:pt x="237" y="1657"/>
                  </a:lnTo>
                  <a:lnTo>
                    <a:pt x="221" y="1655"/>
                  </a:lnTo>
                  <a:lnTo>
                    <a:pt x="205" y="1649"/>
                  </a:lnTo>
                  <a:lnTo>
                    <a:pt x="190" y="1639"/>
                  </a:lnTo>
                  <a:lnTo>
                    <a:pt x="24" y="1489"/>
                  </a:lnTo>
                  <a:lnTo>
                    <a:pt x="14" y="1478"/>
                  </a:lnTo>
                  <a:lnTo>
                    <a:pt x="6" y="1465"/>
                  </a:lnTo>
                  <a:lnTo>
                    <a:pt x="2" y="1450"/>
                  </a:lnTo>
                  <a:lnTo>
                    <a:pt x="1" y="1434"/>
                  </a:lnTo>
                  <a:lnTo>
                    <a:pt x="54" y="223"/>
                  </a:lnTo>
                  <a:lnTo>
                    <a:pt x="35" y="198"/>
                  </a:lnTo>
                  <a:lnTo>
                    <a:pt x="20" y="168"/>
                  </a:lnTo>
                  <a:lnTo>
                    <a:pt x="10" y="137"/>
                  </a:lnTo>
                  <a:lnTo>
                    <a:pt x="2" y="105"/>
                  </a:lnTo>
                  <a:lnTo>
                    <a:pt x="0" y="71"/>
                  </a:lnTo>
                  <a:lnTo>
                    <a:pt x="2" y="52"/>
                  </a:lnTo>
                  <a:lnTo>
                    <a:pt x="10" y="36"/>
                  </a:lnTo>
                  <a:lnTo>
                    <a:pt x="20" y="21"/>
                  </a:lnTo>
                  <a:lnTo>
                    <a:pt x="34" y="10"/>
                  </a:lnTo>
                  <a:lnTo>
                    <a:pt x="51" y="3"/>
                  </a:lnTo>
                  <a:lnTo>
                    <a:pt x="70" y="1"/>
                  </a:lnTo>
                  <a:lnTo>
                    <a:pt x="88" y="3"/>
                  </a:lnTo>
                  <a:lnTo>
                    <a:pt x="105" y="10"/>
                  </a:lnTo>
                  <a:lnTo>
                    <a:pt x="120" y="21"/>
                  </a:lnTo>
                  <a:lnTo>
                    <a:pt x="131" y="36"/>
                  </a:lnTo>
                  <a:lnTo>
                    <a:pt x="137" y="52"/>
                  </a:lnTo>
                  <a:lnTo>
                    <a:pt x="140" y="71"/>
                  </a:lnTo>
                  <a:lnTo>
                    <a:pt x="143" y="95"/>
                  </a:lnTo>
                  <a:lnTo>
                    <a:pt x="151" y="116"/>
                  </a:lnTo>
                  <a:lnTo>
                    <a:pt x="163" y="135"/>
                  </a:lnTo>
                  <a:lnTo>
                    <a:pt x="179" y="151"/>
                  </a:lnTo>
                  <a:lnTo>
                    <a:pt x="198" y="164"/>
                  </a:lnTo>
                  <a:lnTo>
                    <a:pt x="219" y="171"/>
                  </a:lnTo>
                  <a:lnTo>
                    <a:pt x="244" y="174"/>
                  </a:lnTo>
                  <a:lnTo>
                    <a:pt x="264" y="172"/>
                  </a:lnTo>
                  <a:lnTo>
                    <a:pt x="283" y="166"/>
                  </a:lnTo>
                  <a:lnTo>
                    <a:pt x="301" y="156"/>
                  </a:lnTo>
                  <a:lnTo>
                    <a:pt x="306" y="151"/>
                  </a:lnTo>
                  <a:lnTo>
                    <a:pt x="313" y="147"/>
                  </a:lnTo>
                  <a:lnTo>
                    <a:pt x="327" y="131"/>
                  </a:lnTo>
                  <a:lnTo>
                    <a:pt x="337" y="113"/>
                  </a:lnTo>
                  <a:lnTo>
                    <a:pt x="344" y="92"/>
                  </a:lnTo>
                  <a:lnTo>
                    <a:pt x="346" y="70"/>
                  </a:lnTo>
                  <a:lnTo>
                    <a:pt x="349" y="52"/>
                  </a:lnTo>
                  <a:lnTo>
                    <a:pt x="355" y="35"/>
                  </a:lnTo>
                  <a:lnTo>
                    <a:pt x="366" y="21"/>
                  </a:lnTo>
                  <a:lnTo>
                    <a:pt x="381" y="9"/>
                  </a:lnTo>
                  <a:lnTo>
                    <a:pt x="398"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2" name="Freeform 95">
              <a:extLst>
                <a:ext uri="{FF2B5EF4-FFF2-40B4-BE49-F238E27FC236}">
                  <a16:creationId xmlns:a16="http://schemas.microsoft.com/office/drawing/2014/main" id="{1890C9BB-D632-1923-A840-F47B7E0CA365}"/>
                </a:ext>
              </a:extLst>
            </p:cNvPr>
            <p:cNvSpPr>
              <a:spLocks noEditPoints="1"/>
            </p:cNvSpPr>
            <p:nvPr/>
          </p:nvSpPr>
          <p:spPr bwMode="auto">
            <a:xfrm>
              <a:off x="1139825" y="2171700"/>
              <a:ext cx="100013" cy="100013"/>
            </a:xfrm>
            <a:custGeom>
              <a:avLst/>
              <a:gdLst>
                <a:gd name="T0" fmla="*/ 140 w 632"/>
                <a:gd name="T1" fmla="*/ 147 h 632"/>
                <a:gd name="T2" fmla="*/ 140 w 632"/>
                <a:gd name="T3" fmla="*/ 492 h 632"/>
                <a:gd name="T4" fmla="*/ 487 w 632"/>
                <a:gd name="T5" fmla="*/ 492 h 632"/>
                <a:gd name="T6" fmla="*/ 476 w 632"/>
                <a:gd name="T7" fmla="*/ 447 h 632"/>
                <a:gd name="T8" fmla="*/ 460 w 632"/>
                <a:gd name="T9" fmla="*/ 402 h 632"/>
                <a:gd name="T10" fmla="*/ 440 w 632"/>
                <a:gd name="T11" fmla="*/ 361 h 632"/>
                <a:gd name="T12" fmla="*/ 416 w 632"/>
                <a:gd name="T13" fmla="*/ 320 h 632"/>
                <a:gd name="T14" fmla="*/ 387 w 632"/>
                <a:gd name="T15" fmla="*/ 283 h 632"/>
                <a:gd name="T16" fmla="*/ 352 w 632"/>
                <a:gd name="T17" fmla="*/ 249 h 632"/>
                <a:gd name="T18" fmla="*/ 314 w 632"/>
                <a:gd name="T19" fmla="*/ 219 h 632"/>
                <a:gd name="T20" fmla="*/ 274 w 632"/>
                <a:gd name="T21" fmla="*/ 194 h 632"/>
                <a:gd name="T22" fmla="*/ 232 w 632"/>
                <a:gd name="T23" fmla="*/ 174 h 632"/>
                <a:gd name="T24" fmla="*/ 187 w 632"/>
                <a:gd name="T25" fmla="*/ 158 h 632"/>
                <a:gd name="T26" fmla="*/ 140 w 632"/>
                <a:gd name="T27" fmla="*/ 147 h 632"/>
                <a:gd name="T28" fmla="*/ 70 w 632"/>
                <a:gd name="T29" fmla="*/ 0 h 632"/>
                <a:gd name="T30" fmla="*/ 123 w 632"/>
                <a:gd name="T31" fmla="*/ 2 h 632"/>
                <a:gd name="T32" fmla="*/ 176 w 632"/>
                <a:gd name="T33" fmla="*/ 10 h 632"/>
                <a:gd name="T34" fmla="*/ 227 w 632"/>
                <a:gd name="T35" fmla="*/ 22 h 632"/>
                <a:gd name="T36" fmla="*/ 277 w 632"/>
                <a:gd name="T37" fmla="*/ 40 h 632"/>
                <a:gd name="T38" fmla="*/ 325 w 632"/>
                <a:gd name="T39" fmla="*/ 61 h 632"/>
                <a:gd name="T40" fmla="*/ 371 w 632"/>
                <a:gd name="T41" fmla="*/ 87 h 632"/>
                <a:gd name="T42" fmla="*/ 413 w 632"/>
                <a:gd name="T43" fmla="*/ 117 h 632"/>
                <a:gd name="T44" fmla="*/ 454 w 632"/>
                <a:gd name="T45" fmla="*/ 151 h 632"/>
                <a:gd name="T46" fmla="*/ 491 w 632"/>
                <a:gd name="T47" fmla="*/ 190 h 632"/>
                <a:gd name="T48" fmla="*/ 523 w 632"/>
                <a:gd name="T49" fmla="*/ 230 h 632"/>
                <a:gd name="T50" fmla="*/ 552 w 632"/>
                <a:gd name="T51" fmla="*/ 273 h 632"/>
                <a:gd name="T52" fmla="*/ 575 w 632"/>
                <a:gd name="T53" fmla="*/ 317 h 632"/>
                <a:gd name="T54" fmla="*/ 595 w 632"/>
                <a:gd name="T55" fmla="*/ 363 h 632"/>
                <a:gd name="T56" fmla="*/ 611 w 632"/>
                <a:gd name="T57" fmla="*/ 412 h 632"/>
                <a:gd name="T58" fmla="*/ 623 w 632"/>
                <a:gd name="T59" fmla="*/ 461 h 632"/>
                <a:gd name="T60" fmla="*/ 629 w 632"/>
                <a:gd name="T61" fmla="*/ 511 h 632"/>
                <a:gd name="T62" fmla="*/ 632 w 632"/>
                <a:gd name="T63" fmla="*/ 562 h 632"/>
                <a:gd name="T64" fmla="*/ 629 w 632"/>
                <a:gd name="T65" fmla="*/ 581 h 632"/>
                <a:gd name="T66" fmla="*/ 622 w 632"/>
                <a:gd name="T67" fmla="*/ 598 h 632"/>
                <a:gd name="T68" fmla="*/ 611 w 632"/>
                <a:gd name="T69" fmla="*/ 612 h 632"/>
                <a:gd name="T70" fmla="*/ 598 w 632"/>
                <a:gd name="T71" fmla="*/ 623 h 632"/>
                <a:gd name="T72" fmla="*/ 580 w 632"/>
                <a:gd name="T73" fmla="*/ 630 h 632"/>
                <a:gd name="T74" fmla="*/ 561 w 632"/>
                <a:gd name="T75" fmla="*/ 632 h 632"/>
                <a:gd name="T76" fmla="*/ 70 w 632"/>
                <a:gd name="T77" fmla="*/ 632 h 632"/>
                <a:gd name="T78" fmla="*/ 52 w 632"/>
                <a:gd name="T79" fmla="*/ 630 h 632"/>
                <a:gd name="T80" fmla="*/ 35 w 632"/>
                <a:gd name="T81" fmla="*/ 623 h 632"/>
                <a:gd name="T82" fmla="*/ 21 w 632"/>
                <a:gd name="T83" fmla="*/ 612 h 632"/>
                <a:gd name="T84" fmla="*/ 9 w 632"/>
                <a:gd name="T85" fmla="*/ 598 h 632"/>
                <a:gd name="T86" fmla="*/ 3 w 632"/>
                <a:gd name="T87" fmla="*/ 581 h 632"/>
                <a:gd name="T88" fmla="*/ 0 w 632"/>
                <a:gd name="T89" fmla="*/ 562 h 632"/>
                <a:gd name="T90" fmla="*/ 0 w 632"/>
                <a:gd name="T91" fmla="*/ 70 h 632"/>
                <a:gd name="T92" fmla="*/ 3 w 632"/>
                <a:gd name="T93" fmla="*/ 51 h 632"/>
                <a:gd name="T94" fmla="*/ 9 w 632"/>
                <a:gd name="T95" fmla="*/ 34 h 632"/>
                <a:gd name="T96" fmla="*/ 20 w 632"/>
                <a:gd name="T97" fmla="*/ 20 h 632"/>
                <a:gd name="T98" fmla="*/ 35 w 632"/>
                <a:gd name="T99" fmla="*/ 10 h 632"/>
                <a:gd name="T100" fmla="*/ 52 w 632"/>
                <a:gd name="T101" fmla="*/ 2 h 632"/>
                <a:gd name="T102" fmla="*/ 70 w 632"/>
                <a:gd name="T10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32">
                  <a:moveTo>
                    <a:pt x="140" y="147"/>
                  </a:moveTo>
                  <a:lnTo>
                    <a:pt x="140" y="492"/>
                  </a:lnTo>
                  <a:lnTo>
                    <a:pt x="487" y="492"/>
                  </a:lnTo>
                  <a:lnTo>
                    <a:pt x="476" y="447"/>
                  </a:lnTo>
                  <a:lnTo>
                    <a:pt x="460" y="402"/>
                  </a:lnTo>
                  <a:lnTo>
                    <a:pt x="440" y="361"/>
                  </a:lnTo>
                  <a:lnTo>
                    <a:pt x="416" y="320"/>
                  </a:lnTo>
                  <a:lnTo>
                    <a:pt x="387" y="283"/>
                  </a:lnTo>
                  <a:lnTo>
                    <a:pt x="352" y="249"/>
                  </a:lnTo>
                  <a:lnTo>
                    <a:pt x="314" y="219"/>
                  </a:lnTo>
                  <a:lnTo>
                    <a:pt x="274" y="194"/>
                  </a:lnTo>
                  <a:lnTo>
                    <a:pt x="232" y="174"/>
                  </a:lnTo>
                  <a:lnTo>
                    <a:pt x="187" y="158"/>
                  </a:lnTo>
                  <a:lnTo>
                    <a:pt x="140" y="147"/>
                  </a:lnTo>
                  <a:close/>
                  <a:moveTo>
                    <a:pt x="70" y="0"/>
                  </a:moveTo>
                  <a:lnTo>
                    <a:pt x="123" y="2"/>
                  </a:lnTo>
                  <a:lnTo>
                    <a:pt x="176" y="10"/>
                  </a:lnTo>
                  <a:lnTo>
                    <a:pt x="227" y="22"/>
                  </a:lnTo>
                  <a:lnTo>
                    <a:pt x="277" y="40"/>
                  </a:lnTo>
                  <a:lnTo>
                    <a:pt x="325" y="61"/>
                  </a:lnTo>
                  <a:lnTo>
                    <a:pt x="371" y="87"/>
                  </a:lnTo>
                  <a:lnTo>
                    <a:pt x="413" y="117"/>
                  </a:lnTo>
                  <a:lnTo>
                    <a:pt x="454" y="151"/>
                  </a:lnTo>
                  <a:lnTo>
                    <a:pt x="491" y="190"/>
                  </a:lnTo>
                  <a:lnTo>
                    <a:pt x="523" y="230"/>
                  </a:lnTo>
                  <a:lnTo>
                    <a:pt x="552" y="273"/>
                  </a:lnTo>
                  <a:lnTo>
                    <a:pt x="575" y="317"/>
                  </a:lnTo>
                  <a:lnTo>
                    <a:pt x="595" y="363"/>
                  </a:lnTo>
                  <a:lnTo>
                    <a:pt x="611" y="412"/>
                  </a:lnTo>
                  <a:lnTo>
                    <a:pt x="623" y="461"/>
                  </a:lnTo>
                  <a:lnTo>
                    <a:pt x="629" y="511"/>
                  </a:lnTo>
                  <a:lnTo>
                    <a:pt x="632" y="562"/>
                  </a:lnTo>
                  <a:lnTo>
                    <a:pt x="629" y="581"/>
                  </a:lnTo>
                  <a:lnTo>
                    <a:pt x="622" y="598"/>
                  </a:lnTo>
                  <a:lnTo>
                    <a:pt x="611" y="612"/>
                  </a:lnTo>
                  <a:lnTo>
                    <a:pt x="598" y="623"/>
                  </a:lnTo>
                  <a:lnTo>
                    <a:pt x="580" y="630"/>
                  </a:lnTo>
                  <a:lnTo>
                    <a:pt x="561" y="632"/>
                  </a:lnTo>
                  <a:lnTo>
                    <a:pt x="70" y="632"/>
                  </a:lnTo>
                  <a:lnTo>
                    <a:pt x="52" y="630"/>
                  </a:lnTo>
                  <a:lnTo>
                    <a:pt x="35" y="623"/>
                  </a:lnTo>
                  <a:lnTo>
                    <a:pt x="21" y="612"/>
                  </a:lnTo>
                  <a:lnTo>
                    <a:pt x="9" y="598"/>
                  </a:lnTo>
                  <a:lnTo>
                    <a:pt x="3" y="581"/>
                  </a:lnTo>
                  <a:lnTo>
                    <a:pt x="0" y="562"/>
                  </a:lnTo>
                  <a:lnTo>
                    <a:pt x="0" y="70"/>
                  </a:lnTo>
                  <a:lnTo>
                    <a:pt x="3" y="51"/>
                  </a:lnTo>
                  <a:lnTo>
                    <a:pt x="9" y="34"/>
                  </a:lnTo>
                  <a:lnTo>
                    <a:pt x="20" y="20"/>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3" name="Freeform 96">
              <a:extLst>
                <a:ext uri="{FF2B5EF4-FFF2-40B4-BE49-F238E27FC236}">
                  <a16:creationId xmlns:a16="http://schemas.microsoft.com/office/drawing/2014/main" id="{A8D9B1F7-8B4B-3F80-22FA-96933DF6ED99}"/>
                </a:ext>
              </a:extLst>
            </p:cNvPr>
            <p:cNvSpPr>
              <a:spLocks noEditPoints="1"/>
            </p:cNvSpPr>
            <p:nvPr/>
          </p:nvSpPr>
          <p:spPr bwMode="auto">
            <a:xfrm>
              <a:off x="996950" y="2192338"/>
              <a:ext cx="220663" cy="220663"/>
            </a:xfrm>
            <a:custGeom>
              <a:avLst/>
              <a:gdLst>
                <a:gd name="T0" fmla="*/ 569 w 1395"/>
                <a:gd name="T1" fmla="*/ 156 h 1394"/>
                <a:gd name="T2" fmla="*/ 461 w 1395"/>
                <a:gd name="T3" fmla="*/ 194 h 1394"/>
                <a:gd name="T4" fmla="*/ 364 w 1395"/>
                <a:gd name="T5" fmla="*/ 252 h 1394"/>
                <a:gd name="T6" fmla="*/ 281 w 1395"/>
                <a:gd name="T7" fmla="*/ 328 h 1394"/>
                <a:gd name="T8" fmla="*/ 215 w 1395"/>
                <a:gd name="T9" fmla="*/ 419 h 1394"/>
                <a:gd name="T10" fmla="*/ 168 w 1395"/>
                <a:gd name="T11" fmla="*/ 524 h 1394"/>
                <a:gd name="T12" fmla="*/ 144 w 1395"/>
                <a:gd name="T13" fmla="*/ 638 h 1394"/>
                <a:gd name="T14" fmla="*/ 144 w 1395"/>
                <a:gd name="T15" fmla="*/ 758 h 1394"/>
                <a:gd name="T16" fmla="*/ 169 w 1395"/>
                <a:gd name="T17" fmla="*/ 873 h 1394"/>
                <a:gd name="T18" fmla="*/ 217 w 1395"/>
                <a:gd name="T19" fmla="*/ 978 h 1394"/>
                <a:gd name="T20" fmla="*/ 284 w 1395"/>
                <a:gd name="T21" fmla="*/ 1069 h 1394"/>
                <a:gd name="T22" fmla="*/ 369 w 1395"/>
                <a:gd name="T23" fmla="*/ 1146 h 1394"/>
                <a:gd name="T24" fmla="*/ 468 w 1395"/>
                <a:gd name="T25" fmla="*/ 1205 h 1394"/>
                <a:gd name="T26" fmla="*/ 578 w 1395"/>
                <a:gd name="T27" fmla="*/ 1241 h 1394"/>
                <a:gd name="T28" fmla="*/ 697 w 1395"/>
                <a:gd name="T29" fmla="*/ 1254 h 1394"/>
                <a:gd name="T30" fmla="*/ 815 w 1395"/>
                <a:gd name="T31" fmla="*/ 1242 h 1394"/>
                <a:gd name="T32" fmla="*/ 925 w 1395"/>
                <a:gd name="T33" fmla="*/ 1206 h 1394"/>
                <a:gd name="T34" fmla="*/ 1023 w 1395"/>
                <a:gd name="T35" fmla="*/ 1148 h 1394"/>
                <a:gd name="T36" fmla="*/ 1107 w 1395"/>
                <a:gd name="T37" fmla="*/ 1074 h 1394"/>
                <a:gd name="T38" fmla="*/ 1175 w 1395"/>
                <a:gd name="T39" fmla="*/ 983 h 1394"/>
                <a:gd name="T40" fmla="*/ 1223 w 1395"/>
                <a:gd name="T41" fmla="*/ 880 h 1394"/>
                <a:gd name="T42" fmla="*/ 1249 w 1395"/>
                <a:gd name="T43" fmla="*/ 767 h 1394"/>
                <a:gd name="T44" fmla="*/ 679 w 1395"/>
                <a:gd name="T45" fmla="*/ 765 h 1394"/>
                <a:gd name="T46" fmla="*/ 648 w 1395"/>
                <a:gd name="T47" fmla="*/ 747 h 1394"/>
                <a:gd name="T48" fmla="*/ 630 w 1395"/>
                <a:gd name="T49" fmla="*/ 716 h 1394"/>
                <a:gd name="T50" fmla="*/ 628 w 1395"/>
                <a:gd name="T51" fmla="*/ 145 h 1394"/>
                <a:gd name="T52" fmla="*/ 716 w 1395"/>
                <a:gd name="T53" fmla="*/ 2 h 1394"/>
                <a:gd name="T54" fmla="*/ 747 w 1395"/>
                <a:gd name="T55" fmla="*/ 20 h 1394"/>
                <a:gd name="T56" fmla="*/ 765 w 1395"/>
                <a:gd name="T57" fmla="*/ 51 h 1394"/>
                <a:gd name="T58" fmla="*/ 768 w 1395"/>
                <a:gd name="T59" fmla="*/ 627 h 1394"/>
                <a:gd name="T60" fmla="*/ 1343 w 1395"/>
                <a:gd name="T61" fmla="*/ 629 h 1394"/>
                <a:gd name="T62" fmla="*/ 1375 w 1395"/>
                <a:gd name="T63" fmla="*/ 647 h 1394"/>
                <a:gd name="T64" fmla="*/ 1392 w 1395"/>
                <a:gd name="T65" fmla="*/ 678 h 1394"/>
                <a:gd name="T66" fmla="*/ 1392 w 1395"/>
                <a:gd name="T67" fmla="*/ 764 h 1394"/>
                <a:gd name="T68" fmla="*/ 1367 w 1395"/>
                <a:gd name="T69" fmla="*/ 893 h 1394"/>
                <a:gd name="T70" fmla="*/ 1320 w 1395"/>
                <a:gd name="T71" fmla="*/ 1012 h 1394"/>
                <a:gd name="T72" fmla="*/ 1252 w 1395"/>
                <a:gd name="T73" fmla="*/ 1118 h 1394"/>
                <a:gd name="T74" fmla="*/ 1167 w 1395"/>
                <a:gd name="T75" fmla="*/ 1212 h 1394"/>
                <a:gd name="T76" fmla="*/ 1067 w 1395"/>
                <a:gd name="T77" fmla="*/ 1288 h 1394"/>
                <a:gd name="T78" fmla="*/ 953 w 1395"/>
                <a:gd name="T79" fmla="*/ 1345 h 1394"/>
                <a:gd name="T80" fmla="*/ 830 w 1395"/>
                <a:gd name="T81" fmla="*/ 1381 h 1394"/>
                <a:gd name="T82" fmla="*/ 697 w 1395"/>
                <a:gd name="T83" fmla="*/ 1394 h 1394"/>
                <a:gd name="T84" fmla="*/ 565 w 1395"/>
                <a:gd name="T85" fmla="*/ 1381 h 1394"/>
                <a:gd name="T86" fmla="*/ 442 w 1395"/>
                <a:gd name="T87" fmla="*/ 1345 h 1394"/>
                <a:gd name="T88" fmla="*/ 328 w 1395"/>
                <a:gd name="T89" fmla="*/ 1288 h 1394"/>
                <a:gd name="T90" fmla="*/ 228 w 1395"/>
                <a:gd name="T91" fmla="*/ 1212 h 1394"/>
                <a:gd name="T92" fmla="*/ 143 w 1395"/>
                <a:gd name="T93" fmla="*/ 1118 h 1394"/>
                <a:gd name="T94" fmla="*/ 76 w 1395"/>
                <a:gd name="T95" fmla="*/ 1012 h 1394"/>
                <a:gd name="T96" fmla="*/ 28 w 1395"/>
                <a:gd name="T97" fmla="*/ 893 h 1394"/>
                <a:gd name="T98" fmla="*/ 3 w 1395"/>
                <a:gd name="T99" fmla="*/ 764 h 1394"/>
                <a:gd name="T100" fmla="*/ 3 w 1395"/>
                <a:gd name="T101" fmla="*/ 630 h 1394"/>
                <a:gd name="T102" fmla="*/ 28 w 1395"/>
                <a:gd name="T103" fmla="*/ 501 h 1394"/>
                <a:gd name="T104" fmla="*/ 76 w 1395"/>
                <a:gd name="T105" fmla="*/ 382 h 1394"/>
                <a:gd name="T106" fmla="*/ 143 w 1395"/>
                <a:gd name="T107" fmla="*/ 276 h 1394"/>
                <a:gd name="T108" fmla="*/ 228 w 1395"/>
                <a:gd name="T109" fmla="*/ 182 h 1394"/>
                <a:gd name="T110" fmla="*/ 328 w 1395"/>
                <a:gd name="T111" fmla="*/ 107 h 1394"/>
                <a:gd name="T112" fmla="*/ 442 w 1395"/>
                <a:gd name="T113" fmla="*/ 49 h 1394"/>
                <a:gd name="T114" fmla="*/ 565 w 1395"/>
                <a:gd name="T115" fmla="*/ 12 h 1394"/>
                <a:gd name="T116" fmla="*/ 697 w 1395"/>
                <a:gd name="T117"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5" h="1394">
                  <a:moveTo>
                    <a:pt x="628" y="145"/>
                  </a:moveTo>
                  <a:lnTo>
                    <a:pt x="569" y="156"/>
                  </a:lnTo>
                  <a:lnTo>
                    <a:pt x="514" y="172"/>
                  </a:lnTo>
                  <a:lnTo>
                    <a:pt x="461" y="194"/>
                  </a:lnTo>
                  <a:lnTo>
                    <a:pt x="411" y="220"/>
                  </a:lnTo>
                  <a:lnTo>
                    <a:pt x="364" y="252"/>
                  </a:lnTo>
                  <a:lnTo>
                    <a:pt x="320" y="287"/>
                  </a:lnTo>
                  <a:lnTo>
                    <a:pt x="281" y="328"/>
                  </a:lnTo>
                  <a:lnTo>
                    <a:pt x="246" y="372"/>
                  </a:lnTo>
                  <a:lnTo>
                    <a:pt x="215" y="419"/>
                  </a:lnTo>
                  <a:lnTo>
                    <a:pt x="190" y="470"/>
                  </a:lnTo>
                  <a:lnTo>
                    <a:pt x="168" y="524"/>
                  </a:lnTo>
                  <a:lnTo>
                    <a:pt x="153" y="579"/>
                  </a:lnTo>
                  <a:lnTo>
                    <a:pt x="144" y="638"/>
                  </a:lnTo>
                  <a:lnTo>
                    <a:pt x="141" y="697"/>
                  </a:lnTo>
                  <a:lnTo>
                    <a:pt x="144" y="758"/>
                  </a:lnTo>
                  <a:lnTo>
                    <a:pt x="153" y="816"/>
                  </a:lnTo>
                  <a:lnTo>
                    <a:pt x="169" y="873"/>
                  </a:lnTo>
                  <a:lnTo>
                    <a:pt x="191" y="927"/>
                  </a:lnTo>
                  <a:lnTo>
                    <a:pt x="217" y="978"/>
                  </a:lnTo>
                  <a:lnTo>
                    <a:pt x="248" y="1026"/>
                  </a:lnTo>
                  <a:lnTo>
                    <a:pt x="284" y="1069"/>
                  </a:lnTo>
                  <a:lnTo>
                    <a:pt x="325" y="1110"/>
                  </a:lnTo>
                  <a:lnTo>
                    <a:pt x="369" y="1146"/>
                  </a:lnTo>
                  <a:lnTo>
                    <a:pt x="417" y="1178"/>
                  </a:lnTo>
                  <a:lnTo>
                    <a:pt x="468" y="1205"/>
                  </a:lnTo>
                  <a:lnTo>
                    <a:pt x="522" y="1226"/>
                  </a:lnTo>
                  <a:lnTo>
                    <a:pt x="578" y="1241"/>
                  </a:lnTo>
                  <a:lnTo>
                    <a:pt x="638" y="1250"/>
                  </a:lnTo>
                  <a:lnTo>
                    <a:pt x="697" y="1254"/>
                  </a:lnTo>
                  <a:lnTo>
                    <a:pt x="758" y="1250"/>
                  </a:lnTo>
                  <a:lnTo>
                    <a:pt x="815" y="1242"/>
                  </a:lnTo>
                  <a:lnTo>
                    <a:pt x="872" y="1226"/>
                  </a:lnTo>
                  <a:lnTo>
                    <a:pt x="925" y="1206"/>
                  </a:lnTo>
                  <a:lnTo>
                    <a:pt x="975" y="1179"/>
                  </a:lnTo>
                  <a:lnTo>
                    <a:pt x="1023" y="1148"/>
                  </a:lnTo>
                  <a:lnTo>
                    <a:pt x="1066" y="1113"/>
                  </a:lnTo>
                  <a:lnTo>
                    <a:pt x="1107" y="1074"/>
                  </a:lnTo>
                  <a:lnTo>
                    <a:pt x="1143" y="1030"/>
                  </a:lnTo>
                  <a:lnTo>
                    <a:pt x="1175" y="983"/>
                  </a:lnTo>
                  <a:lnTo>
                    <a:pt x="1201" y="933"/>
                  </a:lnTo>
                  <a:lnTo>
                    <a:pt x="1223" y="880"/>
                  </a:lnTo>
                  <a:lnTo>
                    <a:pt x="1239" y="825"/>
                  </a:lnTo>
                  <a:lnTo>
                    <a:pt x="1249" y="767"/>
                  </a:lnTo>
                  <a:lnTo>
                    <a:pt x="697" y="767"/>
                  </a:lnTo>
                  <a:lnTo>
                    <a:pt x="679" y="765"/>
                  </a:lnTo>
                  <a:lnTo>
                    <a:pt x="662" y="758"/>
                  </a:lnTo>
                  <a:lnTo>
                    <a:pt x="648" y="747"/>
                  </a:lnTo>
                  <a:lnTo>
                    <a:pt x="636" y="732"/>
                  </a:lnTo>
                  <a:lnTo>
                    <a:pt x="630" y="716"/>
                  </a:lnTo>
                  <a:lnTo>
                    <a:pt x="628" y="697"/>
                  </a:lnTo>
                  <a:lnTo>
                    <a:pt x="628" y="145"/>
                  </a:lnTo>
                  <a:close/>
                  <a:moveTo>
                    <a:pt x="697" y="0"/>
                  </a:moveTo>
                  <a:lnTo>
                    <a:pt x="716" y="2"/>
                  </a:lnTo>
                  <a:lnTo>
                    <a:pt x="733" y="10"/>
                  </a:lnTo>
                  <a:lnTo>
                    <a:pt x="747" y="20"/>
                  </a:lnTo>
                  <a:lnTo>
                    <a:pt x="759" y="34"/>
                  </a:lnTo>
                  <a:lnTo>
                    <a:pt x="765" y="51"/>
                  </a:lnTo>
                  <a:lnTo>
                    <a:pt x="768" y="70"/>
                  </a:lnTo>
                  <a:lnTo>
                    <a:pt x="768" y="627"/>
                  </a:lnTo>
                  <a:lnTo>
                    <a:pt x="1325" y="627"/>
                  </a:lnTo>
                  <a:lnTo>
                    <a:pt x="1343" y="629"/>
                  </a:lnTo>
                  <a:lnTo>
                    <a:pt x="1360" y="636"/>
                  </a:lnTo>
                  <a:lnTo>
                    <a:pt x="1375" y="647"/>
                  </a:lnTo>
                  <a:lnTo>
                    <a:pt x="1385" y="662"/>
                  </a:lnTo>
                  <a:lnTo>
                    <a:pt x="1392" y="678"/>
                  </a:lnTo>
                  <a:lnTo>
                    <a:pt x="1395" y="697"/>
                  </a:lnTo>
                  <a:lnTo>
                    <a:pt x="1392" y="764"/>
                  </a:lnTo>
                  <a:lnTo>
                    <a:pt x="1382" y="829"/>
                  </a:lnTo>
                  <a:lnTo>
                    <a:pt x="1367" y="893"/>
                  </a:lnTo>
                  <a:lnTo>
                    <a:pt x="1346" y="954"/>
                  </a:lnTo>
                  <a:lnTo>
                    <a:pt x="1320" y="1012"/>
                  </a:lnTo>
                  <a:lnTo>
                    <a:pt x="1289" y="1066"/>
                  </a:lnTo>
                  <a:lnTo>
                    <a:pt x="1252" y="1118"/>
                  </a:lnTo>
                  <a:lnTo>
                    <a:pt x="1212" y="1167"/>
                  </a:lnTo>
                  <a:lnTo>
                    <a:pt x="1167" y="1212"/>
                  </a:lnTo>
                  <a:lnTo>
                    <a:pt x="1119" y="1252"/>
                  </a:lnTo>
                  <a:lnTo>
                    <a:pt x="1067" y="1288"/>
                  </a:lnTo>
                  <a:lnTo>
                    <a:pt x="1012" y="1320"/>
                  </a:lnTo>
                  <a:lnTo>
                    <a:pt x="953" y="1345"/>
                  </a:lnTo>
                  <a:lnTo>
                    <a:pt x="893" y="1366"/>
                  </a:lnTo>
                  <a:lnTo>
                    <a:pt x="830" y="1381"/>
                  </a:lnTo>
                  <a:lnTo>
                    <a:pt x="765" y="1391"/>
                  </a:lnTo>
                  <a:lnTo>
                    <a:pt x="697" y="1394"/>
                  </a:lnTo>
                  <a:lnTo>
                    <a:pt x="630" y="1391"/>
                  </a:lnTo>
                  <a:lnTo>
                    <a:pt x="565" y="1381"/>
                  </a:lnTo>
                  <a:lnTo>
                    <a:pt x="502" y="1366"/>
                  </a:lnTo>
                  <a:lnTo>
                    <a:pt x="442" y="1345"/>
                  </a:lnTo>
                  <a:lnTo>
                    <a:pt x="383" y="1320"/>
                  </a:lnTo>
                  <a:lnTo>
                    <a:pt x="328" y="1288"/>
                  </a:lnTo>
                  <a:lnTo>
                    <a:pt x="276" y="1252"/>
                  </a:lnTo>
                  <a:lnTo>
                    <a:pt x="228" y="1212"/>
                  </a:lnTo>
                  <a:lnTo>
                    <a:pt x="183" y="1167"/>
                  </a:lnTo>
                  <a:lnTo>
                    <a:pt x="143" y="1118"/>
                  </a:lnTo>
                  <a:lnTo>
                    <a:pt x="107" y="1066"/>
                  </a:lnTo>
                  <a:lnTo>
                    <a:pt x="76" y="1012"/>
                  </a:lnTo>
                  <a:lnTo>
                    <a:pt x="49" y="954"/>
                  </a:lnTo>
                  <a:lnTo>
                    <a:pt x="28" y="893"/>
                  </a:lnTo>
                  <a:lnTo>
                    <a:pt x="13" y="829"/>
                  </a:lnTo>
                  <a:lnTo>
                    <a:pt x="3" y="764"/>
                  </a:lnTo>
                  <a:lnTo>
                    <a:pt x="0" y="697"/>
                  </a:lnTo>
                  <a:lnTo>
                    <a:pt x="3" y="630"/>
                  </a:lnTo>
                  <a:lnTo>
                    <a:pt x="13" y="565"/>
                  </a:lnTo>
                  <a:lnTo>
                    <a:pt x="28" y="501"/>
                  </a:lnTo>
                  <a:lnTo>
                    <a:pt x="49" y="441"/>
                  </a:lnTo>
                  <a:lnTo>
                    <a:pt x="76" y="382"/>
                  </a:lnTo>
                  <a:lnTo>
                    <a:pt x="107" y="328"/>
                  </a:lnTo>
                  <a:lnTo>
                    <a:pt x="143" y="276"/>
                  </a:lnTo>
                  <a:lnTo>
                    <a:pt x="183" y="227"/>
                  </a:lnTo>
                  <a:lnTo>
                    <a:pt x="228" y="182"/>
                  </a:lnTo>
                  <a:lnTo>
                    <a:pt x="276" y="142"/>
                  </a:lnTo>
                  <a:lnTo>
                    <a:pt x="328" y="107"/>
                  </a:lnTo>
                  <a:lnTo>
                    <a:pt x="383" y="75"/>
                  </a:lnTo>
                  <a:lnTo>
                    <a:pt x="442" y="49"/>
                  </a:lnTo>
                  <a:lnTo>
                    <a:pt x="502" y="28"/>
                  </a:lnTo>
                  <a:lnTo>
                    <a:pt x="565" y="12"/>
                  </a:lnTo>
                  <a:lnTo>
                    <a:pt x="630" y="3"/>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108" name="Group 107">
            <a:extLst>
              <a:ext uri="{FF2B5EF4-FFF2-40B4-BE49-F238E27FC236}">
                <a16:creationId xmlns:a16="http://schemas.microsoft.com/office/drawing/2014/main" id="{1529E36F-7FAB-1717-932F-F11FEB525ACD}"/>
              </a:ext>
            </a:extLst>
          </p:cNvPr>
          <p:cNvGrpSpPr/>
          <p:nvPr userDrawn="1"/>
        </p:nvGrpSpPr>
        <p:grpSpPr>
          <a:xfrm>
            <a:off x="2216030" y="3936281"/>
            <a:ext cx="267176" cy="849842"/>
            <a:chOff x="5419725" y="5765800"/>
            <a:chExt cx="419100" cy="579438"/>
          </a:xfrm>
          <a:solidFill>
            <a:schemeClr val="tx1"/>
          </a:solidFill>
        </p:grpSpPr>
        <p:sp>
          <p:nvSpPr>
            <p:cNvPr id="109" name="Freeform 461">
              <a:extLst>
                <a:ext uri="{FF2B5EF4-FFF2-40B4-BE49-F238E27FC236}">
                  <a16:creationId xmlns:a16="http://schemas.microsoft.com/office/drawing/2014/main" id="{6B29363B-B70A-F97A-907B-91F7F7147B96}"/>
                </a:ext>
              </a:extLst>
            </p:cNvPr>
            <p:cNvSpPr>
              <a:spLocks noEditPoints="1"/>
            </p:cNvSpPr>
            <p:nvPr/>
          </p:nvSpPr>
          <p:spPr bwMode="auto">
            <a:xfrm>
              <a:off x="5419725" y="5765800"/>
              <a:ext cx="419100" cy="579438"/>
            </a:xfrm>
            <a:custGeom>
              <a:avLst/>
              <a:gdLst>
                <a:gd name="T0" fmla="*/ 1111 w 2645"/>
                <a:gd name="T1" fmla="*/ 3366 h 3650"/>
                <a:gd name="T2" fmla="*/ 1216 w 2645"/>
                <a:gd name="T3" fmla="*/ 3461 h 3650"/>
                <a:gd name="T4" fmla="*/ 1361 w 2645"/>
                <a:gd name="T5" fmla="*/ 3483 h 3650"/>
                <a:gd name="T6" fmla="*/ 1489 w 2645"/>
                <a:gd name="T7" fmla="*/ 3421 h 3650"/>
                <a:gd name="T8" fmla="*/ 1562 w 2645"/>
                <a:gd name="T9" fmla="*/ 3298 h 3650"/>
                <a:gd name="T10" fmla="*/ 170 w 2645"/>
                <a:gd name="T11" fmla="*/ 3037 h 3650"/>
                <a:gd name="T12" fmla="*/ 170 w 2645"/>
                <a:gd name="T13" fmla="*/ 3077 h 3650"/>
                <a:gd name="T14" fmla="*/ 194 w 2645"/>
                <a:gd name="T15" fmla="*/ 3096 h 3650"/>
                <a:gd name="T16" fmla="*/ 2460 w 2645"/>
                <a:gd name="T17" fmla="*/ 3093 h 3650"/>
                <a:gd name="T18" fmla="*/ 2479 w 2645"/>
                <a:gd name="T19" fmla="*/ 3072 h 3650"/>
                <a:gd name="T20" fmla="*/ 2308 w 2645"/>
                <a:gd name="T21" fmla="*/ 2722 h 3650"/>
                <a:gd name="T22" fmla="*/ 1160 w 2645"/>
                <a:gd name="T23" fmla="*/ 857 h 3650"/>
                <a:gd name="T24" fmla="*/ 863 w 2645"/>
                <a:gd name="T25" fmla="*/ 961 h 3650"/>
                <a:gd name="T26" fmla="*/ 620 w 2645"/>
                <a:gd name="T27" fmla="*/ 1151 h 3650"/>
                <a:gd name="T28" fmla="*/ 450 w 2645"/>
                <a:gd name="T29" fmla="*/ 1410 h 3650"/>
                <a:gd name="T30" fmla="*/ 370 w 2645"/>
                <a:gd name="T31" fmla="*/ 1718 h 3650"/>
                <a:gd name="T32" fmla="*/ 2278 w 2645"/>
                <a:gd name="T33" fmla="*/ 1800 h 3650"/>
                <a:gd name="T34" fmla="*/ 2224 w 2645"/>
                <a:gd name="T35" fmla="*/ 1483 h 3650"/>
                <a:gd name="T36" fmla="*/ 2075 w 2645"/>
                <a:gd name="T37" fmla="*/ 1211 h 3650"/>
                <a:gd name="T38" fmla="*/ 1848 w 2645"/>
                <a:gd name="T39" fmla="*/ 1002 h 3650"/>
                <a:gd name="T40" fmla="*/ 1564 w 2645"/>
                <a:gd name="T41" fmla="*/ 875 h 3650"/>
                <a:gd name="T42" fmla="*/ 1323 w 2645"/>
                <a:gd name="T43" fmla="*/ 165 h 3650"/>
                <a:gd name="T44" fmla="*/ 1219 w 2645"/>
                <a:gd name="T45" fmla="*/ 208 h 3650"/>
                <a:gd name="T46" fmla="*/ 1176 w 2645"/>
                <a:gd name="T47" fmla="*/ 311 h 3650"/>
                <a:gd name="T48" fmla="*/ 1396 w 2645"/>
                <a:gd name="T49" fmla="*/ 681 h 3650"/>
                <a:gd name="T50" fmla="*/ 1458 w 2645"/>
                <a:gd name="T51" fmla="*/ 254 h 3650"/>
                <a:gd name="T52" fmla="*/ 1380 w 2645"/>
                <a:gd name="T53" fmla="*/ 176 h 3650"/>
                <a:gd name="T54" fmla="*/ 1369 w 2645"/>
                <a:gd name="T55" fmla="*/ 3 h 3650"/>
                <a:gd name="T56" fmla="*/ 1527 w 2645"/>
                <a:gd name="T57" fmla="*/ 76 h 3650"/>
                <a:gd name="T58" fmla="*/ 1621 w 2645"/>
                <a:gd name="T59" fmla="*/ 221 h 3650"/>
                <a:gd name="T60" fmla="*/ 1715 w 2645"/>
                <a:gd name="T61" fmla="*/ 750 h 3650"/>
                <a:gd name="T62" fmla="*/ 2008 w 2645"/>
                <a:gd name="T63" fmla="*/ 914 h 3650"/>
                <a:gd name="T64" fmla="*/ 2239 w 2645"/>
                <a:gd name="T65" fmla="*/ 1155 h 3650"/>
                <a:gd name="T66" fmla="*/ 2389 w 2645"/>
                <a:gd name="T67" fmla="*/ 1456 h 3650"/>
                <a:gd name="T68" fmla="*/ 2443 w 2645"/>
                <a:gd name="T69" fmla="*/ 1800 h 3650"/>
                <a:gd name="T70" fmla="*/ 2643 w 2645"/>
                <a:gd name="T71" fmla="*/ 3026 h 3650"/>
                <a:gd name="T72" fmla="*/ 2616 w 2645"/>
                <a:gd name="T73" fmla="*/ 3162 h 3650"/>
                <a:gd name="T74" fmla="*/ 2528 w 2645"/>
                <a:gd name="T75" fmla="*/ 3242 h 3650"/>
                <a:gd name="T76" fmla="*/ 1733 w 2645"/>
                <a:gd name="T77" fmla="*/ 3262 h 3650"/>
                <a:gd name="T78" fmla="*/ 1670 w 2645"/>
                <a:gd name="T79" fmla="*/ 3459 h 3650"/>
                <a:gd name="T80" fmla="*/ 1523 w 2645"/>
                <a:gd name="T81" fmla="*/ 3597 h 3650"/>
                <a:gd name="T82" fmla="*/ 1323 w 2645"/>
                <a:gd name="T83" fmla="*/ 3650 h 3650"/>
                <a:gd name="T84" fmla="*/ 1122 w 2645"/>
                <a:gd name="T85" fmla="*/ 3597 h 3650"/>
                <a:gd name="T86" fmla="*/ 976 w 2645"/>
                <a:gd name="T87" fmla="*/ 3459 h 3650"/>
                <a:gd name="T88" fmla="*/ 912 w 2645"/>
                <a:gd name="T89" fmla="*/ 3262 h 3650"/>
                <a:gd name="T90" fmla="*/ 118 w 2645"/>
                <a:gd name="T91" fmla="*/ 3242 h 3650"/>
                <a:gd name="T92" fmla="*/ 30 w 2645"/>
                <a:gd name="T93" fmla="*/ 3162 h 3650"/>
                <a:gd name="T94" fmla="*/ 2 w 2645"/>
                <a:gd name="T95" fmla="*/ 3026 h 3650"/>
                <a:gd name="T96" fmla="*/ 202 w 2645"/>
                <a:gd name="T97" fmla="*/ 1800 h 3650"/>
                <a:gd name="T98" fmla="*/ 256 w 2645"/>
                <a:gd name="T99" fmla="*/ 1456 h 3650"/>
                <a:gd name="T100" fmla="*/ 407 w 2645"/>
                <a:gd name="T101" fmla="*/ 1155 h 3650"/>
                <a:gd name="T102" fmla="*/ 638 w 2645"/>
                <a:gd name="T103" fmla="*/ 914 h 3650"/>
                <a:gd name="T104" fmla="*/ 931 w 2645"/>
                <a:gd name="T105" fmla="*/ 750 h 3650"/>
                <a:gd name="T106" fmla="*/ 1025 w 2645"/>
                <a:gd name="T107" fmla="*/ 221 h 3650"/>
                <a:gd name="T108" fmla="*/ 1119 w 2645"/>
                <a:gd name="T109" fmla="*/ 76 h 3650"/>
                <a:gd name="T110" fmla="*/ 1277 w 2645"/>
                <a:gd name="T111" fmla="*/ 3 h 3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5" h="3650">
                  <a:moveTo>
                    <a:pt x="1078" y="3262"/>
                  </a:moveTo>
                  <a:lnTo>
                    <a:pt x="1083" y="3298"/>
                  </a:lnTo>
                  <a:lnTo>
                    <a:pt x="1095" y="3334"/>
                  </a:lnTo>
                  <a:lnTo>
                    <a:pt x="1111" y="3366"/>
                  </a:lnTo>
                  <a:lnTo>
                    <a:pt x="1132" y="3395"/>
                  </a:lnTo>
                  <a:lnTo>
                    <a:pt x="1156" y="3421"/>
                  </a:lnTo>
                  <a:lnTo>
                    <a:pt x="1184" y="3443"/>
                  </a:lnTo>
                  <a:lnTo>
                    <a:pt x="1216" y="3461"/>
                  </a:lnTo>
                  <a:lnTo>
                    <a:pt x="1249" y="3474"/>
                  </a:lnTo>
                  <a:lnTo>
                    <a:pt x="1286" y="3483"/>
                  </a:lnTo>
                  <a:lnTo>
                    <a:pt x="1323" y="3485"/>
                  </a:lnTo>
                  <a:lnTo>
                    <a:pt x="1361" y="3483"/>
                  </a:lnTo>
                  <a:lnTo>
                    <a:pt x="1396" y="3474"/>
                  </a:lnTo>
                  <a:lnTo>
                    <a:pt x="1430" y="3461"/>
                  </a:lnTo>
                  <a:lnTo>
                    <a:pt x="1461" y="3443"/>
                  </a:lnTo>
                  <a:lnTo>
                    <a:pt x="1489" y="3421"/>
                  </a:lnTo>
                  <a:lnTo>
                    <a:pt x="1513" y="3395"/>
                  </a:lnTo>
                  <a:lnTo>
                    <a:pt x="1534" y="3366"/>
                  </a:lnTo>
                  <a:lnTo>
                    <a:pt x="1551" y="3334"/>
                  </a:lnTo>
                  <a:lnTo>
                    <a:pt x="1562" y="3298"/>
                  </a:lnTo>
                  <a:lnTo>
                    <a:pt x="1569" y="3262"/>
                  </a:lnTo>
                  <a:lnTo>
                    <a:pt x="1078" y="3262"/>
                  </a:lnTo>
                  <a:close/>
                  <a:moveTo>
                    <a:pt x="337" y="2722"/>
                  </a:moveTo>
                  <a:lnTo>
                    <a:pt x="170" y="3037"/>
                  </a:lnTo>
                  <a:lnTo>
                    <a:pt x="165" y="3051"/>
                  </a:lnTo>
                  <a:lnTo>
                    <a:pt x="165" y="3062"/>
                  </a:lnTo>
                  <a:lnTo>
                    <a:pt x="168" y="3072"/>
                  </a:lnTo>
                  <a:lnTo>
                    <a:pt x="170" y="3077"/>
                  </a:lnTo>
                  <a:lnTo>
                    <a:pt x="173" y="3081"/>
                  </a:lnTo>
                  <a:lnTo>
                    <a:pt x="179" y="3087"/>
                  </a:lnTo>
                  <a:lnTo>
                    <a:pt x="186" y="3093"/>
                  </a:lnTo>
                  <a:lnTo>
                    <a:pt x="194" y="3096"/>
                  </a:lnTo>
                  <a:lnTo>
                    <a:pt x="206" y="3097"/>
                  </a:lnTo>
                  <a:lnTo>
                    <a:pt x="2440" y="3097"/>
                  </a:lnTo>
                  <a:lnTo>
                    <a:pt x="2451" y="3096"/>
                  </a:lnTo>
                  <a:lnTo>
                    <a:pt x="2460" y="3093"/>
                  </a:lnTo>
                  <a:lnTo>
                    <a:pt x="2467" y="3087"/>
                  </a:lnTo>
                  <a:lnTo>
                    <a:pt x="2472" y="3081"/>
                  </a:lnTo>
                  <a:lnTo>
                    <a:pt x="2475" y="3077"/>
                  </a:lnTo>
                  <a:lnTo>
                    <a:pt x="2479" y="3072"/>
                  </a:lnTo>
                  <a:lnTo>
                    <a:pt x="2481" y="3062"/>
                  </a:lnTo>
                  <a:lnTo>
                    <a:pt x="2481" y="3051"/>
                  </a:lnTo>
                  <a:lnTo>
                    <a:pt x="2476" y="3037"/>
                  </a:lnTo>
                  <a:lnTo>
                    <a:pt x="2308" y="2722"/>
                  </a:lnTo>
                  <a:lnTo>
                    <a:pt x="337" y="2722"/>
                  </a:lnTo>
                  <a:close/>
                  <a:moveTo>
                    <a:pt x="1323" y="844"/>
                  </a:moveTo>
                  <a:lnTo>
                    <a:pt x="1240" y="847"/>
                  </a:lnTo>
                  <a:lnTo>
                    <a:pt x="1160" y="857"/>
                  </a:lnTo>
                  <a:lnTo>
                    <a:pt x="1082" y="875"/>
                  </a:lnTo>
                  <a:lnTo>
                    <a:pt x="1006" y="898"/>
                  </a:lnTo>
                  <a:lnTo>
                    <a:pt x="933" y="927"/>
                  </a:lnTo>
                  <a:lnTo>
                    <a:pt x="863" y="961"/>
                  </a:lnTo>
                  <a:lnTo>
                    <a:pt x="797" y="1002"/>
                  </a:lnTo>
                  <a:lnTo>
                    <a:pt x="734" y="1047"/>
                  </a:lnTo>
                  <a:lnTo>
                    <a:pt x="675" y="1097"/>
                  </a:lnTo>
                  <a:lnTo>
                    <a:pt x="620" y="1151"/>
                  </a:lnTo>
                  <a:lnTo>
                    <a:pt x="570" y="1211"/>
                  </a:lnTo>
                  <a:lnTo>
                    <a:pt x="525" y="1274"/>
                  </a:lnTo>
                  <a:lnTo>
                    <a:pt x="485" y="1341"/>
                  </a:lnTo>
                  <a:lnTo>
                    <a:pt x="450" y="1410"/>
                  </a:lnTo>
                  <a:lnTo>
                    <a:pt x="421" y="1483"/>
                  </a:lnTo>
                  <a:lnTo>
                    <a:pt x="398" y="1558"/>
                  </a:lnTo>
                  <a:lnTo>
                    <a:pt x="381" y="1637"/>
                  </a:lnTo>
                  <a:lnTo>
                    <a:pt x="370" y="1718"/>
                  </a:lnTo>
                  <a:lnTo>
                    <a:pt x="367" y="1800"/>
                  </a:lnTo>
                  <a:lnTo>
                    <a:pt x="367" y="2557"/>
                  </a:lnTo>
                  <a:lnTo>
                    <a:pt x="2278" y="2557"/>
                  </a:lnTo>
                  <a:lnTo>
                    <a:pt x="2278" y="1800"/>
                  </a:lnTo>
                  <a:lnTo>
                    <a:pt x="2275" y="1718"/>
                  </a:lnTo>
                  <a:lnTo>
                    <a:pt x="2265" y="1637"/>
                  </a:lnTo>
                  <a:lnTo>
                    <a:pt x="2247" y="1558"/>
                  </a:lnTo>
                  <a:lnTo>
                    <a:pt x="2224" y="1483"/>
                  </a:lnTo>
                  <a:lnTo>
                    <a:pt x="2196" y="1410"/>
                  </a:lnTo>
                  <a:lnTo>
                    <a:pt x="2161" y="1341"/>
                  </a:lnTo>
                  <a:lnTo>
                    <a:pt x="2120" y="1274"/>
                  </a:lnTo>
                  <a:lnTo>
                    <a:pt x="2075" y="1211"/>
                  </a:lnTo>
                  <a:lnTo>
                    <a:pt x="2025" y="1151"/>
                  </a:lnTo>
                  <a:lnTo>
                    <a:pt x="1971" y="1097"/>
                  </a:lnTo>
                  <a:lnTo>
                    <a:pt x="1911" y="1047"/>
                  </a:lnTo>
                  <a:lnTo>
                    <a:pt x="1848" y="1002"/>
                  </a:lnTo>
                  <a:lnTo>
                    <a:pt x="1782" y="961"/>
                  </a:lnTo>
                  <a:lnTo>
                    <a:pt x="1712" y="927"/>
                  </a:lnTo>
                  <a:lnTo>
                    <a:pt x="1639" y="898"/>
                  </a:lnTo>
                  <a:lnTo>
                    <a:pt x="1564" y="875"/>
                  </a:lnTo>
                  <a:lnTo>
                    <a:pt x="1486" y="857"/>
                  </a:lnTo>
                  <a:lnTo>
                    <a:pt x="1405" y="847"/>
                  </a:lnTo>
                  <a:lnTo>
                    <a:pt x="1323" y="844"/>
                  </a:lnTo>
                  <a:close/>
                  <a:moveTo>
                    <a:pt x="1323" y="165"/>
                  </a:moveTo>
                  <a:lnTo>
                    <a:pt x="1293" y="167"/>
                  </a:lnTo>
                  <a:lnTo>
                    <a:pt x="1266" y="176"/>
                  </a:lnTo>
                  <a:lnTo>
                    <a:pt x="1241" y="189"/>
                  </a:lnTo>
                  <a:lnTo>
                    <a:pt x="1219" y="208"/>
                  </a:lnTo>
                  <a:lnTo>
                    <a:pt x="1202" y="229"/>
                  </a:lnTo>
                  <a:lnTo>
                    <a:pt x="1188" y="254"/>
                  </a:lnTo>
                  <a:lnTo>
                    <a:pt x="1180" y="282"/>
                  </a:lnTo>
                  <a:lnTo>
                    <a:pt x="1176" y="311"/>
                  </a:lnTo>
                  <a:lnTo>
                    <a:pt x="1176" y="689"/>
                  </a:lnTo>
                  <a:lnTo>
                    <a:pt x="1249" y="681"/>
                  </a:lnTo>
                  <a:lnTo>
                    <a:pt x="1323" y="679"/>
                  </a:lnTo>
                  <a:lnTo>
                    <a:pt x="1396" y="681"/>
                  </a:lnTo>
                  <a:lnTo>
                    <a:pt x="1469" y="689"/>
                  </a:lnTo>
                  <a:lnTo>
                    <a:pt x="1469" y="311"/>
                  </a:lnTo>
                  <a:lnTo>
                    <a:pt x="1466" y="282"/>
                  </a:lnTo>
                  <a:lnTo>
                    <a:pt x="1458" y="254"/>
                  </a:lnTo>
                  <a:lnTo>
                    <a:pt x="1444" y="229"/>
                  </a:lnTo>
                  <a:lnTo>
                    <a:pt x="1426" y="208"/>
                  </a:lnTo>
                  <a:lnTo>
                    <a:pt x="1405" y="189"/>
                  </a:lnTo>
                  <a:lnTo>
                    <a:pt x="1380" y="176"/>
                  </a:lnTo>
                  <a:lnTo>
                    <a:pt x="1352" y="167"/>
                  </a:lnTo>
                  <a:lnTo>
                    <a:pt x="1323" y="165"/>
                  </a:lnTo>
                  <a:close/>
                  <a:moveTo>
                    <a:pt x="1323" y="0"/>
                  </a:moveTo>
                  <a:lnTo>
                    <a:pt x="1369" y="3"/>
                  </a:lnTo>
                  <a:lnTo>
                    <a:pt x="1413" y="13"/>
                  </a:lnTo>
                  <a:lnTo>
                    <a:pt x="1454" y="29"/>
                  </a:lnTo>
                  <a:lnTo>
                    <a:pt x="1492" y="50"/>
                  </a:lnTo>
                  <a:lnTo>
                    <a:pt x="1527" y="76"/>
                  </a:lnTo>
                  <a:lnTo>
                    <a:pt x="1558" y="107"/>
                  </a:lnTo>
                  <a:lnTo>
                    <a:pt x="1583" y="142"/>
                  </a:lnTo>
                  <a:lnTo>
                    <a:pt x="1605" y="180"/>
                  </a:lnTo>
                  <a:lnTo>
                    <a:pt x="1621" y="221"/>
                  </a:lnTo>
                  <a:lnTo>
                    <a:pt x="1631" y="265"/>
                  </a:lnTo>
                  <a:lnTo>
                    <a:pt x="1634" y="311"/>
                  </a:lnTo>
                  <a:lnTo>
                    <a:pt x="1634" y="723"/>
                  </a:lnTo>
                  <a:lnTo>
                    <a:pt x="1715" y="750"/>
                  </a:lnTo>
                  <a:lnTo>
                    <a:pt x="1793" y="783"/>
                  </a:lnTo>
                  <a:lnTo>
                    <a:pt x="1868" y="821"/>
                  </a:lnTo>
                  <a:lnTo>
                    <a:pt x="1940" y="865"/>
                  </a:lnTo>
                  <a:lnTo>
                    <a:pt x="2008" y="914"/>
                  </a:lnTo>
                  <a:lnTo>
                    <a:pt x="2072" y="968"/>
                  </a:lnTo>
                  <a:lnTo>
                    <a:pt x="2132" y="1025"/>
                  </a:lnTo>
                  <a:lnTo>
                    <a:pt x="2188" y="1088"/>
                  </a:lnTo>
                  <a:lnTo>
                    <a:pt x="2239" y="1155"/>
                  </a:lnTo>
                  <a:lnTo>
                    <a:pt x="2284" y="1224"/>
                  </a:lnTo>
                  <a:lnTo>
                    <a:pt x="2325" y="1299"/>
                  </a:lnTo>
                  <a:lnTo>
                    <a:pt x="2360" y="1376"/>
                  </a:lnTo>
                  <a:lnTo>
                    <a:pt x="2389" y="1456"/>
                  </a:lnTo>
                  <a:lnTo>
                    <a:pt x="2412" y="1539"/>
                  </a:lnTo>
                  <a:lnTo>
                    <a:pt x="2430" y="1624"/>
                  </a:lnTo>
                  <a:lnTo>
                    <a:pt x="2440" y="1711"/>
                  </a:lnTo>
                  <a:lnTo>
                    <a:pt x="2443" y="1800"/>
                  </a:lnTo>
                  <a:lnTo>
                    <a:pt x="2443" y="2626"/>
                  </a:lnTo>
                  <a:lnTo>
                    <a:pt x="2621" y="2960"/>
                  </a:lnTo>
                  <a:lnTo>
                    <a:pt x="2636" y="2993"/>
                  </a:lnTo>
                  <a:lnTo>
                    <a:pt x="2643" y="3026"/>
                  </a:lnTo>
                  <a:lnTo>
                    <a:pt x="2645" y="3062"/>
                  </a:lnTo>
                  <a:lnTo>
                    <a:pt x="2642" y="3096"/>
                  </a:lnTo>
                  <a:lnTo>
                    <a:pt x="2632" y="3130"/>
                  </a:lnTo>
                  <a:lnTo>
                    <a:pt x="2616" y="3162"/>
                  </a:lnTo>
                  <a:lnTo>
                    <a:pt x="2598" y="3188"/>
                  </a:lnTo>
                  <a:lnTo>
                    <a:pt x="2577" y="3209"/>
                  </a:lnTo>
                  <a:lnTo>
                    <a:pt x="2554" y="3227"/>
                  </a:lnTo>
                  <a:lnTo>
                    <a:pt x="2528" y="3242"/>
                  </a:lnTo>
                  <a:lnTo>
                    <a:pt x="2500" y="3253"/>
                  </a:lnTo>
                  <a:lnTo>
                    <a:pt x="2471" y="3260"/>
                  </a:lnTo>
                  <a:lnTo>
                    <a:pt x="2440" y="3262"/>
                  </a:lnTo>
                  <a:lnTo>
                    <a:pt x="1733" y="3262"/>
                  </a:lnTo>
                  <a:lnTo>
                    <a:pt x="1727" y="3315"/>
                  </a:lnTo>
                  <a:lnTo>
                    <a:pt x="1713" y="3366"/>
                  </a:lnTo>
                  <a:lnTo>
                    <a:pt x="1695" y="3413"/>
                  </a:lnTo>
                  <a:lnTo>
                    <a:pt x="1670" y="3459"/>
                  </a:lnTo>
                  <a:lnTo>
                    <a:pt x="1641" y="3500"/>
                  </a:lnTo>
                  <a:lnTo>
                    <a:pt x="1605" y="3537"/>
                  </a:lnTo>
                  <a:lnTo>
                    <a:pt x="1566" y="3569"/>
                  </a:lnTo>
                  <a:lnTo>
                    <a:pt x="1523" y="3597"/>
                  </a:lnTo>
                  <a:lnTo>
                    <a:pt x="1478" y="3620"/>
                  </a:lnTo>
                  <a:lnTo>
                    <a:pt x="1428" y="3637"/>
                  </a:lnTo>
                  <a:lnTo>
                    <a:pt x="1376" y="3647"/>
                  </a:lnTo>
                  <a:lnTo>
                    <a:pt x="1323" y="3650"/>
                  </a:lnTo>
                  <a:lnTo>
                    <a:pt x="1269" y="3647"/>
                  </a:lnTo>
                  <a:lnTo>
                    <a:pt x="1217" y="3637"/>
                  </a:lnTo>
                  <a:lnTo>
                    <a:pt x="1168" y="3620"/>
                  </a:lnTo>
                  <a:lnTo>
                    <a:pt x="1122" y="3597"/>
                  </a:lnTo>
                  <a:lnTo>
                    <a:pt x="1079" y="3569"/>
                  </a:lnTo>
                  <a:lnTo>
                    <a:pt x="1040" y="3537"/>
                  </a:lnTo>
                  <a:lnTo>
                    <a:pt x="1006" y="3500"/>
                  </a:lnTo>
                  <a:lnTo>
                    <a:pt x="976" y="3459"/>
                  </a:lnTo>
                  <a:lnTo>
                    <a:pt x="951" y="3413"/>
                  </a:lnTo>
                  <a:lnTo>
                    <a:pt x="932" y="3366"/>
                  </a:lnTo>
                  <a:lnTo>
                    <a:pt x="919" y="3315"/>
                  </a:lnTo>
                  <a:lnTo>
                    <a:pt x="912" y="3262"/>
                  </a:lnTo>
                  <a:lnTo>
                    <a:pt x="206" y="3262"/>
                  </a:lnTo>
                  <a:lnTo>
                    <a:pt x="176" y="3260"/>
                  </a:lnTo>
                  <a:lnTo>
                    <a:pt x="146" y="3253"/>
                  </a:lnTo>
                  <a:lnTo>
                    <a:pt x="118" y="3242"/>
                  </a:lnTo>
                  <a:lnTo>
                    <a:pt x="92" y="3227"/>
                  </a:lnTo>
                  <a:lnTo>
                    <a:pt x="68" y="3209"/>
                  </a:lnTo>
                  <a:lnTo>
                    <a:pt x="47" y="3188"/>
                  </a:lnTo>
                  <a:lnTo>
                    <a:pt x="30" y="3162"/>
                  </a:lnTo>
                  <a:lnTo>
                    <a:pt x="14" y="3130"/>
                  </a:lnTo>
                  <a:lnTo>
                    <a:pt x="4" y="3096"/>
                  </a:lnTo>
                  <a:lnTo>
                    <a:pt x="0" y="3062"/>
                  </a:lnTo>
                  <a:lnTo>
                    <a:pt x="2" y="3026"/>
                  </a:lnTo>
                  <a:lnTo>
                    <a:pt x="10" y="2993"/>
                  </a:lnTo>
                  <a:lnTo>
                    <a:pt x="24" y="2960"/>
                  </a:lnTo>
                  <a:lnTo>
                    <a:pt x="202" y="2626"/>
                  </a:lnTo>
                  <a:lnTo>
                    <a:pt x="202" y="1800"/>
                  </a:lnTo>
                  <a:lnTo>
                    <a:pt x="206" y="1711"/>
                  </a:lnTo>
                  <a:lnTo>
                    <a:pt x="217" y="1624"/>
                  </a:lnTo>
                  <a:lnTo>
                    <a:pt x="233" y="1539"/>
                  </a:lnTo>
                  <a:lnTo>
                    <a:pt x="256" y="1456"/>
                  </a:lnTo>
                  <a:lnTo>
                    <a:pt x="286" y="1376"/>
                  </a:lnTo>
                  <a:lnTo>
                    <a:pt x="321" y="1299"/>
                  </a:lnTo>
                  <a:lnTo>
                    <a:pt x="361" y="1224"/>
                  </a:lnTo>
                  <a:lnTo>
                    <a:pt x="407" y="1155"/>
                  </a:lnTo>
                  <a:lnTo>
                    <a:pt x="458" y="1088"/>
                  </a:lnTo>
                  <a:lnTo>
                    <a:pt x="514" y="1025"/>
                  </a:lnTo>
                  <a:lnTo>
                    <a:pt x="574" y="968"/>
                  </a:lnTo>
                  <a:lnTo>
                    <a:pt x="638" y="914"/>
                  </a:lnTo>
                  <a:lnTo>
                    <a:pt x="706" y="865"/>
                  </a:lnTo>
                  <a:lnTo>
                    <a:pt x="777" y="821"/>
                  </a:lnTo>
                  <a:lnTo>
                    <a:pt x="852" y="783"/>
                  </a:lnTo>
                  <a:lnTo>
                    <a:pt x="931" y="750"/>
                  </a:lnTo>
                  <a:lnTo>
                    <a:pt x="1011" y="723"/>
                  </a:lnTo>
                  <a:lnTo>
                    <a:pt x="1011" y="311"/>
                  </a:lnTo>
                  <a:lnTo>
                    <a:pt x="1015" y="265"/>
                  </a:lnTo>
                  <a:lnTo>
                    <a:pt x="1025" y="221"/>
                  </a:lnTo>
                  <a:lnTo>
                    <a:pt x="1041" y="180"/>
                  </a:lnTo>
                  <a:lnTo>
                    <a:pt x="1062" y="142"/>
                  </a:lnTo>
                  <a:lnTo>
                    <a:pt x="1088" y="107"/>
                  </a:lnTo>
                  <a:lnTo>
                    <a:pt x="1119" y="76"/>
                  </a:lnTo>
                  <a:lnTo>
                    <a:pt x="1154" y="50"/>
                  </a:lnTo>
                  <a:lnTo>
                    <a:pt x="1192" y="29"/>
                  </a:lnTo>
                  <a:lnTo>
                    <a:pt x="1234" y="13"/>
                  </a:lnTo>
                  <a:lnTo>
                    <a:pt x="1277" y="3"/>
                  </a:lnTo>
                  <a:lnTo>
                    <a:pt x="1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462">
              <a:extLst>
                <a:ext uri="{FF2B5EF4-FFF2-40B4-BE49-F238E27FC236}">
                  <a16:creationId xmlns:a16="http://schemas.microsoft.com/office/drawing/2014/main" id="{E5F1635E-23D2-8138-8D90-25EB96ECD559}"/>
                </a:ext>
              </a:extLst>
            </p:cNvPr>
            <p:cNvSpPr>
              <a:spLocks/>
            </p:cNvSpPr>
            <p:nvPr/>
          </p:nvSpPr>
          <p:spPr bwMode="auto">
            <a:xfrm>
              <a:off x="5511800" y="5934075"/>
              <a:ext cx="130175" cy="130175"/>
            </a:xfrm>
            <a:custGeom>
              <a:avLst/>
              <a:gdLst>
                <a:gd name="T0" fmla="*/ 737 w 819"/>
                <a:gd name="T1" fmla="*/ 0 h 820"/>
                <a:gd name="T2" fmla="*/ 758 w 819"/>
                <a:gd name="T3" fmla="*/ 3 h 820"/>
                <a:gd name="T4" fmla="*/ 778 w 819"/>
                <a:gd name="T5" fmla="*/ 11 h 820"/>
                <a:gd name="T6" fmla="*/ 795 w 819"/>
                <a:gd name="T7" fmla="*/ 24 h 820"/>
                <a:gd name="T8" fmla="*/ 808 w 819"/>
                <a:gd name="T9" fmla="*/ 41 h 820"/>
                <a:gd name="T10" fmla="*/ 816 w 819"/>
                <a:gd name="T11" fmla="*/ 61 h 820"/>
                <a:gd name="T12" fmla="*/ 819 w 819"/>
                <a:gd name="T13" fmla="*/ 82 h 820"/>
                <a:gd name="T14" fmla="*/ 816 w 819"/>
                <a:gd name="T15" fmla="*/ 104 h 820"/>
                <a:gd name="T16" fmla="*/ 808 w 819"/>
                <a:gd name="T17" fmla="*/ 124 h 820"/>
                <a:gd name="T18" fmla="*/ 795 w 819"/>
                <a:gd name="T19" fmla="*/ 140 h 820"/>
                <a:gd name="T20" fmla="*/ 778 w 819"/>
                <a:gd name="T21" fmla="*/ 154 h 820"/>
                <a:gd name="T22" fmla="*/ 758 w 819"/>
                <a:gd name="T23" fmla="*/ 161 h 820"/>
                <a:gd name="T24" fmla="*/ 737 w 819"/>
                <a:gd name="T25" fmla="*/ 165 h 820"/>
                <a:gd name="T26" fmla="*/ 674 w 819"/>
                <a:gd name="T27" fmla="*/ 168 h 820"/>
                <a:gd name="T28" fmla="*/ 615 w 819"/>
                <a:gd name="T29" fmla="*/ 178 h 820"/>
                <a:gd name="T30" fmla="*/ 556 w 819"/>
                <a:gd name="T31" fmla="*/ 193 h 820"/>
                <a:gd name="T32" fmla="*/ 501 w 819"/>
                <a:gd name="T33" fmla="*/ 216 h 820"/>
                <a:gd name="T34" fmla="*/ 449 w 819"/>
                <a:gd name="T35" fmla="*/ 243 h 820"/>
                <a:gd name="T36" fmla="*/ 399 w 819"/>
                <a:gd name="T37" fmla="*/ 275 h 820"/>
                <a:gd name="T38" fmla="*/ 354 w 819"/>
                <a:gd name="T39" fmla="*/ 312 h 820"/>
                <a:gd name="T40" fmla="*/ 313 w 819"/>
                <a:gd name="T41" fmla="*/ 354 h 820"/>
                <a:gd name="T42" fmla="*/ 275 w 819"/>
                <a:gd name="T43" fmla="*/ 399 h 820"/>
                <a:gd name="T44" fmla="*/ 243 w 819"/>
                <a:gd name="T45" fmla="*/ 448 h 820"/>
                <a:gd name="T46" fmla="*/ 215 w 819"/>
                <a:gd name="T47" fmla="*/ 501 h 820"/>
                <a:gd name="T48" fmla="*/ 194 w 819"/>
                <a:gd name="T49" fmla="*/ 556 h 820"/>
                <a:gd name="T50" fmla="*/ 178 w 819"/>
                <a:gd name="T51" fmla="*/ 614 h 820"/>
                <a:gd name="T52" fmla="*/ 168 w 819"/>
                <a:gd name="T53" fmla="*/ 675 h 820"/>
                <a:gd name="T54" fmla="*/ 165 w 819"/>
                <a:gd name="T55" fmla="*/ 737 h 820"/>
                <a:gd name="T56" fmla="*/ 161 w 819"/>
                <a:gd name="T57" fmla="*/ 759 h 820"/>
                <a:gd name="T58" fmla="*/ 154 w 819"/>
                <a:gd name="T59" fmla="*/ 779 h 820"/>
                <a:gd name="T60" fmla="*/ 140 w 819"/>
                <a:gd name="T61" fmla="*/ 795 h 820"/>
                <a:gd name="T62" fmla="*/ 124 w 819"/>
                <a:gd name="T63" fmla="*/ 808 h 820"/>
                <a:gd name="T64" fmla="*/ 105 w 819"/>
                <a:gd name="T65" fmla="*/ 816 h 820"/>
                <a:gd name="T66" fmla="*/ 83 w 819"/>
                <a:gd name="T67" fmla="*/ 820 h 820"/>
                <a:gd name="T68" fmla="*/ 61 w 819"/>
                <a:gd name="T69" fmla="*/ 816 h 820"/>
                <a:gd name="T70" fmla="*/ 41 w 819"/>
                <a:gd name="T71" fmla="*/ 808 h 820"/>
                <a:gd name="T72" fmla="*/ 24 w 819"/>
                <a:gd name="T73" fmla="*/ 795 h 820"/>
                <a:gd name="T74" fmla="*/ 11 w 819"/>
                <a:gd name="T75" fmla="*/ 779 h 820"/>
                <a:gd name="T76" fmla="*/ 3 w 819"/>
                <a:gd name="T77" fmla="*/ 759 h 820"/>
                <a:gd name="T78" fmla="*/ 0 w 819"/>
                <a:gd name="T79" fmla="*/ 737 h 820"/>
                <a:gd name="T80" fmla="*/ 3 w 819"/>
                <a:gd name="T81" fmla="*/ 666 h 820"/>
                <a:gd name="T82" fmla="*/ 13 w 819"/>
                <a:gd name="T83" fmla="*/ 597 h 820"/>
                <a:gd name="T84" fmla="*/ 30 w 819"/>
                <a:gd name="T85" fmla="*/ 531 h 820"/>
                <a:gd name="T86" fmla="*/ 52 w 819"/>
                <a:gd name="T87" fmla="*/ 466 h 820"/>
                <a:gd name="T88" fmla="*/ 79 w 819"/>
                <a:gd name="T89" fmla="*/ 405 h 820"/>
                <a:gd name="T90" fmla="*/ 113 w 819"/>
                <a:gd name="T91" fmla="*/ 346 h 820"/>
                <a:gd name="T92" fmla="*/ 150 w 819"/>
                <a:gd name="T93" fmla="*/ 291 h 820"/>
                <a:gd name="T94" fmla="*/ 193 w 819"/>
                <a:gd name="T95" fmla="*/ 240 h 820"/>
                <a:gd name="T96" fmla="*/ 240 w 819"/>
                <a:gd name="T97" fmla="*/ 193 h 820"/>
                <a:gd name="T98" fmla="*/ 292 w 819"/>
                <a:gd name="T99" fmla="*/ 150 h 820"/>
                <a:gd name="T100" fmla="*/ 346 w 819"/>
                <a:gd name="T101" fmla="*/ 113 h 820"/>
                <a:gd name="T102" fmla="*/ 404 w 819"/>
                <a:gd name="T103" fmla="*/ 80 h 820"/>
                <a:gd name="T104" fmla="*/ 466 w 819"/>
                <a:gd name="T105" fmla="*/ 52 h 820"/>
                <a:gd name="T106" fmla="*/ 530 w 819"/>
                <a:gd name="T107" fmla="*/ 30 h 820"/>
                <a:gd name="T108" fmla="*/ 597 w 819"/>
                <a:gd name="T109" fmla="*/ 13 h 820"/>
                <a:gd name="T110" fmla="*/ 666 w 819"/>
                <a:gd name="T111" fmla="*/ 3 h 820"/>
                <a:gd name="T112" fmla="*/ 737 w 819"/>
                <a:gd name="T113"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9" h="820">
                  <a:moveTo>
                    <a:pt x="737" y="0"/>
                  </a:moveTo>
                  <a:lnTo>
                    <a:pt x="758" y="3"/>
                  </a:lnTo>
                  <a:lnTo>
                    <a:pt x="778" y="11"/>
                  </a:lnTo>
                  <a:lnTo>
                    <a:pt x="795" y="24"/>
                  </a:lnTo>
                  <a:lnTo>
                    <a:pt x="808" y="41"/>
                  </a:lnTo>
                  <a:lnTo>
                    <a:pt x="816" y="61"/>
                  </a:lnTo>
                  <a:lnTo>
                    <a:pt x="819" y="82"/>
                  </a:lnTo>
                  <a:lnTo>
                    <a:pt x="816" y="104"/>
                  </a:lnTo>
                  <a:lnTo>
                    <a:pt x="808" y="124"/>
                  </a:lnTo>
                  <a:lnTo>
                    <a:pt x="795" y="140"/>
                  </a:lnTo>
                  <a:lnTo>
                    <a:pt x="778" y="154"/>
                  </a:lnTo>
                  <a:lnTo>
                    <a:pt x="758" y="161"/>
                  </a:lnTo>
                  <a:lnTo>
                    <a:pt x="737" y="165"/>
                  </a:lnTo>
                  <a:lnTo>
                    <a:pt x="674" y="168"/>
                  </a:lnTo>
                  <a:lnTo>
                    <a:pt x="615" y="178"/>
                  </a:lnTo>
                  <a:lnTo>
                    <a:pt x="556" y="193"/>
                  </a:lnTo>
                  <a:lnTo>
                    <a:pt x="501" y="216"/>
                  </a:lnTo>
                  <a:lnTo>
                    <a:pt x="449" y="243"/>
                  </a:lnTo>
                  <a:lnTo>
                    <a:pt x="399" y="275"/>
                  </a:lnTo>
                  <a:lnTo>
                    <a:pt x="354" y="312"/>
                  </a:lnTo>
                  <a:lnTo>
                    <a:pt x="313" y="354"/>
                  </a:lnTo>
                  <a:lnTo>
                    <a:pt x="275" y="399"/>
                  </a:lnTo>
                  <a:lnTo>
                    <a:pt x="243" y="448"/>
                  </a:lnTo>
                  <a:lnTo>
                    <a:pt x="215" y="501"/>
                  </a:lnTo>
                  <a:lnTo>
                    <a:pt x="194" y="556"/>
                  </a:lnTo>
                  <a:lnTo>
                    <a:pt x="178" y="614"/>
                  </a:lnTo>
                  <a:lnTo>
                    <a:pt x="168" y="675"/>
                  </a:lnTo>
                  <a:lnTo>
                    <a:pt x="165" y="737"/>
                  </a:lnTo>
                  <a:lnTo>
                    <a:pt x="161" y="759"/>
                  </a:lnTo>
                  <a:lnTo>
                    <a:pt x="154" y="779"/>
                  </a:lnTo>
                  <a:lnTo>
                    <a:pt x="140" y="795"/>
                  </a:lnTo>
                  <a:lnTo>
                    <a:pt x="124" y="808"/>
                  </a:lnTo>
                  <a:lnTo>
                    <a:pt x="105" y="816"/>
                  </a:lnTo>
                  <a:lnTo>
                    <a:pt x="83" y="820"/>
                  </a:lnTo>
                  <a:lnTo>
                    <a:pt x="61" y="816"/>
                  </a:lnTo>
                  <a:lnTo>
                    <a:pt x="41" y="808"/>
                  </a:lnTo>
                  <a:lnTo>
                    <a:pt x="24" y="795"/>
                  </a:lnTo>
                  <a:lnTo>
                    <a:pt x="11" y="779"/>
                  </a:lnTo>
                  <a:lnTo>
                    <a:pt x="3" y="759"/>
                  </a:lnTo>
                  <a:lnTo>
                    <a:pt x="0" y="737"/>
                  </a:lnTo>
                  <a:lnTo>
                    <a:pt x="3" y="666"/>
                  </a:lnTo>
                  <a:lnTo>
                    <a:pt x="13" y="597"/>
                  </a:lnTo>
                  <a:lnTo>
                    <a:pt x="30" y="531"/>
                  </a:lnTo>
                  <a:lnTo>
                    <a:pt x="52" y="466"/>
                  </a:lnTo>
                  <a:lnTo>
                    <a:pt x="79" y="405"/>
                  </a:lnTo>
                  <a:lnTo>
                    <a:pt x="113" y="346"/>
                  </a:lnTo>
                  <a:lnTo>
                    <a:pt x="150" y="291"/>
                  </a:lnTo>
                  <a:lnTo>
                    <a:pt x="193" y="240"/>
                  </a:lnTo>
                  <a:lnTo>
                    <a:pt x="240" y="193"/>
                  </a:lnTo>
                  <a:lnTo>
                    <a:pt x="292" y="150"/>
                  </a:lnTo>
                  <a:lnTo>
                    <a:pt x="346" y="113"/>
                  </a:lnTo>
                  <a:lnTo>
                    <a:pt x="404" y="80"/>
                  </a:lnTo>
                  <a:lnTo>
                    <a:pt x="466" y="52"/>
                  </a:lnTo>
                  <a:lnTo>
                    <a:pt x="530" y="30"/>
                  </a:lnTo>
                  <a:lnTo>
                    <a:pt x="597" y="13"/>
                  </a:lnTo>
                  <a:lnTo>
                    <a:pt x="666" y="3"/>
                  </a:lnTo>
                  <a:lnTo>
                    <a:pt x="7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6" name="Freeform 16">
            <a:extLst>
              <a:ext uri="{FF2B5EF4-FFF2-40B4-BE49-F238E27FC236}">
                <a16:creationId xmlns:a16="http://schemas.microsoft.com/office/drawing/2014/main" id="{3F0A891A-A868-3C3F-6950-35DFE4EA478C}"/>
              </a:ext>
            </a:extLst>
          </p:cNvPr>
          <p:cNvSpPr>
            <a:spLocks noEditPoints="1"/>
          </p:cNvSpPr>
          <p:nvPr userDrawn="1"/>
        </p:nvSpPr>
        <p:spPr bwMode="auto">
          <a:xfrm>
            <a:off x="2209991" y="5530069"/>
            <a:ext cx="279253" cy="722250"/>
          </a:xfrm>
          <a:custGeom>
            <a:avLst/>
            <a:gdLst>
              <a:gd name="T0" fmla="*/ 113 w 427"/>
              <a:gd name="T1" fmla="*/ 88 h 488"/>
              <a:gd name="T2" fmla="*/ 130 w 427"/>
              <a:gd name="T3" fmla="*/ 81 h 488"/>
              <a:gd name="T4" fmla="*/ 130 w 427"/>
              <a:gd name="T5" fmla="*/ 81 h 488"/>
              <a:gd name="T6" fmla="*/ 214 w 427"/>
              <a:gd name="T7" fmla="*/ 27 h 488"/>
              <a:gd name="T8" fmla="*/ 304 w 427"/>
              <a:gd name="T9" fmla="*/ 87 h 488"/>
              <a:gd name="T10" fmla="*/ 316 w 427"/>
              <a:gd name="T11" fmla="*/ 95 h 488"/>
              <a:gd name="T12" fmla="*/ 321 w 427"/>
              <a:gd name="T13" fmla="*/ 94 h 488"/>
              <a:gd name="T14" fmla="*/ 329 w 427"/>
              <a:gd name="T15" fmla="*/ 77 h 488"/>
              <a:gd name="T16" fmla="*/ 214 w 427"/>
              <a:gd name="T17" fmla="*/ 1 h 488"/>
              <a:gd name="T18" fmla="*/ 106 w 427"/>
              <a:gd name="T19" fmla="*/ 71 h 488"/>
              <a:gd name="T20" fmla="*/ 113 w 427"/>
              <a:gd name="T21" fmla="*/ 88 h 488"/>
              <a:gd name="T22" fmla="*/ 102 w 427"/>
              <a:gd name="T23" fmla="*/ 200 h 488"/>
              <a:gd name="T24" fmla="*/ 112 w 427"/>
              <a:gd name="T25" fmla="*/ 197 h 488"/>
              <a:gd name="T26" fmla="*/ 214 w 427"/>
              <a:gd name="T27" fmla="*/ 269 h 488"/>
              <a:gd name="T28" fmla="*/ 294 w 427"/>
              <a:gd name="T29" fmla="*/ 232 h 488"/>
              <a:gd name="T30" fmla="*/ 261 w 427"/>
              <a:gd name="T31" fmla="*/ 232 h 488"/>
              <a:gd name="T32" fmla="*/ 248 w 427"/>
              <a:gd name="T33" fmla="*/ 237 h 488"/>
              <a:gd name="T34" fmla="*/ 229 w 427"/>
              <a:gd name="T35" fmla="*/ 237 h 488"/>
              <a:gd name="T36" fmla="*/ 209 w 427"/>
              <a:gd name="T37" fmla="*/ 217 h 488"/>
              <a:gd name="T38" fmla="*/ 229 w 427"/>
              <a:gd name="T39" fmla="*/ 197 h 488"/>
              <a:gd name="T40" fmla="*/ 248 w 427"/>
              <a:gd name="T41" fmla="*/ 197 h 488"/>
              <a:gd name="T42" fmla="*/ 264 w 427"/>
              <a:gd name="T43" fmla="*/ 205 h 488"/>
              <a:gd name="T44" fmla="*/ 311 w 427"/>
              <a:gd name="T45" fmla="*/ 206 h 488"/>
              <a:gd name="T46" fmla="*/ 316 w 427"/>
              <a:gd name="T47" fmla="*/ 194 h 488"/>
              <a:gd name="T48" fmla="*/ 331 w 427"/>
              <a:gd name="T49" fmla="*/ 200 h 488"/>
              <a:gd name="T50" fmla="*/ 351 w 427"/>
              <a:gd name="T51" fmla="*/ 180 h 488"/>
              <a:gd name="T52" fmla="*/ 351 w 427"/>
              <a:gd name="T53" fmla="*/ 122 h 488"/>
              <a:gd name="T54" fmla="*/ 331 w 427"/>
              <a:gd name="T55" fmla="*/ 102 h 488"/>
              <a:gd name="T56" fmla="*/ 312 w 427"/>
              <a:gd name="T57" fmla="*/ 116 h 488"/>
              <a:gd name="T58" fmla="*/ 214 w 427"/>
              <a:gd name="T59" fmla="*/ 53 h 488"/>
              <a:gd name="T60" fmla="*/ 119 w 427"/>
              <a:gd name="T61" fmla="*/ 111 h 488"/>
              <a:gd name="T62" fmla="*/ 102 w 427"/>
              <a:gd name="T63" fmla="*/ 102 h 488"/>
              <a:gd name="T64" fmla="*/ 82 w 427"/>
              <a:gd name="T65" fmla="*/ 122 h 488"/>
              <a:gd name="T66" fmla="*/ 82 w 427"/>
              <a:gd name="T67" fmla="*/ 180 h 488"/>
              <a:gd name="T68" fmla="*/ 102 w 427"/>
              <a:gd name="T69" fmla="*/ 200 h 488"/>
              <a:gd name="T70" fmla="*/ 427 w 427"/>
              <a:gd name="T71" fmla="*/ 488 h 488"/>
              <a:gd name="T72" fmla="*/ 299 w 427"/>
              <a:gd name="T73" fmla="*/ 261 h 488"/>
              <a:gd name="T74" fmla="*/ 214 w 427"/>
              <a:gd name="T75" fmla="*/ 294 h 488"/>
              <a:gd name="T76" fmla="*/ 128 w 427"/>
              <a:gd name="T77" fmla="*/ 261 h 488"/>
              <a:gd name="T78" fmla="*/ 0 w 427"/>
              <a:gd name="T79" fmla="*/ 488 h 488"/>
              <a:gd name="T80" fmla="*/ 90 w 427"/>
              <a:gd name="T81" fmla="*/ 488 h 488"/>
              <a:gd name="T82" fmla="*/ 90 w 427"/>
              <a:gd name="T83" fmla="*/ 448 h 488"/>
              <a:gd name="T84" fmla="*/ 103 w 427"/>
              <a:gd name="T85" fmla="*/ 434 h 488"/>
              <a:gd name="T86" fmla="*/ 117 w 427"/>
              <a:gd name="T87" fmla="*/ 448 h 488"/>
              <a:gd name="T88" fmla="*/ 117 w 427"/>
              <a:gd name="T89" fmla="*/ 488 h 488"/>
              <a:gd name="T90" fmla="*/ 300 w 427"/>
              <a:gd name="T91" fmla="*/ 488 h 488"/>
              <a:gd name="T92" fmla="*/ 300 w 427"/>
              <a:gd name="T93" fmla="*/ 448 h 488"/>
              <a:gd name="T94" fmla="*/ 313 w 427"/>
              <a:gd name="T95" fmla="*/ 435 h 488"/>
              <a:gd name="T96" fmla="*/ 326 w 427"/>
              <a:gd name="T97" fmla="*/ 448 h 488"/>
              <a:gd name="T98" fmla="*/ 326 w 427"/>
              <a:gd name="T99" fmla="*/ 488 h 488"/>
              <a:gd name="T100" fmla="*/ 427 w 427"/>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488">
                <a:moveTo>
                  <a:pt x="113" y="88"/>
                </a:moveTo>
                <a:cubicBezTo>
                  <a:pt x="120" y="91"/>
                  <a:pt x="127" y="88"/>
                  <a:pt x="130" y="81"/>
                </a:cubicBezTo>
                <a:cubicBezTo>
                  <a:pt x="130" y="81"/>
                  <a:pt x="130" y="81"/>
                  <a:pt x="130" y="81"/>
                </a:cubicBezTo>
                <a:cubicBezTo>
                  <a:pt x="145" y="45"/>
                  <a:pt x="178" y="27"/>
                  <a:pt x="214" y="27"/>
                </a:cubicBezTo>
                <a:cubicBezTo>
                  <a:pt x="251" y="27"/>
                  <a:pt x="288" y="47"/>
                  <a:pt x="304" y="87"/>
                </a:cubicBezTo>
                <a:cubicBezTo>
                  <a:pt x="306" y="92"/>
                  <a:pt x="311" y="95"/>
                  <a:pt x="316" y="95"/>
                </a:cubicBezTo>
                <a:cubicBezTo>
                  <a:pt x="318" y="95"/>
                  <a:pt x="320" y="95"/>
                  <a:pt x="321" y="94"/>
                </a:cubicBezTo>
                <a:cubicBezTo>
                  <a:pt x="328" y="91"/>
                  <a:pt x="331" y="83"/>
                  <a:pt x="329" y="77"/>
                </a:cubicBezTo>
                <a:cubicBezTo>
                  <a:pt x="308" y="26"/>
                  <a:pt x="260" y="1"/>
                  <a:pt x="214" y="1"/>
                </a:cubicBezTo>
                <a:cubicBezTo>
                  <a:pt x="169" y="0"/>
                  <a:pt x="124" y="24"/>
                  <a:pt x="106" y="71"/>
                </a:cubicBezTo>
                <a:cubicBezTo>
                  <a:pt x="103" y="78"/>
                  <a:pt x="106" y="86"/>
                  <a:pt x="113" y="88"/>
                </a:cubicBezTo>
                <a:close/>
                <a:moveTo>
                  <a:pt x="102" y="200"/>
                </a:moveTo>
                <a:cubicBezTo>
                  <a:pt x="106" y="200"/>
                  <a:pt x="109" y="199"/>
                  <a:pt x="112" y="197"/>
                </a:cubicBezTo>
                <a:cubicBezTo>
                  <a:pt x="127" y="239"/>
                  <a:pt x="167" y="269"/>
                  <a:pt x="214" y="269"/>
                </a:cubicBezTo>
                <a:cubicBezTo>
                  <a:pt x="246" y="269"/>
                  <a:pt x="275" y="255"/>
                  <a:pt x="294" y="232"/>
                </a:cubicBezTo>
                <a:cubicBezTo>
                  <a:pt x="261" y="232"/>
                  <a:pt x="261" y="232"/>
                  <a:pt x="261" y="232"/>
                </a:cubicBezTo>
                <a:cubicBezTo>
                  <a:pt x="257" y="235"/>
                  <a:pt x="253" y="237"/>
                  <a:pt x="248" y="237"/>
                </a:cubicBezTo>
                <a:cubicBezTo>
                  <a:pt x="229" y="237"/>
                  <a:pt x="229" y="237"/>
                  <a:pt x="229" y="237"/>
                </a:cubicBezTo>
                <a:cubicBezTo>
                  <a:pt x="218" y="237"/>
                  <a:pt x="209" y="228"/>
                  <a:pt x="209" y="217"/>
                </a:cubicBezTo>
                <a:cubicBezTo>
                  <a:pt x="209" y="206"/>
                  <a:pt x="218" y="197"/>
                  <a:pt x="229" y="197"/>
                </a:cubicBezTo>
                <a:cubicBezTo>
                  <a:pt x="248" y="197"/>
                  <a:pt x="248" y="197"/>
                  <a:pt x="248" y="197"/>
                </a:cubicBezTo>
                <a:cubicBezTo>
                  <a:pt x="255" y="197"/>
                  <a:pt x="260" y="200"/>
                  <a:pt x="264" y="205"/>
                </a:cubicBezTo>
                <a:cubicBezTo>
                  <a:pt x="311" y="206"/>
                  <a:pt x="311" y="206"/>
                  <a:pt x="311" y="206"/>
                </a:cubicBezTo>
                <a:cubicBezTo>
                  <a:pt x="313" y="202"/>
                  <a:pt x="315" y="198"/>
                  <a:pt x="316" y="194"/>
                </a:cubicBezTo>
                <a:cubicBezTo>
                  <a:pt x="320" y="198"/>
                  <a:pt x="325" y="200"/>
                  <a:pt x="331" y="200"/>
                </a:cubicBezTo>
                <a:cubicBezTo>
                  <a:pt x="342" y="200"/>
                  <a:pt x="351" y="191"/>
                  <a:pt x="351" y="180"/>
                </a:cubicBezTo>
                <a:cubicBezTo>
                  <a:pt x="351" y="122"/>
                  <a:pt x="351" y="122"/>
                  <a:pt x="351" y="122"/>
                </a:cubicBezTo>
                <a:cubicBezTo>
                  <a:pt x="351" y="111"/>
                  <a:pt x="342" y="102"/>
                  <a:pt x="331" y="102"/>
                </a:cubicBezTo>
                <a:cubicBezTo>
                  <a:pt x="322" y="102"/>
                  <a:pt x="314" y="108"/>
                  <a:pt x="312" y="116"/>
                </a:cubicBezTo>
                <a:cubicBezTo>
                  <a:pt x="295" y="79"/>
                  <a:pt x="257" y="53"/>
                  <a:pt x="214" y="53"/>
                </a:cubicBezTo>
                <a:cubicBezTo>
                  <a:pt x="172" y="53"/>
                  <a:pt x="137" y="77"/>
                  <a:pt x="119" y="111"/>
                </a:cubicBezTo>
                <a:cubicBezTo>
                  <a:pt x="115" y="105"/>
                  <a:pt x="109" y="102"/>
                  <a:pt x="102" y="102"/>
                </a:cubicBezTo>
                <a:cubicBezTo>
                  <a:pt x="91" y="102"/>
                  <a:pt x="82" y="111"/>
                  <a:pt x="82" y="122"/>
                </a:cubicBezTo>
                <a:cubicBezTo>
                  <a:pt x="82" y="180"/>
                  <a:pt x="82" y="180"/>
                  <a:pt x="82" y="180"/>
                </a:cubicBezTo>
                <a:cubicBezTo>
                  <a:pt x="82" y="191"/>
                  <a:pt x="91" y="200"/>
                  <a:pt x="102" y="200"/>
                </a:cubicBezTo>
                <a:close/>
                <a:moveTo>
                  <a:pt x="427" y="488"/>
                </a:moveTo>
                <a:cubicBezTo>
                  <a:pt x="425" y="387"/>
                  <a:pt x="373" y="300"/>
                  <a:pt x="299" y="261"/>
                </a:cubicBezTo>
                <a:cubicBezTo>
                  <a:pt x="276" y="281"/>
                  <a:pt x="247" y="294"/>
                  <a:pt x="214" y="294"/>
                </a:cubicBezTo>
                <a:cubicBezTo>
                  <a:pt x="181" y="294"/>
                  <a:pt x="151" y="281"/>
                  <a:pt x="128" y="261"/>
                </a:cubicBezTo>
                <a:cubicBezTo>
                  <a:pt x="54" y="300"/>
                  <a:pt x="2" y="387"/>
                  <a:pt x="0" y="488"/>
                </a:cubicBezTo>
                <a:cubicBezTo>
                  <a:pt x="90" y="488"/>
                  <a:pt x="90" y="488"/>
                  <a:pt x="90" y="488"/>
                </a:cubicBezTo>
                <a:cubicBezTo>
                  <a:pt x="90" y="448"/>
                  <a:pt x="90" y="448"/>
                  <a:pt x="90" y="448"/>
                </a:cubicBezTo>
                <a:cubicBezTo>
                  <a:pt x="90" y="440"/>
                  <a:pt x="96" y="434"/>
                  <a:pt x="103" y="434"/>
                </a:cubicBezTo>
                <a:cubicBezTo>
                  <a:pt x="111" y="434"/>
                  <a:pt x="117" y="440"/>
                  <a:pt x="117" y="448"/>
                </a:cubicBezTo>
                <a:cubicBezTo>
                  <a:pt x="117" y="488"/>
                  <a:pt x="117" y="488"/>
                  <a:pt x="117" y="488"/>
                </a:cubicBezTo>
                <a:cubicBezTo>
                  <a:pt x="300" y="488"/>
                  <a:pt x="300" y="488"/>
                  <a:pt x="300" y="488"/>
                </a:cubicBezTo>
                <a:cubicBezTo>
                  <a:pt x="300" y="448"/>
                  <a:pt x="300" y="448"/>
                  <a:pt x="300" y="448"/>
                </a:cubicBezTo>
                <a:cubicBezTo>
                  <a:pt x="300" y="440"/>
                  <a:pt x="306" y="435"/>
                  <a:pt x="313" y="435"/>
                </a:cubicBezTo>
                <a:cubicBezTo>
                  <a:pt x="320" y="435"/>
                  <a:pt x="326" y="440"/>
                  <a:pt x="326" y="448"/>
                </a:cubicBezTo>
                <a:cubicBezTo>
                  <a:pt x="326" y="488"/>
                  <a:pt x="326" y="488"/>
                  <a:pt x="326" y="488"/>
                </a:cubicBezTo>
                <a:lnTo>
                  <a:pt x="427" y="488"/>
                </a:lnTo>
                <a:close/>
              </a:path>
            </a:pathLst>
          </a:custGeom>
          <a:solidFill>
            <a:schemeClr val="tx1"/>
          </a:solidFill>
          <a:ln>
            <a:solidFill>
              <a:schemeClr val="tx1"/>
            </a:solid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148" b="0" i="0" u="none" strike="noStrike" kern="1200" cap="none" spc="0" normalizeH="0" baseline="0" noProof="0">
                <a:ln>
                  <a:noFill/>
                </a:ln>
                <a:solidFill>
                  <a:srgbClr val="000000"/>
                </a:solidFill>
                <a:effectLst/>
                <a:uLnTx/>
                <a:uFillTx/>
                <a:latin typeface="Arial" panose="020B0604020202020204"/>
                <a:ea typeface="+mn-ea"/>
                <a:cs typeface="+mn-cs"/>
              </a:rPr>
              <a:t> </a:t>
            </a:r>
          </a:p>
        </p:txBody>
      </p:sp>
      <p:grpSp>
        <p:nvGrpSpPr>
          <p:cNvPr id="75" name="Group 74">
            <a:extLst>
              <a:ext uri="{FF2B5EF4-FFF2-40B4-BE49-F238E27FC236}">
                <a16:creationId xmlns:a16="http://schemas.microsoft.com/office/drawing/2014/main" id="{12C6EE70-E16D-64B8-0AA4-BB816DFE43F1}"/>
              </a:ext>
            </a:extLst>
          </p:cNvPr>
          <p:cNvGrpSpPr/>
          <p:nvPr userDrawn="1"/>
        </p:nvGrpSpPr>
        <p:grpSpPr>
          <a:xfrm>
            <a:off x="2795092" y="2404856"/>
            <a:ext cx="354211" cy="814917"/>
            <a:chOff x="654050" y="1917700"/>
            <a:chExt cx="555625" cy="555625"/>
          </a:xfrm>
          <a:solidFill>
            <a:schemeClr val="tx1"/>
          </a:solidFill>
        </p:grpSpPr>
        <p:sp>
          <p:nvSpPr>
            <p:cNvPr id="76" name="Freeform 81">
              <a:extLst>
                <a:ext uri="{FF2B5EF4-FFF2-40B4-BE49-F238E27FC236}">
                  <a16:creationId xmlns:a16="http://schemas.microsoft.com/office/drawing/2014/main" id="{E238FB5E-D82B-1026-46D0-5CAF9B3B103D}"/>
                </a:ext>
              </a:extLst>
            </p:cNvPr>
            <p:cNvSpPr>
              <a:spLocks noEditPoints="1"/>
            </p:cNvSpPr>
            <p:nvPr/>
          </p:nvSpPr>
          <p:spPr bwMode="auto">
            <a:xfrm>
              <a:off x="654050" y="1917700"/>
              <a:ext cx="555625" cy="555625"/>
            </a:xfrm>
            <a:custGeom>
              <a:avLst/>
              <a:gdLst>
                <a:gd name="T0" fmla="*/ 181 w 3504"/>
                <a:gd name="T1" fmla="*/ 3034 h 3504"/>
                <a:gd name="T2" fmla="*/ 181 w 3504"/>
                <a:gd name="T3" fmla="*/ 3188 h 3504"/>
                <a:gd name="T4" fmla="*/ 286 w 3504"/>
                <a:gd name="T5" fmla="*/ 3310 h 3504"/>
                <a:gd name="T6" fmla="*/ 440 w 3504"/>
                <a:gd name="T7" fmla="*/ 3332 h 3504"/>
                <a:gd name="T8" fmla="*/ 963 w 3504"/>
                <a:gd name="T9" fmla="*/ 2862 h 3504"/>
                <a:gd name="T10" fmla="*/ 1219 w 3504"/>
                <a:gd name="T11" fmla="*/ 2604 h 3504"/>
                <a:gd name="T12" fmla="*/ 1999 w 3504"/>
                <a:gd name="T13" fmla="*/ 193 h 3504"/>
                <a:gd name="T14" fmla="*/ 1640 w 3504"/>
                <a:gd name="T15" fmla="*/ 342 h 3504"/>
                <a:gd name="T16" fmla="*/ 1351 w 3504"/>
                <a:gd name="T17" fmla="*/ 611 h 3504"/>
                <a:gd name="T18" fmla="*/ 1177 w 3504"/>
                <a:gd name="T19" fmla="*/ 959 h 3504"/>
                <a:gd name="T20" fmla="*/ 1135 w 3504"/>
                <a:gd name="T21" fmla="*/ 1349 h 3504"/>
                <a:gd name="T22" fmla="*/ 1232 w 3504"/>
                <a:gd name="T23" fmla="*/ 1728 h 3504"/>
                <a:gd name="T24" fmla="*/ 1455 w 3504"/>
                <a:gd name="T25" fmla="*/ 2049 h 3504"/>
                <a:gd name="T26" fmla="*/ 1776 w 3504"/>
                <a:gd name="T27" fmla="*/ 2272 h 3504"/>
                <a:gd name="T28" fmla="*/ 2155 w 3504"/>
                <a:gd name="T29" fmla="*/ 2369 h 3504"/>
                <a:gd name="T30" fmla="*/ 2545 w 3504"/>
                <a:gd name="T31" fmla="*/ 2327 h 3504"/>
                <a:gd name="T32" fmla="*/ 2893 w 3504"/>
                <a:gd name="T33" fmla="*/ 2153 h 3504"/>
                <a:gd name="T34" fmla="*/ 3159 w 3504"/>
                <a:gd name="T35" fmla="*/ 1868 h 3504"/>
                <a:gd name="T36" fmla="*/ 3306 w 3504"/>
                <a:gd name="T37" fmla="*/ 1526 h 3504"/>
                <a:gd name="T38" fmla="*/ 3330 w 3504"/>
                <a:gd name="T39" fmla="*/ 1160 h 3504"/>
                <a:gd name="T40" fmla="*/ 3232 w 3504"/>
                <a:gd name="T41" fmla="*/ 803 h 3504"/>
                <a:gd name="T42" fmla="*/ 3013 w 3504"/>
                <a:gd name="T43" fmla="*/ 491 h 3504"/>
                <a:gd name="T44" fmla="*/ 2692 w 3504"/>
                <a:gd name="T45" fmla="*/ 267 h 3504"/>
                <a:gd name="T46" fmla="*/ 2314 w 3504"/>
                <a:gd name="T47" fmla="*/ 171 h 3504"/>
                <a:gd name="T48" fmla="*/ 2484 w 3504"/>
                <a:gd name="T49" fmla="*/ 25 h 3504"/>
                <a:gd name="T50" fmla="*/ 2868 w 3504"/>
                <a:gd name="T51" fmla="*/ 170 h 3504"/>
                <a:gd name="T52" fmla="*/ 3189 w 3504"/>
                <a:gd name="T53" fmla="*/ 434 h 3504"/>
                <a:gd name="T54" fmla="*/ 3407 w 3504"/>
                <a:gd name="T55" fmla="*/ 784 h 3504"/>
                <a:gd name="T56" fmla="*/ 3500 w 3504"/>
                <a:gd name="T57" fmla="*/ 1185 h 3504"/>
                <a:gd name="T58" fmla="*/ 3460 w 3504"/>
                <a:gd name="T59" fmla="*/ 1600 h 3504"/>
                <a:gd name="T60" fmla="*/ 3291 w 3504"/>
                <a:gd name="T61" fmla="*/ 1973 h 3504"/>
                <a:gd name="T62" fmla="*/ 3006 w 3504"/>
                <a:gd name="T63" fmla="*/ 2278 h 3504"/>
                <a:gd name="T64" fmla="*/ 2643 w 3504"/>
                <a:gd name="T65" fmla="*/ 2472 h 3504"/>
                <a:gd name="T66" fmla="*/ 2235 w 3504"/>
                <a:gd name="T67" fmla="*/ 2539 h 3504"/>
                <a:gd name="T68" fmla="*/ 1825 w 3504"/>
                <a:gd name="T69" fmla="*/ 2471 h 3504"/>
                <a:gd name="T70" fmla="*/ 1463 w 3504"/>
                <a:gd name="T71" fmla="*/ 2278 h 3504"/>
                <a:gd name="T72" fmla="*/ 1417 w 3504"/>
                <a:gd name="T73" fmla="*/ 2578 h 3504"/>
                <a:gd name="T74" fmla="*/ 1397 w 3504"/>
                <a:gd name="T75" fmla="*/ 2664 h 3504"/>
                <a:gd name="T76" fmla="*/ 520 w 3504"/>
                <a:gd name="T77" fmla="*/ 3483 h 3504"/>
                <a:gd name="T78" fmla="*/ 307 w 3504"/>
                <a:gd name="T79" fmla="*/ 3494 h 3504"/>
                <a:gd name="T80" fmla="*/ 115 w 3504"/>
                <a:gd name="T81" fmla="*/ 3389 h 3504"/>
                <a:gd name="T82" fmla="*/ 10 w 3504"/>
                <a:gd name="T83" fmla="*/ 3197 h 3504"/>
                <a:gd name="T84" fmla="*/ 21 w 3504"/>
                <a:gd name="T85" fmla="*/ 2984 h 3504"/>
                <a:gd name="T86" fmla="*/ 840 w 3504"/>
                <a:gd name="T87" fmla="*/ 2107 h 3504"/>
                <a:gd name="T88" fmla="*/ 941 w 3504"/>
                <a:gd name="T89" fmla="*/ 2095 h 3504"/>
                <a:gd name="T90" fmla="*/ 1179 w 3504"/>
                <a:gd name="T91" fmla="*/ 1973 h 3504"/>
                <a:gd name="T92" fmla="*/ 1008 w 3504"/>
                <a:gd name="T93" fmla="*/ 1600 h 3504"/>
                <a:gd name="T94" fmla="*/ 968 w 3504"/>
                <a:gd name="T95" fmla="*/ 1185 h 3504"/>
                <a:gd name="T96" fmla="*/ 1062 w 3504"/>
                <a:gd name="T97" fmla="*/ 784 h 3504"/>
                <a:gd name="T98" fmla="*/ 1280 w 3504"/>
                <a:gd name="T99" fmla="*/ 434 h 3504"/>
                <a:gd name="T100" fmla="*/ 1601 w 3504"/>
                <a:gd name="T101" fmla="*/ 170 h 3504"/>
                <a:gd name="T102" fmla="*/ 1985 w 3504"/>
                <a:gd name="T103" fmla="*/ 25 h 3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04" h="3504">
                  <a:moveTo>
                    <a:pt x="642" y="2541"/>
                  </a:moveTo>
                  <a:lnTo>
                    <a:pt x="233" y="2951"/>
                  </a:lnTo>
                  <a:lnTo>
                    <a:pt x="212" y="2976"/>
                  </a:lnTo>
                  <a:lnTo>
                    <a:pt x="194" y="3004"/>
                  </a:lnTo>
                  <a:lnTo>
                    <a:pt x="181" y="3034"/>
                  </a:lnTo>
                  <a:lnTo>
                    <a:pt x="172" y="3064"/>
                  </a:lnTo>
                  <a:lnTo>
                    <a:pt x="168" y="3096"/>
                  </a:lnTo>
                  <a:lnTo>
                    <a:pt x="168" y="3126"/>
                  </a:lnTo>
                  <a:lnTo>
                    <a:pt x="172" y="3158"/>
                  </a:lnTo>
                  <a:lnTo>
                    <a:pt x="181" y="3188"/>
                  </a:lnTo>
                  <a:lnTo>
                    <a:pt x="194" y="3218"/>
                  </a:lnTo>
                  <a:lnTo>
                    <a:pt x="212" y="3246"/>
                  </a:lnTo>
                  <a:lnTo>
                    <a:pt x="233" y="3271"/>
                  </a:lnTo>
                  <a:lnTo>
                    <a:pt x="258" y="3292"/>
                  </a:lnTo>
                  <a:lnTo>
                    <a:pt x="286" y="3310"/>
                  </a:lnTo>
                  <a:lnTo>
                    <a:pt x="316" y="3323"/>
                  </a:lnTo>
                  <a:lnTo>
                    <a:pt x="346" y="3332"/>
                  </a:lnTo>
                  <a:lnTo>
                    <a:pt x="378" y="3336"/>
                  </a:lnTo>
                  <a:lnTo>
                    <a:pt x="408" y="3336"/>
                  </a:lnTo>
                  <a:lnTo>
                    <a:pt x="440" y="3332"/>
                  </a:lnTo>
                  <a:lnTo>
                    <a:pt x="470" y="3323"/>
                  </a:lnTo>
                  <a:lnTo>
                    <a:pt x="500" y="3310"/>
                  </a:lnTo>
                  <a:lnTo>
                    <a:pt x="528" y="3292"/>
                  </a:lnTo>
                  <a:lnTo>
                    <a:pt x="553" y="3271"/>
                  </a:lnTo>
                  <a:lnTo>
                    <a:pt x="963" y="2862"/>
                  </a:lnTo>
                  <a:lnTo>
                    <a:pt x="642" y="2541"/>
                  </a:lnTo>
                  <a:close/>
                  <a:moveTo>
                    <a:pt x="900" y="2285"/>
                  </a:moveTo>
                  <a:lnTo>
                    <a:pt x="762" y="2423"/>
                  </a:lnTo>
                  <a:lnTo>
                    <a:pt x="1081" y="2742"/>
                  </a:lnTo>
                  <a:lnTo>
                    <a:pt x="1219" y="2604"/>
                  </a:lnTo>
                  <a:lnTo>
                    <a:pt x="900" y="2285"/>
                  </a:lnTo>
                  <a:close/>
                  <a:moveTo>
                    <a:pt x="2235" y="168"/>
                  </a:moveTo>
                  <a:lnTo>
                    <a:pt x="2155" y="171"/>
                  </a:lnTo>
                  <a:lnTo>
                    <a:pt x="2076" y="179"/>
                  </a:lnTo>
                  <a:lnTo>
                    <a:pt x="1999" y="193"/>
                  </a:lnTo>
                  <a:lnTo>
                    <a:pt x="1923" y="213"/>
                  </a:lnTo>
                  <a:lnTo>
                    <a:pt x="1849" y="238"/>
                  </a:lnTo>
                  <a:lnTo>
                    <a:pt x="1776" y="267"/>
                  </a:lnTo>
                  <a:lnTo>
                    <a:pt x="1707" y="301"/>
                  </a:lnTo>
                  <a:lnTo>
                    <a:pt x="1640" y="342"/>
                  </a:lnTo>
                  <a:lnTo>
                    <a:pt x="1575" y="386"/>
                  </a:lnTo>
                  <a:lnTo>
                    <a:pt x="1514" y="436"/>
                  </a:lnTo>
                  <a:lnTo>
                    <a:pt x="1455" y="491"/>
                  </a:lnTo>
                  <a:lnTo>
                    <a:pt x="1401" y="549"/>
                  </a:lnTo>
                  <a:lnTo>
                    <a:pt x="1351" y="611"/>
                  </a:lnTo>
                  <a:lnTo>
                    <a:pt x="1306" y="676"/>
                  </a:lnTo>
                  <a:lnTo>
                    <a:pt x="1267" y="743"/>
                  </a:lnTo>
                  <a:lnTo>
                    <a:pt x="1232" y="812"/>
                  </a:lnTo>
                  <a:lnTo>
                    <a:pt x="1202" y="884"/>
                  </a:lnTo>
                  <a:lnTo>
                    <a:pt x="1177" y="959"/>
                  </a:lnTo>
                  <a:lnTo>
                    <a:pt x="1157" y="1034"/>
                  </a:lnTo>
                  <a:lnTo>
                    <a:pt x="1143" y="1112"/>
                  </a:lnTo>
                  <a:lnTo>
                    <a:pt x="1135" y="1190"/>
                  </a:lnTo>
                  <a:lnTo>
                    <a:pt x="1133" y="1269"/>
                  </a:lnTo>
                  <a:lnTo>
                    <a:pt x="1135" y="1349"/>
                  </a:lnTo>
                  <a:lnTo>
                    <a:pt x="1143" y="1428"/>
                  </a:lnTo>
                  <a:lnTo>
                    <a:pt x="1157" y="1505"/>
                  </a:lnTo>
                  <a:lnTo>
                    <a:pt x="1177" y="1581"/>
                  </a:lnTo>
                  <a:lnTo>
                    <a:pt x="1202" y="1655"/>
                  </a:lnTo>
                  <a:lnTo>
                    <a:pt x="1232" y="1728"/>
                  </a:lnTo>
                  <a:lnTo>
                    <a:pt x="1267" y="1797"/>
                  </a:lnTo>
                  <a:lnTo>
                    <a:pt x="1306" y="1864"/>
                  </a:lnTo>
                  <a:lnTo>
                    <a:pt x="1351" y="1929"/>
                  </a:lnTo>
                  <a:lnTo>
                    <a:pt x="1401" y="1990"/>
                  </a:lnTo>
                  <a:lnTo>
                    <a:pt x="1455" y="2049"/>
                  </a:lnTo>
                  <a:lnTo>
                    <a:pt x="1514" y="2103"/>
                  </a:lnTo>
                  <a:lnTo>
                    <a:pt x="1575" y="2153"/>
                  </a:lnTo>
                  <a:lnTo>
                    <a:pt x="1640" y="2198"/>
                  </a:lnTo>
                  <a:lnTo>
                    <a:pt x="1707" y="2237"/>
                  </a:lnTo>
                  <a:lnTo>
                    <a:pt x="1776" y="2272"/>
                  </a:lnTo>
                  <a:lnTo>
                    <a:pt x="1849" y="2302"/>
                  </a:lnTo>
                  <a:lnTo>
                    <a:pt x="1923" y="2327"/>
                  </a:lnTo>
                  <a:lnTo>
                    <a:pt x="1999" y="2347"/>
                  </a:lnTo>
                  <a:lnTo>
                    <a:pt x="2076" y="2361"/>
                  </a:lnTo>
                  <a:lnTo>
                    <a:pt x="2155" y="2369"/>
                  </a:lnTo>
                  <a:lnTo>
                    <a:pt x="2235" y="2371"/>
                  </a:lnTo>
                  <a:lnTo>
                    <a:pt x="2314" y="2369"/>
                  </a:lnTo>
                  <a:lnTo>
                    <a:pt x="2392" y="2361"/>
                  </a:lnTo>
                  <a:lnTo>
                    <a:pt x="2470" y="2347"/>
                  </a:lnTo>
                  <a:lnTo>
                    <a:pt x="2545" y="2327"/>
                  </a:lnTo>
                  <a:lnTo>
                    <a:pt x="2620" y="2302"/>
                  </a:lnTo>
                  <a:lnTo>
                    <a:pt x="2692" y="2272"/>
                  </a:lnTo>
                  <a:lnTo>
                    <a:pt x="2761" y="2237"/>
                  </a:lnTo>
                  <a:lnTo>
                    <a:pt x="2828" y="2198"/>
                  </a:lnTo>
                  <a:lnTo>
                    <a:pt x="2893" y="2153"/>
                  </a:lnTo>
                  <a:lnTo>
                    <a:pt x="2955" y="2103"/>
                  </a:lnTo>
                  <a:lnTo>
                    <a:pt x="3013" y="2049"/>
                  </a:lnTo>
                  <a:lnTo>
                    <a:pt x="3066" y="1992"/>
                  </a:lnTo>
                  <a:lnTo>
                    <a:pt x="3115" y="1931"/>
                  </a:lnTo>
                  <a:lnTo>
                    <a:pt x="3159" y="1868"/>
                  </a:lnTo>
                  <a:lnTo>
                    <a:pt x="3198" y="1803"/>
                  </a:lnTo>
                  <a:lnTo>
                    <a:pt x="3232" y="1736"/>
                  </a:lnTo>
                  <a:lnTo>
                    <a:pt x="3262" y="1667"/>
                  </a:lnTo>
                  <a:lnTo>
                    <a:pt x="3286" y="1597"/>
                  </a:lnTo>
                  <a:lnTo>
                    <a:pt x="3306" y="1526"/>
                  </a:lnTo>
                  <a:lnTo>
                    <a:pt x="3320" y="1453"/>
                  </a:lnTo>
                  <a:lnTo>
                    <a:pt x="3330" y="1380"/>
                  </a:lnTo>
                  <a:lnTo>
                    <a:pt x="3335" y="1307"/>
                  </a:lnTo>
                  <a:lnTo>
                    <a:pt x="3335" y="1233"/>
                  </a:lnTo>
                  <a:lnTo>
                    <a:pt x="3330" y="1160"/>
                  </a:lnTo>
                  <a:lnTo>
                    <a:pt x="3320" y="1086"/>
                  </a:lnTo>
                  <a:lnTo>
                    <a:pt x="3306" y="1014"/>
                  </a:lnTo>
                  <a:lnTo>
                    <a:pt x="3286" y="943"/>
                  </a:lnTo>
                  <a:lnTo>
                    <a:pt x="3262" y="873"/>
                  </a:lnTo>
                  <a:lnTo>
                    <a:pt x="3232" y="803"/>
                  </a:lnTo>
                  <a:lnTo>
                    <a:pt x="3198" y="736"/>
                  </a:lnTo>
                  <a:lnTo>
                    <a:pt x="3159" y="672"/>
                  </a:lnTo>
                  <a:lnTo>
                    <a:pt x="3115" y="609"/>
                  </a:lnTo>
                  <a:lnTo>
                    <a:pt x="3066" y="548"/>
                  </a:lnTo>
                  <a:lnTo>
                    <a:pt x="3013" y="491"/>
                  </a:lnTo>
                  <a:lnTo>
                    <a:pt x="2955" y="436"/>
                  </a:lnTo>
                  <a:lnTo>
                    <a:pt x="2893" y="386"/>
                  </a:lnTo>
                  <a:lnTo>
                    <a:pt x="2828" y="342"/>
                  </a:lnTo>
                  <a:lnTo>
                    <a:pt x="2761" y="301"/>
                  </a:lnTo>
                  <a:lnTo>
                    <a:pt x="2692" y="267"/>
                  </a:lnTo>
                  <a:lnTo>
                    <a:pt x="2620" y="238"/>
                  </a:lnTo>
                  <a:lnTo>
                    <a:pt x="2545" y="213"/>
                  </a:lnTo>
                  <a:lnTo>
                    <a:pt x="2470" y="193"/>
                  </a:lnTo>
                  <a:lnTo>
                    <a:pt x="2392" y="179"/>
                  </a:lnTo>
                  <a:lnTo>
                    <a:pt x="2314" y="171"/>
                  </a:lnTo>
                  <a:lnTo>
                    <a:pt x="2235" y="168"/>
                  </a:lnTo>
                  <a:close/>
                  <a:moveTo>
                    <a:pt x="2235" y="0"/>
                  </a:moveTo>
                  <a:lnTo>
                    <a:pt x="2319" y="4"/>
                  </a:lnTo>
                  <a:lnTo>
                    <a:pt x="2402" y="12"/>
                  </a:lnTo>
                  <a:lnTo>
                    <a:pt x="2484" y="25"/>
                  </a:lnTo>
                  <a:lnTo>
                    <a:pt x="2564" y="44"/>
                  </a:lnTo>
                  <a:lnTo>
                    <a:pt x="2643" y="67"/>
                  </a:lnTo>
                  <a:lnTo>
                    <a:pt x="2720" y="97"/>
                  </a:lnTo>
                  <a:lnTo>
                    <a:pt x="2795" y="131"/>
                  </a:lnTo>
                  <a:lnTo>
                    <a:pt x="2868" y="170"/>
                  </a:lnTo>
                  <a:lnTo>
                    <a:pt x="2938" y="213"/>
                  </a:lnTo>
                  <a:lnTo>
                    <a:pt x="3006" y="262"/>
                  </a:lnTo>
                  <a:lnTo>
                    <a:pt x="3070" y="315"/>
                  </a:lnTo>
                  <a:lnTo>
                    <a:pt x="3131" y="373"/>
                  </a:lnTo>
                  <a:lnTo>
                    <a:pt x="3189" y="434"/>
                  </a:lnTo>
                  <a:lnTo>
                    <a:pt x="3242" y="498"/>
                  </a:lnTo>
                  <a:lnTo>
                    <a:pt x="3291" y="566"/>
                  </a:lnTo>
                  <a:lnTo>
                    <a:pt x="3335" y="636"/>
                  </a:lnTo>
                  <a:lnTo>
                    <a:pt x="3373" y="709"/>
                  </a:lnTo>
                  <a:lnTo>
                    <a:pt x="3407" y="784"/>
                  </a:lnTo>
                  <a:lnTo>
                    <a:pt x="3437" y="861"/>
                  </a:lnTo>
                  <a:lnTo>
                    <a:pt x="3460" y="940"/>
                  </a:lnTo>
                  <a:lnTo>
                    <a:pt x="3479" y="1020"/>
                  </a:lnTo>
                  <a:lnTo>
                    <a:pt x="3492" y="1102"/>
                  </a:lnTo>
                  <a:lnTo>
                    <a:pt x="3500" y="1185"/>
                  </a:lnTo>
                  <a:lnTo>
                    <a:pt x="3504" y="1269"/>
                  </a:lnTo>
                  <a:lnTo>
                    <a:pt x="3500" y="1354"/>
                  </a:lnTo>
                  <a:lnTo>
                    <a:pt x="3492" y="1437"/>
                  </a:lnTo>
                  <a:lnTo>
                    <a:pt x="3479" y="1519"/>
                  </a:lnTo>
                  <a:lnTo>
                    <a:pt x="3460" y="1600"/>
                  </a:lnTo>
                  <a:lnTo>
                    <a:pt x="3437" y="1679"/>
                  </a:lnTo>
                  <a:lnTo>
                    <a:pt x="3407" y="1755"/>
                  </a:lnTo>
                  <a:lnTo>
                    <a:pt x="3373" y="1831"/>
                  </a:lnTo>
                  <a:lnTo>
                    <a:pt x="3335" y="1903"/>
                  </a:lnTo>
                  <a:lnTo>
                    <a:pt x="3291" y="1973"/>
                  </a:lnTo>
                  <a:lnTo>
                    <a:pt x="3242" y="2040"/>
                  </a:lnTo>
                  <a:lnTo>
                    <a:pt x="3189" y="2105"/>
                  </a:lnTo>
                  <a:lnTo>
                    <a:pt x="3131" y="2167"/>
                  </a:lnTo>
                  <a:lnTo>
                    <a:pt x="3070" y="2224"/>
                  </a:lnTo>
                  <a:lnTo>
                    <a:pt x="3006" y="2278"/>
                  </a:lnTo>
                  <a:lnTo>
                    <a:pt x="2938" y="2327"/>
                  </a:lnTo>
                  <a:lnTo>
                    <a:pt x="2868" y="2370"/>
                  </a:lnTo>
                  <a:lnTo>
                    <a:pt x="2795" y="2408"/>
                  </a:lnTo>
                  <a:lnTo>
                    <a:pt x="2720" y="2442"/>
                  </a:lnTo>
                  <a:lnTo>
                    <a:pt x="2643" y="2472"/>
                  </a:lnTo>
                  <a:lnTo>
                    <a:pt x="2564" y="2496"/>
                  </a:lnTo>
                  <a:lnTo>
                    <a:pt x="2484" y="2515"/>
                  </a:lnTo>
                  <a:lnTo>
                    <a:pt x="2402" y="2528"/>
                  </a:lnTo>
                  <a:lnTo>
                    <a:pt x="2319" y="2536"/>
                  </a:lnTo>
                  <a:lnTo>
                    <a:pt x="2235" y="2539"/>
                  </a:lnTo>
                  <a:lnTo>
                    <a:pt x="2150" y="2536"/>
                  </a:lnTo>
                  <a:lnTo>
                    <a:pt x="2067" y="2528"/>
                  </a:lnTo>
                  <a:lnTo>
                    <a:pt x="1985" y="2515"/>
                  </a:lnTo>
                  <a:lnTo>
                    <a:pt x="1904" y="2496"/>
                  </a:lnTo>
                  <a:lnTo>
                    <a:pt x="1825" y="2471"/>
                  </a:lnTo>
                  <a:lnTo>
                    <a:pt x="1748" y="2442"/>
                  </a:lnTo>
                  <a:lnTo>
                    <a:pt x="1673" y="2408"/>
                  </a:lnTo>
                  <a:lnTo>
                    <a:pt x="1601" y="2370"/>
                  </a:lnTo>
                  <a:lnTo>
                    <a:pt x="1531" y="2325"/>
                  </a:lnTo>
                  <a:lnTo>
                    <a:pt x="1463" y="2278"/>
                  </a:lnTo>
                  <a:lnTo>
                    <a:pt x="1398" y="2224"/>
                  </a:lnTo>
                  <a:lnTo>
                    <a:pt x="1237" y="2386"/>
                  </a:lnTo>
                  <a:lnTo>
                    <a:pt x="1397" y="2546"/>
                  </a:lnTo>
                  <a:lnTo>
                    <a:pt x="1408" y="2561"/>
                  </a:lnTo>
                  <a:lnTo>
                    <a:pt x="1417" y="2578"/>
                  </a:lnTo>
                  <a:lnTo>
                    <a:pt x="1420" y="2596"/>
                  </a:lnTo>
                  <a:lnTo>
                    <a:pt x="1420" y="2614"/>
                  </a:lnTo>
                  <a:lnTo>
                    <a:pt x="1417" y="2632"/>
                  </a:lnTo>
                  <a:lnTo>
                    <a:pt x="1408" y="2649"/>
                  </a:lnTo>
                  <a:lnTo>
                    <a:pt x="1397" y="2664"/>
                  </a:lnTo>
                  <a:lnTo>
                    <a:pt x="671" y="3389"/>
                  </a:lnTo>
                  <a:lnTo>
                    <a:pt x="637" y="3420"/>
                  </a:lnTo>
                  <a:lnTo>
                    <a:pt x="600" y="3446"/>
                  </a:lnTo>
                  <a:lnTo>
                    <a:pt x="561" y="3467"/>
                  </a:lnTo>
                  <a:lnTo>
                    <a:pt x="520" y="3483"/>
                  </a:lnTo>
                  <a:lnTo>
                    <a:pt x="479" y="3494"/>
                  </a:lnTo>
                  <a:lnTo>
                    <a:pt x="436" y="3502"/>
                  </a:lnTo>
                  <a:lnTo>
                    <a:pt x="392" y="3504"/>
                  </a:lnTo>
                  <a:lnTo>
                    <a:pt x="350" y="3502"/>
                  </a:lnTo>
                  <a:lnTo>
                    <a:pt x="307" y="3494"/>
                  </a:lnTo>
                  <a:lnTo>
                    <a:pt x="266" y="3483"/>
                  </a:lnTo>
                  <a:lnTo>
                    <a:pt x="224" y="3467"/>
                  </a:lnTo>
                  <a:lnTo>
                    <a:pt x="186" y="3446"/>
                  </a:lnTo>
                  <a:lnTo>
                    <a:pt x="149" y="3420"/>
                  </a:lnTo>
                  <a:lnTo>
                    <a:pt x="115" y="3389"/>
                  </a:lnTo>
                  <a:lnTo>
                    <a:pt x="84" y="3355"/>
                  </a:lnTo>
                  <a:lnTo>
                    <a:pt x="59" y="3318"/>
                  </a:lnTo>
                  <a:lnTo>
                    <a:pt x="37" y="3280"/>
                  </a:lnTo>
                  <a:lnTo>
                    <a:pt x="21" y="3238"/>
                  </a:lnTo>
                  <a:lnTo>
                    <a:pt x="10" y="3197"/>
                  </a:lnTo>
                  <a:lnTo>
                    <a:pt x="2" y="3154"/>
                  </a:lnTo>
                  <a:lnTo>
                    <a:pt x="0" y="3112"/>
                  </a:lnTo>
                  <a:lnTo>
                    <a:pt x="2" y="3068"/>
                  </a:lnTo>
                  <a:lnTo>
                    <a:pt x="10" y="3025"/>
                  </a:lnTo>
                  <a:lnTo>
                    <a:pt x="21" y="2984"/>
                  </a:lnTo>
                  <a:lnTo>
                    <a:pt x="37" y="2943"/>
                  </a:lnTo>
                  <a:lnTo>
                    <a:pt x="59" y="2904"/>
                  </a:lnTo>
                  <a:lnTo>
                    <a:pt x="84" y="2867"/>
                  </a:lnTo>
                  <a:lnTo>
                    <a:pt x="115" y="2833"/>
                  </a:lnTo>
                  <a:lnTo>
                    <a:pt x="840" y="2107"/>
                  </a:lnTo>
                  <a:lnTo>
                    <a:pt x="857" y="2095"/>
                  </a:lnTo>
                  <a:lnTo>
                    <a:pt x="878" y="2086"/>
                  </a:lnTo>
                  <a:lnTo>
                    <a:pt x="900" y="2083"/>
                  </a:lnTo>
                  <a:lnTo>
                    <a:pt x="921" y="2086"/>
                  </a:lnTo>
                  <a:lnTo>
                    <a:pt x="941" y="2095"/>
                  </a:lnTo>
                  <a:lnTo>
                    <a:pt x="958" y="2107"/>
                  </a:lnTo>
                  <a:lnTo>
                    <a:pt x="1118" y="2267"/>
                  </a:lnTo>
                  <a:lnTo>
                    <a:pt x="1280" y="2106"/>
                  </a:lnTo>
                  <a:lnTo>
                    <a:pt x="1226" y="2042"/>
                  </a:lnTo>
                  <a:lnTo>
                    <a:pt x="1179" y="1973"/>
                  </a:lnTo>
                  <a:lnTo>
                    <a:pt x="1134" y="1903"/>
                  </a:lnTo>
                  <a:lnTo>
                    <a:pt x="1096" y="1831"/>
                  </a:lnTo>
                  <a:lnTo>
                    <a:pt x="1062" y="1756"/>
                  </a:lnTo>
                  <a:lnTo>
                    <a:pt x="1033" y="1679"/>
                  </a:lnTo>
                  <a:lnTo>
                    <a:pt x="1008" y="1600"/>
                  </a:lnTo>
                  <a:lnTo>
                    <a:pt x="989" y="1519"/>
                  </a:lnTo>
                  <a:lnTo>
                    <a:pt x="976" y="1437"/>
                  </a:lnTo>
                  <a:lnTo>
                    <a:pt x="968" y="1354"/>
                  </a:lnTo>
                  <a:lnTo>
                    <a:pt x="965" y="1269"/>
                  </a:lnTo>
                  <a:lnTo>
                    <a:pt x="968" y="1185"/>
                  </a:lnTo>
                  <a:lnTo>
                    <a:pt x="976" y="1102"/>
                  </a:lnTo>
                  <a:lnTo>
                    <a:pt x="989" y="1020"/>
                  </a:lnTo>
                  <a:lnTo>
                    <a:pt x="1008" y="940"/>
                  </a:lnTo>
                  <a:lnTo>
                    <a:pt x="1032" y="861"/>
                  </a:lnTo>
                  <a:lnTo>
                    <a:pt x="1062" y="784"/>
                  </a:lnTo>
                  <a:lnTo>
                    <a:pt x="1096" y="709"/>
                  </a:lnTo>
                  <a:lnTo>
                    <a:pt x="1134" y="636"/>
                  </a:lnTo>
                  <a:lnTo>
                    <a:pt x="1177" y="566"/>
                  </a:lnTo>
                  <a:lnTo>
                    <a:pt x="1226" y="498"/>
                  </a:lnTo>
                  <a:lnTo>
                    <a:pt x="1280" y="434"/>
                  </a:lnTo>
                  <a:lnTo>
                    <a:pt x="1337" y="373"/>
                  </a:lnTo>
                  <a:lnTo>
                    <a:pt x="1399" y="315"/>
                  </a:lnTo>
                  <a:lnTo>
                    <a:pt x="1464" y="262"/>
                  </a:lnTo>
                  <a:lnTo>
                    <a:pt x="1531" y="213"/>
                  </a:lnTo>
                  <a:lnTo>
                    <a:pt x="1601" y="170"/>
                  </a:lnTo>
                  <a:lnTo>
                    <a:pt x="1673" y="131"/>
                  </a:lnTo>
                  <a:lnTo>
                    <a:pt x="1749" y="97"/>
                  </a:lnTo>
                  <a:lnTo>
                    <a:pt x="1825" y="67"/>
                  </a:lnTo>
                  <a:lnTo>
                    <a:pt x="1904" y="44"/>
                  </a:lnTo>
                  <a:lnTo>
                    <a:pt x="1985" y="25"/>
                  </a:lnTo>
                  <a:lnTo>
                    <a:pt x="2067" y="12"/>
                  </a:lnTo>
                  <a:lnTo>
                    <a:pt x="2150" y="4"/>
                  </a:lnTo>
                  <a:lnTo>
                    <a:pt x="2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 name="Freeform 82">
              <a:extLst>
                <a:ext uri="{FF2B5EF4-FFF2-40B4-BE49-F238E27FC236}">
                  <a16:creationId xmlns:a16="http://schemas.microsoft.com/office/drawing/2014/main" id="{93E73F0E-DD5B-E9AD-6549-1BA756677A1F}"/>
                </a:ext>
              </a:extLst>
            </p:cNvPr>
            <p:cNvSpPr>
              <a:spLocks noEditPoints="1"/>
            </p:cNvSpPr>
            <p:nvPr/>
          </p:nvSpPr>
          <p:spPr bwMode="auto">
            <a:xfrm>
              <a:off x="869950" y="1979613"/>
              <a:ext cx="277813" cy="277812"/>
            </a:xfrm>
            <a:custGeom>
              <a:avLst/>
              <a:gdLst>
                <a:gd name="T0" fmla="*/ 756 w 1754"/>
                <a:gd name="T1" fmla="*/ 177 h 1753"/>
                <a:gd name="T2" fmla="*/ 582 w 1754"/>
                <a:gd name="T3" fmla="*/ 232 h 1753"/>
                <a:gd name="T4" fmla="*/ 424 w 1754"/>
                <a:gd name="T5" fmla="*/ 332 h 1753"/>
                <a:gd name="T6" fmla="*/ 295 w 1754"/>
                <a:gd name="T7" fmla="*/ 471 h 1753"/>
                <a:gd name="T8" fmla="*/ 210 w 1754"/>
                <a:gd name="T9" fmla="*/ 634 h 1753"/>
                <a:gd name="T10" fmla="*/ 170 w 1754"/>
                <a:gd name="T11" fmla="*/ 815 h 1753"/>
                <a:gd name="T12" fmla="*/ 179 w 1754"/>
                <a:gd name="T13" fmla="*/ 1001 h 1753"/>
                <a:gd name="T14" fmla="*/ 233 w 1754"/>
                <a:gd name="T15" fmla="*/ 1176 h 1753"/>
                <a:gd name="T16" fmla="*/ 333 w 1754"/>
                <a:gd name="T17" fmla="*/ 1333 h 1753"/>
                <a:gd name="T18" fmla="*/ 474 w 1754"/>
                <a:gd name="T19" fmla="*/ 1460 h 1753"/>
                <a:gd name="T20" fmla="*/ 638 w 1754"/>
                <a:gd name="T21" fmla="*/ 1545 h 1753"/>
                <a:gd name="T22" fmla="*/ 817 w 1754"/>
                <a:gd name="T23" fmla="*/ 1584 h 1753"/>
                <a:gd name="T24" fmla="*/ 998 w 1754"/>
                <a:gd name="T25" fmla="*/ 1576 h 1753"/>
                <a:gd name="T26" fmla="*/ 1172 w 1754"/>
                <a:gd name="T27" fmla="*/ 1522 h 1753"/>
                <a:gd name="T28" fmla="*/ 1331 w 1754"/>
                <a:gd name="T29" fmla="*/ 1422 h 1753"/>
                <a:gd name="T30" fmla="*/ 1460 w 1754"/>
                <a:gd name="T31" fmla="*/ 1283 h 1753"/>
                <a:gd name="T32" fmla="*/ 1545 w 1754"/>
                <a:gd name="T33" fmla="*/ 1120 h 1753"/>
                <a:gd name="T34" fmla="*/ 1584 w 1754"/>
                <a:gd name="T35" fmla="*/ 939 h 1753"/>
                <a:gd name="T36" fmla="*/ 1575 w 1754"/>
                <a:gd name="T37" fmla="*/ 753 h 1753"/>
                <a:gd name="T38" fmla="*/ 1521 w 1754"/>
                <a:gd name="T39" fmla="*/ 577 h 1753"/>
                <a:gd name="T40" fmla="*/ 1421 w 1754"/>
                <a:gd name="T41" fmla="*/ 421 h 1753"/>
                <a:gd name="T42" fmla="*/ 1281 w 1754"/>
                <a:gd name="T43" fmla="*/ 293 h 1753"/>
                <a:gd name="T44" fmla="*/ 1116 w 1754"/>
                <a:gd name="T45" fmla="*/ 208 h 1753"/>
                <a:gd name="T46" fmla="*/ 937 w 1754"/>
                <a:gd name="T47" fmla="*/ 170 h 1753"/>
                <a:gd name="T48" fmla="*/ 945 w 1754"/>
                <a:gd name="T49" fmla="*/ 3 h 1753"/>
                <a:gd name="T50" fmla="*/ 1144 w 1754"/>
                <a:gd name="T51" fmla="*/ 41 h 1753"/>
                <a:gd name="T52" fmla="*/ 1331 w 1754"/>
                <a:gd name="T53" fmla="*/ 126 h 1753"/>
                <a:gd name="T54" fmla="*/ 1497 w 1754"/>
                <a:gd name="T55" fmla="*/ 257 h 1753"/>
                <a:gd name="T56" fmla="*/ 1625 w 1754"/>
                <a:gd name="T57" fmla="*/ 420 h 1753"/>
                <a:gd name="T58" fmla="*/ 1712 w 1754"/>
                <a:gd name="T59" fmla="*/ 605 h 1753"/>
                <a:gd name="T60" fmla="*/ 1751 w 1754"/>
                <a:gd name="T61" fmla="*/ 807 h 1753"/>
                <a:gd name="T62" fmla="*/ 1744 w 1754"/>
                <a:gd name="T63" fmla="*/ 1016 h 1753"/>
                <a:gd name="T64" fmla="*/ 1688 w 1754"/>
                <a:gd name="T65" fmla="*/ 1212 h 1753"/>
                <a:gd name="T66" fmla="*/ 1587 w 1754"/>
                <a:gd name="T67" fmla="*/ 1391 h 1753"/>
                <a:gd name="T68" fmla="*/ 1445 w 1754"/>
                <a:gd name="T69" fmla="*/ 1545 h 1753"/>
                <a:gd name="T70" fmla="*/ 1270 w 1754"/>
                <a:gd name="T71" fmla="*/ 1661 h 1753"/>
                <a:gd name="T72" fmla="*/ 1078 w 1754"/>
                <a:gd name="T73" fmla="*/ 1730 h 1753"/>
                <a:gd name="T74" fmla="*/ 878 w 1754"/>
                <a:gd name="T75" fmla="*/ 1753 h 1753"/>
                <a:gd name="T76" fmla="*/ 677 w 1754"/>
                <a:gd name="T77" fmla="*/ 1730 h 1753"/>
                <a:gd name="T78" fmla="*/ 484 w 1754"/>
                <a:gd name="T79" fmla="*/ 1661 h 1753"/>
                <a:gd name="T80" fmla="*/ 310 w 1754"/>
                <a:gd name="T81" fmla="*/ 1545 h 1753"/>
                <a:gd name="T82" fmla="*/ 167 w 1754"/>
                <a:gd name="T83" fmla="*/ 1391 h 1753"/>
                <a:gd name="T84" fmla="*/ 66 w 1754"/>
                <a:gd name="T85" fmla="*/ 1212 h 1753"/>
                <a:gd name="T86" fmla="*/ 11 w 1754"/>
                <a:gd name="T87" fmla="*/ 1016 h 1753"/>
                <a:gd name="T88" fmla="*/ 3 w 1754"/>
                <a:gd name="T89" fmla="*/ 807 h 1753"/>
                <a:gd name="T90" fmla="*/ 43 w 1754"/>
                <a:gd name="T91" fmla="*/ 605 h 1753"/>
                <a:gd name="T92" fmla="*/ 129 w 1754"/>
                <a:gd name="T93" fmla="*/ 420 h 1753"/>
                <a:gd name="T94" fmla="*/ 258 w 1754"/>
                <a:gd name="T95" fmla="*/ 257 h 1753"/>
                <a:gd name="T96" fmla="*/ 424 w 1754"/>
                <a:gd name="T97" fmla="*/ 126 h 1753"/>
                <a:gd name="T98" fmla="*/ 611 w 1754"/>
                <a:gd name="T99" fmla="*/ 41 h 1753"/>
                <a:gd name="T100" fmla="*/ 810 w 1754"/>
                <a:gd name="T101" fmla="*/ 3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4" h="1753">
                  <a:moveTo>
                    <a:pt x="878" y="168"/>
                  </a:moveTo>
                  <a:lnTo>
                    <a:pt x="817" y="170"/>
                  </a:lnTo>
                  <a:lnTo>
                    <a:pt x="756" y="177"/>
                  </a:lnTo>
                  <a:lnTo>
                    <a:pt x="697" y="190"/>
                  </a:lnTo>
                  <a:lnTo>
                    <a:pt x="638" y="208"/>
                  </a:lnTo>
                  <a:lnTo>
                    <a:pt x="582" y="232"/>
                  </a:lnTo>
                  <a:lnTo>
                    <a:pt x="527" y="259"/>
                  </a:lnTo>
                  <a:lnTo>
                    <a:pt x="474" y="293"/>
                  </a:lnTo>
                  <a:lnTo>
                    <a:pt x="424" y="332"/>
                  </a:lnTo>
                  <a:lnTo>
                    <a:pt x="376" y="375"/>
                  </a:lnTo>
                  <a:lnTo>
                    <a:pt x="333" y="421"/>
                  </a:lnTo>
                  <a:lnTo>
                    <a:pt x="295" y="471"/>
                  </a:lnTo>
                  <a:lnTo>
                    <a:pt x="262" y="522"/>
                  </a:lnTo>
                  <a:lnTo>
                    <a:pt x="233" y="577"/>
                  </a:lnTo>
                  <a:lnTo>
                    <a:pt x="210" y="634"/>
                  </a:lnTo>
                  <a:lnTo>
                    <a:pt x="192" y="692"/>
                  </a:lnTo>
                  <a:lnTo>
                    <a:pt x="179" y="753"/>
                  </a:lnTo>
                  <a:lnTo>
                    <a:pt x="170" y="815"/>
                  </a:lnTo>
                  <a:lnTo>
                    <a:pt x="167" y="876"/>
                  </a:lnTo>
                  <a:lnTo>
                    <a:pt x="170" y="939"/>
                  </a:lnTo>
                  <a:lnTo>
                    <a:pt x="179" y="1001"/>
                  </a:lnTo>
                  <a:lnTo>
                    <a:pt x="192" y="1061"/>
                  </a:lnTo>
                  <a:lnTo>
                    <a:pt x="210" y="1120"/>
                  </a:lnTo>
                  <a:lnTo>
                    <a:pt x="233" y="1176"/>
                  </a:lnTo>
                  <a:lnTo>
                    <a:pt x="262" y="1230"/>
                  </a:lnTo>
                  <a:lnTo>
                    <a:pt x="295" y="1283"/>
                  </a:lnTo>
                  <a:lnTo>
                    <a:pt x="333" y="1333"/>
                  </a:lnTo>
                  <a:lnTo>
                    <a:pt x="376" y="1378"/>
                  </a:lnTo>
                  <a:lnTo>
                    <a:pt x="424" y="1422"/>
                  </a:lnTo>
                  <a:lnTo>
                    <a:pt x="474" y="1460"/>
                  </a:lnTo>
                  <a:lnTo>
                    <a:pt x="527" y="1494"/>
                  </a:lnTo>
                  <a:lnTo>
                    <a:pt x="582" y="1522"/>
                  </a:lnTo>
                  <a:lnTo>
                    <a:pt x="638" y="1545"/>
                  </a:lnTo>
                  <a:lnTo>
                    <a:pt x="697" y="1563"/>
                  </a:lnTo>
                  <a:lnTo>
                    <a:pt x="756" y="1576"/>
                  </a:lnTo>
                  <a:lnTo>
                    <a:pt x="817" y="1584"/>
                  </a:lnTo>
                  <a:lnTo>
                    <a:pt x="878" y="1586"/>
                  </a:lnTo>
                  <a:lnTo>
                    <a:pt x="937" y="1584"/>
                  </a:lnTo>
                  <a:lnTo>
                    <a:pt x="998" y="1576"/>
                  </a:lnTo>
                  <a:lnTo>
                    <a:pt x="1057" y="1563"/>
                  </a:lnTo>
                  <a:lnTo>
                    <a:pt x="1116" y="1545"/>
                  </a:lnTo>
                  <a:lnTo>
                    <a:pt x="1172" y="1522"/>
                  </a:lnTo>
                  <a:lnTo>
                    <a:pt x="1228" y="1494"/>
                  </a:lnTo>
                  <a:lnTo>
                    <a:pt x="1281" y="1460"/>
                  </a:lnTo>
                  <a:lnTo>
                    <a:pt x="1331" y="1422"/>
                  </a:lnTo>
                  <a:lnTo>
                    <a:pt x="1379" y="1378"/>
                  </a:lnTo>
                  <a:lnTo>
                    <a:pt x="1421" y="1333"/>
                  </a:lnTo>
                  <a:lnTo>
                    <a:pt x="1460" y="1283"/>
                  </a:lnTo>
                  <a:lnTo>
                    <a:pt x="1492" y="1230"/>
                  </a:lnTo>
                  <a:lnTo>
                    <a:pt x="1521" y="1176"/>
                  </a:lnTo>
                  <a:lnTo>
                    <a:pt x="1545" y="1120"/>
                  </a:lnTo>
                  <a:lnTo>
                    <a:pt x="1563" y="1061"/>
                  </a:lnTo>
                  <a:lnTo>
                    <a:pt x="1575" y="1001"/>
                  </a:lnTo>
                  <a:lnTo>
                    <a:pt x="1584" y="939"/>
                  </a:lnTo>
                  <a:lnTo>
                    <a:pt x="1587" y="876"/>
                  </a:lnTo>
                  <a:lnTo>
                    <a:pt x="1584" y="815"/>
                  </a:lnTo>
                  <a:lnTo>
                    <a:pt x="1575" y="753"/>
                  </a:lnTo>
                  <a:lnTo>
                    <a:pt x="1563" y="692"/>
                  </a:lnTo>
                  <a:lnTo>
                    <a:pt x="1545" y="634"/>
                  </a:lnTo>
                  <a:lnTo>
                    <a:pt x="1521" y="577"/>
                  </a:lnTo>
                  <a:lnTo>
                    <a:pt x="1492" y="522"/>
                  </a:lnTo>
                  <a:lnTo>
                    <a:pt x="1460" y="471"/>
                  </a:lnTo>
                  <a:lnTo>
                    <a:pt x="1421" y="421"/>
                  </a:lnTo>
                  <a:lnTo>
                    <a:pt x="1379" y="375"/>
                  </a:lnTo>
                  <a:lnTo>
                    <a:pt x="1331" y="332"/>
                  </a:lnTo>
                  <a:lnTo>
                    <a:pt x="1281" y="293"/>
                  </a:lnTo>
                  <a:lnTo>
                    <a:pt x="1228" y="259"/>
                  </a:lnTo>
                  <a:lnTo>
                    <a:pt x="1172" y="232"/>
                  </a:lnTo>
                  <a:lnTo>
                    <a:pt x="1116" y="208"/>
                  </a:lnTo>
                  <a:lnTo>
                    <a:pt x="1057" y="190"/>
                  </a:lnTo>
                  <a:lnTo>
                    <a:pt x="998" y="177"/>
                  </a:lnTo>
                  <a:lnTo>
                    <a:pt x="937" y="170"/>
                  </a:lnTo>
                  <a:lnTo>
                    <a:pt x="878" y="168"/>
                  </a:lnTo>
                  <a:close/>
                  <a:moveTo>
                    <a:pt x="878" y="0"/>
                  </a:moveTo>
                  <a:lnTo>
                    <a:pt x="945" y="3"/>
                  </a:lnTo>
                  <a:lnTo>
                    <a:pt x="1012" y="11"/>
                  </a:lnTo>
                  <a:lnTo>
                    <a:pt x="1078" y="23"/>
                  </a:lnTo>
                  <a:lnTo>
                    <a:pt x="1144" y="41"/>
                  </a:lnTo>
                  <a:lnTo>
                    <a:pt x="1207" y="65"/>
                  </a:lnTo>
                  <a:lnTo>
                    <a:pt x="1270" y="92"/>
                  </a:lnTo>
                  <a:lnTo>
                    <a:pt x="1331" y="126"/>
                  </a:lnTo>
                  <a:lnTo>
                    <a:pt x="1388" y="165"/>
                  </a:lnTo>
                  <a:lnTo>
                    <a:pt x="1445" y="208"/>
                  </a:lnTo>
                  <a:lnTo>
                    <a:pt x="1497" y="257"/>
                  </a:lnTo>
                  <a:lnTo>
                    <a:pt x="1545" y="308"/>
                  </a:lnTo>
                  <a:lnTo>
                    <a:pt x="1587" y="363"/>
                  </a:lnTo>
                  <a:lnTo>
                    <a:pt x="1625" y="420"/>
                  </a:lnTo>
                  <a:lnTo>
                    <a:pt x="1659" y="480"/>
                  </a:lnTo>
                  <a:lnTo>
                    <a:pt x="1688" y="541"/>
                  </a:lnTo>
                  <a:lnTo>
                    <a:pt x="1712" y="605"/>
                  </a:lnTo>
                  <a:lnTo>
                    <a:pt x="1730" y="671"/>
                  </a:lnTo>
                  <a:lnTo>
                    <a:pt x="1744" y="738"/>
                  </a:lnTo>
                  <a:lnTo>
                    <a:pt x="1751" y="807"/>
                  </a:lnTo>
                  <a:lnTo>
                    <a:pt x="1754" y="876"/>
                  </a:lnTo>
                  <a:lnTo>
                    <a:pt x="1751" y="947"/>
                  </a:lnTo>
                  <a:lnTo>
                    <a:pt x="1744" y="1016"/>
                  </a:lnTo>
                  <a:lnTo>
                    <a:pt x="1730" y="1083"/>
                  </a:lnTo>
                  <a:lnTo>
                    <a:pt x="1712" y="1149"/>
                  </a:lnTo>
                  <a:lnTo>
                    <a:pt x="1688" y="1212"/>
                  </a:lnTo>
                  <a:lnTo>
                    <a:pt x="1659" y="1274"/>
                  </a:lnTo>
                  <a:lnTo>
                    <a:pt x="1625" y="1334"/>
                  </a:lnTo>
                  <a:lnTo>
                    <a:pt x="1587" y="1391"/>
                  </a:lnTo>
                  <a:lnTo>
                    <a:pt x="1545" y="1445"/>
                  </a:lnTo>
                  <a:lnTo>
                    <a:pt x="1497" y="1496"/>
                  </a:lnTo>
                  <a:lnTo>
                    <a:pt x="1445" y="1545"/>
                  </a:lnTo>
                  <a:lnTo>
                    <a:pt x="1388" y="1589"/>
                  </a:lnTo>
                  <a:lnTo>
                    <a:pt x="1331" y="1627"/>
                  </a:lnTo>
                  <a:lnTo>
                    <a:pt x="1270" y="1661"/>
                  </a:lnTo>
                  <a:lnTo>
                    <a:pt x="1207" y="1689"/>
                  </a:lnTo>
                  <a:lnTo>
                    <a:pt x="1144" y="1712"/>
                  </a:lnTo>
                  <a:lnTo>
                    <a:pt x="1078" y="1730"/>
                  </a:lnTo>
                  <a:lnTo>
                    <a:pt x="1012" y="1743"/>
                  </a:lnTo>
                  <a:lnTo>
                    <a:pt x="945" y="1751"/>
                  </a:lnTo>
                  <a:lnTo>
                    <a:pt x="878" y="1753"/>
                  </a:lnTo>
                  <a:lnTo>
                    <a:pt x="810" y="1751"/>
                  </a:lnTo>
                  <a:lnTo>
                    <a:pt x="743" y="1743"/>
                  </a:lnTo>
                  <a:lnTo>
                    <a:pt x="677" y="1730"/>
                  </a:lnTo>
                  <a:lnTo>
                    <a:pt x="611" y="1712"/>
                  </a:lnTo>
                  <a:lnTo>
                    <a:pt x="547" y="1689"/>
                  </a:lnTo>
                  <a:lnTo>
                    <a:pt x="484" y="1661"/>
                  </a:lnTo>
                  <a:lnTo>
                    <a:pt x="424" y="1627"/>
                  </a:lnTo>
                  <a:lnTo>
                    <a:pt x="366" y="1589"/>
                  </a:lnTo>
                  <a:lnTo>
                    <a:pt x="310" y="1545"/>
                  </a:lnTo>
                  <a:lnTo>
                    <a:pt x="258" y="1496"/>
                  </a:lnTo>
                  <a:lnTo>
                    <a:pt x="210" y="1445"/>
                  </a:lnTo>
                  <a:lnTo>
                    <a:pt x="167" y="1391"/>
                  </a:lnTo>
                  <a:lnTo>
                    <a:pt x="129" y="1334"/>
                  </a:lnTo>
                  <a:lnTo>
                    <a:pt x="95" y="1274"/>
                  </a:lnTo>
                  <a:lnTo>
                    <a:pt x="66" y="1212"/>
                  </a:lnTo>
                  <a:lnTo>
                    <a:pt x="43" y="1149"/>
                  </a:lnTo>
                  <a:lnTo>
                    <a:pt x="25" y="1083"/>
                  </a:lnTo>
                  <a:lnTo>
                    <a:pt x="11" y="1016"/>
                  </a:lnTo>
                  <a:lnTo>
                    <a:pt x="3" y="947"/>
                  </a:lnTo>
                  <a:lnTo>
                    <a:pt x="0" y="876"/>
                  </a:lnTo>
                  <a:lnTo>
                    <a:pt x="3" y="807"/>
                  </a:lnTo>
                  <a:lnTo>
                    <a:pt x="11" y="738"/>
                  </a:lnTo>
                  <a:lnTo>
                    <a:pt x="25" y="671"/>
                  </a:lnTo>
                  <a:lnTo>
                    <a:pt x="43" y="605"/>
                  </a:lnTo>
                  <a:lnTo>
                    <a:pt x="66" y="541"/>
                  </a:lnTo>
                  <a:lnTo>
                    <a:pt x="95" y="480"/>
                  </a:lnTo>
                  <a:lnTo>
                    <a:pt x="129" y="420"/>
                  </a:lnTo>
                  <a:lnTo>
                    <a:pt x="167" y="363"/>
                  </a:lnTo>
                  <a:lnTo>
                    <a:pt x="210" y="308"/>
                  </a:lnTo>
                  <a:lnTo>
                    <a:pt x="258" y="257"/>
                  </a:lnTo>
                  <a:lnTo>
                    <a:pt x="310" y="208"/>
                  </a:lnTo>
                  <a:lnTo>
                    <a:pt x="366" y="165"/>
                  </a:lnTo>
                  <a:lnTo>
                    <a:pt x="424" y="126"/>
                  </a:lnTo>
                  <a:lnTo>
                    <a:pt x="484" y="92"/>
                  </a:lnTo>
                  <a:lnTo>
                    <a:pt x="547" y="65"/>
                  </a:lnTo>
                  <a:lnTo>
                    <a:pt x="611" y="41"/>
                  </a:lnTo>
                  <a:lnTo>
                    <a:pt x="677" y="23"/>
                  </a:lnTo>
                  <a:lnTo>
                    <a:pt x="743" y="11"/>
                  </a:lnTo>
                  <a:lnTo>
                    <a:pt x="810" y="3"/>
                  </a:lnTo>
                  <a:lnTo>
                    <a:pt x="8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 name="Freeform 83">
              <a:extLst>
                <a:ext uri="{FF2B5EF4-FFF2-40B4-BE49-F238E27FC236}">
                  <a16:creationId xmlns:a16="http://schemas.microsoft.com/office/drawing/2014/main" id="{F8031E64-CF02-B293-F449-8C4DA1D0A331}"/>
                </a:ext>
              </a:extLst>
            </p:cNvPr>
            <p:cNvSpPr>
              <a:spLocks/>
            </p:cNvSpPr>
            <p:nvPr/>
          </p:nvSpPr>
          <p:spPr bwMode="auto">
            <a:xfrm>
              <a:off x="952500" y="2105025"/>
              <a:ext cx="112713" cy="26987"/>
            </a:xfrm>
            <a:custGeom>
              <a:avLst/>
              <a:gdLst>
                <a:gd name="T0" fmla="*/ 84 w 714"/>
                <a:gd name="T1" fmla="*/ 0 h 167"/>
                <a:gd name="T2" fmla="*/ 630 w 714"/>
                <a:gd name="T3" fmla="*/ 0 h 167"/>
                <a:gd name="T4" fmla="*/ 652 w 714"/>
                <a:gd name="T5" fmla="*/ 4 h 167"/>
                <a:gd name="T6" fmla="*/ 673 w 714"/>
                <a:gd name="T7" fmla="*/ 12 h 167"/>
                <a:gd name="T8" fmla="*/ 690 w 714"/>
                <a:gd name="T9" fmla="*/ 25 h 167"/>
                <a:gd name="T10" fmla="*/ 702 w 714"/>
                <a:gd name="T11" fmla="*/ 42 h 167"/>
                <a:gd name="T12" fmla="*/ 711 w 714"/>
                <a:gd name="T13" fmla="*/ 62 h 167"/>
                <a:gd name="T14" fmla="*/ 714 w 714"/>
                <a:gd name="T15" fmla="*/ 83 h 167"/>
                <a:gd name="T16" fmla="*/ 711 w 714"/>
                <a:gd name="T17" fmla="*/ 106 h 167"/>
                <a:gd name="T18" fmla="*/ 702 w 714"/>
                <a:gd name="T19" fmla="*/ 126 h 167"/>
                <a:gd name="T20" fmla="*/ 690 w 714"/>
                <a:gd name="T21" fmla="*/ 143 h 167"/>
                <a:gd name="T22" fmla="*/ 673 w 714"/>
                <a:gd name="T23" fmla="*/ 156 h 167"/>
                <a:gd name="T24" fmla="*/ 652 w 714"/>
                <a:gd name="T25" fmla="*/ 164 h 167"/>
                <a:gd name="T26" fmla="*/ 630 w 714"/>
                <a:gd name="T27" fmla="*/ 167 h 167"/>
                <a:gd name="T28" fmla="*/ 84 w 714"/>
                <a:gd name="T29" fmla="*/ 167 h 167"/>
                <a:gd name="T30" fmla="*/ 62 w 714"/>
                <a:gd name="T31" fmla="*/ 164 h 167"/>
                <a:gd name="T32" fmla="*/ 42 w 714"/>
                <a:gd name="T33" fmla="*/ 156 h 167"/>
                <a:gd name="T34" fmla="*/ 25 w 714"/>
                <a:gd name="T35" fmla="*/ 143 h 167"/>
                <a:gd name="T36" fmla="*/ 12 w 714"/>
                <a:gd name="T37" fmla="*/ 126 h 167"/>
                <a:gd name="T38" fmla="*/ 4 w 714"/>
                <a:gd name="T39" fmla="*/ 106 h 167"/>
                <a:gd name="T40" fmla="*/ 0 w 714"/>
                <a:gd name="T41" fmla="*/ 83 h 167"/>
                <a:gd name="T42" fmla="*/ 4 w 714"/>
                <a:gd name="T43" fmla="*/ 62 h 167"/>
                <a:gd name="T44" fmla="*/ 12 w 714"/>
                <a:gd name="T45" fmla="*/ 42 h 167"/>
                <a:gd name="T46" fmla="*/ 25 w 714"/>
                <a:gd name="T47" fmla="*/ 25 h 167"/>
                <a:gd name="T48" fmla="*/ 42 w 714"/>
                <a:gd name="T49" fmla="*/ 12 h 167"/>
                <a:gd name="T50" fmla="*/ 62 w 714"/>
                <a:gd name="T51" fmla="*/ 4 h 167"/>
                <a:gd name="T52" fmla="*/ 84 w 714"/>
                <a:gd name="T5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4" h="167">
                  <a:moveTo>
                    <a:pt x="84" y="0"/>
                  </a:moveTo>
                  <a:lnTo>
                    <a:pt x="630" y="0"/>
                  </a:lnTo>
                  <a:lnTo>
                    <a:pt x="652" y="4"/>
                  </a:lnTo>
                  <a:lnTo>
                    <a:pt x="673" y="12"/>
                  </a:lnTo>
                  <a:lnTo>
                    <a:pt x="690" y="25"/>
                  </a:lnTo>
                  <a:lnTo>
                    <a:pt x="702" y="42"/>
                  </a:lnTo>
                  <a:lnTo>
                    <a:pt x="711" y="62"/>
                  </a:lnTo>
                  <a:lnTo>
                    <a:pt x="714" y="83"/>
                  </a:lnTo>
                  <a:lnTo>
                    <a:pt x="711" y="106"/>
                  </a:lnTo>
                  <a:lnTo>
                    <a:pt x="702" y="126"/>
                  </a:lnTo>
                  <a:lnTo>
                    <a:pt x="690" y="143"/>
                  </a:lnTo>
                  <a:lnTo>
                    <a:pt x="673" y="156"/>
                  </a:lnTo>
                  <a:lnTo>
                    <a:pt x="652" y="164"/>
                  </a:lnTo>
                  <a:lnTo>
                    <a:pt x="630" y="167"/>
                  </a:lnTo>
                  <a:lnTo>
                    <a:pt x="84" y="167"/>
                  </a:lnTo>
                  <a:lnTo>
                    <a:pt x="62" y="164"/>
                  </a:lnTo>
                  <a:lnTo>
                    <a:pt x="42" y="156"/>
                  </a:lnTo>
                  <a:lnTo>
                    <a:pt x="25" y="143"/>
                  </a:lnTo>
                  <a:lnTo>
                    <a:pt x="12" y="126"/>
                  </a:lnTo>
                  <a:lnTo>
                    <a:pt x="4" y="106"/>
                  </a:lnTo>
                  <a:lnTo>
                    <a:pt x="0" y="83"/>
                  </a:lnTo>
                  <a:lnTo>
                    <a:pt x="4" y="62"/>
                  </a:lnTo>
                  <a:lnTo>
                    <a:pt x="12" y="42"/>
                  </a:lnTo>
                  <a:lnTo>
                    <a:pt x="25" y="25"/>
                  </a:lnTo>
                  <a:lnTo>
                    <a:pt x="42" y="12"/>
                  </a:lnTo>
                  <a:lnTo>
                    <a:pt x="62" y="4"/>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oup 96">
            <a:extLst>
              <a:ext uri="{FF2B5EF4-FFF2-40B4-BE49-F238E27FC236}">
                <a16:creationId xmlns:a16="http://schemas.microsoft.com/office/drawing/2014/main" id="{8F9D2EBE-6B68-690B-2DF7-3CA8991703DC}"/>
              </a:ext>
            </a:extLst>
          </p:cNvPr>
          <p:cNvGrpSpPr/>
          <p:nvPr userDrawn="1"/>
        </p:nvGrpSpPr>
        <p:grpSpPr>
          <a:xfrm>
            <a:off x="2786996" y="3943268"/>
            <a:ext cx="370403" cy="835872"/>
            <a:chOff x="6296025" y="4225925"/>
            <a:chExt cx="581025" cy="569913"/>
          </a:xfrm>
          <a:solidFill>
            <a:schemeClr val="tx1"/>
          </a:solidFill>
        </p:grpSpPr>
        <p:sp>
          <p:nvSpPr>
            <p:cNvPr id="98" name="Freeform 294">
              <a:extLst>
                <a:ext uri="{FF2B5EF4-FFF2-40B4-BE49-F238E27FC236}">
                  <a16:creationId xmlns:a16="http://schemas.microsoft.com/office/drawing/2014/main" id="{508D53ED-48A5-2A38-6AF4-C9A345EC2369}"/>
                </a:ext>
              </a:extLst>
            </p:cNvPr>
            <p:cNvSpPr>
              <a:spLocks noEditPoints="1"/>
            </p:cNvSpPr>
            <p:nvPr/>
          </p:nvSpPr>
          <p:spPr bwMode="auto">
            <a:xfrm>
              <a:off x="6329363" y="4225925"/>
              <a:ext cx="514350" cy="490538"/>
            </a:xfrm>
            <a:custGeom>
              <a:avLst/>
              <a:gdLst>
                <a:gd name="T0" fmla="*/ 1592 w 3236"/>
                <a:gd name="T1" fmla="*/ 199 h 3086"/>
                <a:gd name="T2" fmla="*/ 1200 w 3236"/>
                <a:gd name="T3" fmla="*/ 969 h 3086"/>
                <a:gd name="T4" fmla="*/ 1099 w 3236"/>
                <a:gd name="T5" fmla="*/ 1053 h 3086"/>
                <a:gd name="T6" fmla="*/ 219 w 3236"/>
                <a:gd name="T7" fmla="*/ 1192 h 3086"/>
                <a:gd name="T8" fmla="*/ 195 w 3236"/>
                <a:gd name="T9" fmla="*/ 1221 h 3086"/>
                <a:gd name="T10" fmla="*/ 198 w 3236"/>
                <a:gd name="T11" fmla="*/ 1258 h 3086"/>
                <a:gd name="T12" fmla="*/ 827 w 3236"/>
                <a:gd name="T13" fmla="*/ 1884 h 3086"/>
                <a:gd name="T14" fmla="*/ 859 w 3236"/>
                <a:gd name="T15" fmla="*/ 2011 h 3086"/>
                <a:gd name="T16" fmla="*/ 722 w 3236"/>
                <a:gd name="T17" fmla="*/ 2864 h 3086"/>
                <a:gd name="T18" fmla="*/ 744 w 3236"/>
                <a:gd name="T19" fmla="*/ 2888 h 3086"/>
                <a:gd name="T20" fmla="*/ 790 w 3236"/>
                <a:gd name="T21" fmla="*/ 2888 h 3086"/>
                <a:gd name="T22" fmla="*/ 1618 w 3236"/>
                <a:gd name="T23" fmla="*/ 2486 h 3086"/>
                <a:gd name="T24" fmla="*/ 2446 w 3236"/>
                <a:gd name="T25" fmla="*/ 2888 h 3086"/>
                <a:gd name="T26" fmla="*/ 2492 w 3236"/>
                <a:gd name="T27" fmla="*/ 2888 h 3086"/>
                <a:gd name="T28" fmla="*/ 2514 w 3236"/>
                <a:gd name="T29" fmla="*/ 2864 h 3086"/>
                <a:gd name="T30" fmla="*/ 2377 w 3236"/>
                <a:gd name="T31" fmla="*/ 2011 h 3086"/>
                <a:gd name="T32" fmla="*/ 2409 w 3236"/>
                <a:gd name="T33" fmla="*/ 1884 h 3086"/>
                <a:gd name="T34" fmla="*/ 3038 w 3236"/>
                <a:gd name="T35" fmla="*/ 1258 h 3086"/>
                <a:gd name="T36" fmla="*/ 3041 w 3236"/>
                <a:gd name="T37" fmla="*/ 1221 h 3086"/>
                <a:gd name="T38" fmla="*/ 3017 w 3236"/>
                <a:gd name="T39" fmla="*/ 1192 h 3086"/>
                <a:gd name="T40" fmla="*/ 2137 w 3236"/>
                <a:gd name="T41" fmla="*/ 1053 h 3086"/>
                <a:gd name="T42" fmla="*/ 2036 w 3236"/>
                <a:gd name="T43" fmla="*/ 970 h 3086"/>
                <a:gd name="T44" fmla="*/ 1653 w 3236"/>
                <a:gd name="T45" fmla="*/ 207 h 3086"/>
                <a:gd name="T46" fmla="*/ 1618 w 3236"/>
                <a:gd name="T47" fmla="*/ 192 h 3086"/>
                <a:gd name="T48" fmla="*/ 1717 w 3236"/>
                <a:gd name="T49" fmla="*/ 20 h 3086"/>
                <a:gd name="T50" fmla="*/ 1818 w 3236"/>
                <a:gd name="T51" fmla="*/ 104 h 3086"/>
                <a:gd name="T52" fmla="*/ 2214 w 3236"/>
                <a:gd name="T53" fmla="*/ 878 h 3086"/>
                <a:gd name="T54" fmla="*/ 3103 w 3236"/>
                <a:gd name="T55" fmla="*/ 1021 h 3086"/>
                <a:gd name="T56" fmla="*/ 3210 w 3236"/>
                <a:gd name="T57" fmla="*/ 1125 h 3086"/>
                <a:gd name="T58" fmla="*/ 3235 w 3236"/>
                <a:gd name="T59" fmla="*/ 1260 h 3086"/>
                <a:gd name="T60" fmla="*/ 3186 w 3236"/>
                <a:gd name="T61" fmla="*/ 1382 h 3086"/>
                <a:gd name="T62" fmla="*/ 2570 w 3236"/>
                <a:gd name="T63" fmla="*/ 1996 h 3086"/>
                <a:gd name="T64" fmla="*/ 2709 w 3236"/>
                <a:gd name="T65" fmla="*/ 2872 h 3086"/>
                <a:gd name="T66" fmla="*/ 2659 w 3236"/>
                <a:gd name="T67" fmla="*/ 2994 h 3086"/>
                <a:gd name="T68" fmla="*/ 2543 w 3236"/>
                <a:gd name="T69" fmla="*/ 3074 h 3086"/>
                <a:gd name="T70" fmla="*/ 2393 w 3236"/>
                <a:gd name="T71" fmla="*/ 3074 h 3086"/>
                <a:gd name="T72" fmla="*/ 1610 w 3236"/>
                <a:gd name="T73" fmla="*/ 2679 h 3086"/>
                <a:gd name="T74" fmla="*/ 806 w 3236"/>
                <a:gd name="T75" fmla="*/ 3083 h 3086"/>
                <a:gd name="T76" fmla="*/ 659 w 3236"/>
                <a:gd name="T77" fmla="*/ 3060 h 3086"/>
                <a:gd name="T78" fmla="*/ 558 w 3236"/>
                <a:gd name="T79" fmla="*/ 2966 h 3086"/>
                <a:gd name="T80" fmla="*/ 526 w 3236"/>
                <a:gd name="T81" fmla="*/ 2839 h 3086"/>
                <a:gd name="T82" fmla="*/ 661 w 3236"/>
                <a:gd name="T83" fmla="*/ 1982 h 3086"/>
                <a:gd name="T84" fmla="*/ 31 w 3236"/>
                <a:gd name="T85" fmla="*/ 1354 h 3086"/>
                <a:gd name="T86" fmla="*/ 0 w 3236"/>
                <a:gd name="T87" fmla="*/ 1227 h 3086"/>
                <a:gd name="T88" fmla="*/ 46 w 3236"/>
                <a:gd name="T89" fmla="*/ 1093 h 3086"/>
                <a:gd name="T90" fmla="*/ 168 w 3236"/>
                <a:gd name="T91" fmla="*/ 1007 h 3086"/>
                <a:gd name="T92" fmla="*/ 1035 w 3236"/>
                <a:gd name="T93" fmla="*/ 869 h 3086"/>
                <a:gd name="T94" fmla="*/ 1439 w 3236"/>
                <a:gd name="T95" fmla="*/ 78 h 3086"/>
                <a:gd name="T96" fmla="*/ 1551 w 3236"/>
                <a:gd name="T97" fmla="*/ 9 h 3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36" h="3086">
                  <a:moveTo>
                    <a:pt x="1618" y="192"/>
                  </a:moveTo>
                  <a:lnTo>
                    <a:pt x="1611" y="192"/>
                  </a:lnTo>
                  <a:lnTo>
                    <a:pt x="1602" y="195"/>
                  </a:lnTo>
                  <a:lnTo>
                    <a:pt x="1592" y="199"/>
                  </a:lnTo>
                  <a:lnTo>
                    <a:pt x="1583" y="207"/>
                  </a:lnTo>
                  <a:lnTo>
                    <a:pt x="1575" y="219"/>
                  </a:lnTo>
                  <a:lnTo>
                    <a:pt x="1217" y="940"/>
                  </a:lnTo>
                  <a:lnTo>
                    <a:pt x="1200" y="969"/>
                  </a:lnTo>
                  <a:lnTo>
                    <a:pt x="1179" y="996"/>
                  </a:lnTo>
                  <a:lnTo>
                    <a:pt x="1156" y="1019"/>
                  </a:lnTo>
                  <a:lnTo>
                    <a:pt x="1128" y="1037"/>
                  </a:lnTo>
                  <a:lnTo>
                    <a:pt x="1099" y="1053"/>
                  </a:lnTo>
                  <a:lnTo>
                    <a:pt x="1068" y="1065"/>
                  </a:lnTo>
                  <a:lnTo>
                    <a:pt x="1035" y="1072"/>
                  </a:lnTo>
                  <a:lnTo>
                    <a:pt x="234" y="1188"/>
                  </a:lnTo>
                  <a:lnTo>
                    <a:pt x="219" y="1192"/>
                  </a:lnTo>
                  <a:lnTo>
                    <a:pt x="209" y="1199"/>
                  </a:lnTo>
                  <a:lnTo>
                    <a:pt x="203" y="1206"/>
                  </a:lnTo>
                  <a:lnTo>
                    <a:pt x="197" y="1214"/>
                  </a:lnTo>
                  <a:lnTo>
                    <a:pt x="195" y="1221"/>
                  </a:lnTo>
                  <a:lnTo>
                    <a:pt x="194" y="1227"/>
                  </a:lnTo>
                  <a:lnTo>
                    <a:pt x="193" y="1236"/>
                  </a:lnTo>
                  <a:lnTo>
                    <a:pt x="194" y="1247"/>
                  </a:lnTo>
                  <a:lnTo>
                    <a:pt x="198" y="1258"/>
                  </a:lnTo>
                  <a:lnTo>
                    <a:pt x="207" y="1269"/>
                  </a:lnTo>
                  <a:lnTo>
                    <a:pt x="787" y="1832"/>
                  </a:lnTo>
                  <a:lnTo>
                    <a:pt x="809" y="1856"/>
                  </a:lnTo>
                  <a:lnTo>
                    <a:pt x="827" y="1884"/>
                  </a:lnTo>
                  <a:lnTo>
                    <a:pt x="843" y="1913"/>
                  </a:lnTo>
                  <a:lnTo>
                    <a:pt x="853" y="1945"/>
                  </a:lnTo>
                  <a:lnTo>
                    <a:pt x="858" y="1977"/>
                  </a:lnTo>
                  <a:lnTo>
                    <a:pt x="859" y="2011"/>
                  </a:lnTo>
                  <a:lnTo>
                    <a:pt x="856" y="2044"/>
                  </a:lnTo>
                  <a:lnTo>
                    <a:pt x="720" y="2837"/>
                  </a:lnTo>
                  <a:lnTo>
                    <a:pt x="719" y="2852"/>
                  </a:lnTo>
                  <a:lnTo>
                    <a:pt x="722" y="2864"/>
                  </a:lnTo>
                  <a:lnTo>
                    <a:pt x="727" y="2873"/>
                  </a:lnTo>
                  <a:lnTo>
                    <a:pt x="733" y="2880"/>
                  </a:lnTo>
                  <a:lnTo>
                    <a:pt x="738" y="2884"/>
                  </a:lnTo>
                  <a:lnTo>
                    <a:pt x="744" y="2888"/>
                  </a:lnTo>
                  <a:lnTo>
                    <a:pt x="753" y="2892"/>
                  </a:lnTo>
                  <a:lnTo>
                    <a:pt x="763" y="2893"/>
                  </a:lnTo>
                  <a:lnTo>
                    <a:pt x="775" y="2893"/>
                  </a:lnTo>
                  <a:lnTo>
                    <a:pt x="790" y="2888"/>
                  </a:lnTo>
                  <a:lnTo>
                    <a:pt x="1506" y="2514"/>
                  </a:lnTo>
                  <a:lnTo>
                    <a:pt x="1541" y="2498"/>
                  </a:lnTo>
                  <a:lnTo>
                    <a:pt x="1579" y="2489"/>
                  </a:lnTo>
                  <a:lnTo>
                    <a:pt x="1618" y="2486"/>
                  </a:lnTo>
                  <a:lnTo>
                    <a:pt x="1657" y="2489"/>
                  </a:lnTo>
                  <a:lnTo>
                    <a:pt x="1695" y="2498"/>
                  </a:lnTo>
                  <a:lnTo>
                    <a:pt x="1730" y="2514"/>
                  </a:lnTo>
                  <a:lnTo>
                    <a:pt x="2446" y="2888"/>
                  </a:lnTo>
                  <a:lnTo>
                    <a:pt x="2461" y="2893"/>
                  </a:lnTo>
                  <a:lnTo>
                    <a:pt x="2473" y="2894"/>
                  </a:lnTo>
                  <a:lnTo>
                    <a:pt x="2483" y="2892"/>
                  </a:lnTo>
                  <a:lnTo>
                    <a:pt x="2492" y="2888"/>
                  </a:lnTo>
                  <a:lnTo>
                    <a:pt x="2498" y="2884"/>
                  </a:lnTo>
                  <a:lnTo>
                    <a:pt x="2503" y="2880"/>
                  </a:lnTo>
                  <a:lnTo>
                    <a:pt x="2509" y="2873"/>
                  </a:lnTo>
                  <a:lnTo>
                    <a:pt x="2514" y="2864"/>
                  </a:lnTo>
                  <a:lnTo>
                    <a:pt x="2517" y="2852"/>
                  </a:lnTo>
                  <a:lnTo>
                    <a:pt x="2516" y="2838"/>
                  </a:lnTo>
                  <a:lnTo>
                    <a:pt x="2380" y="2044"/>
                  </a:lnTo>
                  <a:lnTo>
                    <a:pt x="2377" y="2011"/>
                  </a:lnTo>
                  <a:lnTo>
                    <a:pt x="2378" y="1977"/>
                  </a:lnTo>
                  <a:lnTo>
                    <a:pt x="2383" y="1945"/>
                  </a:lnTo>
                  <a:lnTo>
                    <a:pt x="2394" y="1913"/>
                  </a:lnTo>
                  <a:lnTo>
                    <a:pt x="2409" y="1884"/>
                  </a:lnTo>
                  <a:lnTo>
                    <a:pt x="2427" y="1856"/>
                  </a:lnTo>
                  <a:lnTo>
                    <a:pt x="2450" y="1832"/>
                  </a:lnTo>
                  <a:lnTo>
                    <a:pt x="3029" y="1269"/>
                  </a:lnTo>
                  <a:lnTo>
                    <a:pt x="3038" y="1258"/>
                  </a:lnTo>
                  <a:lnTo>
                    <a:pt x="3042" y="1247"/>
                  </a:lnTo>
                  <a:lnTo>
                    <a:pt x="3043" y="1236"/>
                  </a:lnTo>
                  <a:lnTo>
                    <a:pt x="3043" y="1227"/>
                  </a:lnTo>
                  <a:lnTo>
                    <a:pt x="3041" y="1221"/>
                  </a:lnTo>
                  <a:lnTo>
                    <a:pt x="3039" y="1214"/>
                  </a:lnTo>
                  <a:lnTo>
                    <a:pt x="3034" y="1206"/>
                  </a:lnTo>
                  <a:lnTo>
                    <a:pt x="3027" y="1199"/>
                  </a:lnTo>
                  <a:lnTo>
                    <a:pt x="3017" y="1192"/>
                  </a:lnTo>
                  <a:lnTo>
                    <a:pt x="3002" y="1188"/>
                  </a:lnTo>
                  <a:lnTo>
                    <a:pt x="2201" y="1072"/>
                  </a:lnTo>
                  <a:lnTo>
                    <a:pt x="2168" y="1065"/>
                  </a:lnTo>
                  <a:lnTo>
                    <a:pt x="2137" y="1053"/>
                  </a:lnTo>
                  <a:lnTo>
                    <a:pt x="2108" y="1037"/>
                  </a:lnTo>
                  <a:lnTo>
                    <a:pt x="2080" y="1019"/>
                  </a:lnTo>
                  <a:lnTo>
                    <a:pt x="2057" y="996"/>
                  </a:lnTo>
                  <a:lnTo>
                    <a:pt x="2036" y="970"/>
                  </a:lnTo>
                  <a:lnTo>
                    <a:pt x="2019" y="940"/>
                  </a:lnTo>
                  <a:lnTo>
                    <a:pt x="1661" y="219"/>
                  </a:lnTo>
                  <a:lnTo>
                    <a:pt x="1661" y="219"/>
                  </a:lnTo>
                  <a:lnTo>
                    <a:pt x="1653" y="207"/>
                  </a:lnTo>
                  <a:lnTo>
                    <a:pt x="1644" y="199"/>
                  </a:lnTo>
                  <a:lnTo>
                    <a:pt x="1634" y="195"/>
                  </a:lnTo>
                  <a:lnTo>
                    <a:pt x="1625" y="192"/>
                  </a:lnTo>
                  <a:lnTo>
                    <a:pt x="1618" y="192"/>
                  </a:lnTo>
                  <a:close/>
                  <a:moveTo>
                    <a:pt x="1618" y="0"/>
                  </a:moveTo>
                  <a:lnTo>
                    <a:pt x="1652" y="3"/>
                  </a:lnTo>
                  <a:lnTo>
                    <a:pt x="1686" y="9"/>
                  </a:lnTo>
                  <a:lnTo>
                    <a:pt x="1717" y="20"/>
                  </a:lnTo>
                  <a:lnTo>
                    <a:pt x="1746" y="36"/>
                  </a:lnTo>
                  <a:lnTo>
                    <a:pt x="1772" y="56"/>
                  </a:lnTo>
                  <a:lnTo>
                    <a:pt x="1797" y="78"/>
                  </a:lnTo>
                  <a:lnTo>
                    <a:pt x="1818" y="104"/>
                  </a:lnTo>
                  <a:lnTo>
                    <a:pt x="1834" y="134"/>
                  </a:lnTo>
                  <a:lnTo>
                    <a:pt x="2193" y="855"/>
                  </a:lnTo>
                  <a:lnTo>
                    <a:pt x="2201" y="869"/>
                  </a:lnTo>
                  <a:lnTo>
                    <a:pt x="2214" y="878"/>
                  </a:lnTo>
                  <a:lnTo>
                    <a:pt x="2229" y="882"/>
                  </a:lnTo>
                  <a:lnTo>
                    <a:pt x="3030" y="998"/>
                  </a:lnTo>
                  <a:lnTo>
                    <a:pt x="3068" y="1007"/>
                  </a:lnTo>
                  <a:lnTo>
                    <a:pt x="3103" y="1021"/>
                  </a:lnTo>
                  <a:lnTo>
                    <a:pt x="3136" y="1040"/>
                  </a:lnTo>
                  <a:lnTo>
                    <a:pt x="3165" y="1064"/>
                  </a:lnTo>
                  <a:lnTo>
                    <a:pt x="3190" y="1093"/>
                  </a:lnTo>
                  <a:lnTo>
                    <a:pt x="3210" y="1125"/>
                  </a:lnTo>
                  <a:lnTo>
                    <a:pt x="3225" y="1161"/>
                  </a:lnTo>
                  <a:lnTo>
                    <a:pt x="3233" y="1194"/>
                  </a:lnTo>
                  <a:lnTo>
                    <a:pt x="3236" y="1227"/>
                  </a:lnTo>
                  <a:lnTo>
                    <a:pt x="3235" y="1260"/>
                  </a:lnTo>
                  <a:lnTo>
                    <a:pt x="3230" y="1292"/>
                  </a:lnTo>
                  <a:lnTo>
                    <a:pt x="3220" y="1324"/>
                  </a:lnTo>
                  <a:lnTo>
                    <a:pt x="3205" y="1354"/>
                  </a:lnTo>
                  <a:lnTo>
                    <a:pt x="3186" y="1382"/>
                  </a:lnTo>
                  <a:lnTo>
                    <a:pt x="3164" y="1407"/>
                  </a:lnTo>
                  <a:lnTo>
                    <a:pt x="2584" y="1969"/>
                  </a:lnTo>
                  <a:lnTo>
                    <a:pt x="2575" y="1982"/>
                  </a:lnTo>
                  <a:lnTo>
                    <a:pt x="2570" y="1996"/>
                  </a:lnTo>
                  <a:lnTo>
                    <a:pt x="2571" y="2012"/>
                  </a:lnTo>
                  <a:lnTo>
                    <a:pt x="2707" y="2805"/>
                  </a:lnTo>
                  <a:lnTo>
                    <a:pt x="2710" y="2839"/>
                  </a:lnTo>
                  <a:lnTo>
                    <a:pt x="2709" y="2872"/>
                  </a:lnTo>
                  <a:lnTo>
                    <a:pt x="2703" y="2905"/>
                  </a:lnTo>
                  <a:lnTo>
                    <a:pt x="2693" y="2936"/>
                  </a:lnTo>
                  <a:lnTo>
                    <a:pt x="2678" y="2966"/>
                  </a:lnTo>
                  <a:lnTo>
                    <a:pt x="2659" y="2994"/>
                  </a:lnTo>
                  <a:lnTo>
                    <a:pt x="2637" y="3018"/>
                  </a:lnTo>
                  <a:lnTo>
                    <a:pt x="2611" y="3040"/>
                  </a:lnTo>
                  <a:lnTo>
                    <a:pt x="2578" y="3060"/>
                  </a:lnTo>
                  <a:lnTo>
                    <a:pt x="2543" y="3074"/>
                  </a:lnTo>
                  <a:lnTo>
                    <a:pt x="2506" y="3083"/>
                  </a:lnTo>
                  <a:lnTo>
                    <a:pt x="2470" y="3086"/>
                  </a:lnTo>
                  <a:lnTo>
                    <a:pt x="2431" y="3083"/>
                  </a:lnTo>
                  <a:lnTo>
                    <a:pt x="2393" y="3074"/>
                  </a:lnTo>
                  <a:lnTo>
                    <a:pt x="2357" y="3058"/>
                  </a:lnTo>
                  <a:lnTo>
                    <a:pt x="1640" y="2684"/>
                  </a:lnTo>
                  <a:lnTo>
                    <a:pt x="1626" y="2679"/>
                  </a:lnTo>
                  <a:lnTo>
                    <a:pt x="1610" y="2679"/>
                  </a:lnTo>
                  <a:lnTo>
                    <a:pt x="1596" y="2684"/>
                  </a:lnTo>
                  <a:lnTo>
                    <a:pt x="879" y="3058"/>
                  </a:lnTo>
                  <a:lnTo>
                    <a:pt x="844" y="3073"/>
                  </a:lnTo>
                  <a:lnTo>
                    <a:pt x="806" y="3083"/>
                  </a:lnTo>
                  <a:lnTo>
                    <a:pt x="768" y="3086"/>
                  </a:lnTo>
                  <a:lnTo>
                    <a:pt x="731" y="3083"/>
                  </a:lnTo>
                  <a:lnTo>
                    <a:pt x="694" y="3074"/>
                  </a:lnTo>
                  <a:lnTo>
                    <a:pt x="659" y="3060"/>
                  </a:lnTo>
                  <a:lnTo>
                    <a:pt x="625" y="3040"/>
                  </a:lnTo>
                  <a:lnTo>
                    <a:pt x="599" y="3018"/>
                  </a:lnTo>
                  <a:lnTo>
                    <a:pt x="577" y="2994"/>
                  </a:lnTo>
                  <a:lnTo>
                    <a:pt x="558" y="2966"/>
                  </a:lnTo>
                  <a:lnTo>
                    <a:pt x="543" y="2936"/>
                  </a:lnTo>
                  <a:lnTo>
                    <a:pt x="533" y="2905"/>
                  </a:lnTo>
                  <a:lnTo>
                    <a:pt x="527" y="2872"/>
                  </a:lnTo>
                  <a:lnTo>
                    <a:pt x="526" y="2839"/>
                  </a:lnTo>
                  <a:lnTo>
                    <a:pt x="529" y="2805"/>
                  </a:lnTo>
                  <a:lnTo>
                    <a:pt x="666" y="2012"/>
                  </a:lnTo>
                  <a:lnTo>
                    <a:pt x="666" y="1996"/>
                  </a:lnTo>
                  <a:lnTo>
                    <a:pt x="661" y="1982"/>
                  </a:lnTo>
                  <a:lnTo>
                    <a:pt x="652" y="1969"/>
                  </a:lnTo>
                  <a:lnTo>
                    <a:pt x="73" y="1407"/>
                  </a:lnTo>
                  <a:lnTo>
                    <a:pt x="50" y="1382"/>
                  </a:lnTo>
                  <a:lnTo>
                    <a:pt x="31" y="1354"/>
                  </a:lnTo>
                  <a:lnTo>
                    <a:pt x="16" y="1324"/>
                  </a:lnTo>
                  <a:lnTo>
                    <a:pt x="6" y="1292"/>
                  </a:lnTo>
                  <a:lnTo>
                    <a:pt x="1" y="1260"/>
                  </a:lnTo>
                  <a:lnTo>
                    <a:pt x="0" y="1227"/>
                  </a:lnTo>
                  <a:lnTo>
                    <a:pt x="3" y="1194"/>
                  </a:lnTo>
                  <a:lnTo>
                    <a:pt x="11" y="1161"/>
                  </a:lnTo>
                  <a:lnTo>
                    <a:pt x="26" y="1125"/>
                  </a:lnTo>
                  <a:lnTo>
                    <a:pt x="46" y="1093"/>
                  </a:lnTo>
                  <a:lnTo>
                    <a:pt x="71" y="1064"/>
                  </a:lnTo>
                  <a:lnTo>
                    <a:pt x="100" y="1040"/>
                  </a:lnTo>
                  <a:lnTo>
                    <a:pt x="133" y="1021"/>
                  </a:lnTo>
                  <a:lnTo>
                    <a:pt x="168" y="1007"/>
                  </a:lnTo>
                  <a:lnTo>
                    <a:pt x="206" y="998"/>
                  </a:lnTo>
                  <a:lnTo>
                    <a:pt x="1007" y="882"/>
                  </a:lnTo>
                  <a:lnTo>
                    <a:pt x="1022" y="878"/>
                  </a:lnTo>
                  <a:lnTo>
                    <a:pt x="1035" y="869"/>
                  </a:lnTo>
                  <a:lnTo>
                    <a:pt x="1043" y="855"/>
                  </a:lnTo>
                  <a:lnTo>
                    <a:pt x="1402" y="134"/>
                  </a:lnTo>
                  <a:lnTo>
                    <a:pt x="1418" y="104"/>
                  </a:lnTo>
                  <a:lnTo>
                    <a:pt x="1439" y="78"/>
                  </a:lnTo>
                  <a:lnTo>
                    <a:pt x="1464" y="56"/>
                  </a:lnTo>
                  <a:lnTo>
                    <a:pt x="1490" y="36"/>
                  </a:lnTo>
                  <a:lnTo>
                    <a:pt x="1519" y="20"/>
                  </a:lnTo>
                  <a:lnTo>
                    <a:pt x="1551" y="9"/>
                  </a:lnTo>
                  <a:lnTo>
                    <a:pt x="1584" y="3"/>
                  </a:lnTo>
                  <a:lnTo>
                    <a:pt x="16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295">
              <a:extLst>
                <a:ext uri="{FF2B5EF4-FFF2-40B4-BE49-F238E27FC236}">
                  <a16:creationId xmlns:a16="http://schemas.microsoft.com/office/drawing/2014/main" id="{374E1E6A-FD68-65E0-B86D-2C22EB6EF91A}"/>
                </a:ext>
              </a:extLst>
            </p:cNvPr>
            <p:cNvSpPr>
              <a:spLocks/>
            </p:cNvSpPr>
            <p:nvPr/>
          </p:nvSpPr>
          <p:spPr bwMode="auto">
            <a:xfrm>
              <a:off x="6724650" y="4244975"/>
              <a:ext cx="47625" cy="52388"/>
            </a:xfrm>
            <a:custGeom>
              <a:avLst/>
              <a:gdLst>
                <a:gd name="T0" fmla="*/ 195 w 296"/>
                <a:gd name="T1" fmla="*/ 0 h 332"/>
                <a:gd name="T2" fmla="*/ 216 w 296"/>
                <a:gd name="T3" fmla="*/ 1 h 332"/>
                <a:gd name="T4" fmla="*/ 236 w 296"/>
                <a:gd name="T5" fmla="*/ 8 h 332"/>
                <a:gd name="T6" fmla="*/ 256 w 296"/>
                <a:gd name="T7" fmla="*/ 19 h 332"/>
                <a:gd name="T8" fmla="*/ 273 w 296"/>
                <a:gd name="T9" fmla="*/ 33 h 332"/>
                <a:gd name="T10" fmla="*/ 285 w 296"/>
                <a:gd name="T11" fmla="*/ 51 h 332"/>
                <a:gd name="T12" fmla="*/ 293 w 296"/>
                <a:gd name="T13" fmla="*/ 71 h 332"/>
                <a:gd name="T14" fmla="*/ 296 w 296"/>
                <a:gd name="T15" fmla="*/ 92 h 332"/>
                <a:gd name="T16" fmla="*/ 295 w 296"/>
                <a:gd name="T17" fmla="*/ 113 h 332"/>
                <a:gd name="T18" fmla="*/ 288 w 296"/>
                <a:gd name="T19" fmla="*/ 134 h 332"/>
                <a:gd name="T20" fmla="*/ 277 w 296"/>
                <a:gd name="T21" fmla="*/ 152 h 332"/>
                <a:gd name="T22" fmla="*/ 175 w 296"/>
                <a:gd name="T23" fmla="*/ 294 h 332"/>
                <a:gd name="T24" fmla="*/ 158 w 296"/>
                <a:gd name="T25" fmla="*/ 310 h 332"/>
                <a:gd name="T26" fmla="*/ 139 w 296"/>
                <a:gd name="T27" fmla="*/ 322 h 332"/>
                <a:gd name="T28" fmla="*/ 118 w 296"/>
                <a:gd name="T29" fmla="*/ 330 h 332"/>
                <a:gd name="T30" fmla="*/ 96 w 296"/>
                <a:gd name="T31" fmla="*/ 332 h 332"/>
                <a:gd name="T32" fmla="*/ 77 w 296"/>
                <a:gd name="T33" fmla="*/ 331 h 332"/>
                <a:gd name="T34" fmla="*/ 57 w 296"/>
                <a:gd name="T35" fmla="*/ 325 h 332"/>
                <a:gd name="T36" fmla="*/ 40 w 296"/>
                <a:gd name="T37" fmla="*/ 315 h 332"/>
                <a:gd name="T38" fmla="*/ 23 w 296"/>
                <a:gd name="T39" fmla="*/ 299 h 332"/>
                <a:gd name="T40" fmla="*/ 11 w 296"/>
                <a:gd name="T41" fmla="*/ 281 h 332"/>
                <a:gd name="T42" fmla="*/ 3 w 296"/>
                <a:gd name="T43" fmla="*/ 262 h 332"/>
                <a:gd name="T44" fmla="*/ 0 w 296"/>
                <a:gd name="T45" fmla="*/ 242 h 332"/>
                <a:gd name="T46" fmla="*/ 2 w 296"/>
                <a:gd name="T47" fmla="*/ 220 h 332"/>
                <a:gd name="T48" fmla="*/ 8 w 296"/>
                <a:gd name="T49" fmla="*/ 200 h 332"/>
                <a:gd name="T50" fmla="*/ 19 w 296"/>
                <a:gd name="T51" fmla="*/ 180 h 332"/>
                <a:gd name="T52" fmla="*/ 121 w 296"/>
                <a:gd name="T53" fmla="*/ 40 h 332"/>
                <a:gd name="T54" fmla="*/ 136 w 296"/>
                <a:gd name="T55" fmla="*/ 23 h 332"/>
                <a:gd name="T56" fmla="*/ 154 w 296"/>
                <a:gd name="T57" fmla="*/ 11 h 332"/>
                <a:gd name="T58" fmla="*/ 174 w 296"/>
                <a:gd name="T59" fmla="*/ 3 h 332"/>
                <a:gd name="T60" fmla="*/ 195 w 296"/>
                <a:gd name="T6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332">
                  <a:moveTo>
                    <a:pt x="195" y="0"/>
                  </a:moveTo>
                  <a:lnTo>
                    <a:pt x="216" y="1"/>
                  </a:lnTo>
                  <a:lnTo>
                    <a:pt x="236" y="8"/>
                  </a:lnTo>
                  <a:lnTo>
                    <a:pt x="256" y="19"/>
                  </a:lnTo>
                  <a:lnTo>
                    <a:pt x="273" y="33"/>
                  </a:lnTo>
                  <a:lnTo>
                    <a:pt x="285" y="51"/>
                  </a:lnTo>
                  <a:lnTo>
                    <a:pt x="293" y="71"/>
                  </a:lnTo>
                  <a:lnTo>
                    <a:pt x="296" y="92"/>
                  </a:lnTo>
                  <a:lnTo>
                    <a:pt x="295" y="113"/>
                  </a:lnTo>
                  <a:lnTo>
                    <a:pt x="288" y="134"/>
                  </a:lnTo>
                  <a:lnTo>
                    <a:pt x="277" y="152"/>
                  </a:lnTo>
                  <a:lnTo>
                    <a:pt x="175" y="294"/>
                  </a:lnTo>
                  <a:lnTo>
                    <a:pt x="158" y="310"/>
                  </a:lnTo>
                  <a:lnTo>
                    <a:pt x="139" y="322"/>
                  </a:lnTo>
                  <a:lnTo>
                    <a:pt x="118" y="330"/>
                  </a:lnTo>
                  <a:lnTo>
                    <a:pt x="96" y="332"/>
                  </a:lnTo>
                  <a:lnTo>
                    <a:pt x="77" y="331"/>
                  </a:lnTo>
                  <a:lnTo>
                    <a:pt x="57" y="325"/>
                  </a:lnTo>
                  <a:lnTo>
                    <a:pt x="40" y="315"/>
                  </a:lnTo>
                  <a:lnTo>
                    <a:pt x="23" y="299"/>
                  </a:lnTo>
                  <a:lnTo>
                    <a:pt x="11" y="281"/>
                  </a:lnTo>
                  <a:lnTo>
                    <a:pt x="3" y="262"/>
                  </a:lnTo>
                  <a:lnTo>
                    <a:pt x="0" y="242"/>
                  </a:lnTo>
                  <a:lnTo>
                    <a:pt x="2" y="220"/>
                  </a:lnTo>
                  <a:lnTo>
                    <a:pt x="8" y="200"/>
                  </a:lnTo>
                  <a:lnTo>
                    <a:pt x="19" y="180"/>
                  </a:lnTo>
                  <a:lnTo>
                    <a:pt x="121" y="40"/>
                  </a:lnTo>
                  <a:lnTo>
                    <a:pt x="136" y="23"/>
                  </a:lnTo>
                  <a:lnTo>
                    <a:pt x="154" y="11"/>
                  </a:lnTo>
                  <a:lnTo>
                    <a:pt x="174" y="3"/>
                  </a:lnTo>
                  <a:lnTo>
                    <a:pt x="1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296">
              <a:extLst>
                <a:ext uri="{FF2B5EF4-FFF2-40B4-BE49-F238E27FC236}">
                  <a16:creationId xmlns:a16="http://schemas.microsoft.com/office/drawing/2014/main" id="{554FC333-B378-907D-FDB0-96425032F335}"/>
                </a:ext>
              </a:extLst>
            </p:cNvPr>
            <p:cNvSpPr>
              <a:spLocks/>
            </p:cNvSpPr>
            <p:nvPr/>
          </p:nvSpPr>
          <p:spPr bwMode="auto">
            <a:xfrm>
              <a:off x="6400800" y="4244975"/>
              <a:ext cx="47625" cy="52388"/>
            </a:xfrm>
            <a:custGeom>
              <a:avLst/>
              <a:gdLst>
                <a:gd name="T0" fmla="*/ 101 w 295"/>
                <a:gd name="T1" fmla="*/ 0 h 332"/>
                <a:gd name="T2" fmla="*/ 122 w 295"/>
                <a:gd name="T3" fmla="*/ 3 h 332"/>
                <a:gd name="T4" fmla="*/ 142 w 295"/>
                <a:gd name="T5" fmla="*/ 11 h 332"/>
                <a:gd name="T6" fmla="*/ 160 w 295"/>
                <a:gd name="T7" fmla="*/ 23 h 332"/>
                <a:gd name="T8" fmla="*/ 174 w 295"/>
                <a:gd name="T9" fmla="*/ 40 h 332"/>
                <a:gd name="T10" fmla="*/ 277 w 295"/>
                <a:gd name="T11" fmla="*/ 180 h 332"/>
                <a:gd name="T12" fmla="*/ 288 w 295"/>
                <a:gd name="T13" fmla="*/ 199 h 332"/>
                <a:gd name="T14" fmla="*/ 294 w 295"/>
                <a:gd name="T15" fmla="*/ 220 h 332"/>
                <a:gd name="T16" fmla="*/ 295 w 295"/>
                <a:gd name="T17" fmla="*/ 241 h 332"/>
                <a:gd name="T18" fmla="*/ 292 w 295"/>
                <a:gd name="T19" fmla="*/ 262 h 332"/>
                <a:gd name="T20" fmla="*/ 284 w 295"/>
                <a:gd name="T21" fmla="*/ 281 h 332"/>
                <a:gd name="T22" fmla="*/ 272 w 295"/>
                <a:gd name="T23" fmla="*/ 299 h 332"/>
                <a:gd name="T24" fmla="*/ 255 w 295"/>
                <a:gd name="T25" fmla="*/ 313 h 332"/>
                <a:gd name="T26" fmla="*/ 237 w 295"/>
                <a:gd name="T27" fmla="*/ 325 h 332"/>
                <a:gd name="T28" fmla="*/ 219 w 295"/>
                <a:gd name="T29" fmla="*/ 330 h 332"/>
                <a:gd name="T30" fmla="*/ 199 w 295"/>
                <a:gd name="T31" fmla="*/ 332 h 332"/>
                <a:gd name="T32" fmla="*/ 176 w 295"/>
                <a:gd name="T33" fmla="*/ 330 h 332"/>
                <a:gd name="T34" fmla="*/ 155 w 295"/>
                <a:gd name="T35" fmla="*/ 322 h 332"/>
                <a:gd name="T36" fmla="*/ 137 w 295"/>
                <a:gd name="T37" fmla="*/ 310 h 332"/>
                <a:gd name="T38" fmla="*/ 121 w 295"/>
                <a:gd name="T39" fmla="*/ 293 h 332"/>
                <a:gd name="T40" fmla="*/ 18 w 295"/>
                <a:gd name="T41" fmla="*/ 152 h 332"/>
                <a:gd name="T42" fmla="*/ 8 w 295"/>
                <a:gd name="T43" fmla="*/ 133 h 332"/>
                <a:gd name="T44" fmla="*/ 1 w 295"/>
                <a:gd name="T45" fmla="*/ 113 h 332"/>
                <a:gd name="T46" fmla="*/ 0 w 295"/>
                <a:gd name="T47" fmla="*/ 92 h 332"/>
                <a:gd name="T48" fmla="*/ 3 w 295"/>
                <a:gd name="T49" fmla="*/ 71 h 332"/>
                <a:gd name="T50" fmla="*/ 11 w 295"/>
                <a:gd name="T51" fmla="*/ 51 h 332"/>
                <a:gd name="T52" fmla="*/ 23 w 295"/>
                <a:gd name="T53" fmla="*/ 33 h 332"/>
                <a:gd name="T54" fmla="*/ 40 w 295"/>
                <a:gd name="T55" fmla="*/ 18 h 332"/>
                <a:gd name="T56" fmla="*/ 59 w 295"/>
                <a:gd name="T57" fmla="*/ 7 h 332"/>
                <a:gd name="T58" fmla="*/ 80 w 295"/>
                <a:gd name="T59" fmla="*/ 1 h 332"/>
                <a:gd name="T60" fmla="*/ 101 w 295"/>
                <a:gd name="T6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5" h="332">
                  <a:moveTo>
                    <a:pt x="101" y="0"/>
                  </a:moveTo>
                  <a:lnTo>
                    <a:pt x="122" y="3"/>
                  </a:lnTo>
                  <a:lnTo>
                    <a:pt x="142" y="11"/>
                  </a:lnTo>
                  <a:lnTo>
                    <a:pt x="160" y="23"/>
                  </a:lnTo>
                  <a:lnTo>
                    <a:pt x="174" y="40"/>
                  </a:lnTo>
                  <a:lnTo>
                    <a:pt x="277" y="180"/>
                  </a:lnTo>
                  <a:lnTo>
                    <a:pt x="288" y="199"/>
                  </a:lnTo>
                  <a:lnTo>
                    <a:pt x="294" y="220"/>
                  </a:lnTo>
                  <a:lnTo>
                    <a:pt x="295" y="241"/>
                  </a:lnTo>
                  <a:lnTo>
                    <a:pt x="292" y="262"/>
                  </a:lnTo>
                  <a:lnTo>
                    <a:pt x="284" y="281"/>
                  </a:lnTo>
                  <a:lnTo>
                    <a:pt x="272" y="299"/>
                  </a:lnTo>
                  <a:lnTo>
                    <a:pt x="255" y="313"/>
                  </a:lnTo>
                  <a:lnTo>
                    <a:pt x="237" y="325"/>
                  </a:lnTo>
                  <a:lnTo>
                    <a:pt x="219" y="330"/>
                  </a:lnTo>
                  <a:lnTo>
                    <a:pt x="199" y="332"/>
                  </a:lnTo>
                  <a:lnTo>
                    <a:pt x="176" y="330"/>
                  </a:lnTo>
                  <a:lnTo>
                    <a:pt x="155" y="322"/>
                  </a:lnTo>
                  <a:lnTo>
                    <a:pt x="137" y="310"/>
                  </a:lnTo>
                  <a:lnTo>
                    <a:pt x="121" y="293"/>
                  </a:lnTo>
                  <a:lnTo>
                    <a:pt x="18" y="152"/>
                  </a:lnTo>
                  <a:lnTo>
                    <a:pt x="8" y="133"/>
                  </a:lnTo>
                  <a:lnTo>
                    <a:pt x="1" y="113"/>
                  </a:lnTo>
                  <a:lnTo>
                    <a:pt x="0" y="92"/>
                  </a:lnTo>
                  <a:lnTo>
                    <a:pt x="3" y="71"/>
                  </a:lnTo>
                  <a:lnTo>
                    <a:pt x="11" y="51"/>
                  </a:lnTo>
                  <a:lnTo>
                    <a:pt x="23" y="33"/>
                  </a:lnTo>
                  <a:lnTo>
                    <a:pt x="40" y="18"/>
                  </a:lnTo>
                  <a:lnTo>
                    <a:pt x="59" y="7"/>
                  </a:lnTo>
                  <a:lnTo>
                    <a:pt x="80" y="1"/>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297">
              <a:extLst>
                <a:ext uri="{FF2B5EF4-FFF2-40B4-BE49-F238E27FC236}">
                  <a16:creationId xmlns:a16="http://schemas.microsoft.com/office/drawing/2014/main" id="{C13E7DF3-1ED1-AF64-5C4D-2F7F42FB8086}"/>
                </a:ext>
              </a:extLst>
            </p:cNvPr>
            <p:cNvSpPr>
              <a:spLocks/>
            </p:cNvSpPr>
            <p:nvPr/>
          </p:nvSpPr>
          <p:spPr bwMode="auto">
            <a:xfrm>
              <a:off x="6296025" y="4557713"/>
              <a:ext cx="57150" cy="39688"/>
            </a:xfrm>
            <a:custGeom>
              <a:avLst/>
              <a:gdLst>
                <a:gd name="T0" fmla="*/ 254 w 358"/>
                <a:gd name="T1" fmla="*/ 0 h 245"/>
                <a:gd name="T2" fmla="*/ 276 w 358"/>
                <a:gd name="T3" fmla="*/ 0 h 245"/>
                <a:gd name="T4" fmla="*/ 296 w 358"/>
                <a:gd name="T5" fmla="*/ 5 h 245"/>
                <a:gd name="T6" fmla="*/ 315 w 358"/>
                <a:gd name="T7" fmla="*/ 15 h 245"/>
                <a:gd name="T8" fmla="*/ 332 w 358"/>
                <a:gd name="T9" fmla="*/ 29 h 245"/>
                <a:gd name="T10" fmla="*/ 345 w 358"/>
                <a:gd name="T11" fmla="*/ 45 h 245"/>
                <a:gd name="T12" fmla="*/ 354 w 358"/>
                <a:gd name="T13" fmla="*/ 66 h 245"/>
                <a:gd name="T14" fmla="*/ 358 w 358"/>
                <a:gd name="T15" fmla="*/ 87 h 245"/>
                <a:gd name="T16" fmla="*/ 358 w 358"/>
                <a:gd name="T17" fmla="*/ 109 h 245"/>
                <a:gd name="T18" fmla="*/ 353 w 358"/>
                <a:gd name="T19" fmla="*/ 129 h 245"/>
                <a:gd name="T20" fmla="*/ 343 w 358"/>
                <a:gd name="T21" fmla="*/ 148 h 245"/>
                <a:gd name="T22" fmla="*/ 329 w 358"/>
                <a:gd name="T23" fmla="*/ 164 h 245"/>
                <a:gd name="T24" fmla="*/ 313 w 358"/>
                <a:gd name="T25" fmla="*/ 178 h 245"/>
                <a:gd name="T26" fmla="*/ 292 w 358"/>
                <a:gd name="T27" fmla="*/ 186 h 245"/>
                <a:gd name="T28" fmla="*/ 126 w 358"/>
                <a:gd name="T29" fmla="*/ 240 h 245"/>
                <a:gd name="T30" fmla="*/ 112 w 358"/>
                <a:gd name="T31" fmla="*/ 244 h 245"/>
                <a:gd name="T32" fmla="*/ 96 w 358"/>
                <a:gd name="T33" fmla="*/ 245 h 245"/>
                <a:gd name="T34" fmla="*/ 77 w 358"/>
                <a:gd name="T35" fmla="*/ 243 h 245"/>
                <a:gd name="T36" fmla="*/ 58 w 358"/>
                <a:gd name="T37" fmla="*/ 237 h 245"/>
                <a:gd name="T38" fmla="*/ 40 w 358"/>
                <a:gd name="T39" fmla="*/ 227 h 245"/>
                <a:gd name="T40" fmla="*/ 26 w 358"/>
                <a:gd name="T41" fmla="*/ 214 h 245"/>
                <a:gd name="T42" fmla="*/ 13 w 358"/>
                <a:gd name="T43" fmla="*/ 197 h 245"/>
                <a:gd name="T44" fmla="*/ 4 w 358"/>
                <a:gd name="T45" fmla="*/ 179 h 245"/>
                <a:gd name="T46" fmla="*/ 0 w 358"/>
                <a:gd name="T47" fmla="*/ 157 h 245"/>
                <a:gd name="T48" fmla="*/ 1 w 358"/>
                <a:gd name="T49" fmla="*/ 136 h 245"/>
                <a:gd name="T50" fmla="*/ 7 w 358"/>
                <a:gd name="T51" fmla="*/ 115 h 245"/>
                <a:gd name="T52" fmla="*/ 16 w 358"/>
                <a:gd name="T53" fmla="*/ 96 h 245"/>
                <a:gd name="T54" fmla="*/ 29 w 358"/>
                <a:gd name="T55" fmla="*/ 80 h 245"/>
                <a:gd name="T56" fmla="*/ 47 w 358"/>
                <a:gd name="T57" fmla="*/ 67 h 245"/>
                <a:gd name="T58" fmla="*/ 67 w 358"/>
                <a:gd name="T59" fmla="*/ 57 h 245"/>
                <a:gd name="T60" fmla="*/ 233 w 358"/>
                <a:gd name="T61" fmla="*/ 4 h 245"/>
                <a:gd name="T62" fmla="*/ 254 w 358"/>
                <a:gd name="T6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8" h="245">
                  <a:moveTo>
                    <a:pt x="254" y="0"/>
                  </a:moveTo>
                  <a:lnTo>
                    <a:pt x="276" y="0"/>
                  </a:lnTo>
                  <a:lnTo>
                    <a:pt x="296" y="5"/>
                  </a:lnTo>
                  <a:lnTo>
                    <a:pt x="315" y="15"/>
                  </a:lnTo>
                  <a:lnTo>
                    <a:pt x="332" y="29"/>
                  </a:lnTo>
                  <a:lnTo>
                    <a:pt x="345" y="45"/>
                  </a:lnTo>
                  <a:lnTo>
                    <a:pt x="354" y="66"/>
                  </a:lnTo>
                  <a:lnTo>
                    <a:pt x="358" y="87"/>
                  </a:lnTo>
                  <a:lnTo>
                    <a:pt x="358" y="109"/>
                  </a:lnTo>
                  <a:lnTo>
                    <a:pt x="353" y="129"/>
                  </a:lnTo>
                  <a:lnTo>
                    <a:pt x="343" y="148"/>
                  </a:lnTo>
                  <a:lnTo>
                    <a:pt x="329" y="164"/>
                  </a:lnTo>
                  <a:lnTo>
                    <a:pt x="313" y="178"/>
                  </a:lnTo>
                  <a:lnTo>
                    <a:pt x="292" y="186"/>
                  </a:lnTo>
                  <a:lnTo>
                    <a:pt x="126" y="240"/>
                  </a:lnTo>
                  <a:lnTo>
                    <a:pt x="112" y="244"/>
                  </a:lnTo>
                  <a:lnTo>
                    <a:pt x="96" y="245"/>
                  </a:lnTo>
                  <a:lnTo>
                    <a:pt x="77" y="243"/>
                  </a:lnTo>
                  <a:lnTo>
                    <a:pt x="58" y="237"/>
                  </a:lnTo>
                  <a:lnTo>
                    <a:pt x="40" y="227"/>
                  </a:lnTo>
                  <a:lnTo>
                    <a:pt x="26" y="214"/>
                  </a:lnTo>
                  <a:lnTo>
                    <a:pt x="13" y="197"/>
                  </a:lnTo>
                  <a:lnTo>
                    <a:pt x="4" y="179"/>
                  </a:lnTo>
                  <a:lnTo>
                    <a:pt x="0" y="157"/>
                  </a:lnTo>
                  <a:lnTo>
                    <a:pt x="1" y="136"/>
                  </a:lnTo>
                  <a:lnTo>
                    <a:pt x="7" y="115"/>
                  </a:lnTo>
                  <a:lnTo>
                    <a:pt x="16" y="96"/>
                  </a:lnTo>
                  <a:lnTo>
                    <a:pt x="29" y="80"/>
                  </a:lnTo>
                  <a:lnTo>
                    <a:pt x="47" y="67"/>
                  </a:lnTo>
                  <a:lnTo>
                    <a:pt x="67" y="57"/>
                  </a:lnTo>
                  <a:lnTo>
                    <a:pt x="233" y="4"/>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298">
              <a:extLst>
                <a:ext uri="{FF2B5EF4-FFF2-40B4-BE49-F238E27FC236}">
                  <a16:creationId xmlns:a16="http://schemas.microsoft.com/office/drawing/2014/main" id="{27F3D873-8A76-6792-7320-518A8B298B4D}"/>
                </a:ext>
              </a:extLst>
            </p:cNvPr>
            <p:cNvSpPr>
              <a:spLocks/>
            </p:cNvSpPr>
            <p:nvPr/>
          </p:nvSpPr>
          <p:spPr bwMode="auto">
            <a:xfrm>
              <a:off x="6570663" y="4737100"/>
              <a:ext cx="31750" cy="58738"/>
            </a:xfrm>
            <a:custGeom>
              <a:avLst/>
              <a:gdLst>
                <a:gd name="T0" fmla="*/ 96 w 192"/>
                <a:gd name="T1" fmla="*/ 0 h 365"/>
                <a:gd name="T2" fmla="*/ 118 w 192"/>
                <a:gd name="T3" fmla="*/ 2 h 365"/>
                <a:gd name="T4" fmla="*/ 138 w 192"/>
                <a:gd name="T5" fmla="*/ 10 h 365"/>
                <a:gd name="T6" fmla="*/ 156 w 192"/>
                <a:gd name="T7" fmla="*/ 21 h 365"/>
                <a:gd name="T8" fmla="*/ 171 w 192"/>
                <a:gd name="T9" fmla="*/ 36 h 365"/>
                <a:gd name="T10" fmla="*/ 183 w 192"/>
                <a:gd name="T11" fmla="*/ 54 h 365"/>
                <a:gd name="T12" fmla="*/ 190 w 192"/>
                <a:gd name="T13" fmla="*/ 74 h 365"/>
                <a:gd name="T14" fmla="*/ 192 w 192"/>
                <a:gd name="T15" fmla="*/ 96 h 365"/>
                <a:gd name="T16" fmla="*/ 192 w 192"/>
                <a:gd name="T17" fmla="*/ 269 h 365"/>
                <a:gd name="T18" fmla="*/ 190 w 192"/>
                <a:gd name="T19" fmla="*/ 291 h 365"/>
                <a:gd name="T20" fmla="*/ 183 w 192"/>
                <a:gd name="T21" fmla="*/ 312 h 365"/>
                <a:gd name="T22" fmla="*/ 171 w 192"/>
                <a:gd name="T23" fmla="*/ 330 h 365"/>
                <a:gd name="T24" fmla="*/ 156 w 192"/>
                <a:gd name="T25" fmla="*/ 344 h 365"/>
                <a:gd name="T26" fmla="*/ 138 w 192"/>
                <a:gd name="T27" fmla="*/ 356 h 365"/>
                <a:gd name="T28" fmla="*/ 118 w 192"/>
                <a:gd name="T29" fmla="*/ 363 h 365"/>
                <a:gd name="T30" fmla="*/ 96 w 192"/>
                <a:gd name="T31" fmla="*/ 365 h 365"/>
                <a:gd name="T32" fmla="*/ 74 w 192"/>
                <a:gd name="T33" fmla="*/ 363 h 365"/>
                <a:gd name="T34" fmla="*/ 54 w 192"/>
                <a:gd name="T35" fmla="*/ 356 h 365"/>
                <a:gd name="T36" fmla="*/ 36 w 192"/>
                <a:gd name="T37" fmla="*/ 344 h 365"/>
                <a:gd name="T38" fmla="*/ 21 w 192"/>
                <a:gd name="T39" fmla="*/ 330 h 365"/>
                <a:gd name="T40" fmla="*/ 9 w 192"/>
                <a:gd name="T41" fmla="*/ 312 h 365"/>
                <a:gd name="T42" fmla="*/ 2 w 192"/>
                <a:gd name="T43" fmla="*/ 291 h 365"/>
                <a:gd name="T44" fmla="*/ 0 w 192"/>
                <a:gd name="T45" fmla="*/ 269 h 365"/>
                <a:gd name="T46" fmla="*/ 0 w 192"/>
                <a:gd name="T47" fmla="*/ 96 h 365"/>
                <a:gd name="T48" fmla="*/ 2 w 192"/>
                <a:gd name="T49" fmla="*/ 74 h 365"/>
                <a:gd name="T50" fmla="*/ 9 w 192"/>
                <a:gd name="T51" fmla="*/ 54 h 365"/>
                <a:gd name="T52" fmla="*/ 21 w 192"/>
                <a:gd name="T53" fmla="*/ 36 h 365"/>
                <a:gd name="T54" fmla="*/ 36 w 192"/>
                <a:gd name="T55" fmla="*/ 21 h 365"/>
                <a:gd name="T56" fmla="*/ 54 w 192"/>
                <a:gd name="T57" fmla="*/ 10 h 365"/>
                <a:gd name="T58" fmla="*/ 74 w 192"/>
                <a:gd name="T59" fmla="*/ 2 h 365"/>
                <a:gd name="T60" fmla="*/ 96 w 192"/>
                <a:gd name="T6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2" h="365">
                  <a:moveTo>
                    <a:pt x="96" y="0"/>
                  </a:moveTo>
                  <a:lnTo>
                    <a:pt x="118" y="2"/>
                  </a:lnTo>
                  <a:lnTo>
                    <a:pt x="138" y="10"/>
                  </a:lnTo>
                  <a:lnTo>
                    <a:pt x="156" y="21"/>
                  </a:lnTo>
                  <a:lnTo>
                    <a:pt x="171" y="36"/>
                  </a:lnTo>
                  <a:lnTo>
                    <a:pt x="183" y="54"/>
                  </a:lnTo>
                  <a:lnTo>
                    <a:pt x="190" y="74"/>
                  </a:lnTo>
                  <a:lnTo>
                    <a:pt x="192" y="96"/>
                  </a:lnTo>
                  <a:lnTo>
                    <a:pt x="192" y="269"/>
                  </a:lnTo>
                  <a:lnTo>
                    <a:pt x="190" y="291"/>
                  </a:lnTo>
                  <a:lnTo>
                    <a:pt x="183" y="312"/>
                  </a:lnTo>
                  <a:lnTo>
                    <a:pt x="171" y="330"/>
                  </a:lnTo>
                  <a:lnTo>
                    <a:pt x="156" y="344"/>
                  </a:lnTo>
                  <a:lnTo>
                    <a:pt x="138" y="356"/>
                  </a:lnTo>
                  <a:lnTo>
                    <a:pt x="118" y="363"/>
                  </a:lnTo>
                  <a:lnTo>
                    <a:pt x="96" y="365"/>
                  </a:lnTo>
                  <a:lnTo>
                    <a:pt x="74" y="363"/>
                  </a:lnTo>
                  <a:lnTo>
                    <a:pt x="54" y="356"/>
                  </a:lnTo>
                  <a:lnTo>
                    <a:pt x="36" y="344"/>
                  </a:lnTo>
                  <a:lnTo>
                    <a:pt x="21" y="330"/>
                  </a:lnTo>
                  <a:lnTo>
                    <a:pt x="9" y="312"/>
                  </a:lnTo>
                  <a:lnTo>
                    <a:pt x="2" y="291"/>
                  </a:lnTo>
                  <a:lnTo>
                    <a:pt x="0" y="269"/>
                  </a:lnTo>
                  <a:lnTo>
                    <a:pt x="0" y="96"/>
                  </a:lnTo>
                  <a:lnTo>
                    <a:pt x="2" y="74"/>
                  </a:lnTo>
                  <a:lnTo>
                    <a:pt x="9" y="54"/>
                  </a:lnTo>
                  <a:lnTo>
                    <a:pt x="21" y="36"/>
                  </a:lnTo>
                  <a:lnTo>
                    <a:pt x="36" y="21"/>
                  </a:lnTo>
                  <a:lnTo>
                    <a:pt x="54" y="10"/>
                  </a:lnTo>
                  <a:lnTo>
                    <a:pt x="74" y="2"/>
                  </a:lnTo>
                  <a:lnTo>
                    <a:pt x="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299">
              <a:extLst>
                <a:ext uri="{FF2B5EF4-FFF2-40B4-BE49-F238E27FC236}">
                  <a16:creationId xmlns:a16="http://schemas.microsoft.com/office/drawing/2014/main" id="{30EBC282-EAF2-5ED9-25D2-63DAEED6C1FB}"/>
                </a:ext>
              </a:extLst>
            </p:cNvPr>
            <p:cNvSpPr>
              <a:spLocks/>
            </p:cNvSpPr>
            <p:nvPr/>
          </p:nvSpPr>
          <p:spPr bwMode="auto">
            <a:xfrm>
              <a:off x="6819900" y="4557713"/>
              <a:ext cx="57150" cy="39688"/>
            </a:xfrm>
            <a:custGeom>
              <a:avLst/>
              <a:gdLst>
                <a:gd name="T0" fmla="*/ 104 w 358"/>
                <a:gd name="T1" fmla="*/ 0 h 245"/>
                <a:gd name="T2" fmla="*/ 125 w 358"/>
                <a:gd name="T3" fmla="*/ 4 h 245"/>
                <a:gd name="T4" fmla="*/ 291 w 358"/>
                <a:gd name="T5" fmla="*/ 57 h 245"/>
                <a:gd name="T6" fmla="*/ 311 w 358"/>
                <a:gd name="T7" fmla="*/ 67 h 245"/>
                <a:gd name="T8" fmla="*/ 329 w 358"/>
                <a:gd name="T9" fmla="*/ 80 h 245"/>
                <a:gd name="T10" fmla="*/ 342 w 358"/>
                <a:gd name="T11" fmla="*/ 96 h 245"/>
                <a:gd name="T12" fmla="*/ 351 w 358"/>
                <a:gd name="T13" fmla="*/ 115 h 245"/>
                <a:gd name="T14" fmla="*/ 357 w 358"/>
                <a:gd name="T15" fmla="*/ 136 h 245"/>
                <a:gd name="T16" fmla="*/ 358 w 358"/>
                <a:gd name="T17" fmla="*/ 157 h 245"/>
                <a:gd name="T18" fmla="*/ 354 w 358"/>
                <a:gd name="T19" fmla="*/ 179 h 245"/>
                <a:gd name="T20" fmla="*/ 345 w 358"/>
                <a:gd name="T21" fmla="*/ 197 h 245"/>
                <a:gd name="T22" fmla="*/ 332 w 358"/>
                <a:gd name="T23" fmla="*/ 214 h 245"/>
                <a:gd name="T24" fmla="*/ 318 w 358"/>
                <a:gd name="T25" fmla="*/ 227 h 245"/>
                <a:gd name="T26" fmla="*/ 300 w 358"/>
                <a:gd name="T27" fmla="*/ 237 h 245"/>
                <a:gd name="T28" fmla="*/ 281 w 358"/>
                <a:gd name="T29" fmla="*/ 243 h 245"/>
                <a:gd name="T30" fmla="*/ 262 w 358"/>
                <a:gd name="T31" fmla="*/ 245 h 245"/>
                <a:gd name="T32" fmla="*/ 246 w 358"/>
                <a:gd name="T33" fmla="*/ 244 h 245"/>
                <a:gd name="T34" fmla="*/ 232 w 358"/>
                <a:gd name="T35" fmla="*/ 240 h 245"/>
                <a:gd name="T36" fmla="*/ 66 w 358"/>
                <a:gd name="T37" fmla="*/ 186 h 245"/>
                <a:gd name="T38" fmla="*/ 45 w 358"/>
                <a:gd name="T39" fmla="*/ 178 h 245"/>
                <a:gd name="T40" fmla="*/ 29 w 358"/>
                <a:gd name="T41" fmla="*/ 164 h 245"/>
                <a:gd name="T42" fmla="*/ 15 w 358"/>
                <a:gd name="T43" fmla="*/ 148 h 245"/>
                <a:gd name="T44" fmla="*/ 5 w 358"/>
                <a:gd name="T45" fmla="*/ 129 h 245"/>
                <a:gd name="T46" fmla="*/ 0 w 358"/>
                <a:gd name="T47" fmla="*/ 109 h 245"/>
                <a:gd name="T48" fmla="*/ 0 w 358"/>
                <a:gd name="T49" fmla="*/ 87 h 245"/>
                <a:gd name="T50" fmla="*/ 4 w 358"/>
                <a:gd name="T51" fmla="*/ 66 h 245"/>
                <a:gd name="T52" fmla="*/ 13 w 358"/>
                <a:gd name="T53" fmla="*/ 45 h 245"/>
                <a:gd name="T54" fmla="*/ 26 w 358"/>
                <a:gd name="T55" fmla="*/ 29 h 245"/>
                <a:gd name="T56" fmla="*/ 43 w 358"/>
                <a:gd name="T57" fmla="*/ 15 h 245"/>
                <a:gd name="T58" fmla="*/ 62 w 358"/>
                <a:gd name="T59" fmla="*/ 5 h 245"/>
                <a:gd name="T60" fmla="*/ 82 w 358"/>
                <a:gd name="T61" fmla="*/ 0 h 245"/>
                <a:gd name="T62" fmla="*/ 104 w 358"/>
                <a:gd name="T6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8" h="245">
                  <a:moveTo>
                    <a:pt x="104" y="0"/>
                  </a:moveTo>
                  <a:lnTo>
                    <a:pt x="125" y="4"/>
                  </a:lnTo>
                  <a:lnTo>
                    <a:pt x="291" y="57"/>
                  </a:lnTo>
                  <a:lnTo>
                    <a:pt x="311" y="67"/>
                  </a:lnTo>
                  <a:lnTo>
                    <a:pt x="329" y="80"/>
                  </a:lnTo>
                  <a:lnTo>
                    <a:pt x="342" y="96"/>
                  </a:lnTo>
                  <a:lnTo>
                    <a:pt x="351" y="115"/>
                  </a:lnTo>
                  <a:lnTo>
                    <a:pt x="357" y="136"/>
                  </a:lnTo>
                  <a:lnTo>
                    <a:pt x="358" y="157"/>
                  </a:lnTo>
                  <a:lnTo>
                    <a:pt x="354" y="179"/>
                  </a:lnTo>
                  <a:lnTo>
                    <a:pt x="345" y="197"/>
                  </a:lnTo>
                  <a:lnTo>
                    <a:pt x="332" y="214"/>
                  </a:lnTo>
                  <a:lnTo>
                    <a:pt x="318" y="227"/>
                  </a:lnTo>
                  <a:lnTo>
                    <a:pt x="300" y="237"/>
                  </a:lnTo>
                  <a:lnTo>
                    <a:pt x="281" y="243"/>
                  </a:lnTo>
                  <a:lnTo>
                    <a:pt x="262" y="245"/>
                  </a:lnTo>
                  <a:lnTo>
                    <a:pt x="246" y="244"/>
                  </a:lnTo>
                  <a:lnTo>
                    <a:pt x="232" y="240"/>
                  </a:lnTo>
                  <a:lnTo>
                    <a:pt x="66" y="186"/>
                  </a:lnTo>
                  <a:lnTo>
                    <a:pt x="45" y="178"/>
                  </a:lnTo>
                  <a:lnTo>
                    <a:pt x="29" y="164"/>
                  </a:lnTo>
                  <a:lnTo>
                    <a:pt x="15" y="148"/>
                  </a:lnTo>
                  <a:lnTo>
                    <a:pt x="5" y="129"/>
                  </a:lnTo>
                  <a:lnTo>
                    <a:pt x="0" y="109"/>
                  </a:lnTo>
                  <a:lnTo>
                    <a:pt x="0" y="87"/>
                  </a:lnTo>
                  <a:lnTo>
                    <a:pt x="4" y="66"/>
                  </a:lnTo>
                  <a:lnTo>
                    <a:pt x="13" y="45"/>
                  </a:lnTo>
                  <a:lnTo>
                    <a:pt x="26" y="29"/>
                  </a:lnTo>
                  <a:lnTo>
                    <a:pt x="43" y="15"/>
                  </a:lnTo>
                  <a:lnTo>
                    <a:pt x="62" y="5"/>
                  </a:lnTo>
                  <a:lnTo>
                    <a:pt x="82" y="0"/>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7" name="Freeform 32">
            <a:extLst>
              <a:ext uri="{FF2B5EF4-FFF2-40B4-BE49-F238E27FC236}">
                <a16:creationId xmlns:a16="http://schemas.microsoft.com/office/drawing/2014/main" id="{9A7B1D87-F37B-9827-6181-E5123853F635}"/>
              </a:ext>
            </a:extLst>
          </p:cNvPr>
          <p:cNvSpPr>
            <a:spLocks noEditPoints="1"/>
          </p:cNvSpPr>
          <p:nvPr userDrawn="1"/>
        </p:nvSpPr>
        <p:spPr bwMode="auto">
          <a:xfrm>
            <a:off x="2829501" y="5618779"/>
            <a:ext cx="285393" cy="544830"/>
          </a:xfrm>
          <a:custGeom>
            <a:avLst/>
            <a:gdLst>
              <a:gd name="T0" fmla="*/ 174 w 282"/>
              <a:gd name="T1" fmla="*/ 26 h 234"/>
              <a:gd name="T2" fmla="*/ 200 w 282"/>
              <a:gd name="T3" fmla="*/ 76 h 234"/>
              <a:gd name="T4" fmla="*/ 196 w 282"/>
              <a:gd name="T5" fmla="*/ 91 h 234"/>
              <a:gd name="T6" fmla="*/ 152 w 282"/>
              <a:gd name="T7" fmla="*/ 113 h 234"/>
              <a:gd name="T8" fmla="*/ 138 w 282"/>
              <a:gd name="T9" fmla="*/ 144 h 234"/>
              <a:gd name="T10" fmla="*/ 103 w 282"/>
              <a:gd name="T11" fmla="*/ 158 h 234"/>
              <a:gd name="T12" fmla="*/ 53 w 282"/>
              <a:gd name="T13" fmla="*/ 193 h 234"/>
              <a:gd name="T14" fmla="*/ 61 w 282"/>
              <a:gd name="T15" fmla="*/ 152 h 234"/>
              <a:gd name="T16" fmla="*/ 6 w 282"/>
              <a:gd name="T17" fmla="*/ 107 h 234"/>
              <a:gd name="T18" fmla="*/ 1 w 282"/>
              <a:gd name="T19" fmla="*/ 71 h 234"/>
              <a:gd name="T20" fmla="*/ 12 w 282"/>
              <a:gd name="T21" fmla="*/ 41 h 234"/>
              <a:gd name="T22" fmla="*/ 45 w 282"/>
              <a:gd name="T23" fmla="*/ 13 h 234"/>
              <a:gd name="T24" fmla="*/ 99 w 282"/>
              <a:gd name="T25" fmla="*/ 0 h 234"/>
              <a:gd name="T26" fmla="*/ 115 w 282"/>
              <a:gd name="T27" fmla="*/ 58 h 234"/>
              <a:gd name="T28" fmla="*/ 144 w 282"/>
              <a:gd name="T29" fmla="*/ 71 h 234"/>
              <a:gd name="T30" fmla="*/ 143 w 282"/>
              <a:gd name="T31" fmla="*/ 84 h 234"/>
              <a:gd name="T32" fmla="*/ 139 w 282"/>
              <a:gd name="T33" fmla="*/ 97 h 234"/>
              <a:gd name="T34" fmla="*/ 103 w 282"/>
              <a:gd name="T35" fmla="*/ 110 h 234"/>
              <a:gd name="T36" fmla="*/ 93 w 282"/>
              <a:gd name="T37" fmla="*/ 107 h 234"/>
              <a:gd name="T38" fmla="*/ 83 w 282"/>
              <a:gd name="T39" fmla="*/ 104 h 234"/>
              <a:gd name="T40" fmla="*/ 86 w 282"/>
              <a:gd name="T41" fmla="*/ 68 h 234"/>
              <a:gd name="T42" fmla="*/ 97 w 282"/>
              <a:gd name="T43" fmla="*/ 53 h 234"/>
              <a:gd name="T44" fmla="*/ 102 w 282"/>
              <a:gd name="T45" fmla="*/ 31 h 234"/>
              <a:gd name="T46" fmla="*/ 113 w 282"/>
              <a:gd name="T47" fmla="*/ 32 h 234"/>
              <a:gd name="T48" fmla="*/ 114 w 282"/>
              <a:gd name="T49" fmla="*/ 54 h 234"/>
              <a:gd name="T50" fmla="*/ 52 w 282"/>
              <a:gd name="T51" fmla="*/ 63 h 234"/>
              <a:gd name="T52" fmla="*/ 74 w 282"/>
              <a:gd name="T53" fmla="*/ 109 h 234"/>
              <a:gd name="T54" fmla="*/ 52 w 282"/>
              <a:gd name="T55" fmla="*/ 112 h 234"/>
              <a:gd name="T56" fmla="*/ 51 w 282"/>
              <a:gd name="T57" fmla="*/ 63 h 234"/>
              <a:gd name="T58" fmla="*/ 67 w 282"/>
              <a:gd name="T59" fmla="*/ 96 h 234"/>
              <a:gd name="T60" fmla="*/ 66 w 282"/>
              <a:gd name="T61" fmla="*/ 103 h 234"/>
              <a:gd name="T62" fmla="*/ 62 w 282"/>
              <a:gd name="T63" fmla="*/ 97 h 234"/>
              <a:gd name="T64" fmla="*/ 154 w 282"/>
              <a:gd name="T65" fmla="*/ 123 h 234"/>
              <a:gd name="T66" fmla="*/ 150 w 282"/>
              <a:gd name="T67" fmla="*/ 171 h 234"/>
              <a:gd name="T68" fmla="*/ 179 w 282"/>
              <a:gd name="T69" fmla="*/ 200 h 234"/>
              <a:gd name="T70" fmla="*/ 212 w 282"/>
              <a:gd name="T71" fmla="*/ 216 h 234"/>
              <a:gd name="T72" fmla="*/ 239 w 282"/>
              <a:gd name="T73" fmla="*/ 234 h 234"/>
              <a:gd name="T74" fmla="*/ 247 w 282"/>
              <a:gd name="T75" fmla="*/ 230 h 234"/>
              <a:gd name="T76" fmla="*/ 254 w 282"/>
              <a:gd name="T77" fmla="*/ 201 h 234"/>
              <a:gd name="T78" fmla="*/ 280 w 282"/>
              <a:gd name="T79" fmla="*/ 174 h 234"/>
              <a:gd name="T80" fmla="*/ 275 w 282"/>
              <a:gd name="T81" fmla="*/ 133 h 234"/>
              <a:gd name="T82" fmla="*/ 236 w 282"/>
              <a:gd name="T83" fmla="*/ 103 h 234"/>
              <a:gd name="T84" fmla="*/ 174 w 282"/>
              <a:gd name="T85" fmla="*/ 107 h 234"/>
              <a:gd name="T86" fmla="*/ 241 w 282"/>
              <a:gd name="T87" fmla="*/ 119 h 234"/>
              <a:gd name="T88" fmla="*/ 267 w 282"/>
              <a:gd name="T89" fmla="*/ 148 h 234"/>
              <a:gd name="T90" fmla="*/ 263 w 282"/>
              <a:gd name="T91" fmla="*/ 176 h 234"/>
              <a:gd name="T92" fmla="*/ 235 w 282"/>
              <a:gd name="T93" fmla="*/ 195 h 234"/>
              <a:gd name="T94" fmla="*/ 230 w 282"/>
              <a:gd name="T95" fmla="*/ 203 h 234"/>
              <a:gd name="T96" fmla="*/ 221 w 282"/>
              <a:gd name="T97" fmla="*/ 206 h 234"/>
              <a:gd name="T98" fmla="*/ 211 w 282"/>
              <a:gd name="T99" fmla="*/ 196 h 234"/>
              <a:gd name="T100" fmla="*/ 179 w 282"/>
              <a:gd name="T101" fmla="*/ 184 h 234"/>
              <a:gd name="T102" fmla="*/ 159 w 282"/>
              <a:gd name="T103" fmla="*/ 153 h 234"/>
              <a:gd name="T104" fmla="*/ 173 w 282"/>
              <a:gd name="T105" fmla="*/ 123 h 234"/>
              <a:gd name="T106" fmla="*/ 222 w 282"/>
              <a:gd name="T107" fmla="*/ 1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 h="234">
                <a:moveTo>
                  <a:pt x="129" y="3"/>
                </a:moveTo>
                <a:lnTo>
                  <a:pt x="129" y="3"/>
                </a:lnTo>
                <a:lnTo>
                  <a:pt x="147" y="8"/>
                </a:lnTo>
                <a:lnTo>
                  <a:pt x="161" y="16"/>
                </a:lnTo>
                <a:lnTo>
                  <a:pt x="174" y="26"/>
                </a:lnTo>
                <a:lnTo>
                  <a:pt x="185" y="37"/>
                </a:lnTo>
                <a:lnTo>
                  <a:pt x="193" y="48"/>
                </a:lnTo>
                <a:lnTo>
                  <a:pt x="198" y="62"/>
                </a:lnTo>
                <a:lnTo>
                  <a:pt x="200" y="69"/>
                </a:lnTo>
                <a:lnTo>
                  <a:pt x="200" y="76"/>
                </a:lnTo>
                <a:lnTo>
                  <a:pt x="200" y="83"/>
                </a:lnTo>
                <a:lnTo>
                  <a:pt x="200" y="91"/>
                </a:lnTo>
                <a:lnTo>
                  <a:pt x="200" y="91"/>
                </a:lnTo>
                <a:lnTo>
                  <a:pt x="196" y="91"/>
                </a:lnTo>
                <a:lnTo>
                  <a:pt x="196" y="91"/>
                </a:lnTo>
                <a:lnTo>
                  <a:pt x="181" y="94"/>
                </a:lnTo>
                <a:lnTo>
                  <a:pt x="169" y="99"/>
                </a:lnTo>
                <a:lnTo>
                  <a:pt x="163" y="103"/>
                </a:lnTo>
                <a:lnTo>
                  <a:pt x="156" y="108"/>
                </a:lnTo>
                <a:lnTo>
                  <a:pt x="152" y="113"/>
                </a:lnTo>
                <a:lnTo>
                  <a:pt x="148" y="118"/>
                </a:lnTo>
                <a:lnTo>
                  <a:pt x="148" y="118"/>
                </a:lnTo>
                <a:lnTo>
                  <a:pt x="143" y="127"/>
                </a:lnTo>
                <a:lnTo>
                  <a:pt x="139" y="134"/>
                </a:lnTo>
                <a:lnTo>
                  <a:pt x="138" y="144"/>
                </a:lnTo>
                <a:lnTo>
                  <a:pt x="137" y="153"/>
                </a:lnTo>
                <a:lnTo>
                  <a:pt x="137" y="153"/>
                </a:lnTo>
                <a:lnTo>
                  <a:pt x="120" y="156"/>
                </a:lnTo>
                <a:lnTo>
                  <a:pt x="103" y="158"/>
                </a:lnTo>
                <a:lnTo>
                  <a:pt x="103" y="158"/>
                </a:lnTo>
                <a:lnTo>
                  <a:pt x="93" y="170"/>
                </a:lnTo>
                <a:lnTo>
                  <a:pt x="82" y="179"/>
                </a:lnTo>
                <a:lnTo>
                  <a:pt x="69" y="188"/>
                </a:lnTo>
                <a:lnTo>
                  <a:pt x="53" y="193"/>
                </a:lnTo>
                <a:lnTo>
                  <a:pt x="53" y="193"/>
                </a:lnTo>
                <a:lnTo>
                  <a:pt x="52" y="193"/>
                </a:lnTo>
                <a:lnTo>
                  <a:pt x="52" y="191"/>
                </a:lnTo>
                <a:lnTo>
                  <a:pt x="52" y="191"/>
                </a:lnTo>
                <a:lnTo>
                  <a:pt x="61" y="152"/>
                </a:lnTo>
                <a:lnTo>
                  <a:pt x="61" y="152"/>
                </a:lnTo>
                <a:lnTo>
                  <a:pt x="45" y="144"/>
                </a:lnTo>
                <a:lnTo>
                  <a:pt x="31" y="135"/>
                </a:lnTo>
                <a:lnTo>
                  <a:pt x="18" y="125"/>
                </a:lnTo>
                <a:lnTo>
                  <a:pt x="10" y="113"/>
                </a:lnTo>
                <a:lnTo>
                  <a:pt x="6" y="107"/>
                </a:lnTo>
                <a:lnTo>
                  <a:pt x="3" y="99"/>
                </a:lnTo>
                <a:lnTo>
                  <a:pt x="1" y="93"/>
                </a:lnTo>
                <a:lnTo>
                  <a:pt x="0" y="86"/>
                </a:lnTo>
                <a:lnTo>
                  <a:pt x="0" y="78"/>
                </a:lnTo>
                <a:lnTo>
                  <a:pt x="1" y="71"/>
                </a:lnTo>
                <a:lnTo>
                  <a:pt x="2" y="63"/>
                </a:lnTo>
                <a:lnTo>
                  <a:pt x="5" y="56"/>
                </a:lnTo>
                <a:lnTo>
                  <a:pt x="5" y="56"/>
                </a:lnTo>
                <a:lnTo>
                  <a:pt x="7" y="48"/>
                </a:lnTo>
                <a:lnTo>
                  <a:pt x="12" y="41"/>
                </a:lnTo>
                <a:lnTo>
                  <a:pt x="17" y="35"/>
                </a:lnTo>
                <a:lnTo>
                  <a:pt x="23" y="28"/>
                </a:lnTo>
                <a:lnTo>
                  <a:pt x="30" y="23"/>
                </a:lnTo>
                <a:lnTo>
                  <a:pt x="37" y="18"/>
                </a:lnTo>
                <a:lnTo>
                  <a:pt x="45" y="13"/>
                </a:lnTo>
                <a:lnTo>
                  <a:pt x="52" y="10"/>
                </a:lnTo>
                <a:lnTo>
                  <a:pt x="71" y="3"/>
                </a:lnTo>
                <a:lnTo>
                  <a:pt x="79" y="1"/>
                </a:lnTo>
                <a:lnTo>
                  <a:pt x="89" y="0"/>
                </a:lnTo>
                <a:lnTo>
                  <a:pt x="99" y="0"/>
                </a:lnTo>
                <a:lnTo>
                  <a:pt x="109" y="0"/>
                </a:lnTo>
                <a:lnTo>
                  <a:pt x="119" y="1"/>
                </a:lnTo>
                <a:lnTo>
                  <a:pt x="129" y="3"/>
                </a:lnTo>
                <a:lnTo>
                  <a:pt x="129" y="3"/>
                </a:lnTo>
                <a:close/>
                <a:moveTo>
                  <a:pt x="115" y="58"/>
                </a:moveTo>
                <a:lnTo>
                  <a:pt x="134" y="59"/>
                </a:lnTo>
                <a:lnTo>
                  <a:pt x="134" y="59"/>
                </a:lnTo>
                <a:lnTo>
                  <a:pt x="139" y="62"/>
                </a:lnTo>
                <a:lnTo>
                  <a:pt x="143" y="66"/>
                </a:lnTo>
                <a:lnTo>
                  <a:pt x="144" y="71"/>
                </a:lnTo>
                <a:lnTo>
                  <a:pt x="143" y="76"/>
                </a:lnTo>
                <a:lnTo>
                  <a:pt x="143" y="76"/>
                </a:lnTo>
                <a:lnTo>
                  <a:pt x="144" y="78"/>
                </a:lnTo>
                <a:lnTo>
                  <a:pt x="144" y="82"/>
                </a:lnTo>
                <a:lnTo>
                  <a:pt x="143" y="84"/>
                </a:lnTo>
                <a:lnTo>
                  <a:pt x="142" y="87"/>
                </a:lnTo>
                <a:lnTo>
                  <a:pt x="142" y="87"/>
                </a:lnTo>
                <a:lnTo>
                  <a:pt x="142" y="93"/>
                </a:lnTo>
                <a:lnTo>
                  <a:pt x="139" y="97"/>
                </a:lnTo>
                <a:lnTo>
                  <a:pt x="139" y="97"/>
                </a:lnTo>
                <a:lnTo>
                  <a:pt x="138" y="102"/>
                </a:lnTo>
                <a:lnTo>
                  <a:pt x="135" y="105"/>
                </a:lnTo>
                <a:lnTo>
                  <a:pt x="132" y="108"/>
                </a:lnTo>
                <a:lnTo>
                  <a:pt x="127" y="109"/>
                </a:lnTo>
                <a:lnTo>
                  <a:pt x="103" y="110"/>
                </a:lnTo>
                <a:lnTo>
                  <a:pt x="103" y="110"/>
                </a:lnTo>
                <a:lnTo>
                  <a:pt x="99" y="109"/>
                </a:lnTo>
                <a:lnTo>
                  <a:pt x="94" y="108"/>
                </a:lnTo>
                <a:lnTo>
                  <a:pt x="94" y="108"/>
                </a:lnTo>
                <a:lnTo>
                  <a:pt x="93" y="107"/>
                </a:lnTo>
                <a:lnTo>
                  <a:pt x="91" y="105"/>
                </a:lnTo>
                <a:lnTo>
                  <a:pt x="84" y="105"/>
                </a:lnTo>
                <a:lnTo>
                  <a:pt x="84" y="105"/>
                </a:lnTo>
                <a:lnTo>
                  <a:pt x="83" y="105"/>
                </a:lnTo>
                <a:lnTo>
                  <a:pt x="83" y="104"/>
                </a:lnTo>
                <a:lnTo>
                  <a:pt x="83" y="71"/>
                </a:lnTo>
                <a:lnTo>
                  <a:pt x="83" y="71"/>
                </a:lnTo>
                <a:lnTo>
                  <a:pt x="83" y="69"/>
                </a:lnTo>
                <a:lnTo>
                  <a:pt x="84" y="68"/>
                </a:lnTo>
                <a:lnTo>
                  <a:pt x="86" y="68"/>
                </a:lnTo>
                <a:lnTo>
                  <a:pt x="86" y="68"/>
                </a:lnTo>
                <a:lnTo>
                  <a:pt x="88" y="68"/>
                </a:lnTo>
                <a:lnTo>
                  <a:pt x="88" y="68"/>
                </a:lnTo>
                <a:lnTo>
                  <a:pt x="94" y="58"/>
                </a:lnTo>
                <a:lnTo>
                  <a:pt x="97" y="53"/>
                </a:lnTo>
                <a:lnTo>
                  <a:pt x="99" y="47"/>
                </a:lnTo>
                <a:lnTo>
                  <a:pt x="99" y="47"/>
                </a:lnTo>
                <a:lnTo>
                  <a:pt x="100" y="35"/>
                </a:lnTo>
                <a:lnTo>
                  <a:pt x="100" y="35"/>
                </a:lnTo>
                <a:lnTo>
                  <a:pt x="102" y="31"/>
                </a:lnTo>
                <a:lnTo>
                  <a:pt x="103" y="28"/>
                </a:lnTo>
                <a:lnTo>
                  <a:pt x="105" y="27"/>
                </a:lnTo>
                <a:lnTo>
                  <a:pt x="108" y="27"/>
                </a:lnTo>
                <a:lnTo>
                  <a:pt x="110" y="30"/>
                </a:lnTo>
                <a:lnTo>
                  <a:pt x="113" y="32"/>
                </a:lnTo>
                <a:lnTo>
                  <a:pt x="114" y="36"/>
                </a:lnTo>
                <a:lnTo>
                  <a:pt x="115" y="41"/>
                </a:lnTo>
                <a:lnTo>
                  <a:pt x="115" y="41"/>
                </a:lnTo>
                <a:lnTo>
                  <a:pt x="114" y="48"/>
                </a:lnTo>
                <a:lnTo>
                  <a:pt x="114" y="54"/>
                </a:lnTo>
                <a:lnTo>
                  <a:pt x="114" y="54"/>
                </a:lnTo>
                <a:lnTo>
                  <a:pt x="114" y="57"/>
                </a:lnTo>
                <a:lnTo>
                  <a:pt x="115" y="58"/>
                </a:lnTo>
                <a:lnTo>
                  <a:pt x="115" y="58"/>
                </a:lnTo>
                <a:close/>
                <a:moveTo>
                  <a:pt x="52" y="63"/>
                </a:moveTo>
                <a:lnTo>
                  <a:pt x="72" y="63"/>
                </a:lnTo>
                <a:lnTo>
                  <a:pt x="72" y="63"/>
                </a:lnTo>
                <a:lnTo>
                  <a:pt x="73" y="63"/>
                </a:lnTo>
                <a:lnTo>
                  <a:pt x="74" y="64"/>
                </a:lnTo>
                <a:lnTo>
                  <a:pt x="74" y="109"/>
                </a:lnTo>
                <a:lnTo>
                  <a:pt x="74" y="109"/>
                </a:lnTo>
                <a:lnTo>
                  <a:pt x="73" y="110"/>
                </a:lnTo>
                <a:lnTo>
                  <a:pt x="72" y="112"/>
                </a:lnTo>
                <a:lnTo>
                  <a:pt x="52" y="112"/>
                </a:lnTo>
                <a:lnTo>
                  <a:pt x="52" y="112"/>
                </a:lnTo>
                <a:lnTo>
                  <a:pt x="51" y="110"/>
                </a:lnTo>
                <a:lnTo>
                  <a:pt x="49" y="109"/>
                </a:lnTo>
                <a:lnTo>
                  <a:pt x="49" y="64"/>
                </a:lnTo>
                <a:lnTo>
                  <a:pt x="49" y="64"/>
                </a:lnTo>
                <a:lnTo>
                  <a:pt x="51" y="63"/>
                </a:lnTo>
                <a:lnTo>
                  <a:pt x="52" y="63"/>
                </a:lnTo>
                <a:lnTo>
                  <a:pt x="52" y="63"/>
                </a:lnTo>
                <a:close/>
                <a:moveTo>
                  <a:pt x="66" y="96"/>
                </a:moveTo>
                <a:lnTo>
                  <a:pt x="66" y="96"/>
                </a:lnTo>
                <a:lnTo>
                  <a:pt x="67" y="96"/>
                </a:lnTo>
                <a:lnTo>
                  <a:pt x="68" y="97"/>
                </a:lnTo>
                <a:lnTo>
                  <a:pt x="69" y="99"/>
                </a:lnTo>
                <a:lnTo>
                  <a:pt x="68" y="102"/>
                </a:lnTo>
                <a:lnTo>
                  <a:pt x="67" y="103"/>
                </a:lnTo>
                <a:lnTo>
                  <a:pt x="66" y="103"/>
                </a:lnTo>
                <a:lnTo>
                  <a:pt x="66" y="103"/>
                </a:lnTo>
                <a:lnTo>
                  <a:pt x="63" y="103"/>
                </a:lnTo>
                <a:lnTo>
                  <a:pt x="62" y="102"/>
                </a:lnTo>
                <a:lnTo>
                  <a:pt x="61" y="99"/>
                </a:lnTo>
                <a:lnTo>
                  <a:pt x="62" y="97"/>
                </a:lnTo>
                <a:lnTo>
                  <a:pt x="63" y="96"/>
                </a:lnTo>
                <a:lnTo>
                  <a:pt x="66" y="96"/>
                </a:lnTo>
                <a:lnTo>
                  <a:pt x="66" y="96"/>
                </a:lnTo>
                <a:close/>
                <a:moveTo>
                  <a:pt x="154" y="123"/>
                </a:moveTo>
                <a:lnTo>
                  <a:pt x="154" y="123"/>
                </a:lnTo>
                <a:lnTo>
                  <a:pt x="149" y="133"/>
                </a:lnTo>
                <a:lnTo>
                  <a:pt x="147" y="143"/>
                </a:lnTo>
                <a:lnTo>
                  <a:pt x="145" y="153"/>
                </a:lnTo>
                <a:lnTo>
                  <a:pt x="148" y="163"/>
                </a:lnTo>
                <a:lnTo>
                  <a:pt x="150" y="171"/>
                </a:lnTo>
                <a:lnTo>
                  <a:pt x="156" y="180"/>
                </a:lnTo>
                <a:lnTo>
                  <a:pt x="163" y="188"/>
                </a:lnTo>
                <a:lnTo>
                  <a:pt x="171" y="195"/>
                </a:lnTo>
                <a:lnTo>
                  <a:pt x="171" y="195"/>
                </a:lnTo>
                <a:lnTo>
                  <a:pt x="179" y="200"/>
                </a:lnTo>
                <a:lnTo>
                  <a:pt x="188" y="204"/>
                </a:lnTo>
                <a:lnTo>
                  <a:pt x="196" y="206"/>
                </a:lnTo>
                <a:lnTo>
                  <a:pt x="206" y="209"/>
                </a:lnTo>
                <a:lnTo>
                  <a:pt x="206" y="209"/>
                </a:lnTo>
                <a:lnTo>
                  <a:pt x="212" y="216"/>
                </a:lnTo>
                <a:lnTo>
                  <a:pt x="219" y="222"/>
                </a:lnTo>
                <a:lnTo>
                  <a:pt x="219" y="222"/>
                </a:lnTo>
                <a:lnTo>
                  <a:pt x="227" y="229"/>
                </a:lnTo>
                <a:lnTo>
                  <a:pt x="239" y="234"/>
                </a:lnTo>
                <a:lnTo>
                  <a:pt x="239" y="234"/>
                </a:lnTo>
                <a:lnTo>
                  <a:pt x="241" y="234"/>
                </a:lnTo>
                <a:lnTo>
                  <a:pt x="244" y="234"/>
                </a:lnTo>
                <a:lnTo>
                  <a:pt x="246" y="232"/>
                </a:lnTo>
                <a:lnTo>
                  <a:pt x="247" y="230"/>
                </a:lnTo>
                <a:lnTo>
                  <a:pt x="247" y="230"/>
                </a:lnTo>
                <a:lnTo>
                  <a:pt x="247" y="227"/>
                </a:lnTo>
                <a:lnTo>
                  <a:pt x="247" y="225"/>
                </a:lnTo>
                <a:lnTo>
                  <a:pt x="244" y="206"/>
                </a:lnTo>
                <a:lnTo>
                  <a:pt x="244" y="206"/>
                </a:lnTo>
                <a:lnTo>
                  <a:pt x="254" y="201"/>
                </a:lnTo>
                <a:lnTo>
                  <a:pt x="262" y="196"/>
                </a:lnTo>
                <a:lnTo>
                  <a:pt x="268" y="190"/>
                </a:lnTo>
                <a:lnTo>
                  <a:pt x="275" y="184"/>
                </a:lnTo>
                <a:lnTo>
                  <a:pt x="275" y="184"/>
                </a:lnTo>
                <a:lnTo>
                  <a:pt x="280" y="174"/>
                </a:lnTo>
                <a:lnTo>
                  <a:pt x="282" y="164"/>
                </a:lnTo>
                <a:lnTo>
                  <a:pt x="282" y="154"/>
                </a:lnTo>
                <a:lnTo>
                  <a:pt x="280" y="143"/>
                </a:lnTo>
                <a:lnTo>
                  <a:pt x="280" y="143"/>
                </a:lnTo>
                <a:lnTo>
                  <a:pt x="275" y="133"/>
                </a:lnTo>
                <a:lnTo>
                  <a:pt x="267" y="123"/>
                </a:lnTo>
                <a:lnTo>
                  <a:pt x="258" y="114"/>
                </a:lnTo>
                <a:lnTo>
                  <a:pt x="247" y="108"/>
                </a:lnTo>
                <a:lnTo>
                  <a:pt x="247" y="108"/>
                </a:lnTo>
                <a:lnTo>
                  <a:pt x="236" y="103"/>
                </a:lnTo>
                <a:lnTo>
                  <a:pt x="224" y="99"/>
                </a:lnTo>
                <a:lnTo>
                  <a:pt x="211" y="98"/>
                </a:lnTo>
                <a:lnTo>
                  <a:pt x="198" y="99"/>
                </a:lnTo>
                <a:lnTo>
                  <a:pt x="185" y="102"/>
                </a:lnTo>
                <a:lnTo>
                  <a:pt x="174" y="107"/>
                </a:lnTo>
                <a:lnTo>
                  <a:pt x="163" y="114"/>
                </a:lnTo>
                <a:lnTo>
                  <a:pt x="159" y="118"/>
                </a:lnTo>
                <a:lnTo>
                  <a:pt x="154" y="123"/>
                </a:lnTo>
                <a:lnTo>
                  <a:pt x="154" y="123"/>
                </a:lnTo>
                <a:close/>
                <a:moveTo>
                  <a:pt x="241" y="119"/>
                </a:moveTo>
                <a:lnTo>
                  <a:pt x="241" y="119"/>
                </a:lnTo>
                <a:lnTo>
                  <a:pt x="250" y="125"/>
                </a:lnTo>
                <a:lnTo>
                  <a:pt x="257" y="132"/>
                </a:lnTo>
                <a:lnTo>
                  <a:pt x="263" y="139"/>
                </a:lnTo>
                <a:lnTo>
                  <a:pt x="267" y="148"/>
                </a:lnTo>
                <a:lnTo>
                  <a:pt x="267" y="148"/>
                </a:lnTo>
                <a:lnTo>
                  <a:pt x="268" y="155"/>
                </a:lnTo>
                <a:lnTo>
                  <a:pt x="268" y="161"/>
                </a:lnTo>
                <a:lnTo>
                  <a:pt x="267" y="169"/>
                </a:lnTo>
                <a:lnTo>
                  <a:pt x="263" y="176"/>
                </a:lnTo>
                <a:lnTo>
                  <a:pt x="263" y="176"/>
                </a:lnTo>
                <a:lnTo>
                  <a:pt x="258" y="183"/>
                </a:lnTo>
                <a:lnTo>
                  <a:pt x="251" y="188"/>
                </a:lnTo>
                <a:lnTo>
                  <a:pt x="244" y="191"/>
                </a:lnTo>
                <a:lnTo>
                  <a:pt x="235" y="195"/>
                </a:lnTo>
                <a:lnTo>
                  <a:pt x="235" y="195"/>
                </a:lnTo>
                <a:lnTo>
                  <a:pt x="232" y="195"/>
                </a:lnTo>
                <a:lnTo>
                  <a:pt x="231" y="198"/>
                </a:lnTo>
                <a:lnTo>
                  <a:pt x="230" y="200"/>
                </a:lnTo>
                <a:lnTo>
                  <a:pt x="230" y="203"/>
                </a:lnTo>
                <a:lnTo>
                  <a:pt x="232" y="216"/>
                </a:lnTo>
                <a:lnTo>
                  <a:pt x="232" y="216"/>
                </a:lnTo>
                <a:lnTo>
                  <a:pt x="227" y="212"/>
                </a:lnTo>
                <a:lnTo>
                  <a:pt x="227" y="212"/>
                </a:lnTo>
                <a:lnTo>
                  <a:pt x="221" y="206"/>
                </a:lnTo>
                <a:lnTo>
                  <a:pt x="216" y="199"/>
                </a:lnTo>
                <a:lnTo>
                  <a:pt x="216" y="199"/>
                </a:lnTo>
                <a:lnTo>
                  <a:pt x="214" y="198"/>
                </a:lnTo>
                <a:lnTo>
                  <a:pt x="211" y="196"/>
                </a:lnTo>
                <a:lnTo>
                  <a:pt x="211" y="196"/>
                </a:lnTo>
                <a:lnTo>
                  <a:pt x="203" y="195"/>
                </a:lnTo>
                <a:lnTo>
                  <a:pt x="194" y="193"/>
                </a:lnTo>
                <a:lnTo>
                  <a:pt x="185" y="189"/>
                </a:lnTo>
                <a:lnTo>
                  <a:pt x="179" y="184"/>
                </a:lnTo>
                <a:lnTo>
                  <a:pt x="179" y="184"/>
                </a:lnTo>
                <a:lnTo>
                  <a:pt x="173" y="179"/>
                </a:lnTo>
                <a:lnTo>
                  <a:pt x="168" y="173"/>
                </a:lnTo>
                <a:lnTo>
                  <a:pt x="163" y="166"/>
                </a:lnTo>
                <a:lnTo>
                  <a:pt x="160" y="160"/>
                </a:lnTo>
                <a:lnTo>
                  <a:pt x="159" y="153"/>
                </a:lnTo>
                <a:lnTo>
                  <a:pt x="159" y="145"/>
                </a:lnTo>
                <a:lnTo>
                  <a:pt x="161" y="138"/>
                </a:lnTo>
                <a:lnTo>
                  <a:pt x="165" y="132"/>
                </a:lnTo>
                <a:lnTo>
                  <a:pt x="165" y="132"/>
                </a:lnTo>
                <a:lnTo>
                  <a:pt x="173" y="123"/>
                </a:lnTo>
                <a:lnTo>
                  <a:pt x="181" y="118"/>
                </a:lnTo>
                <a:lnTo>
                  <a:pt x="190" y="114"/>
                </a:lnTo>
                <a:lnTo>
                  <a:pt x="201" y="112"/>
                </a:lnTo>
                <a:lnTo>
                  <a:pt x="211" y="112"/>
                </a:lnTo>
                <a:lnTo>
                  <a:pt x="222" y="113"/>
                </a:lnTo>
                <a:lnTo>
                  <a:pt x="232" y="115"/>
                </a:lnTo>
                <a:lnTo>
                  <a:pt x="241" y="119"/>
                </a:lnTo>
                <a:lnTo>
                  <a:pt x="241" y="119"/>
                </a:lnTo>
                <a:close/>
              </a:path>
            </a:pathLst>
          </a:custGeom>
          <a:solidFill>
            <a:schemeClr val="tx1"/>
          </a:solidFill>
          <a:ln>
            <a:solidFill>
              <a:schemeClr val="bg1"/>
            </a:solid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Freeform 164">
            <a:extLst>
              <a:ext uri="{FF2B5EF4-FFF2-40B4-BE49-F238E27FC236}">
                <a16:creationId xmlns:a16="http://schemas.microsoft.com/office/drawing/2014/main" id="{9A1ADAF1-38B4-87CB-4F98-D0B2CA8DFA11}"/>
              </a:ext>
            </a:extLst>
          </p:cNvPr>
          <p:cNvSpPr>
            <a:spLocks noEditPoints="1"/>
          </p:cNvSpPr>
          <p:nvPr userDrawn="1"/>
        </p:nvSpPr>
        <p:spPr bwMode="auto">
          <a:xfrm>
            <a:off x="6553843" y="2422534"/>
            <a:ext cx="380545" cy="779557"/>
          </a:xfrm>
          <a:custGeom>
            <a:avLst/>
            <a:gdLst>
              <a:gd name="T0" fmla="*/ 171 w 3653"/>
              <a:gd name="T1" fmla="*/ 2242 h 3248"/>
              <a:gd name="T2" fmla="*/ 171 w 3653"/>
              <a:gd name="T3" fmla="*/ 2273 h 3248"/>
              <a:gd name="T4" fmla="*/ 1756 w 3653"/>
              <a:gd name="T5" fmla="*/ 3070 h 3248"/>
              <a:gd name="T6" fmla="*/ 1897 w 3653"/>
              <a:gd name="T7" fmla="*/ 3070 h 3248"/>
              <a:gd name="T8" fmla="*/ 3481 w 3653"/>
              <a:gd name="T9" fmla="*/ 2273 h 3248"/>
              <a:gd name="T10" fmla="*/ 3481 w 3653"/>
              <a:gd name="T11" fmla="*/ 2242 h 3248"/>
              <a:gd name="T12" fmla="*/ 2005 w 3653"/>
              <a:gd name="T13" fmla="*/ 2572 h 3248"/>
              <a:gd name="T14" fmla="*/ 1827 w 3653"/>
              <a:gd name="T15" fmla="*/ 2614 h 3248"/>
              <a:gd name="T16" fmla="*/ 1647 w 3653"/>
              <a:gd name="T17" fmla="*/ 2572 h 3248"/>
              <a:gd name="T18" fmla="*/ 1962 w 3653"/>
              <a:gd name="T19" fmla="*/ 1956 h 3248"/>
              <a:gd name="T20" fmla="*/ 1780 w 3653"/>
              <a:gd name="T21" fmla="*/ 1977 h 3248"/>
              <a:gd name="T22" fmla="*/ 571 w 3653"/>
              <a:gd name="T23" fmla="*/ 1401 h 3248"/>
              <a:gd name="T24" fmla="*/ 169 w 3653"/>
              <a:gd name="T25" fmla="*/ 1617 h 3248"/>
              <a:gd name="T26" fmla="*/ 177 w 3653"/>
              <a:gd name="T27" fmla="*/ 1648 h 3248"/>
              <a:gd name="T28" fmla="*/ 1791 w 3653"/>
              <a:gd name="T29" fmla="*/ 2444 h 3248"/>
              <a:gd name="T30" fmla="*/ 1931 w 3653"/>
              <a:gd name="T31" fmla="*/ 2421 h 3248"/>
              <a:gd name="T32" fmla="*/ 3485 w 3653"/>
              <a:gd name="T33" fmla="*/ 1631 h 3248"/>
              <a:gd name="T34" fmla="*/ 3476 w 3653"/>
              <a:gd name="T35" fmla="*/ 1600 h 3248"/>
              <a:gd name="T36" fmla="*/ 1791 w 3653"/>
              <a:gd name="T37" fmla="*/ 171 h 3248"/>
              <a:gd name="T38" fmla="*/ 177 w 3653"/>
              <a:gd name="T39" fmla="*/ 966 h 3248"/>
              <a:gd name="T40" fmla="*/ 169 w 3653"/>
              <a:gd name="T41" fmla="*/ 997 h 3248"/>
              <a:gd name="T42" fmla="*/ 1722 w 3653"/>
              <a:gd name="T43" fmla="*/ 1788 h 3248"/>
              <a:gd name="T44" fmla="*/ 1862 w 3653"/>
              <a:gd name="T45" fmla="*/ 1810 h 3248"/>
              <a:gd name="T46" fmla="*/ 3476 w 3653"/>
              <a:gd name="T47" fmla="*/ 1014 h 3248"/>
              <a:gd name="T48" fmla="*/ 3485 w 3653"/>
              <a:gd name="T49" fmla="*/ 983 h 3248"/>
              <a:gd name="T50" fmla="*/ 1930 w 3653"/>
              <a:gd name="T51" fmla="*/ 192 h 3248"/>
              <a:gd name="T52" fmla="*/ 1827 w 3653"/>
              <a:gd name="T53" fmla="*/ 0 h 3248"/>
              <a:gd name="T54" fmla="*/ 2005 w 3653"/>
              <a:gd name="T55" fmla="*/ 42 h 3248"/>
              <a:gd name="T56" fmla="*/ 3613 w 3653"/>
              <a:gd name="T57" fmla="*/ 870 h 3248"/>
              <a:gd name="T58" fmla="*/ 3653 w 3653"/>
              <a:gd name="T59" fmla="*/ 990 h 3248"/>
              <a:gd name="T60" fmla="*/ 3615 w 3653"/>
              <a:gd name="T61" fmla="*/ 1109 h 3248"/>
              <a:gd name="T62" fmla="*/ 3541 w 3653"/>
              <a:gd name="T63" fmla="*/ 1171 h 3248"/>
              <a:gd name="T64" fmla="*/ 3593 w 3653"/>
              <a:gd name="T65" fmla="*/ 1481 h 3248"/>
              <a:gd name="T66" fmla="*/ 3650 w 3653"/>
              <a:gd name="T67" fmla="*/ 1591 h 3248"/>
              <a:gd name="T68" fmla="*/ 3630 w 3653"/>
              <a:gd name="T69" fmla="*/ 1717 h 3248"/>
              <a:gd name="T70" fmla="*/ 3541 w 3653"/>
              <a:gd name="T71" fmla="*/ 1805 h 3248"/>
              <a:gd name="T72" fmla="*/ 3593 w 3653"/>
              <a:gd name="T73" fmla="*/ 2114 h 3248"/>
              <a:gd name="T74" fmla="*/ 3650 w 3653"/>
              <a:gd name="T75" fmla="*/ 2225 h 3248"/>
              <a:gd name="T76" fmla="*/ 3630 w 3653"/>
              <a:gd name="T77" fmla="*/ 2350 h 3248"/>
              <a:gd name="T78" fmla="*/ 3541 w 3653"/>
              <a:gd name="T79" fmla="*/ 2439 h 3248"/>
              <a:gd name="T80" fmla="*/ 1872 w 3653"/>
              <a:gd name="T81" fmla="*/ 3245 h 3248"/>
              <a:gd name="T82" fmla="*/ 1690 w 3653"/>
              <a:gd name="T83" fmla="*/ 3224 h 3248"/>
              <a:gd name="T84" fmla="*/ 60 w 3653"/>
              <a:gd name="T85" fmla="*/ 2401 h 3248"/>
              <a:gd name="T86" fmla="*/ 2 w 3653"/>
              <a:gd name="T87" fmla="*/ 2290 h 3248"/>
              <a:gd name="T88" fmla="*/ 22 w 3653"/>
              <a:gd name="T89" fmla="*/ 2164 h 3248"/>
              <a:gd name="T90" fmla="*/ 112 w 3653"/>
              <a:gd name="T91" fmla="*/ 2077 h 3248"/>
              <a:gd name="T92" fmla="*/ 60 w 3653"/>
              <a:gd name="T93" fmla="*/ 1768 h 3248"/>
              <a:gd name="T94" fmla="*/ 2 w 3653"/>
              <a:gd name="T95" fmla="*/ 1657 h 3248"/>
              <a:gd name="T96" fmla="*/ 22 w 3653"/>
              <a:gd name="T97" fmla="*/ 1532 h 3248"/>
              <a:gd name="T98" fmla="*/ 112 w 3653"/>
              <a:gd name="T99" fmla="*/ 1443 h 3248"/>
              <a:gd name="T100" fmla="*/ 60 w 3653"/>
              <a:gd name="T101" fmla="*/ 1134 h 3248"/>
              <a:gd name="T102" fmla="*/ 2 w 3653"/>
              <a:gd name="T103" fmla="*/ 1023 h 3248"/>
              <a:gd name="T104" fmla="*/ 22 w 3653"/>
              <a:gd name="T105" fmla="*/ 898 h 3248"/>
              <a:gd name="T106" fmla="*/ 112 w 3653"/>
              <a:gd name="T107" fmla="*/ 809 h 3248"/>
              <a:gd name="T108" fmla="*/ 1780 w 3653"/>
              <a:gd name="T109" fmla="*/ 2 h 3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3" h="3248">
                <a:moveTo>
                  <a:pt x="571" y="2035"/>
                </a:moveTo>
                <a:lnTo>
                  <a:pt x="187" y="2226"/>
                </a:lnTo>
                <a:lnTo>
                  <a:pt x="177" y="2234"/>
                </a:lnTo>
                <a:lnTo>
                  <a:pt x="171" y="2242"/>
                </a:lnTo>
                <a:lnTo>
                  <a:pt x="169" y="2251"/>
                </a:lnTo>
                <a:lnTo>
                  <a:pt x="167" y="2257"/>
                </a:lnTo>
                <a:lnTo>
                  <a:pt x="169" y="2265"/>
                </a:lnTo>
                <a:lnTo>
                  <a:pt x="171" y="2273"/>
                </a:lnTo>
                <a:lnTo>
                  <a:pt x="177" y="2282"/>
                </a:lnTo>
                <a:lnTo>
                  <a:pt x="187" y="2288"/>
                </a:lnTo>
                <a:lnTo>
                  <a:pt x="1722" y="3055"/>
                </a:lnTo>
                <a:lnTo>
                  <a:pt x="1756" y="3070"/>
                </a:lnTo>
                <a:lnTo>
                  <a:pt x="1791" y="3077"/>
                </a:lnTo>
                <a:lnTo>
                  <a:pt x="1827" y="3080"/>
                </a:lnTo>
                <a:lnTo>
                  <a:pt x="1862" y="3077"/>
                </a:lnTo>
                <a:lnTo>
                  <a:pt x="1897" y="3070"/>
                </a:lnTo>
                <a:lnTo>
                  <a:pt x="1931" y="3055"/>
                </a:lnTo>
                <a:lnTo>
                  <a:pt x="3466" y="2288"/>
                </a:lnTo>
                <a:lnTo>
                  <a:pt x="3476" y="2282"/>
                </a:lnTo>
                <a:lnTo>
                  <a:pt x="3481" y="2273"/>
                </a:lnTo>
                <a:lnTo>
                  <a:pt x="3485" y="2265"/>
                </a:lnTo>
                <a:lnTo>
                  <a:pt x="3485" y="2257"/>
                </a:lnTo>
                <a:lnTo>
                  <a:pt x="3485" y="2251"/>
                </a:lnTo>
                <a:lnTo>
                  <a:pt x="3481" y="2242"/>
                </a:lnTo>
                <a:lnTo>
                  <a:pt x="3476" y="2234"/>
                </a:lnTo>
                <a:lnTo>
                  <a:pt x="3466" y="2226"/>
                </a:lnTo>
                <a:lnTo>
                  <a:pt x="3081" y="2035"/>
                </a:lnTo>
                <a:lnTo>
                  <a:pt x="2005" y="2572"/>
                </a:lnTo>
                <a:lnTo>
                  <a:pt x="1962" y="2590"/>
                </a:lnTo>
                <a:lnTo>
                  <a:pt x="1918" y="2603"/>
                </a:lnTo>
                <a:lnTo>
                  <a:pt x="1872" y="2611"/>
                </a:lnTo>
                <a:lnTo>
                  <a:pt x="1827" y="2614"/>
                </a:lnTo>
                <a:lnTo>
                  <a:pt x="1780" y="2611"/>
                </a:lnTo>
                <a:lnTo>
                  <a:pt x="1735" y="2603"/>
                </a:lnTo>
                <a:lnTo>
                  <a:pt x="1690" y="2590"/>
                </a:lnTo>
                <a:lnTo>
                  <a:pt x="1647" y="2572"/>
                </a:lnTo>
                <a:lnTo>
                  <a:pt x="571" y="2035"/>
                </a:lnTo>
                <a:close/>
                <a:moveTo>
                  <a:pt x="3081" y="1401"/>
                </a:moveTo>
                <a:lnTo>
                  <a:pt x="2005" y="1938"/>
                </a:lnTo>
                <a:lnTo>
                  <a:pt x="1962" y="1956"/>
                </a:lnTo>
                <a:lnTo>
                  <a:pt x="1918" y="1969"/>
                </a:lnTo>
                <a:lnTo>
                  <a:pt x="1872" y="1977"/>
                </a:lnTo>
                <a:lnTo>
                  <a:pt x="1827" y="1980"/>
                </a:lnTo>
                <a:lnTo>
                  <a:pt x="1780" y="1977"/>
                </a:lnTo>
                <a:lnTo>
                  <a:pt x="1735" y="1969"/>
                </a:lnTo>
                <a:lnTo>
                  <a:pt x="1690" y="1956"/>
                </a:lnTo>
                <a:lnTo>
                  <a:pt x="1647" y="1938"/>
                </a:lnTo>
                <a:lnTo>
                  <a:pt x="571" y="1401"/>
                </a:lnTo>
                <a:lnTo>
                  <a:pt x="187" y="1593"/>
                </a:lnTo>
                <a:lnTo>
                  <a:pt x="177" y="1600"/>
                </a:lnTo>
                <a:lnTo>
                  <a:pt x="171" y="1608"/>
                </a:lnTo>
                <a:lnTo>
                  <a:pt x="169" y="1617"/>
                </a:lnTo>
                <a:lnTo>
                  <a:pt x="167" y="1624"/>
                </a:lnTo>
                <a:lnTo>
                  <a:pt x="169" y="1631"/>
                </a:lnTo>
                <a:lnTo>
                  <a:pt x="171" y="1639"/>
                </a:lnTo>
                <a:lnTo>
                  <a:pt x="177" y="1648"/>
                </a:lnTo>
                <a:lnTo>
                  <a:pt x="187" y="1655"/>
                </a:lnTo>
                <a:lnTo>
                  <a:pt x="1722" y="2421"/>
                </a:lnTo>
                <a:lnTo>
                  <a:pt x="1756" y="2436"/>
                </a:lnTo>
                <a:lnTo>
                  <a:pt x="1791" y="2444"/>
                </a:lnTo>
                <a:lnTo>
                  <a:pt x="1827" y="2446"/>
                </a:lnTo>
                <a:lnTo>
                  <a:pt x="1862" y="2444"/>
                </a:lnTo>
                <a:lnTo>
                  <a:pt x="1897" y="2436"/>
                </a:lnTo>
                <a:lnTo>
                  <a:pt x="1931" y="2421"/>
                </a:lnTo>
                <a:lnTo>
                  <a:pt x="3466" y="1655"/>
                </a:lnTo>
                <a:lnTo>
                  <a:pt x="3476" y="1648"/>
                </a:lnTo>
                <a:lnTo>
                  <a:pt x="3481" y="1639"/>
                </a:lnTo>
                <a:lnTo>
                  <a:pt x="3485" y="1631"/>
                </a:lnTo>
                <a:lnTo>
                  <a:pt x="3485" y="1624"/>
                </a:lnTo>
                <a:lnTo>
                  <a:pt x="3485" y="1617"/>
                </a:lnTo>
                <a:lnTo>
                  <a:pt x="3481" y="1608"/>
                </a:lnTo>
                <a:lnTo>
                  <a:pt x="3476" y="1600"/>
                </a:lnTo>
                <a:lnTo>
                  <a:pt x="3466" y="1593"/>
                </a:lnTo>
                <a:lnTo>
                  <a:pt x="3081" y="1401"/>
                </a:lnTo>
                <a:close/>
                <a:moveTo>
                  <a:pt x="1827" y="168"/>
                </a:moveTo>
                <a:lnTo>
                  <a:pt x="1791" y="171"/>
                </a:lnTo>
                <a:lnTo>
                  <a:pt x="1756" y="179"/>
                </a:lnTo>
                <a:lnTo>
                  <a:pt x="1722" y="192"/>
                </a:lnTo>
                <a:lnTo>
                  <a:pt x="187" y="959"/>
                </a:lnTo>
                <a:lnTo>
                  <a:pt x="177" y="966"/>
                </a:lnTo>
                <a:lnTo>
                  <a:pt x="171" y="974"/>
                </a:lnTo>
                <a:lnTo>
                  <a:pt x="169" y="983"/>
                </a:lnTo>
                <a:lnTo>
                  <a:pt x="167" y="990"/>
                </a:lnTo>
                <a:lnTo>
                  <a:pt x="169" y="997"/>
                </a:lnTo>
                <a:lnTo>
                  <a:pt x="171" y="1005"/>
                </a:lnTo>
                <a:lnTo>
                  <a:pt x="177" y="1014"/>
                </a:lnTo>
                <a:lnTo>
                  <a:pt x="187" y="1021"/>
                </a:lnTo>
                <a:lnTo>
                  <a:pt x="1722" y="1788"/>
                </a:lnTo>
                <a:lnTo>
                  <a:pt x="1756" y="1802"/>
                </a:lnTo>
                <a:lnTo>
                  <a:pt x="1791" y="1810"/>
                </a:lnTo>
                <a:lnTo>
                  <a:pt x="1827" y="1812"/>
                </a:lnTo>
                <a:lnTo>
                  <a:pt x="1862" y="1810"/>
                </a:lnTo>
                <a:lnTo>
                  <a:pt x="1897" y="1802"/>
                </a:lnTo>
                <a:lnTo>
                  <a:pt x="1931" y="1788"/>
                </a:lnTo>
                <a:lnTo>
                  <a:pt x="3466" y="1021"/>
                </a:lnTo>
                <a:lnTo>
                  <a:pt x="3476" y="1014"/>
                </a:lnTo>
                <a:lnTo>
                  <a:pt x="3481" y="1005"/>
                </a:lnTo>
                <a:lnTo>
                  <a:pt x="3485" y="997"/>
                </a:lnTo>
                <a:lnTo>
                  <a:pt x="3485" y="990"/>
                </a:lnTo>
                <a:lnTo>
                  <a:pt x="3485" y="983"/>
                </a:lnTo>
                <a:lnTo>
                  <a:pt x="3481" y="974"/>
                </a:lnTo>
                <a:lnTo>
                  <a:pt x="3476" y="966"/>
                </a:lnTo>
                <a:lnTo>
                  <a:pt x="3466" y="959"/>
                </a:lnTo>
                <a:lnTo>
                  <a:pt x="1930" y="192"/>
                </a:lnTo>
                <a:lnTo>
                  <a:pt x="1897" y="179"/>
                </a:lnTo>
                <a:lnTo>
                  <a:pt x="1862" y="171"/>
                </a:lnTo>
                <a:lnTo>
                  <a:pt x="1827" y="168"/>
                </a:lnTo>
                <a:close/>
                <a:moveTo>
                  <a:pt x="1827" y="0"/>
                </a:moveTo>
                <a:lnTo>
                  <a:pt x="1872" y="2"/>
                </a:lnTo>
                <a:lnTo>
                  <a:pt x="1918" y="10"/>
                </a:lnTo>
                <a:lnTo>
                  <a:pt x="1962" y="23"/>
                </a:lnTo>
                <a:lnTo>
                  <a:pt x="2005" y="42"/>
                </a:lnTo>
                <a:lnTo>
                  <a:pt x="3541" y="809"/>
                </a:lnTo>
                <a:lnTo>
                  <a:pt x="3569" y="826"/>
                </a:lnTo>
                <a:lnTo>
                  <a:pt x="3593" y="847"/>
                </a:lnTo>
                <a:lnTo>
                  <a:pt x="3613" y="870"/>
                </a:lnTo>
                <a:lnTo>
                  <a:pt x="3630" y="898"/>
                </a:lnTo>
                <a:lnTo>
                  <a:pt x="3642" y="927"/>
                </a:lnTo>
                <a:lnTo>
                  <a:pt x="3650" y="958"/>
                </a:lnTo>
                <a:lnTo>
                  <a:pt x="3653" y="990"/>
                </a:lnTo>
                <a:lnTo>
                  <a:pt x="3650" y="1023"/>
                </a:lnTo>
                <a:lnTo>
                  <a:pt x="3642" y="1054"/>
                </a:lnTo>
                <a:lnTo>
                  <a:pt x="3630" y="1083"/>
                </a:lnTo>
                <a:lnTo>
                  <a:pt x="3615" y="1109"/>
                </a:lnTo>
                <a:lnTo>
                  <a:pt x="3593" y="1134"/>
                </a:lnTo>
                <a:lnTo>
                  <a:pt x="3569" y="1154"/>
                </a:lnTo>
                <a:lnTo>
                  <a:pt x="3541" y="1171"/>
                </a:lnTo>
                <a:lnTo>
                  <a:pt x="3541" y="1171"/>
                </a:lnTo>
                <a:lnTo>
                  <a:pt x="3268" y="1307"/>
                </a:lnTo>
                <a:lnTo>
                  <a:pt x="3541" y="1443"/>
                </a:lnTo>
                <a:lnTo>
                  <a:pt x="3569" y="1460"/>
                </a:lnTo>
                <a:lnTo>
                  <a:pt x="3593" y="1481"/>
                </a:lnTo>
                <a:lnTo>
                  <a:pt x="3613" y="1504"/>
                </a:lnTo>
                <a:lnTo>
                  <a:pt x="3630" y="1532"/>
                </a:lnTo>
                <a:lnTo>
                  <a:pt x="3642" y="1560"/>
                </a:lnTo>
                <a:lnTo>
                  <a:pt x="3650" y="1591"/>
                </a:lnTo>
                <a:lnTo>
                  <a:pt x="3653" y="1624"/>
                </a:lnTo>
                <a:lnTo>
                  <a:pt x="3650" y="1657"/>
                </a:lnTo>
                <a:lnTo>
                  <a:pt x="3642" y="1688"/>
                </a:lnTo>
                <a:lnTo>
                  <a:pt x="3630" y="1717"/>
                </a:lnTo>
                <a:lnTo>
                  <a:pt x="3613" y="1743"/>
                </a:lnTo>
                <a:lnTo>
                  <a:pt x="3593" y="1768"/>
                </a:lnTo>
                <a:lnTo>
                  <a:pt x="3569" y="1788"/>
                </a:lnTo>
                <a:lnTo>
                  <a:pt x="3541" y="1805"/>
                </a:lnTo>
                <a:lnTo>
                  <a:pt x="3268" y="1940"/>
                </a:lnTo>
                <a:lnTo>
                  <a:pt x="3541" y="2077"/>
                </a:lnTo>
                <a:lnTo>
                  <a:pt x="3569" y="2093"/>
                </a:lnTo>
                <a:lnTo>
                  <a:pt x="3593" y="2114"/>
                </a:lnTo>
                <a:lnTo>
                  <a:pt x="3613" y="2138"/>
                </a:lnTo>
                <a:lnTo>
                  <a:pt x="3630" y="2164"/>
                </a:lnTo>
                <a:lnTo>
                  <a:pt x="3642" y="2194"/>
                </a:lnTo>
                <a:lnTo>
                  <a:pt x="3650" y="2225"/>
                </a:lnTo>
                <a:lnTo>
                  <a:pt x="3653" y="2257"/>
                </a:lnTo>
                <a:lnTo>
                  <a:pt x="3650" y="2290"/>
                </a:lnTo>
                <a:lnTo>
                  <a:pt x="3642" y="2322"/>
                </a:lnTo>
                <a:lnTo>
                  <a:pt x="3630" y="2350"/>
                </a:lnTo>
                <a:lnTo>
                  <a:pt x="3615" y="2377"/>
                </a:lnTo>
                <a:lnTo>
                  <a:pt x="3593" y="2401"/>
                </a:lnTo>
                <a:lnTo>
                  <a:pt x="3569" y="2421"/>
                </a:lnTo>
                <a:lnTo>
                  <a:pt x="3541" y="2439"/>
                </a:lnTo>
                <a:lnTo>
                  <a:pt x="2005" y="3206"/>
                </a:lnTo>
                <a:lnTo>
                  <a:pt x="1962" y="3224"/>
                </a:lnTo>
                <a:lnTo>
                  <a:pt x="1918" y="3237"/>
                </a:lnTo>
                <a:lnTo>
                  <a:pt x="1872" y="3245"/>
                </a:lnTo>
                <a:lnTo>
                  <a:pt x="1827" y="3248"/>
                </a:lnTo>
                <a:lnTo>
                  <a:pt x="1780" y="3245"/>
                </a:lnTo>
                <a:lnTo>
                  <a:pt x="1735" y="3237"/>
                </a:lnTo>
                <a:lnTo>
                  <a:pt x="1690" y="3224"/>
                </a:lnTo>
                <a:lnTo>
                  <a:pt x="1647" y="3206"/>
                </a:lnTo>
                <a:lnTo>
                  <a:pt x="112" y="2439"/>
                </a:lnTo>
                <a:lnTo>
                  <a:pt x="84" y="2421"/>
                </a:lnTo>
                <a:lnTo>
                  <a:pt x="60" y="2401"/>
                </a:lnTo>
                <a:lnTo>
                  <a:pt x="39" y="2377"/>
                </a:lnTo>
                <a:lnTo>
                  <a:pt x="22" y="2350"/>
                </a:lnTo>
                <a:lnTo>
                  <a:pt x="10" y="2322"/>
                </a:lnTo>
                <a:lnTo>
                  <a:pt x="2" y="2290"/>
                </a:lnTo>
                <a:lnTo>
                  <a:pt x="0" y="2257"/>
                </a:lnTo>
                <a:lnTo>
                  <a:pt x="2" y="2225"/>
                </a:lnTo>
                <a:lnTo>
                  <a:pt x="10" y="2194"/>
                </a:lnTo>
                <a:lnTo>
                  <a:pt x="22" y="2164"/>
                </a:lnTo>
                <a:lnTo>
                  <a:pt x="39" y="2138"/>
                </a:lnTo>
                <a:lnTo>
                  <a:pt x="60" y="2114"/>
                </a:lnTo>
                <a:lnTo>
                  <a:pt x="84" y="2093"/>
                </a:lnTo>
                <a:lnTo>
                  <a:pt x="112" y="2077"/>
                </a:lnTo>
                <a:lnTo>
                  <a:pt x="384" y="1940"/>
                </a:lnTo>
                <a:lnTo>
                  <a:pt x="112" y="1805"/>
                </a:lnTo>
                <a:lnTo>
                  <a:pt x="84" y="1788"/>
                </a:lnTo>
                <a:lnTo>
                  <a:pt x="60" y="1768"/>
                </a:lnTo>
                <a:lnTo>
                  <a:pt x="39" y="1743"/>
                </a:lnTo>
                <a:lnTo>
                  <a:pt x="22" y="1717"/>
                </a:lnTo>
                <a:lnTo>
                  <a:pt x="10" y="1688"/>
                </a:lnTo>
                <a:lnTo>
                  <a:pt x="2" y="1657"/>
                </a:lnTo>
                <a:lnTo>
                  <a:pt x="0" y="1624"/>
                </a:lnTo>
                <a:lnTo>
                  <a:pt x="2" y="1591"/>
                </a:lnTo>
                <a:lnTo>
                  <a:pt x="10" y="1560"/>
                </a:lnTo>
                <a:lnTo>
                  <a:pt x="22" y="1532"/>
                </a:lnTo>
                <a:lnTo>
                  <a:pt x="39" y="1504"/>
                </a:lnTo>
                <a:lnTo>
                  <a:pt x="60" y="1481"/>
                </a:lnTo>
                <a:lnTo>
                  <a:pt x="84" y="1460"/>
                </a:lnTo>
                <a:lnTo>
                  <a:pt x="112" y="1443"/>
                </a:lnTo>
                <a:lnTo>
                  <a:pt x="384" y="1307"/>
                </a:lnTo>
                <a:lnTo>
                  <a:pt x="112" y="1171"/>
                </a:lnTo>
                <a:lnTo>
                  <a:pt x="84" y="1154"/>
                </a:lnTo>
                <a:lnTo>
                  <a:pt x="60" y="1134"/>
                </a:lnTo>
                <a:lnTo>
                  <a:pt x="39" y="1109"/>
                </a:lnTo>
                <a:lnTo>
                  <a:pt x="22" y="1083"/>
                </a:lnTo>
                <a:lnTo>
                  <a:pt x="10" y="1054"/>
                </a:lnTo>
                <a:lnTo>
                  <a:pt x="2" y="1023"/>
                </a:lnTo>
                <a:lnTo>
                  <a:pt x="0" y="990"/>
                </a:lnTo>
                <a:lnTo>
                  <a:pt x="2" y="958"/>
                </a:lnTo>
                <a:lnTo>
                  <a:pt x="10" y="927"/>
                </a:lnTo>
                <a:lnTo>
                  <a:pt x="22" y="898"/>
                </a:lnTo>
                <a:lnTo>
                  <a:pt x="39" y="870"/>
                </a:lnTo>
                <a:lnTo>
                  <a:pt x="60" y="847"/>
                </a:lnTo>
                <a:lnTo>
                  <a:pt x="84" y="826"/>
                </a:lnTo>
                <a:lnTo>
                  <a:pt x="112" y="809"/>
                </a:lnTo>
                <a:lnTo>
                  <a:pt x="1647" y="42"/>
                </a:lnTo>
                <a:lnTo>
                  <a:pt x="1690" y="23"/>
                </a:lnTo>
                <a:lnTo>
                  <a:pt x="1735" y="10"/>
                </a:lnTo>
                <a:lnTo>
                  <a:pt x="1780" y="2"/>
                </a:lnTo>
                <a:lnTo>
                  <a:pt x="1827"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26" name="Group 125">
            <a:extLst>
              <a:ext uri="{FF2B5EF4-FFF2-40B4-BE49-F238E27FC236}">
                <a16:creationId xmlns:a16="http://schemas.microsoft.com/office/drawing/2014/main" id="{A2E31874-76F4-BCC6-3574-28956702E19F}"/>
              </a:ext>
            </a:extLst>
          </p:cNvPr>
          <p:cNvGrpSpPr/>
          <p:nvPr userDrawn="1"/>
        </p:nvGrpSpPr>
        <p:grpSpPr>
          <a:xfrm>
            <a:off x="6591805" y="4068998"/>
            <a:ext cx="304621" cy="584412"/>
            <a:chOff x="10987088" y="1993900"/>
            <a:chExt cx="477837" cy="398463"/>
          </a:xfrm>
          <a:solidFill>
            <a:schemeClr val="tx1"/>
          </a:solidFill>
        </p:grpSpPr>
        <p:sp>
          <p:nvSpPr>
            <p:cNvPr id="127" name="Freeform 107">
              <a:extLst>
                <a:ext uri="{FF2B5EF4-FFF2-40B4-BE49-F238E27FC236}">
                  <a16:creationId xmlns:a16="http://schemas.microsoft.com/office/drawing/2014/main" id="{58276E5E-BF6A-7F31-8A82-E2FFA3B0B233}"/>
                </a:ext>
              </a:extLst>
            </p:cNvPr>
            <p:cNvSpPr>
              <a:spLocks/>
            </p:cNvSpPr>
            <p:nvPr/>
          </p:nvSpPr>
          <p:spPr bwMode="auto">
            <a:xfrm>
              <a:off x="10987088" y="1993900"/>
              <a:ext cx="396875" cy="398463"/>
            </a:xfrm>
            <a:custGeom>
              <a:avLst/>
              <a:gdLst>
                <a:gd name="T0" fmla="*/ 0 w 2745"/>
                <a:gd name="T1" fmla="*/ 0 h 2770"/>
                <a:gd name="T2" fmla="*/ 371 w 2745"/>
                <a:gd name="T3" fmla="*/ 0 h 2770"/>
                <a:gd name="T4" fmla="*/ 371 w 2745"/>
                <a:gd name="T5" fmla="*/ 2398 h 2770"/>
                <a:gd name="T6" fmla="*/ 2745 w 2745"/>
                <a:gd name="T7" fmla="*/ 2398 h 2770"/>
                <a:gd name="T8" fmla="*/ 2745 w 2745"/>
                <a:gd name="T9" fmla="*/ 2770 h 2770"/>
                <a:gd name="T10" fmla="*/ 0 w 2745"/>
                <a:gd name="T11" fmla="*/ 2770 h 2770"/>
                <a:gd name="T12" fmla="*/ 0 w 2745"/>
                <a:gd name="T13" fmla="*/ 0 h 2770"/>
              </a:gdLst>
              <a:ahLst/>
              <a:cxnLst>
                <a:cxn ang="0">
                  <a:pos x="T0" y="T1"/>
                </a:cxn>
                <a:cxn ang="0">
                  <a:pos x="T2" y="T3"/>
                </a:cxn>
                <a:cxn ang="0">
                  <a:pos x="T4" y="T5"/>
                </a:cxn>
                <a:cxn ang="0">
                  <a:pos x="T6" y="T7"/>
                </a:cxn>
                <a:cxn ang="0">
                  <a:pos x="T8" y="T9"/>
                </a:cxn>
                <a:cxn ang="0">
                  <a:pos x="T10" y="T11"/>
                </a:cxn>
                <a:cxn ang="0">
                  <a:pos x="T12" y="T13"/>
                </a:cxn>
              </a:cxnLst>
              <a:rect l="0" t="0" r="r" b="b"/>
              <a:pathLst>
                <a:path w="2745" h="2770">
                  <a:moveTo>
                    <a:pt x="0" y="0"/>
                  </a:moveTo>
                  <a:lnTo>
                    <a:pt x="371" y="0"/>
                  </a:lnTo>
                  <a:lnTo>
                    <a:pt x="371" y="2398"/>
                  </a:lnTo>
                  <a:lnTo>
                    <a:pt x="2745" y="2398"/>
                  </a:lnTo>
                  <a:lnTo>
                    <a:pt x="2745" y="2770"/>
                  </a:lnTo>
                  <a:lnTo>
                    <a:pt x="0" y="277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108">
              <a:extLst>
                <a:ext uri="{FF2B5EF4-FFF2-40B4-BE49-F238E27FC236}">
                  <a16:creationId xmlns:a16="http://schemas.microsoft.com/office/drawing/2014/main" id="{6C53BB42-B6B7-39FA-756F-76050B64C4E0}"/>
                </a:ext>
              </a:extLst>
            </p:cNvPr>
            <p:cNvSpPr>
              <a:spLocks/>
            </p:cNvSpPr>
            <p:nvPr/>
          </p:nvSpPr>
          <p:spPr bwMode="auto">
            <a:xfrm>
              <a:off x="11066463" y="2047875"/>
              <a:ext cx="398462" cy="249238"/>
            </a:xfrm>
            <a:custGeom>
              <a:avLst/>
              <a:gdLst>
                <a:gd name="T0" fmla="*/ 2761 w 2761"/>
                <a:gd name="T1" fmla="*/ 0 h 1725"/>
                <a:gd name="T2" fmla="*/ 2559 w 2761"/>
                <a:gd name="T3" fmla="*/ 1146 h 1725"/>
                <a:gd name="T4" fmla="*/ 2274 w 2761"/>
                <a:gd name="T5" fmla="*/ 861 h 1725"/>
                <a:gd name="T6" fmla="*/ 1411 w 2761"/>
                <a:gd name="T7" fmla="*/ 1725 h 1725"/>
                <a:gd name="T8" fmla="*/ 864 w 2761"/>
                <a:gd name="T9" fmla="*/ 1177 h 1725"/>
                <a:gd name="T10" fmla="*/ 349 w 2761"/>
                <a:gd name="T11" fmla="*/ 1693 h 1725"/>
                <a:gd name="T12" fmla="*/ 0 w 2761"/>
                <a:gd name="T13" fmla="*/ 1341 h 1725"/>
                <a:gd name="T14" fmla="*/ 864 w 2761"/>
                <a:gd name="T15" fmla="*/ 476 h 1725"/>
                <a:gd name="T16" fmla="*/ 1411 w 2761"/>
                <a:gd name="T17" fmla="*/ 1025 h 1725"/>
                <a:gd name="T18" fmla="*/ 1924 w 2761"/>
                <a:gd name="T19" fmla="*/ 509 h 1725"/>
                <a:gd name="T20" fmla="*/ 1618 w 2761"/>
                <a:gd name="T21" fmla="*/ 202 h 1725"/>
                <a:gd name="T22" fmla="*/ 2761 w 2761"/>
                <a:gd name="T23"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1" h="1725">
                  <a:moveTo>
                    <a:pt x="2761" y="0"/>
                  </a:moveTo>
                  <a:lnTo>
                    <a:pt x="2559" y="1146"/>
                  </a:lnTo>
                  <a:lnTo>
                    <a:pt x="2274" y="861"/>
                  </a:lnTo>
                  <a:lnTo>
                    <a:pt x="1411" y="1725"/>
                  </a:lnTo>
                  <a:lnTo>
                    <a:pt x="864" y="1177"/>
                  </a:lnTo>
                  <a:lnTo>
                    <a:pt x="349" y="1693"/>
                  </a:lnTo>
                  <a:lnTo>
                    <a:pt x="0" y="1341"/>
                  </a:lnTo>
                  <a:lnTo>
                    <a:pt x="864" y="476"/>
                  </a:lnTo>
                  <a:lnTo>
                    <a:pt x="1411" y="1025"/>
                  </a:lnTo>
                  <a:lnTo>
                    <a:pt x="1924" y="509"/>
                  </a:lnTo>
                  <a:lnTo>
                    <a:pt x="1618" y="202"/>
                  </a:lnTo>
                  <a:lnTo>
                    <a:pt x="27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0" name="Freeform 863">
            <a:extLst>
              <a:ext uri="{FF2B5EF4-FFF2-40B4-BE49-F238E27FC236}">
                <a16:creationId xmlns:a16="http://schemas.microsoft.com/office/drawing/2014/main" id="{1D8353BB-33FE-5207-A5BE-D2C8915FE2D5}"/>
              </a:ext>
            </a:extLst>
          </p:cNvPr>
          <p:cNvSpPr>
            <a:spLocks noEditPoints="1"/>
          </p:cNvSpPr>
          <p:nvPr/>
        </p:nvSpPr>
        <p:spPr bwMode="auto">
          <a:xfrm>
            <a:off x="6604489" y="5462884"/>
            <a:ext cx="279253" cy="856620"/>
          </a:xfrm>
          <a:custGeom>
            <a:avLst/>
            <a:gdLst>
              <a:gd name="T0" fmla="*/ 11 w 235"/>
              <a:gd name="T1" fmla="*/ 313 h 313"/>
              <a:gd name="T2" fmla="*/ 0 w 235"/>
              <a:gd name="T3" fmla="*/ 303 h 313"/>
              <a:gd name="T4" fmla="*/ 0 w 235"/>
              <a:gd name="T5" fmla="*/ 47 h 313"/>
              <a:gd name="T6" fmla="*/ 5 w 235"/>
              <a:gd name="T7" fmla="*/ 38 h 313"/>
              <a:gd name="T8" fmla="*/ 125 w 235"/>
              <a:gd name="T9" fmla="*/ 39 h 313"/>
              <a:gd name="T10" fmla="*/ 218 w 235"/>
              <a:gd name="T11" fmla="*/ 38 h 313"/>
              <a:gd name="T12" fmla="*/ 229 w 235"/>
              <a:gd name="T13" fmla="*/ 37 h 313"/>
              <a:gd name="T14" fmla="*/ 235 w 235"/>
              <a:gd name="T15" fmla="*/ 47 h 313"/>
              <a:gd name="T16" fmla="*/ 235 w 235"/>
              <a:gd name="T17" fmla="*/ 185 h 313"/>
              <a:gd name="T18" fmla="*/ 230 w 235"/>
              <a:gd name="T19" fmla="*/ 194 h 313"/>
              <a:gd name="T20" fmla="*/ 110 w 235"/>
              <a:gd name="T21" fmla="*/ 193 h 313"/>
              <a:gd name="T22" fmla="*/ 22 w 235"/>
              <a:gd name="T23" fmla="*/ 191 h 313"/>
              <a:gd name="T24" fmla="*/ 22 w 235"/>
              <a:gd name="T25" fmla="*/ 303 h 313"/>
              <a:gd name="T26" fmla="*/ 11 w 235"/>
              <a:gd name="T27" fmla="*/ 313 h 313"/>
              <a:gd name="T28" fmla="*/ 70 w 235"/>
              <a:gd name="T29" fmla="*/ 155 h 313"/>
              <a:gd name="T30" fmla="*/ 125 w 235"/>
              <a:gd name="T31" fmla="*/ 178 h 313"/>
              <a:gd name="T32" fmla="*/ 214 w 235"/>
              <a:gd name="T33" fmla="*/ 179 h 313"/>
              <a:gd name="T34" fmla="*/ 214 w 235"/>
              <a:gd name="T35" fmla="*/ 65 h 313"/>
              <a:gd name="T36" fmla="*/ 110 w 235"/>
              <a:gd name="T37" fmla="*/ 54 h 313"/>
              <a:gd name="T38" fmla="*/ 22 w 235"/>
              <a:gd name="T39" fmla="*/ 53 h 313"/>
              <a:gd name="T40" fmla="*/ 22 w 235"/>
              <a:gd name="T41" fmla="*/ 167 h 313"/>
              <a:gd name="T42" fmla="*/ 70 w 235"/>
              <a:gd name="T43" fmla="*/ 15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5" h="313">
                <a:moveTo>
                  <a:pt x="11" y="313"/>
                </a:moveTo>
                <a:cubicBezTo>
                  <a:pt x="5" y="313"/>
                  <a:pt x="0" y="309"/>
                  <a:pt x="0" y="303"/>
                </a:cubicBezTo>
                <a:cubicBezTo>
                  <a:pt x="0" y="47"/>
                  <a:pt x="0" y="47"/>
                  <a:pt x="0" y="47"/>
                </a:cubicBezTo>
                <a:cubicBezTo>
                  <a:pt x="0" y="43"/>
                  <a:pt x="2" y="40"/>
                  <a:pt x="5" y="38"/>
                </a:cubicBezTo>
                <a:cubicBezTo>
                  <a:pt x="29" y="21"/>
                  <a:pt x="86" y="0"/>
                  <a:pt x="125" y="39"/>
                </a:cubicBezTo>
                <a:cubicBezTo>
                  <a:pt x="161" y="75"/>
                  <a:pt x="218" y="38"/>
                  <a:pt x="218" y="38"/>
                </a:cubicBezTo>
                <a:cubicBezTo>
                  <a:pt x="222" y="36"/>
                  <a:pt x="226" y="35"/>
                  <a:pt x="229" y="37"/>
                </a:cubicBezTo>
                <a:cubicBezTo>
                  <a:pt x="233" y="39"/>
                  <a:pt x="235" y="43"/>
                  <a:pt x="235" y="47"/>
                </a:cubicBezTo>
                <a:cubicBezTo>
                  <a:pt x="235" y="185"/>
                  <a:pt x="235" y="185"/>
                  <a:pt x="235" y="185"/>
                </a:cubicBezTo>
                <a:cubicBezTo>
                  <a:pt x="235" y="189"/>
                  <a:pt x="233" y="192"/>
                  <a:pt x="230" y="194"/>
                </a:cubicBezTo>
                <a:cubicBezTo>
                  <a:pt x="205" y="211"/>
                  <a:pt x="148" y="231"/>
                  <a:pt x="110" y="193"/>
                </a:cubicBezTo>
                <a:cubicBezTo>
                  <a:pt x="79" y="162"/>
                  <a:pt x="36" y="183"/>
                  <a:pt x="22" y="191"/>
                </a:cubicBezTo>
                <a:cubicBezTo>
                  <a:pt x="22" y="303"/>
                  <a:pt x="22" y="303"/>
                  <a:pt x="22" y="303"/>
                </a:cubicBezTo>
                <a:cubicBezTo>
                  <a:pt x="22" y="309"/>
                  <a:pt x="17" y="313"/>
                  <a:pt x="11" y="313"/>
                </a:cubicBezTo>
                <a:close/>
                <a:moveTo>
                  <a:pt x="70" y="155"/>
                </a:moveTo>
                <a:cubicBezTo>
                  <a:pt x="89" y="155"/>
                  <a:pt x="109" y="161"/>
                  <a:pt x="125" y="178"/>
                </a:cubicBezTo>
                <a:cubicBezTo>
                  <a:pt x="155" y="207"/>
                  <a:pt x="199" y="187"/>
                  <a:pt x="214" y="179"/>
                </a:cubicBezTo>
                <a:cubicBezTo>
                  <a:pt x="214" y="65"/>
                  <a:pt x="214" y="65"/>
                  <a:pt x="214" y="65"/>
                </a:cubicBezTo>
                <a:cubicBezTo>
                  <a:pt x="185" y="78"/>
                  <a:pt x="142" y="86"/>
                  <a:pt x="110" y="54"/>
                </a:cubicBezTo>
                <a:cubicBezTo>
                  <a:pt x="80" y="24"/>
                  <a:pt x="36" y="45"/>
                  <a:pt x="22" y="53"/>
                </a:cubicBezTo>
                <a:cubicBezTo>
                  <a:pt x="22" y="167"/>
                  <a:pt x="22" y="167"/>
                  <a:pt x="22" y="167"/>
                </a:cubicBezTo>
                <a:cubicBezTo>
                  <a:pt x="35" y="161"/>
                  <a:pt x="53" y="155"/>
                  <a:pt x="70" y="155"/>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79" name="Group 78">
            <a:extLst>
              <a:ext uri="{FF2B5EF4-FFF2-40B4-BE49-F238E27FC236}">
                <a16:creationId xmlns:a16="http://schemas.microsoft.com/office/drawing/2014/main" id="{E1DB2AC0-8229-640F-636F-C2A88798D8A3}"/>
              </a:ext>
            </a:extLst>
          </p:cNvPr>
          <p:cNvGrpSpPr/>
          <p:nvPr userDrawn="1"/>
        </p:nvGrpSpPr>
        <p:grpSpPr>
          <a:xfrm>
            <a:off x="5987850" y="2404856"/>
            <a:ext cx="321826" cy="814917"/>
            <a:chOff x="5367338" y="2689225"/>
            <a:chExt cx="504825" cy="555625"/>
          </a:xfrm>
          <a:solidFill>
            <a:schemeClr val="tx1"/>
          </a:solidFill>
        </p:grpSpPr>
        <p:sp>
          <p:nvSpPr>
            <p:cNvPr id="80" name="Freeform 136">
              <a:extLst>
                <a:ext uri="{FF2B5EF4-FFF2-40B4-BE49-F238E27FC236}">
                  <a16:creationId xmlns:a16="http://schemas.microsoft.com/office/drawing/2014/main" id="{43A0AE65-B8F7-2F7D-DFF4-3A6EE4A7D328}"/>
                </a:ext>
              </a:extLst>
            </p:cNvPr>
            <p:cNvSpPr>
              <a:spLocks noEditPoints="1"/>
            </p:cNvSpPr>
            <p:nvPr/>
          </p:nvSpPr>
          <p:spPr bwMode="auto">
            <a:xfrm>
              <a:off x="5367338" y="2689225"/>
              <a:ext cx="504825" cy="555625"/>
            </a:xfrm>
            <a:custGeom>
              <a:avLst/>
              <a:gdLst>
                <a:gd name="T0" fmla="*/ 2372 w 3180"/>
                <a:gd name="T1" fmla="*/ 2591 h 3504"/>
                <a:gd name="T2" fmla="*/ 2209 w 3180"/>
                <a:gd name="T3" fmla="*/ 2829 h 3504"/>
                <a:gd name="T4" fmla="*/ 2245 w 3180"/>
                <a:gd name="T5" fmla="*/ 3123 h 3504"/>
                <a:gd name="T6" fmla="*/ 2458 w 3180"/>
                <a:gd name="T7" fmla="*/ 3314 h 3504"/>
                <a:gd name="T8" fmla="*/ 2756 w 3180"/>
                <a:gd name="T9" fmla="*/ 3314 h 3504"/>
                <a:gd name="T10" fmla="*/ 2970 w 3180"/>
                <a:gd name="T11" fmla="*/ 3123 h 3504"/>
                <a:gd name="T12" fmla="*/ 3005 w 3180"/>
                <a:gd name="T13" fmla="*/ 2829 h 3504"/>
                <a:gd name="T14" fmla="*/ 2841 w 3180"/>
                <a:gd name="T15" fmla="*/ 2591 h 3504"/>
                <a:gd name="T16" fmla="*/ 573 w 3180"/>
                <a:gd name="T17" fmla="*/ 1341 h 3504"/>
                <a:gd name="T18" fmla="*/ 300 w 3180"/>
                <a:gd name="T19" fmla="*/ 1445 h 3504"/>
                <a:gd name="T20" fmla="*/ 165 w 3180"/>
                <a:gd name="T21" fmla="*/ 1701 h 3504"/>
                <a:gd name="T22" fmla="*/ 237 w 3180"/>
                <a:gd name="T23" fmla="*/ 1987 h 3504"/>
                <a:gd name="T24" fmla="*/ 472 w 3180"/>
                <a:gd name="T25" fmla="*/ 2151 h 3504"/>
                <a:gd name="T26" fmla="*/ 766 w 3180"/>
                <a:gd name="T27" fmla="*/ 2116 h 3504"/>
                <a:gd name="T28" fmla="*/ 956 w 3180"/>
                <a:gd name="T29" fmla="*/ 1901 h 3504"/>
                <a:gd name="T30" fmla="*/ 956 w 3180"/>
                <a:gd name="T31" fmla="*/ 1603 h 3504"/>
                <a:gd name="T32" fmla="*/ 766 w 3180"/>
                <a:gd name="T33" fmla="*/ 1389 h 3504"/>
                <a:gd name="T34" fmla="*/ 2556 w 3180"/>
                <a:gd name="T35" fmla="*/ 167 h 3504"/>
                <a:gd name="T36" fmla="*/ 2300 w 3180"/>
                <a:gd name="T37" fmla="*/ 302 h 3504"/>
                <a:gd name="T38" fmla="*/ 2196 w 3180"/>
                <a:gd name="T39" fmla="*/ 576 h 3504"/>
                <a:gd name="T40" fmla="*/ 2300 w 3180"/>
                <a:gd name="T41" fmla="*/ 848 h 3504"/>
                <a:gd name="T42" fmla="*/ 2556 w 3180"/>
                <a:gd name="T43" fmla="*/ 983 h 3504"/>
                <a:gd name="T44" fmla="*/ 2841 w 3180"/>
                <a:gd name="T45" fmla="*/ 913 h 3504"/>
                <a:gd name="T46" fmla="*/ 3005 w 3180"/>
                <a:gd name="T47" fmla="*/ 677 h 3504"/>
                <a:gd name="T48" fmla="*/ 2970 w 3180"/>
                <a:gd name="T49" fmla="*/ 382 h 3504"/>
                <a:gd name="T50" fmla="*/ 2756 w 3180"/>
                <a:gd name="T51" fmla="*/ 192 h 3504"/>
                <a:gd name="T52" fmla="*/ 2730 w 3180"/>
                <a:gd name="T53" fmla="*/ 14 h 3504"/>
                <a:gd name="T54" fmla="*/ 3032 w 3180"/>
                <a:gd name="T55" fmla="*/ 191 h 3504"/>
                <a:gd name="T56" fmla="*/ 3177 w 3180"/>
                <a:gd name="T57" fmla="*/ 513 h 3504"/>
                <a:gd name="T58" fmla="*/ 3101 w 3180"/>
                <a:gd name="T59" fmla="*/ 865 h 3504"/>
                <a:gd name="T60" fmla="*/ 2844 w 3180"/>
                <a:gd name="T61" fmla="*/ 1098 h 3504"/>
                <a:gd name="T62" fmla="*/ 2489 w 3180"/>
                <a:gd name="T63" fmla="*/ 1137 h 3504"/>
                <a:gd name="T64" fmla="*/ 2194 w 3180"/>
                <a:gd name="T65" fmla="*/ 973 h 3504"/>
                <a:gd name="T66" fmla="*/ 1146 w 3180"/>
                <a:gd name="T67" fmla="*/ 1752 h 3504"/>
                <a:gd name="T68" fmla="*/ 2194 w 3180"/>
                <a:gd name="T69" fmla="*/ 2532 h 3504"/>
                <a:gd name="T70" fmla="*/ 2489 w 3180"/>
                <a:gd name="T71" fmla="*/ 2367 h 3504"/>
                <a:gd name="T72" fmla="*/ 2844 w 3180"/>
                <a:gd name="T73" fmla="*/ 2406 h 3504"/>
                <a:gd name="T74" fmla="*/ 3101 w 3180"/>
                <a:gd name="T75" fmla="*/ 2640 h 3504"/>
                <a:gd name="T76" fmla="*/ 3177 w 3180"/>
                <a:gd name="T77" fmla="*/ 2992 h 3504"/>
                <a:gd name="T78" fmla="*/ 3032 w 3180"/>
                <a:gd name="T79" fmla="*/ 3315 h 3504"/>
                <a:gd name="T80" fmla="*/ 2730 w 3180"/>
                <a:gd name="T81" fmla="*/ 3491 h 3504"/>
                <a:gd name="T82" fmla="*/ 2370 w 3180"/>
                <a:gd name="T83" fmla="*/ 3453 h 3504"/>
                <a:gd name="T84" fmla="*/ 2113 w 3180"/>
                <a:gd name="T85" fmla="*/ 3219 h 3504"/>
                <a:gd name="T86" fmla="*/ 2037 w 3180"/>
                <a:gd name="T87" fmla="*/ 2873 h 3504"/>
                <a:gd name="T88" fmla="*/ 945 w 3180"/>
                <a:gd name="T89" fmla="*/ 2188 h 3504"/>
                <a:gd name="T90" fmla="*/ 633 w 3180"/>
                <a:gd name="T91" fmla="*/ 2323 h 3504"/>
                <a:gd name="T92" fmla="*/ 284 w 3180"/>
                <a:gd name="T93" fmla="*/ 2248 h 3504"/>
                <a:gd name="T94" fmla="*/ 51 w 3180"/>
                <a:gd name="T95" fmla="*/ 1989 h 3504"/>
                <a:gd name="T96" fmla="*/ 14 w 3180"/>
                <a:gd name="T97" fmla="*/ 1629 h 3504"/>
                <a:gd name="T98" fmla="*/ 190 w 3180"/>
                <a:gd name="T99" fmla="*/ 1326 h 3504"/>
                <a:gd name="T100" fmla="*/ 511 w 3180"/>
                <a:gd name="T101" fmla="*/ 1181 h 3504"/>
                <a:gd name="T102" fmla="*/ 853 w 3180"/>
                <a:gd name="T103" fmla="*/ 1251 h 3504"/>
                <a:gd name="T104" fmla="*/ 2057 w 3180"/>
                <a:gd name="T105" fmla="*/ 739 h 3504"/>
                <a:gd name="T106" fmla="*/ 2064 w 3180"/>
                <a:gd name="T107" fmla="*/ 394 h 3504"/>
                <a:gd name="T108" fmla="*/ 2268 w 3180"/>
                <a:gd name="T109" fmla="*/ 112 h 3504"/>
                <a:gd name="T110" fmla="*/ 2607 w 3180"/>
                <a:gd name="T111" fmla="*/ 0 h 3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0" h="3504">
                  <a:moveTo>
                    <a:pt x="2607" y="2518"/>
                  </a:moveTo>
                  <a:lnTo>
                    <a:pt x="2556" y="2521"/>
                  </a:lnTo>
                  <a:lnTo>
                    <a:pt x="2506" y="2531"/>
                  </a:lnTo>
                  <a:lnTo>
                    <a:pt x="2458" y="2546"/>
                  </a:lnTo>
                  <a:lnTo>
                    <a:pt x="2414" y="2566"/>
                  </a:lnTo>
                  <a:lnTo>
                    <a:pt x="2372" y="2591"/>
                  </a:lnTo>
                  <a:lnTo>
                    <a:pt x="2334" y="2622"/>
                  </a:lnTo>
                  <a:lnTo>
                    <a:pt x="2300" y="2656"/>
                  </a:lnTo>
                  <a:lnTo>
                    <a:pt x="2271" y="2695"/>
                  </a:lnTo>
                  <a:lnTo>
                    <a:pt x="2245" y="2736"/>
                  </a:lnTo>
                  <a:lnTo>
                    <a:pt x="2224" y="2781"/>
                  </a:lnTo>
                  <a:lnTo>
                    <a:pt x="2209" y="2829"/>
                  </a:lnTo>
                  <a:lnTo>
                    <a:pt x="2200" y="2878"/>
                  </a:lnTo>
                  <a:lnTo>
                    <a:pt x="2196" y="2930"/>
                  </a:lnTo>
                  <a:lnTo>
                    <a:pt x="2200" y="2981"/>
                  </a:lnTo>
                  <a:lnTo>
                    <a:pt x="2209" y="3031"/>
                  </a:lnTo>
                  <a:lnTo>
                    <a:pt x="2224" y="3079"/>
                  </a:lnTo>
                  <a:lnTo>
                    <a:pt x="2245" y="3123"/>
                  </a:lnTo>
                  <a:lnTo>
                    <a:pt x="2271" y="3165"/>
                  </a:lnTo>
                  <a:lnTo>
                    <a:pt x="2300" y="3203"/>
                  </a:lnTo>
                  <a:lnTo>
                    <a:pt x="2334" y="3237"/>
                  </a:lnTo>
                  <a:lnTo>
                    <a:pt x="2372" y="3267"/>
                  </a:lnTo>
                  <a:lnTo>
                    <a:pt x="2414" y="3292"/>
                  </a:lnTo>
                  <a:lnTo>
                    <a:pt x="2458" y="3314"/>
                  </a:lnTo>
                  <a:lnTo>
                    <a:pt x="2506" y="3329"/>
                  </a:lnTo>
                  <a:lnTo>
                    <a:pt x="2556" y="3338"/>
                  </a:lnTo>
                  <a:lnTo>
                    <a:pt x="2607" y="3341"/>
                  </a:lnTo>
                  <a:lnTo>
                    <a:pt x="2659" y="3338"/>
                  </a:lnTo>
                  <a:lnTo>
                    <a:pt x="2708" y="3329"/>
                  </a:lnTo>
                  <a:lnTo>
                    <a:pt x="2756" y="3314"/>
                  </a:lnTo>
                  <a:lnTo>
                    <a:pt x="2800" y="3292"/>
                  </a:lnTo>
                  <a:lnTo>
                    <a:pt x="2841" y="3267"/>
                  </a:lnTo>
                  <a:lnTo>
                    <a:pt x="2880" y="3237"/>
                  </a:lnTo>
                  <a:lnTo>
                    <a:pt x="2914" y="3203"/>
                  </a:lnTo>
                  <a:lnTo>
                    <a:pt x="2944" y="3165"/>
                  </a:lnTo>
                  <a:lnTo>
                    <a:pt x="2970" y="3123"/>
                  </a:lnTo>
                  <a:lnTo>
                    <a:pt x="2990" y="3079"/>
                  </a:lnTo>
                  <a:lnTo>
                    <a:pt x="3005" y="3031"/>
                  </a:lnTo>
                  <a:lnTo>
                    <a:pt x="3014" y="2981"/>
                  </a:lnTo>
                  <a:lnTo>
                    <a:pt x="3018" y="2930"/>
                  </a:lnTo>
                  <a:lnTo>
                    <a:pt x="3014" y="2878"/>
                  </a:lnTo>
                  <a:lnTo>
                    <a:pt x="3005" y="2829"/>
                  </a:lnTo>
                  <a:lnTo>
                    <a:pt x="2990" y="2781"/>
                  </a:lnTo>
                  <a:lnTo>
                    <a:pt x="2970" y="2736"/>
                  </a:lnTo>
                  <a:lnTo>
                    <a:pt x="2944" y="2695"/>
                  </a:lnTo>
                  <a:lnTo>
                    <a:pt x="2914" y="2656"/>
                  </a:lnTo>
                  <a:lnTo>
                    <a:pt x="2880" y="2622"/>
                  </a:lnTo>
                  <a:lnTo>
                    <a:pt x="2841" y="2591"/>
                  </a:lnTo>
                  <a:lnTo>
                    <a:pt x="2800" y="2566"/>
                  </a:lnTo>
                  <a:lnTo>
                    <a:pt x="2756" y="2546"/>
                  </a:lnTo>
                  <a:lnTo>
                    <a:pt x="2708" y="2531"/>
                  </a:lnTo>
                  <a:lnTo>
                    <a:pt x="2659" y="2521"/>
                  </a:lnTo>
                  <a:lnTo>
                    <a:pt x="2607" y="2518"/>
                  </a:lnTo>
                  <a:close/>
                  <a:moveTo>
                    <a:pt x="573" y="1341"/>
                  </a:moveTo>
                  <a:lnTo>
                    <a:pt x="522" y="1344"/>
                  </a:lnTo>
                  <a:lnTo>
                    <a:pt x="472" y="1353"/>
                  </a:lnTo>
                  <a:lnTo>
                    <a:pt x="425" y="1368"/>
                  </a:lnTo>
                  <a:lnTo>
                    <a:pt x="381" y="1389"/>
                  </a:lnTo>
                  <a:lnTo>
                    <a:pt x="338" y="1415"/>
                  </a:lnTo>
                  <a:lnTo>
                    <a:pt x="300" y="1445"/>
                  </a:lnTo>
                  <a:lnTo>
                    <a:pt x="266" y="1479"/>
                  </a:lnTo>
                  <a:lnTo>
                    <a:pt x="237" y="1517"/>
                  </a:lnTo>
                  <a:lnTo>
                    <a:pt x="211" y="1559"/>
                  </a:lnTo>
                  <a:lnTo>
                    <a:pt x="190" y="1603"/>
                  </a:lnTo>
                  <a:lnTo>
                    <a:pt x="175" y="1651"/>
                  </a:lnTo>
                  <a:lnTo>
                    <a:pt x="165" y="1701"/>
                  </a:lnTo>
                  <a:lnTo>
                    <a:pt x="162" y="1752"/>
                  </a:lnTo>
                  <a:lnTo>
                    <a:pt x="165" y="1804"/>
                  </a:lnTo>
                  <a:lnTo>
                    <a:pt x="175" y="1853"/>
                  </a:lnTo>
                  <a:lnTo>
                    <a:pt x="190" y="1901"/>
                  </a:lnTo>
                  <a:lnTo>
                    <a:pt x="211" y="1946"/>
                  </a:lnTo>
                  <a:lnTo>
                    <a:pt x="237" y="1987"/>
                  </a:lnTo>
                  <a:lnTo>
                    <a:pt x="266" y="2026"/>
                  </a:lnTo>
                  <a:lnTo>
                    <a:pt x="300" y="2060"/>
                  </a:lnTo>
                  <a:lnTo>
                    <a:pt x="338" y="2090"/>
                  </a:lnTo>
                  <a:lnTo>
                    <a:pt x="381" y="2116"/>
                  </a:lnTo>
                  <a:lnTo>
                    <a:pt x="425" y="2136"/>
                  </a:lnTo>
                  <a:lnTo>
                    <a:pt x="472" y="2151"/>
                  </a:lnTo>
                  <a:lnTo>
                    <a:pt x="522" y="2161"/>
                  </a:lnTo>
                  <a:lnTo>
                    <a:pt x="573" y="2164"/>
                  </a:lnTo>
                  <a:lnTo>
                    <a:pt x="625" y="2161"/>
                  </a:lnTo>
                  <a:lnTo>
                    <a:pt x="674" y="2151"/>
                  </a:lnTo>
                  <a:lnTo>
                    <a:pt x="721" y="2136"/>
                  </a:lnTo>
                  <a:lnTo>
                    <a:pt x="766" y="2116"/>
                  </a:lnTo>
                  <a:lnTo>
                    <a:pt x="807" y="2090"/>
                  </a:lnTo>
                  <a:lnTo>
                    <a:pt x="846" y="2060"/>
                  </a:lnTo>
                  <a:lnTo>
                    <a:pt x="880" y="2026"/>
                  </a:lnTo>
                  <a:lnTo>
                    <a:pt x="910" y="1987"/>
                  </a:lnTo>
                  <a:lnTo>
                    <a:pt x="936" y="1946"/>
                  </a:lnTo>
                  <a:lnTo>
                    <a:pt x="956" y="1901"/>
                  </a:lnTo>
                  <a:lnTo>
                    <a:pt x="971" y="1853"/>
                  </a:lnTo>
                  <a:lnTo>
                    <a:pt x="980" y="1804"/>
                  </a:lnTo>
                  <a:lnTo>
                    <a:pt x="984" y="1752"/>
                  </a:lnTo>
                  <a:lnTo>
                    <a:pt x="980" y="1701"/>
                  </a:lnTo>
                  <a:lnTo>
                    <a:pt x="971" y="1651"/>
                  </a:lnTo>
                  <a:lnTo>
                    <a:pt x="956" y="1603"/>
                  </a:lnTo>
                  <a:lnTo>
                    <a:pt x="936" y="1559"/>
                  </a:lnTo>
                  <a:lnTo>
                    <a:pt x="910" y="1517"/>
                  </a:lnTo>
                  <a:lnTo>
                    <a:pt x="880" y="1479"/>
                  </a:lnTo>
                  <a:lnTo>
                    <a:pt x="846" y="1445"/>
                  </a:lnTo>
                  <a:lnTo>
                    <a:pt x="807" y="1415"/>
                  </a:lnTo>
                  <a:lnTo>
                    <a:pt x="766" y="1389"/>
                  </a:lnTo>
                  <a:lnTo>
                    <a:pt x="721" y="1368"/>
                  </a:lnTo>
                  <a:lnTo>
                    <a:pt x="674" y="1353"/>
                  </a:lnTo>
                  <a:lnTo>
                    <a:pt x="625" y="1344"/>
                  </a:lnTo>
                  <a:lnTo>
                    <a:pt x="573" y="1341"/>
                  </a:lnTo>
                  <a:close/>
                  <a:moveTo>
                    <a:pt x="2607" y="164"/>
                  </a:moveTo>
                  <a:lnTo>
                    <a:pt x="2556" y="167"/>
                  </a:lnTo>
                  <a:lnTo>
                    <a:pt x="2506" y="176"/>
                  </a:lnTo>
                  <a:lnTo>
                    <a:pt x="2458" y="192"/>
                  </a:lnTo>
                  <a:lnTo>
                    <a:pt x="2414" y="212"/>
                  </a:lnTo>
                  <a:lnTo>
                    <a:pt x="2372" y="238"/>
                  </a:lnTo>
                  <a:lnTo>
                    <a:pt x="2334" y="267"/>
                  </a:lnTo>
                  <a:lnTo>
                    <a:pt x="2300" y="302"/>
                  </a:lnTo>
                  <a:lnTo>
                    <a:pt x="2271" y="341"/>
                  </a:lnTo>
                  <a:lnTo>
                    <a:pt x="2245" y="382"/>
                  </a:lnTo>
                  <a:lnTo>
                    <a:pt x="2224" y="427"/>
                  </a:lnTo>
                  <a:lnTo>
                    <a:pt x="2209" y="474"/>
                  </a:lnTo>
                  <a:lnTo>
                    <a:pt x="2200" y="524"/>
                  </a:lnTo>
                  <a:lnTo>
                    <a:pt x="2196" y="576"/>
                  </a:lnTo>
                  <a:lnTo>
                    <a:pt x="2200" y="627"/>
                  </a:lnTo>
                  <a:lnTo>
                    <a:pt x="2209" y="677"/>
                  </a:lnTo>
                  <a:lnTo>
                    <a:pt x="2224" y="724"/>
                  </a:lnTo>
                  <a:lnTo>
                    <a:pt x="2245" y="768"/>
                  </a:lnTo>
                  <a:lnTo>
                    <a:pt x="2271" y="810"/>
                  </a:lnTo>
                  <a:lnTo>
                    <a:pt x="2300" y="848"/>
                  </a:lnTo>
                  <a:lnTo>
                    <a:pt x="2334" y="883"/>
                  </a:lnTo>
                  <a:lnTo>
                    <a:pt x="2372" y="913"/>
                  </a:lnTo>
                  <a:lnTo>
                    <a:pt x="2414" y="939"/>
                  </a:lnTo>
                  <a:lnTo>
                    <a:pt x="2458" y="959"/>
                  </a:lnTo>
                  <a:lnTo>
                    <a:pt x="2506" y="975"/>
                  </a:lnTo>
                  <a:lnTo>
                    <a:pt x="2556" y="983"/>
                  </a:lnTo>
                  <a:lnTo>
                    <a:pt x="2607" y="986"/>
                  </a:lnTo>
                  <a:lnTo>
                    <a:pt x="2659" y="983"/>
                  </a:lnTo>
                  <a:lnTo>
                    <a:pt x="2708" y="975"/>
                  </a:lnTo>
                  <a:lnTo>
                    <a:pt x="2756" y="959"/>
                  </a:lnTo>
                  <a:lnTo>
                    <a:pt x="2800" y="939"/>
                  </a:lnTo>
                  <a:lnTo>
                    <a:pt x="2841" y="913"/>
                  </a:lnTo>
                  <a:lnTo>
                    <a:pt x="2880" y="883"/>
                  </a:lnTo>
                  <a:lnTo>
                    <a:pt x="2914" y="848"/>
                  </a:lnTo>
                  <a:lnTo>
                    <a:pt x="2944" y="810"/>
                  </a:lnTo>
                  <a:lnTo>
                    <a:pt x="2970" y="768"/>
                  </a:lnTo>
                  <a:lnTo>
                    <a:pt x="2990" y="724"/>
                  </a:lnTo>
                  <a:lnTo>
                    <a:pt x="3005" y="677"/>
                  </a:lnTo>
                  <a:lnTo>
                    <a:pt x="3014" y="627"/>
                  </a:lnTo>
                  <a:lnTo>
                    <a:pt x="3018" y="576"/>
                  </a:lnTo>
                  <a:lnTo>
                    <a:pt x="3014" y="524"/>
                  </a:lnTo>
                  <a:lnTo>
                    <a:pt x="3005" y="474"/>
                  </a:lnTo>
                  <a:lnTo>
                    <a:pt x="2990" y="427"/>
                  </a:lnTo>
                  <a:lnTo>
                    <a:pt x="2970" y="382"/>
                  </a:lnTo>
                  <a:lnTo>
                    <a:pt x="2944" y="341"/>
                  </a:lnTo>
                  <a:lnTo>
                    <a:pt x="2914" y="302"/>
                  </a:lnTo>
                  <a:lnTo>
                    <a:pt x="2880" y="267"/>
                  </a:lnTo>
                  <a:lnTo>
                    <a:pt x="2841" y="238"/>
                  </a:lnTo>
                  <a:lnTo>
                    <a:pt x="2800" y="212"/>
                  </a:lnTo>
                  <a:lnTo>
                    <a:pt x="2756" y="192"/>
                  </a:lnTo>
                  <a:lnTo>
                    <a:pt x="2708" y="176"/>
                  </a:lnTo>
                  <a:lnTo>
                    <a:pt x="2659" y="167"/>
                  </a:lnTo>
                  <a:lnTo>
                    <a:pt x="2607" y="164"/>
                  </a:lnTo>
                  <a:close/>
                  <a:moveTo>
                    <a:pt x="2607" y="0"/>
                  </a:moveTo>
                  <a:lnTo>
                    <a:pt x="2670" y="5"/>
                  </a:lnTo>
                  <a:lnTo>
                    <a:pt x="2730" y="14"/>
                  </a:lnTo>
                  <a:lnTo>
                    <a:pt x="2788" y="30"/>
                  </a:lnTo>
                  <a:lnTo>
                    <a:pt x="2844" y="53"/>
                  </a:lnTo>
                  <a:lnTo>
                    <a:pt x="2896" y="79"/>
                  </a:lnTo>
                  <a:lnTo>
                    <a:pt x="2945" y="112"/>
                  </a:lnTo>
                  <a:lnTo>
                    <a:pt x="2991" y="149"/>
                  </a:lnTo>
                  <a:lnTo>
                    <a:pt x="3032" y="191"/>
                  </a:lnTo>
                  <a:lnTo>
                    <a:pt x="3070" y="237"/>
                  </a:lnTo>
                  <a:lnTo>
                    <a:pt x="3101" y="285"/>
                  </a:lnTo>
                  <a:lnTo>
                    <a:pt x="3129" y="339"/>
                  </a:lnTo>
                  <a:lnTo>
                    <a:pt x="3151" y="394"/>
                  </a:lnTo>
                  <a:lnTo>
                    <a:pt x="3167" y="452"/>
                  </a:lnTo>
                  <a:lnTo>
                    <a:pt x="3177" y="513"/>
                  </a:lnTo>
                  <a:lnTo>
                    <a:pt x="3180" y="576"/>
                  </a:lnTo>
                  <a:lnTo>
                    <a:pt x="3177" y="638"/>
                  </a:lnTo>
                  <a:lnTo>
                    <a:pt x="3167" y="698"/>
                  </a:lnTo>
                  <a:lnTo>
                    <a:pt x="3151" y="757"/>
                  </a:lnTo>
                  <a:lnTo>
                    <a:pt x="3129" y="812"/>
                  </a:lnTo>
                  <a:lnTo>
                    <a:pt x="3101" y="865"/>
                  </a:lnTo>
                  <a:lnTo>
                    <a:pt x="3070" y="914"/>
                  </a:lnTo>
                  <a:lnTo>
                    <a:pt x="3032" y="960"/>
                  </a:lnTo>
                  <a:lnTo>
                    <a:pt x="2991" y="1001"/>
                  </a:lnTo>
                  <a:lnTo>
                    <a:pt x="2945" y="1038"/>
                  </a:lnTo>
                  <a:lnTo>
                    <a:pt x="2896" y="1071"/>
                  </a:lnTo>
                  <a:lnTo>
                    <a:pt x="2844" y="1098"/>
                  </a:lnTo>
                  <a:lnTo>
                    <a:pt x="2788" y="1120"/>
                  </a:lnTo>
                  <a:lnTo>
                    <a:pt x="2730" y="1136"/>
                  </a:lnTo>
                  <a:lnTo>
                    <a:pt x="2670" y="1146"/>
                  </a:lnTo>
                  <a:lnTo>
                    <a:pt x="2607" y="1150"/>
                  </a:lnTo>
                  <a:lnTo>
                    <a:pt x="2548" y="1147"/>
                  </a:lnTo>
                  <a:lnTo>
                    <a:pt x="2489" y="1137"/>
                  </a:lnTo>
                  <a:lnTo>
                    <a:pt x="2433" y="1123"/>
                  </a:lnTo>
                  <a:lnTo>
                    <a:pt x="2379" y="1102"/>
                  </a:lnTo>
                  <a:lnTo>
                    <a:pt x="2328" y="1077"/>
                  </a:lnTo>
                  <a:lnTo>
                    <a:pt x="2279" y="1046"/>
                  </a:lnTo>
                  <a:lnTo>
                    <a:pt x="2235" y="1012"/>
                  </a:lnTo>
                  <a:lnTo>
                    <a:pt x="2194" y="973"/>
                  </a:lnTo>
                  <a:lnTo>
                    <a:pt x="2157" y="930"/>
                  </a:lnTo>
                  <a:lnTo>
                    <a:pt x="1105" y="1538"/>
                  </a:lnTo>
                  <a:lnTo>
                    <a:pt x="1123" y="1589"/>
                  </a:lnTo>
                  <a:lnTo>
                    <a:pt x="1135" y="1642"/>
                  </a:lnTo>
                  <a:lnTo>
                    <a:pt x="1144" y="1697"/>
                  </a:lnTo>
                  <a:lnTo>
                    <a:pt x="1146" y="1752"/>
                  </a:lnTo>
                  <a:lnTo>
                    <a:pt x="1144" y="1809"/>
                  </a:lnTo>
                  <a:lnTo>
                    <a:pt x="1135" y="1863"/>
                  </a:lnTo>
                  <a:lnTo>
                    <a:pt x="1123" y="1916"/>
                  </a:lnTo>
                  <a:lnTo>
                    <a:pt x="1105" y="1966"/>
                  </a:lnTo>
                  <a:lnTo>
                    <a:pt x="2157" y="2574"/>
                  </a:lnTo>
                  <a:lnTo>
                    <a:pt x="2194" y="2532"/>
                  </a:lnTo>
                  <a:lnTo>
                    <a:pt x="2235" y="2494"/>
                  </a:lnTo>
                  <a:lnTo>
                    <a:pt x="2279" y="2458"/>
                  </a:lnTo>
                  <a:lnTo>
                    <a:pt x="2328" y="2429"/>
                  </a:lnTo>
                  <a:lnTo>
                    <a:pt x="2379" y="2403"/>
                  </a:lnTo>
                  <a:lnTo>
                    <a:pt x="2433" y="2382"/>
                  </a:lnTo>
                  <a:lnTo>
                    <a:pt x="2489" y="2367"/>
                  </a:lnTo>
                  <a:lnTo>
                    <a:pt x="2548" y="2358"/>
                  </a:lnTo>
                  <a:lnTo>
                    <a:pt x="2607" y="2355"/>
                  </a:lnTo>
                  <a:lnTo>
                    <a:pt x="2670" y="2358"/>
                  </a:lnTo>
                  <a:lnTo>
                    <a:pt x="2730" y="2368"/>
                  </a:lnTo>
                  <a:lnTo>
                    <a:pt x="2788" y="2384"/>
                  </a:lnTo>
                  <a:lnTo>
                    <a:pt x="2844" y="2406"/>
                  </a:lnTo>
                  <a:lnTo>
                    <a:pt x="2896" y="2434"/>
                  </a:lnTo>
                  <a:lnTo>
                    <a:pt x="2945" y="2466"/>
                  </a:lnTo>
                  <a:lnTo>
                    <a:pt x="2991" y="2503"/>
                  </a:lnTo>
                  <a:lnTo>
                    <a:pt x="3032" y="2545"/>
                  </a:lnTo>
                  <a:lnTo>
                    <a:pt x="3070" y="2590"/>
                  </a:lnTo>
                  <a:lnTo>
                    <a:pt x="3101" y="2640"/>
                  </a:lnTo>
                  <a:lnTo>
                    <a:pt x="3129" y="2692"/>
                  </a:lnTo>
                  <a:lnTo>
                    <a:pt x="3151" y="2748"/>
                  </a:lnTo>
                  <a:lnTo>
                    <a:pt x="3167" y="2806"/>
                  </a:lnTo>
                  <a:lnTo>
                    <a:pt x="3177" y="2867"/>
                  </a:lnTo>
                  <a:lnTo>
                    <a:pt x="3180" y="2930"/>
                  </a:lnTo>
                  <a:lnTo>
                    <a:pt x="3177" y="2992"/>
                  </a:lnTo>
                  <a:lnTo>
                    <a:pt x="3167" y="3053"/>
                  </a:lnTo>
                  <a:lnTo>
                    <a:pt x="3151" y="3110"/>
                  </a:lnTo>
                  <a:lnTo>
                    <a:pt x="3129" y="3167"/>
                  </a:lnTo>
                  <a:lnTo>
                    <a:pt x="3101" y="3219"/>
                  </a:lnTo>
                  <a:lnTo>
                    <a:pt x="3070" y="3269"/>
                  </a:lnTo>
                  <a:lnTo>
                    <a:pt x="3032" y="3315"/>
                  </a:lnTo>
                  <a:lnTo>
                    <a:pt x="2991" y="3356"/>
                  </a:lnTo>
                  <a:lnTo>
                    <a:pt x="2945" y="3393"/>
                  </a:lnTo>
                  <a:lnTo>
                    <a:pt x="2896" y="3425"/>
                  </a:lnTo>
                  <a:lnTo>
                    <a:pt x="2844" y="3453"/>
                  </a:lnTo>
                  <a:lnTo>
                    <a:pt x="2788" y="3474"/>
                  </a:lnTo>
                  <a:lnTo>
                    <a:pt x="2730" y="3491"/>
                  </a:lnTo>
                  <a:lnTo>
                    <a:pt x="2670" y="3501"/>
                  </a:lnTo>
                  <a:lnTo>
                    <a:pt x="2607" y="3504"/>
                  </a:lnTo>
                  <a:lnTo>
                    <a:pt x="2544" y="3501"/>
                  </a:lnTo>
                  <a:lnTo>
                    <a:pt x="2484" y="3491"/>
                  </a:lnTo>
                  <a:lnTo>
                    <a:pt x="2427" y="3474"/>
                  </a:lnTo>
                  <a:lnTo>
                    <a:pt x="2370" y="3453"/>
                  </a:lnTo>
                  <a:lnTo>
                    <a:pt x="2318" y="3425"/>
                  </a:lnTo>
                  <a:lnTo>
                    <a:pt x="2268" y="3393"/>
                  </a:lnTo>
                  <a:lnTo>
                    <a:pt x="2223" y="3356"/>
                  </a:lnTo>
                  <a:lnTo>
                    <a:pt x="2181" y="3315"/>
                  </a:lnTo>
                  <a:lnTo>
                    <a:pt x="2144" y="3269"/>
                  </a:lnTo>
                  <a:lnTo>
                    <a:pt x="2113" y="3219"/>
                  </a:lnTo>
                  <a:lnTo>
                    <a:pt x="2085" y="3167"/>
                  </a:lnTo>
                  <a:lnTo>
                    <a:pt x="2064" y="3110"/>
                  </a:lnTo>
                  <a:lnTo>
                    <a:pt x="2047" y="3053"/>
                  </a:lnTo>
                  <a:lnTo>
                    <a:pt x="2037" y="2992"/>
                  </a:lnTo>
                  <a:lnTo>
                    <a:pt x="2034" y="2930"/>
                  </a:lnTo>
                  <a:lnTo>
                    <a:pt x="2037" y="2873"/>
                  </a:lnTo>
                  <a:lnTo>
                    <a:pt x="2045" y="2819"/>
                  </a:lnTo>
                  <a:lnTo>
                    <a:pt x="2057" y="2767"/>
                  </a:lnTo>
                  <a:lnTo>
                    <a:pt x="2075" y="2716"/>
                  </a:lnTo>
                  <a:lnTo>
                    <a:pt x="1024" y="2107"/>
                  </a:lnTo>
                  <a:lnTo>
                    <a:pt x="987" y="2150"/>
                  </a:lnTo>
                  <a:lnTo>
                    <a:pt x="945" y="2188"/>
                  </a:lnTo>
                  <a:lnTo>
                    <a:pt x="901" y="2223"/>
                  </a:lnTo>
                  <a:lnTo>
                    <a:pt x="853" y="2254"/>
                  </a:lnTo>
                  <a:lnTo>
                    <a:pt x="801" y="2280"/>
                  </a:lnTo>
                  <a:lnTo>
                    <a:pt x="748" y="2300"/>
                  </a:lnTo>
                  <a:lnTo>
                    <a:pt x="692" y="2315"/>
                  </a:lnTo>
                  <a:lnTo>
                    <a:pt x="633" y="2323"/>
                  </a:lnTo>
                  <a:lnTo>
                    <a:pt x="573" y="2327"/>
                  </a:lnTo>
                  <a:lnTo>
                    <a:pt x="511" y="2323"/>
                  </a:lnTo>
                  <a:lnTo>
                    <a:pt x="451" y="2314"/>
                  </a:lnTo>
                  <a:lnTo>
                    <a:pt x="393" y="2298"/>
                  </a:lnTo>
                  <a:lnTo>
                    <a:pt x="336" y="2276"/>
                  </a:lnTo>
                  <a:lnTo>
                    <a:pt x="284" y="2248"/>
                  </a:lnTo>
                  <a:lnTo>
                    <a:pt x="235" y="2216"/>
                  </a:lnTo>
                  <a:lnTo>
                    <a:pt x="190" y="2179"/>
                  </a:lnTo>
                  <a:lnTo>
                    <a:pt x="147" y="2137"/>
                  </a:lnTo>
                  <a:lnTo>
                    <a:pt x="111" y="2091"/>
                  </a:lnTo>
                  <a:lnTo>
                    <a:pt x="78" y="2043"/>
                  </a:lnTo>
                  <a:lnTo>
                    <a:pt x="51" y="1989"/>
                  </a:lnTo>
                  <a:lnTo>
                    <a:pt x="30" y="1934"/>
                  </a:lnTo>
                  <a:lnTo>
                    <a:pt x="14" y="1876"/>
                  </a:lnTo>
                  <a:lnTo>
                    <a:pt x="3" y="1815"/>
                  </a:lnTo>
                  <a:lnTo>
                    <a:pt x="0" y="1752"/>
                  </a:lnTo>
                  <a:lnTo>
                    <a:pt x="3" y="1689"/>
                  </a:lnTo>
                  <a:lnTo>
                    <a:pt x="14" y="1629"/>
                  </a:lnTo>
                  <a:lnTo>
                    <a:pt x="30" y="1571"/>
                  </a:lnTo>
                  <a:lnTo>
                    <a:pt x="51" y="1515"/>
                  </a:lnTo>
                  <a:lnTo>
                    <a:pt x="78" y="1463"/>
                  </a:lnTo>
                  <a:lnTo>
                    <a:pt x="111" y="1413"/>
                  </a:lnTo>
                  <a:lnTo>
                    <a:pt x="147" y="1368"/>
                  </a:lnTo>
                  <a:lnTo>
                    <a:pt x="190" y="1326"/>
                  </a:lnTo>
                  <a:lnTo>
                    <a:pt x="235" y="1288"/>
                  </a:lnTo>
                  <a:lnTo>
                    <a:pt x="284" y="1257"/>
                  </a:lnTo>
                  <a:lnTo>
                    <a:pt x="336" y="1229"/>
                  </a:lnTo>
                  <a:lnTo>
                    <a:pt x="393" y="1208"/>
                  </a:lnTo>
                  <a:lnTo>
                    <a:pt x="451" y="1192"/>
                  </a:lnTo>
                  <a:lnTo>
                    <a:pt x="511" y="1181"/>
                  </a:lnTo>
                  <a:lnTo>
                    <a:pt x="573" y="1178"/>
                  </a:lnTo>
                  <a:lnTo>
                    <a:pt x="633" y="1181"/>
                  </a:lnTo>
                  <a:lnTo>
                    <a:pt x="692" y="1191"/>
                  </a:lnTo>
                  <a:lnTo>
                    <a:pt x="748" y="1205"/>
                  </a:lnTo>
                  <a:lnTo>
                    <a:pt x="801" y="1226"/>
                  </a:lnTo>
                  <a:lnTo>
                    <a:pt x="853" y="1251"/>
                  </a:lnTo>
                  <a:lnTo>
                    <a:pt x="901" y="1281"/>
                  </a:lnTo>
                  <a:lnTo>
                    <a:pt x="945" y="1316"/>
                  </a:lnTo>
                  <a:lnTo>
                    <a:pt x="987" y="1355"/>
                  </a:lnTo>
                  <a:lnTo>
                    <a:pt x="1024" y="1398"/>
                  </a:lnTo>
                  <a:lnTo>
                    <a:pt x="2075" y="789"/>
                  </a:lnTo>
                  <a:lnTo>
                    <a:pt x="2057" y="739"/>
                  </a:lnTo>
                  <a:lnTo>
                    <a:pt x="2045" y="685"/>
                  </a:lnTo>
                  <a:lnTo>
                    <a:pt x="2037" y="631"/>
                  </a:lnTo>
                  <a:lnTo>
                    <a:pt x="2034" y="576"/>
                  </a:lnTo>
                  <a:lnTo>
                    <a:pt x="2037" y="513"/>
                  </a:lnTo>
                  <a:lnTo>
                    <a:pt x="2047" y="452"/>
                  </a:lnTo>
                  <a:lnTo>
                    <a:pt x="2064" y="394"/>
                  </a:lnTo>
                  <a:lnTo>
                    <a:pt x="2085" y="339"/>
                  </a:lnTo>
                  <a:lnTo>
                    <a:pt x="2113" y="285"/>
                  </a:lnTo>
                  <a:lnTo>
                    <a:pt x="2144" y="237"/>
                  </a:lnTo>
                  <a:lnTo>
                    <a:pt x="2181" y="191"/>
                  </a:lnTo>
                  <a:lnTo>
                    <a:pt x="2223" y="149"/>
                  </a:lnTo>
                  <a:lnTo>
                    <a:pt x="2268" y="112"/>
                  </a:lnTo>
                  <a:lnTo>
                    <a:pt x="2318" y="79"/>
                  </a:lnTo>
                  <a:lnTo>
                    <a:pt x="2370" y="53"/>
                  </a:lnTo>
                  <a:lnTo>
                    <a:pt x="2427" y="30"/>
                  </a:lnTo>
                  <a:lnTo>
                    <a:pt x="2484" y="14"/>
                  </a:lnTo>
                  <a:lnTo>
                    <a:pt x="2544" y="5"/>
                  </a:lnTo>
                  <a:lnTo>
                    <a:pt x="26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137">
              <a:extLst>
                <a:ext uri="{FF2B5EF4-FFF2-40B4-BE49-F238E27FC236}">
                  <a16:creationId xmlns:a16="http://schemas.microsoft.com/office/drawing/2014/main" id="{6B7D4361-81E8-71B3-37AF-45284662884D}"/>
                </a:ext>
              </a:extLst>
            </p:cNvPr>
            <p:cNvSpPr>
              <a:spLocks/>
            </p:cNvSpPr>
            <p:nvPr/>
          </p:nvSpPr>
          <p:spPr bwMode="auto">
            <a:xfrm>
              <a:off x="5419726" y="2928938"/>
              <a:ext cx="50800" cy="50800"/>
            </a:xfrm>
            <a:custGeom>
              <a:avLst/>
              <a:gdLst>
                <a:gd name="T0" fmla="*/ 241 w 323"/>
                <a:gd name="T1" fmla="*/ 0 h 323"/>
                <a:gd name="T2" fmla="*/ 263 w 323"/>
                <a:gd name="T3" fmla="*/ 2 h 323"/>
                <a:gd name="T4" fmla="*/ 282 w 323"/>
                <a:gd name="T5" fmla="*/ 10 h 323"/>
                <a:gd name="T6" fmla="*/ 298 w 323"/>
                <a:gd name="T7" fmla="*/ 23 h 323"/>
                <a:gd name="T8" fmla="*/ 311 w 323"/>
                <a:gd name="T9" fmla="*/ 39 h 323"/>
                <a:gd name="T10" fmla="*/ 319 w 323"/>
                <a:gd name="T11" fmla="*/ 59 h 323"/>
                <a:gd name="T12" fmla="*/ 323 w 323"/>
                <a:gd name="T13" fmla="*/ 81 h 323"/>
                <a:gd name="T14" fmla="*/ 319 w 323"/>
                <a:gd name="T15" fmla="*/ 102 h 323"/>
                <a:gd name="T16" fmla="*/ 311 w 323"/>
                <a:gd name="T17" fmla="*/ 122 h 323"/>
                <a:gd name="T18" fmla="*/ 298 w 323"/>
                <a:gd name="T19" fmla="*/ 138 h 323"/>
                <a:gd name="T20" fmla="*/ 282 w 323"/>
                <a:gd name="T21" fmla="*/ 151 h 323"/>
                <a:gd name="T22" fmla="*/ 263 w 323"/>
                <a:gd name="T23" fmla="*/ 159 h 323"/>
                <a:gd name="T24" fmla="*/ 241 w 323"/>
                <a:gd name="T25" fmla="*/ 162 h 323"/>
                <a:gd name="T26" fmla="*/ 220 w 323"/>
                <a:gd name="T27" fmla="*/ 165 h 323"/>
                <a:gd name="T28" fmla="*/ 202 w 323"/>
                <a:gd name="T29" fmla="*/ 173 h 323"/>
                <a:gd name="T30" fmla="*/ 186 w 323"/>
                <a:gd name="T31" fmla="*/ 186 h 323"/>
                <a:gd name="T32" fmla="*/ 173 w 323"/>
                <a:gd name="T33" fmla="*/ 202 h 323"/>
                <a:gd name="T34" fmla="*/ 165 w 323"/>
                <a:gd name="T35" fmla="*/ 220 h 323"/>
                <a:gd name="T36" fmla="*/ 162 w 323"/>
                <a:gd name="T37" fmla="*/ 241 h 323"/>
                <a:gd name="T38" fmla="*/ 159 w 323"/>
                <a:gd name="T39" fmla="*/ 264 h 323"/>
                <a:gd name="T40" fmla="*/ 151 w 323"/>
                <a:gd name="T41" fmla="*/ 283 h 323"/>
                <a:gd name="T42" fmla="*/ 138 w 323"/>
                <a:gd name="T43" fmla="*/ 299 h 323"/>
                <a:gd name="T44" fmla="*/ 122 w 323"/>
                <a:gd name="T45" fmla="*/ 311 h 323"/>
                <a:gd name="T46" fmla="*/ 103 w 323"/>
                <a:gd name="T47" fmla="*/ 320 h 323"/>
                <a:gd name="T48" fmla="*/ 81 w 323"/>
                <a:gd name="T49" fmla="*/ 323 h 323"/>
                <a:gd name="T50" fmla="*/ 59 w 323"/>
                <a:gd name="T51" fmla="*/ 320 h 323"/>
                <a:gd name="T52" fmla="*/ 40 w 323"/>
                <a:gd name="T53" fmla="*/ 311 h 323"/>
                <a:gd name="T54" fmla="*/ 23 w 323"/>
                <a:gd name="T55" fmla="*/ 299 h 323"/>
                <a:gd name="T56" fmla="*/ 11 w 323"/>
                <a:gd name="T57" fmla="*/ 283 h 323"/>
                <a:gd name="T58" fmla="*/ 2 w 323"/>
                <a:gd name="T59" fmla="*/ 264 h 323"/>
                <a:gd name="T60" fmla="*/ 0 w 323"/>
                <a:gd name="T61" fmla="*/ 241 h 323"/>
                <a:gd name="T62" fmla="*/ 3 w 323"/>
                <a:gd name="T63" fmla="*/ 202 h 323"/>
                <a:gd name="T64" fmla="*/ 12 w 323"/>
                <a:gd name="T65" fmla="*/ 165 h 323"/>
                <a:gd name="T66" fmla="*/ 27 w 323"/>
                <a:gd name="T67" fmla="*/ 131 h 323"/>
                <a:gd name="T68" fmla="*/ 47 w 323"/>
                <a:gd name="T69" fmla="*/ 99 h 323"/>
                <a:gd name="T70" fmla="*/ 70 w 323"/>
                <a:gd name="T71" fmla="*/ 70 h 323"/>
                <a:gd name="T72" fmla="*/ 99 w 323"/>
                <a:gd name="T73" fmla="*/ 47 h 323"/>
                <a:gd name="T74" fmla="*/ 131 w 323"/>
                <a:gd name="T75" fmla="*/ 26 h 323"/>
                <a:gd name="T76" fmla="*/ 165 w 323"/>
                <a:gd name="T77" fmla="*/ 11 h 323"/>
                <a:gd name="T78" fmla="*/ 202 w 323"/>
                <a:gd name="T79" fmla="*/ 3 h 323"/>
                <a:gd name="T80" fmla="*/ 241 w 323"/>
                <a:gd name="T8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3" h="323">
                  <a:moveTo>
                    <a:pt x="241" y="0"/>
                  </a:moveTo>
                  <a:lnTo>
                    <a:pt x="263" y="2"/>
                  </a:lnTo>
                  <a:lnTo>
                    <a:pt x="282" y="10"/>
                  </a:lnTo>
                  <a:lnTo>
                    <a:pt x="298" y="23"/>
                  </a:lnTo>
                  <a:lnTo>
                    <a:pt x="311" y="39"/>
                  </a:lnTo>
                  <a:lnTo>
                    <a:pt x="319" y="59"/>
                  </a:lnTo>
                  <a:lnTo>
                    <a:pt x="323" y="81"/>
                  </a:lnTo>
                  <a:lnTo>
                    <a:pt x="319" y="102"/>
                  </a:lnTo>
                  <a:lnTo>
                    <a:pt x="311" y="122"/>
                  </a:lnTo>
                  <a:lnTo>
                    <a:pt x="298" y="138"/>
                  </a:lnTo>
                  <a:lnTo>
                    <a:pt x="282" y="151"/>
                  </a:lnTo>
                  <a:lnTo>
                    <a:pt x="263" y="159"/>
                  </a:lnTo>
                  <a:lnTo>
                    <a:pt x="241" y="162"/>
                  </a:lnTo>
                  <a:lnTo>
                    <a:pt x="220" y="165"/>
                  </a:lnTo>
                  <a:lnTo>
                    <a:pt x="202" y="173"/>
                  </a:lnTo>
                  <a:lnTo>
                    <a:pt x="186" y="186"/>
                  </a:lnTo>
                  <a:lnTo>
                    <a:pt x="173" y="202"/>
                  </a:lnTo>
                  <a:lnTo>
                    <a:pt x="165" y="220"/>
                  </a:lnTo>
                  <a:lnTo>
                    <a:pt x="162" y="241"/>
                  </a:lnTo>
                  <a:lnTo>
                    <a:pt x="159" y="264"/>
                  </a:lnTo>
                  <a:lnTo>
                    <a:pt x="151" y="283"/>
                  </a:lnTo>
                  <a:lnTo>
                    <a:pt x="138" y="299"/>
                  </a:lnTo>
                  <a:lnTo>
                    <a:pt x="122" y="311"/>
                  </a:lnTo>
                  <a:lnTo>
                    <a:pt x="103" y="320"/>
                  </a:lnTo>
                  <a:lnTo>
                    <a:pt x="81" y="323"/>
                  </a:lnTo>
                  <a:lnTo>
                    <a:pt x="59" y="320"/>
                  </a:lnTo>
                  <a:lnTo>
                    <a:pt x="40" y="311"/>
                  </a:lnTo>
                  <a:lnTo>
                    <a:pt x="23" y="299"/>
                  </a:lnTo>
                  <a:lnTo>
                    <a:pt x="11" y="283"/>
                  </a:lnTo>
                  <a:lnTo>
                    <a:pt x="2" y="264"/>
                  </a:lnTo>
                  <a:lnTo>
                    <a:pt x="0" y="241"/>
                  </a:lnTo>
                  <a:lnTo>
                    <a:pt x="3" y="202"/>
                  </a:lnTo>
                  <a:lnTo>
                    <a:pt x="12" y="165"/>
                  </a:lnTo>
                  <a:lnTo>
                    <a:pt x="27" y="131"/>
                  </a:lnTo>
                  <a:lnTo>
                    <a:pt x="47" y="99"/>
                  </a:lnTo>
                  <a:lnTo>
                    <a:pt x="70" y="70"/>
                  </a:lnTo>
                  <a:lnTo>
                    <a:pt x="99" y="47"/>
                  </a:lnTo>
                  <a:lnTo>
                    <a:pt x="131" y="26"/>
                  </a:lnTo>
                  <a:lnTo>
                    <a:pt x="165" y="11"/>
                  </a:lnTo>
                  <a:lnTo>
                    <a:pt x="202" y="3"/>
                  </a:lnTo>
                  <a:lnTo>
                    <a:pt x="2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29" name="Group 128">
            <a:extLst>
              <a:ext uri="{FF2B5EF4-FFF2-40B4-BE49-F238E27FC236}">
                <a16:creationId xmlns:a16="http://schemas.microsoft.com/office/drawing/2014/main" id="{DCEBDF61-5AF2-E47F-B73B-5EB36326BECB}"/>
              </a:ext>
            </a:extLst>
          </p:cNvPr>
          <p:cNvGrpSpPr/>
          <p:nvPr userDrawn="1"/>
        </p:nvGrpSpPr>
        <p:grpSpPr>
          <a:xfrm>
            <a:off x="6001006" y="4062011"/>
            <a:ext cx="295513" cy="598382"/>
            <a:chOff x="10059988" y="2759075"/>
            <a:chExt cx="463550" cy="407988"/>
          </a:xfrm>
          <a:solidFill>
            <a:schemeClr val="tx1"/>
          </a:solidFill>
        </p:grpSpPr>
        <p:sp>
          <p:nvSpPr>
            <p:cNvPr id="130" name="Freeform 182">
              <a:extLst>
                <a:ext uri="{FF2B5EF4-FFF2-40B4-BE49-F238E27FC236}">
                  <a16:creationId xmlns:a16="http://schemas.microsoft.com/office/drawing/2014/main" id="{ADB96146-F20D-7D81-41CE-1D747E78A6F5}"/>
                </a:ext>
              </a:extLst>
            </p:cNvPr>
            <p:cNvSpPr>
              <a:spLocks/>
            </p:cNvSpPr>
            <p:nvPr/>
          </p:nvSpPr>
          <p:spPr bwMode="auto">
            <a:xfrm>
              <a:off x="10059988" y="2759075"/>
              <a:ext cx="463550" cy="168275"/>
            </a:xfrm>
            <a:custGeom>
              <a:avLst/>
              <a:gdLst>
                <a:gd name="T0" fmla="*/ 1606 w 3212"/>
                <a:gd name="T1" fmla="*/ 0 h 1164"/>
                <a:gd name="T2" fmla="*/ 1815 w 3212"/>
                <a:gd name="T3" fmla="*/ 5 h 1164"/>
                <a:gd name="T4" fmla="*/ 2016 w 3212"/>
                <a:gd name="T5" fmla="*/ 19 h 1164"/>
                <a:gd name="T6" fmla="*/ 2208 w 3212"/>
                <a:gd name="T7" fmla="*/ 43 h 1164"/>
                <a:gd name="T8" fmla="*/ 2388 w 3212"/>
                <a:gd name="T9" fmla="*/ 74 h 1164"/>
                <a:gd name="T10" fmla="*/ 2554 w 3212"/>
                <a:gd name="T11" fmla="*/ 112 h 1164"/>
                <a:gd name="T12" fmla="*/ 2706 w 3212"/>
                <a:gd name="T13" fmla="*/ 158 h 1164"/>
                <a:gd name="T14" fmla="*/ 2841 w 3212"/>
                <a:gd name="T15" fmla="*/ 210 h 1164"/>
                <a:gd name="T16" fmla="*/ 2958 w 3212"/>
                <a:gd name="T17" fmla="*/ 268 h 1164"/>
                <a:gd name="T18" fmla="*/ 3055 w 3212"/>
                <a:gd name="T19" fmla="*/ 331 h 1164"/>
                <a:gd name="T20" fmla="*/ 3130 w 3212"/>
                <a:gd name="T21" fmla="*/ 398 h 1164"/>
                <a:gd name="T22" fmla="*/ 3182 w 3212"/>
                <a:gd name="T23" fmla="*/ 469 h 1164"/>
                <a:gd name="T24" fmla="*/ 3209 w 3212"/>
                <a:gd name="T25" fmla="*/ 544 h 1164"/>
                <a:gd name="T26" fmla="*/ 3209 w 3212"/>
                <a:gd name="T27" fmla="*/ 620 h 1164"/>
                <a:gd name="T28" fmla="*/ 3182 w 3212"/>
                <a:gd name="T29" fmla="*/ 695 h 1164"/>
                <a:gd name="T30" fmla="*/ 3130 w 3212"/>
                <a:gd name="T31" fmla="*/ 766 h 1164"/>
                <a:gd name="T32" fmla="*/ 3055 w 3212"/>
                <a:gd name="T33" fmla="*/ 833 h 1164"/>
                <a:gd name="T34" fmla="*/ 2958 w 3212"/>
                <a:gd name="T35" fmla="*/ 896 h 1164"/>
                <a:gd name="T36" fmla="*/ 2841 w 3212"/>
                <a:gd name="T37" fmla="*/ 954 h 1164"/>
                <a:gd name="T38" fmla="*/ 2706 w 3212"/>
                <a:gd name="T39" fmla="*/ 1006 h 1164"/>
                <a:gd name="T40" fmla="*/ 2554 w 3212"/>
                <a:gd name="T41" fmla="*/ 1052 h 1164"/>
                <a:gd name="T42" fmla="*/ 2388 w 3212"/>
                <a:gd name="T43" fmla="*/ 1090 h 1164"/>
                <a:gd name="T44" fmla="*/ 2208 w 3212"/>
                <a:gd name="T45" fmla="*/ 1122 h 1164"/>
                <a:gd name="T46" fmla="*/ 2016 w 3212"/>
                <a:gd name="T47" fmla="*/ 1145 h 1164"/>
                <a:gd name="T48" fmla="*/ 1815 w 3212"/>
                <a:gd name="T49" fmla="*/ 1159 h 1164"/>
                <a:gd name="T50" fmla="*/ 1606 w 3212"/>
                <a:gd name="T51" fmla="*/ 1164 h 1164"/>
                <a:gd name="T52" fmla="*/ 1397 w 3212"/>
                <a:gd name="T53" fmla="*/ 1159 h 1164"/>
                <a:gd name="T54" fmla="*/ 1195 w 3212"/>
                <a:gd name="T55" fmla="*/ 1145 h 1164"/>
                <a:gd name="T56" fmla="*/ 1004 w 3212"/>
                <a:gd name="T57" fmla="*/ 1122 h 1164"/>
                <a:gd name="T58" fmla="*/ 824 w 3212"/>
                <a:gd name="T59" fmla="*/ 1090 h 1164"/>
                <a:gd name="T60" fmla="*/ 658 w 3212"/>
                <a:gd name="T61" fmla="*/ 1052 h 1164"/>
                <a:gd name="T62" fmla="*/ 506 w 3212"/>
                <a:gd name="T63" fmla="*/ 1006 h 1164"/>
                <a:gd name="T64" fmla="*/ 371 w 3212"/>
                <a:gd name="T65" fmla="*/ 954 h 1164"/>
                <a:gd name="T66" fmla="*/ 254 w 3212"/>
                <a:gd name="T67" fmla="*/ 896 h 1164"/>
                <a:gd name="T68" fmla="*/ 157 w 3212"/>
                <a:gd name="T69" fmla="*/ 833 h 1164"/>
                <a:gd name="T70" fmla="*/ 82 w 3212"/>
                <a:gd name="T71" fmla="*/ 766 h 1164"/>
                <a:gd name="T72" fmla="*/ 30 w 3212"/>
                <a:gd name="T73" fmla="*/ 695 h 1164"/>
                <a:gd name="T74" fmla="*/ 3 w 3212"/>
                <a:gd name="T75" fmla="*/ 620 h 1164"/>
                <a:gd name="T76" fmla="*/ 3 w 3212"/>
                <a:gd name="T77" fmla="*/ 544 h 1164"/>
                <a:gd name="T78" fmla="*/ 30 w 3212"/>
                <a:gd name="T79" fmla="*/ 469 h 1164"/>
                <a:gd name="T80" fmla="*/ 82 w 3212"/>
                <a:gd name="T81" fmla="*/ 398 h 1164"/>
                <a:gd name="T82" fmla="*/ 157 w 3212"/>
                <a:gd name="T83" fmla="*/ 331 h 1164"/>
                <a:gd name="T84" fmla="*/ 254 w 3212"/>
                <a:gd name="T85" fmla="*/ 268 h 1164"/>
                <a:gd name="T86" fmla="*/ 371 w 3212"/>
                <a:gd name="T87" fmla="*/ 210 h 1164"/>
                <a:gd name="T88" fmla="*/ 506 w 3212"/>
                <a:gd name="T89" fmla="*/ 158 h 1164"/>
                <a:gd name="T90" fmla="*/ 658 w 3212"/>
                <a:gd name="T91" fmla="*/ 112 h 1164"/>
                <a:gd name="T92" fmla="*/ 824 w 3212"/>
                <a:gd name="T93" fmla="*/ 74 h 1164"/>
                <a:gd name="T94" fmla="*/ 1004 w 3212"/>
                <a:gd name="T95" fmla="*/ 43 h 1164"/>
                <a:gd name="T96" fmla="*/ 1195 w 3212"/>
                <a:gd name="T97" fmla="*/ 19 h 1164"/>
                <a:gd name="T98" fmla="*/ 1397 w 3212"/>
                <a:gd name="T99" fmla="*/ 5 h 1164"/>
                <a:gd name="T100" fmla="*/ 1606 w 3212"/>
                <a:gd name="T101"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12" h="1164">
                  <a:moveTo>
                    <a:pt x="1606" y="0"/>
                  </a:moveTo>
                  <a:lnTo>
                    <a:pt x="1606" y="0"/>
                  </a:lnTo>
                  <a:lnTo>
                    <a:pt x="1712" y="2"/>
                  </a:lnTo>
                  <a:lnTo>
                    <a:pt x="1815" y="5"/>
                  </a:lnTo>
                  <a:lnTo>
                    <a:pt x="1917" y="11"/>
                  </a:lnTo>
                  <a:lnTo>
                    <a:pt x="2016" y="19"/>
                  </a:lnTo>
                  <a:lnTo>
                    <a:pt x="2114" y="30"/>
                  </a:lnTo>
                  <a:lnTo>
                    <a:pt x="2208" y="43"/>
                  </a:lnTo>
                  <a:lnTo>
                    <a:pt x="2299" y="57"/>
                  </a:lnTo>
                  <a:lnTo>
                    <a:pt x="2388" y="74"/>
                  </a:lnTo>
                  <a:lnTo>
                    <a:pt x="2472" y="92"/>
                  </a:lnTo>
                  <a:lnTo>
                    <a:pt x="2554" y="112"/>
                  </a:lnTo>
                  <a:lnTo>
                    <a:pt x="2632" y="135"/>
                  </a:lnTo>
                  <a:lnTo>
                    <a:pt x="2706" y="158"/>
                  </a:lnTo>
                  <a:lnTo>
                    <a:pt x="2775" y="183"/>
                  </a:lnTo>
                  <a:lnTo>
                    <a:pt x="2841" y="210"/>
                  </a:lnTo>
                  <a:lnTo>
                    <a:pt x="2902" y="238"/>
                  </a:lnTo>
                  <a:lnTo>
                    <a:pt x="2958" y="268"/>
                  </a:lnTo>
                  <a:lnTo>
                    <a:pt x="3009" y="299"/>
                  </a:lnTo>
                  <a:lnTo>
                    <a:pt x="3055" y="331"/>
                  </a:lnTo>
                  <a:lnTo>
                    <a:pt x="3096" y="364"/>
                  </a:lnTo>
                  <a:lnTo>
                    <a:pt x="3130" y="398"/>
                  </a:lnTo>
                  <a:lnTo>
                    <a:pt x="3159" y="433"/>
                  </a:lnTo>
                  <a:lnTo>
                    <a:pt x="3182" y="469"/>
                  </a:lnTo>
                  <a:lnTo>
                    <a:pt x="3199" y="506"/>
                  </a:lnTo>
                  <a:lnTo>
                    <a:pt x="3209" y="544"/>
                  </a:lnTo>
                  <a:lnTo>
                    <a:pt x="3212" y="582"/>
                  </a:lnTo>
                  <a:lnTo>
                    <a:pt x="3209" y="620"/>
                  </a:lnTo>
                  <a:lnTo>
                    <a:pt x="3199" y="658"/>
                  </a:lnTo>
                  <a:lnTo>
                    <a:pt x="3182" y="695"/>
                  </a:lnTo>
                  <a:lnTo>
                    <a:pt x="3159" y="731"/>
                  </a:lnTo>
                  <a:lnTo>
                    <a:pt x="3130" y="766"/>
                  </a:lnTo>
                  <a:lnTo>
                    <a:pt x="3096" y="800"/>
                  </a:lnTo>
                  <a:lnTo>
                    <a:pt x="3055" y="833"/>
                  </a:lnTo>
                  <a:lnTo>
                    <a:pt x="3009" y="865"/>
                  </a:lnTo>
                  <a:lnTo>
                    <a:pt x="2958" y="896"/>
                  </a:lnTo>
                  <a:lnTo>
                    <a:pt x="2902" y="926"/>
                  </a:lnTo>
                  <a:lnTo>
                    <a:pt x="2841" y="954"/>
                  </a:lnTo>
                  <a:lnTo>
                    <a:pt x="2775" y="981"/>
                  </a:lnTo>
                  <a:lnTo>
                    <a:pt x="2706" y="1006"/>
                  </a:lnTo>
                  <a:lnTo>
                    <a:pt x="2632" y="1030"/>
                  </a:lnTo>
                  <a:lnTo>
                    <a:pt x="2554" y="1052"/>
                  </a:lnTo>
                  <a:lnTo>
                    <a:pt x="2472" y="1072"/>
                  </a:lnTo>
                  <a:lnTo>
                    <a:pt x="2388" y="1090"/>
                  </a:lnTo>
                  <a:lnTo>
                    <a:pt x="2299" y="1107"/>
                  </a:lnTo>
                  <a:lnTo>
                    <a:pt x="2208" y="1122"/>
                  </a:lnTo>
                  <a:lnTo>
                    <a:pt x="2114" y="1134"/>
                  </a:lnTo>
                  <a:lnTo>
                    <a:pt x="2016" y="1145"/>
                  </a:lnTo>
                  <a:lnTo>
                    <a:pt x="1917" y="1153"/>
                  </a:lnTo>
                  <a:lnTo>
                    <a:pt x="1815" y="1159"/>
                  </a:lnTo>
                  <a:lnTo>
                    <a:pt x="1712" y="1163"/>
                  </a:lnTo>
                  <a:lnTo>
                    <a:pt x="1606" y="1164"/>
                  </a:lnTo>
                  <a:lnTo>
                    <a:pt x="1500" y="1163"/>
                  </a:lnTo>
                  <a:lnTo>
                    <a:pt x="1397" y="1159"/>
                  </a:lnTo>
                  <a:lnTo>
                    <a:pt x="1295" y="1153"/>
                  </a:lnTo>
                  <a:lnTo>
                    <a:pt x="1195" y="1145"/>
                  </a:lnTo>
                  <a:lnTo>
                    <a:pt x="1098" y="1134"/>
                  </a:lnTo>
                  <a:lnTo>
                    <a:pt x="1004" y="1122"/>
                  </a:lnTo>
                  <a:lnTo>
                    <a:pt x="912" y="1107"/>
                  </a:lnTo>
                  <a:lnTo>
                    <a:pt x="824" y="1090"/>
                  </a:lnTo>
                  <a:lnTo>
                    <a:pt x="739" y="1072"/>
                  </a:lnTo>
                  <a:lnTo>
                    <a:pt x="658" y="1052"/>
                  </a:lnTo>
                  <a:lnTo>
                    <a:pt x="580" y="1030"/>
                  </a:lnTo>
                  <a:lnTo>
                    <a:pt x="506" y="1006"/>
                  </a:lnTo>
                  <a:lnTo>
                    <a:pt x="436" y="981"/>
                  </a:lnTo>
                  <a:lnTo>
                    <a:pt x="371" y="954"/>
                  </a:lnTo>
                  <a:lnTo>
                    <a:pt x="310" y="926"/>
                  </a:lnTo>
                  <a:lnTo>
                    <a:pt x="254" y="896"/>
                  </a:lnTo>
                  <a:lnTo>
                    <a:pt x="203" y="865"/>
                  </a:lnTo>
                  <a:lnTo>
                    <a:pt x="157" y="833"/>
                  </a:lnTo>
                  <a:lnTo>
                    <a:pt x="116" y="800"/>
                  </a:lnTo>
                  <a:lnTo>
                    <a:pt x="82" y="766"/>
                  </a:lnTo>
                  <a:lnTo>
                    <a:pt x="53" y="731"/>
                  </a:lnTo>
                  <a:lnTo>
                    <a:pt x="30" y="695"/>
                  </a:lnTo>
                  <a:lnTo>
                    <a:pt x="13" y="658"/>
                  </a:lnTo>
                  <a:lnTo>
                    <a:pt x="3" y="620"/>
                  </a:lnTo>
                  <a:lnTo>
                    <a:pt x="0" y="582"/>
                  </a:lnTo>
                  <a:lnTo>
                    <a:pt x="3" y="544"/>
                  </a:lnTo>
                  <a:lnTo>
                    <a:pt x="13" y="506"/>
                  </a:lnTo>
                  <a:lnTo>
                    <a:pt x="30" y="469"/>
                  </a:lnTo>
                  <a:lnTo>
                    <a:pt x="53" y="433"/>
                  </a:lnTo>
                  <a:lnTo>
                    <a:pt x="82" y="398"/>
                  </a:lnTo>
                  <a:lnTo>
                    <a:pt x="116" y="364"/>
                  </a:lnTo>
                  <a:lnTo>
                    <a:pt x="157" y="331"/>
                  </a:lnTo>
                  <a:lnTo>
                    <a:pt x="203" y="299"/>
                  </a:lnTo>
                  <a:lnTo>
                    <a:pt x="254" y="268"/>
                  </a:lnTo>
                  <a:lnTo>
                    <a:pt x="310" y="238"/>
                  </a:lnTo>
                  <a:lnTo>
                    <a:pt x="371" y="210"/>
                  </a:lnTo>
                  <a:lnTo>
                    <a:pt x="436" y="183"/>
                  </a:lnTo>
                  <a:lnTo>
                    <a:pt x="506" y="158"/>
                  </a:lnTo>
                  <a:lnTo>
                    <a:pt x="580" y="135"/>
                  </a:lnTo>
                  <a:lnTo>
                    <a:pt x="658" y="112"/>
                  </a:lnTo>
                  <a:lnTo>
                    <a:pt x="739" y="92"/>
                  </a:lnTo>
                  <a:lnTo>
                    <a:pt x="824" y="74"/>
                  </a:lnTo>
                  <a:lnTo>
                    <a:pt x="912" y="57"/>
                  </a:lnTo>
                  <a:lnTo>
                    <a:pt x="1004" y="43"/>
                  </a:lnTo>
                  <a:lnTo>
                    <a:pt x="1098" y="30"/>
                  </a:lnTo>
                  <a:lnTo>
                    <a:pt x="1195" y="19"/>
                  </a:lnTo>
                  <a:lnTo>
                    <a:pt x="1295" y="11"/>
                  </a:lnTo>
                  <a:lnTo>
                    <a:pt x="1397" y="5"/>
                  </a:lnTo>
                  <a:lnTo>
                    <a:pt x="1500" y="2"/>
                  </a:lnTo>
                  <a:lnTo>
                    <a:pt x="16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183">
              <a:extLst>
                <a:ext uri="{FF2B5EF4-FFF2-40B4-BE49-F238E27FC236}">
                  <a16:creationId xmlns:a16="http://schemas.microsoft.com/office/drawing/2014/main" id="{BF9BB636-EE38-D37C-8A7F-BC6CD8D94EBB}"/>
                </a:ext>
              </a:extLst>
            </p:cNvPr>
            <p:cNvSpPr>
              <a:spLocks/>
            </p:cNvSpPr>
            <p:nvPr/>
          </p:nvSpPr>
          <p:spPr bwMode="auto">
            <a:xfrm>
              <a:off x="10059988" y="2917825"/>
              <a:ext cx="463550" cy="93663"/>
            </a:xfrm>
            <a:custGeom>
              <a:avLst/>
              <a:gdLst>
                <a:gd name="T0" fmla="*/ 87 w 3212"/>
                <a:gd name="T1" fmla="*/ 40 h 648"/>
                <a:gd name="T2" fmla="*/ 256 w 3212"/>
                <a:gd name="T3" fmla="*/ 114 h 648"/>
                <a:gd name="T4" fmla="*/ 442 w 3212"/>
                <a:gd name="T5" fmla="*/ 179 h 648"/>
                <a:gd name="T6" fmla="*/ 647 w 3212"/>
                <a:gd name="T7" fmla="*/ 233 h 648"/>
                <a:gd name="T8" fmla="*/ 869 w 3212"/>
                <a:gd name="T9" fmla="*/ 277 h 648"/>
                <a:gd name="T10" fmla="*/ 1103 w 3212"/>
                <a:gd name="T11" fmla="*/ 310 h 648"/>
                <a:gd name="T12" fmla="*/ 1349 w 3212"/>
                <a:gd name="T13" fmla="*/ 330 h 648"/>
                <a:gd name="T14" fmla="*/ 1606 w 3212"/>
                <a:gd name="T15" fmla="*/ 338 h 648"/>
                <a:gd name="T16" fmla="*/ 1862 w 3212"/>
                <a:gd name="T17" fmla="*/ 330 h 648"/>
                <a:gd name="T18" fmla="*/ 2109 w 3212"/>
                <a:gd name="T19" fmla="*/ 310 h 648"/>
                <a:gd name="T20" fmla="*/ 2343 w 3212"/>
                <a:gd name="T21" fmla="*/ 277 h 648"/>
                <a:gd name="T22" fmla="*/ 2564 w 3212"/>
                <a:gd name="T23" fmla="*/ 233 h 648"/>
                <a:gd name="T24" fmla="*/ 2769 w 3212"/>
                <a:gd name="T25" fmla="*/ 179 h 648"/>
                <a:gd name="T26" fmla="*/ 2957 w 3212"/>
                <a:gd name="T27" fmla="*/ 114 h 648"/>
                <a:gd name="T28" fmla="*/ 3125 w 3212"/>
                <a:gd name="T29" fmla="*/ 40 h 648"/>
                <a:gd name="T30" fmla="*/ 3209 w 3212"/>
                <a:gd name="T31" fmla="*/ 33 h 648"/>
                <a:gd name="T32" fmla="*/ 3209 w 3212"/>
                <a:gd name="T33" fmla="*/ 104 h 648"/>
                <a:gd name="T34" fmla="*/ 3182 w 3212"/>
                <a:gd name="T35" fmla="*/ 179 h 648"/>
                <a:gd name="T36" fmla="*/ 3130 w 3212"/>
                <a:gd name="T37" fmla="*/ 250 h 648"/>
                <a:gd name="T38" fmla="*/ 3055 w 3212"/>
                <a:gd name="T39" fmla="*/ 317 h 648"/>
                <a:gd name="T40" fmla="*/ 2958 w 3212"/>
                <a:gd name="T41" fmla="*/ 381 h 648"/>
                <a:gd name="T42" fmla="*/ 2841 w 3212"/>
                <a:gd name="T43" fmla="*/ 439 h 648"/>
                <a:gd name="T44" fmla="*/ 2706 w 3212"/>
                <a:gd name="T45" fmla="*/ 491 h 648"/>
                <a:gd name="T46" fmla="*/ 2554 w 3212"/>
                <a:gd name="T47" fmla="*/ 536 h 648"/>
                <a:gd name="T48" fmla="*/ 2388 w 3212"/>
                <a:gd name="T49" fmla="*/ 575 h 648"/>
                <a:gd name="T50" fmla="*/ 2208 w 3212"/>
                <a:gd name="T51" fmla="*/ 606 h 648"/>
                <a:gd name="T52" fmla="*/ 2016 w 3212"/>
                <a:gd name="T53" fmla="*/ 629 h 648"/>
                <a:gd name="T54" fmla="*/ 1815 w 3212"/>
                <a:gd name="T55" fmla="*/ 644 h 648"/>
                <a:gd name="T56" fmla="*/ 1606 w 3212"/>
                <a:gd name="T57" fmla="*/ 648 h 648"/>
                <a:gd name="T58" fmla="*/ 1397 w 3212"/>
                <a:gd name="T59" fmla="*/ 644 h 648"/>
                <a:gd name="T60" fmla="*/ 1195 w 3212"/>
                <a:gd name="T61" fmla="*/ 629 h 648"/>
                <a:gd name="T62" fmla="*/ 1004 w 3212"/>
                <a:gd name="T63" fmla="*/ 606 h 648"/>
                <a:gd name="T64" fmla="*/ 824 w 3212"/>
                <a:gd name="T65" fmla="*/ 575 h 648"/>
                <a:gd name="T66" fmla="*/ 658 w 3212"/>
                <a:gd name="T67" fmla="*/ 536 h 648"/>
                <a:gd name="T68" fmla="*/ 506 w 3212"/>
                <a:gd name="T69" fmla="*/ 491 h 648"/>
                <a:gd name="T70" fmla="*/ 371 w 3212"/>
                <a:gd name="T71" fmla="*/ 439 h 648"/>
                <a:gd name="T72" fmla="*/ 254 w 3212"/>
                <a:gd name="T73" fmla="*/ 381 h 648"/>
                <a:gd name="T74" fmla="*/ 157 w 3212"/>
                <a:gd name="T75" fmla="*/ 317 h 648"/>
                <a:gd name="T76" fmla="*/ 82 w 3212"/>
                <a:gd name="T77" fmla="*/ 250 h 648"/>
                <a:gd name="T78" fmla="*/ 30 w 3212"/>
                <a:gd name="T79" fmla="*/ 179 h 648"/>
                <a:gd name="T80" fmla="*/ 3 w 3212"/>
                <a:gd name="T81" fmla="*/ 104 h 648"/>
                <a:gd name="T82" fmla="*/ 3 w 3212"/>
                <a:gd name="T83" fmla="*/ 33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8">
                  <a:moveTo>
                    <a:pt x="11" y="0"/>
                  </a:moveTo>
                  <a:lnTo>
                    <a:pt x="87" y="40"/>
                  </a:lnTo>
                  <a:lnTo>
                    <a:pt x="169" y="78"/>
                  </a:lnTo>
                  <a:lnTo>
                    <a:pt x="256" y="114"/>
                  </a:lnTo>
                  <a:lnTo>
                    <a:pt x="346" y="147"/>
                  </a:lnTo>
                  <a:lnTo>
                    <a:pt x="442" y="179"/>
                  </a:lnTo>
                  <a:lnTo>
                    <a:pt x="543" y="207"/>
                  </a:lnTo>
                  <a:lnTo>
                    <a:pt x="647" y="233"/>
                  </a:lnTo>
                  <a:lnTo>
                    <a:pt x="756" y="257"/>
                  </a:lnTo>
                  <a:lnTo>
                    <a:pt x="869" y="277"/>
                  </a:lnTo>
                  <a:lnTo>
                    <a:pt x="985" y="295"/>
                  </a:lnTo>
                  <a:lnTo>
                    <a:pt x="1103" y="310"/>
                  </a:lnTo>
                  <a:lnTo>
                    <a:pt x="1225" y="322"/>
                  </a:lnTo>
                  <a:lnTo>
                    <a:pt x="1349" y="330"/>
                  </a:lnTo>
                  <a:lnTo>
                    <a:pt x="1477" y="336"/>
                  </a:lnTo>
                  <a:lnTo>
                    <a:pt x="1606" y="338"/>
                  </a:lnTo>
                  <a:lnTo>
                    <a:pt x="1735" y="336"/>
                  </a:lnTo>
                  <a:lnTo>
                    <a:pt x="1862" y="330"/>
                  </a:lnTo>
                  <a:lnTo>
                    <a:pt x="1987" y="322"/>
                  </a:lnTo>
                  <a:lnTo>
                    <a:pt x="2109" y="310"/>
                  </a:lnTo>
                  <a:lnTo>
                    <a:pt x="2228" y="295"/>
                  </a:lnTo>
                  <a:lnTo>
                    <a:pt x="2343" y="277"/>
                  </a:lnTo>
                  <a:lnTo>
                    <a:pt x="2455" y="257"/>
                  </a:lnTo>
                  <a:lnTo>
                    <a:pt x="2564" y="233"/>
                  </a:lnTo>
                  <a:lnTo>
                    <a:pt x="2669" y="207"/>
                  </a:lnTo>
                  <a:lnTo>
                    <a:pt x="2769" y="179"/>
                  </a:lnTo>
                  <a:lnTo>
                    <a:pt x="2865" y="147"/>
                  </a:lnTo>
                  <a:lnTo>
                    <a:pt x="2957" y="114"/>
                  </a:lnTo>
                  <a:lnTo>
                    <a:pt x="3044" y="78"/>
                  </a:lnTo>
                  <a:lnTo>
                    <a:pt x="3125" y="40"/>
                  </a:lnTo>
                  <a:lnTo>
                    <a:pt x="3202" y="0"/>
                  </a:lnTo>
                  <a:lnTo>
                    <a:pt x="3209" y="33"/>
                  </a:lnTo>
                  <a:lnTo>
                    <a:pt x="3212" y="66"/>
                  </a:lnTo>
                  <a:lnTo>
                    <a:pt x="3209" y="104"/>
                  </a:lnTo>
                  <a:lnTo>
                    <a:pt x="3199" y="142"/>
                  </a:lnTo>
                  <a:lnTo>
                    <a:pt x="3182" y="179"/>
                  </a:lnTo>
                  <a:lnTo>
                    <a:pt x="3159" y="215"/>
                  </a:lnTo>
                  <a:lnTo>
                    <a:pt x="3130" y="250"/>
                  </a:lnTo>
                  <a:lnTo>
                    <a:pt x="3096" y="284"/>
                  </a:lnTo>
                  <a:lnTo>
                    <a:pt x="3055" y="317"/>
                  </a:lnTo>
                  <a:lnTo>
                    <a:pt x="3009" y="350"/>
                  </a:lnTo>
                  <a:lnTo>
                    <a:pt x="2958" y="381"/>
                  </a:lnTo>
                  <a:lnTo>
                    <a:pt x="2902" y="410"/>
                  </a:lnTo>
                  <a:lnTo>
                    <a:pt x="2841" y="439"/>
                  </a:lnTo>
                  <a:lnTo>
                    <a:pt x="2775" y="465"/>
                  </a:lnTo>
                  <a:lnTo>
                    <a:pt x="2706" y="491"/>
                  </a:lnTo>
                  <a:lnTo>
                    <a:pt x="2632" y="514"/>
                  </a:lnTo>
                  <a:lnTo>
                    <a:pt x="2554" y="536"/>
                  </a:lnTo>
                  <a:lnTo>
                    <a:pt x="2472" y="557"/>
                  </a:lnTo>
                  <a:lnTo>
                    <a:pt x="2388" y="575"/>
                  </a:lnTo>
                  <a:lnTo>
                    <a:pt x="2299" y="592"/>
                  </a:lnTo>
                  <a:lnTo>
                    <a:pt x="2208" y="606"/>
                  </a:lnTo>
                  <a:lnTo>
                    <a:pt x="2114" y="619"/>
                  </a:lnTo>
                  <a:lnTo>
                    <a:pt x="2016" y="629"/>
                  </a:lnTo>
                  <a:lnTo>
                    <a:pt x="1917" y="638"/>
                  </a:lnTo>
                  <a:lnTo>
                    <a:pt x="1815" y="644"/>
                  </a:lnTo>
                  <a:lnTo>
                    <a:pt x="1712" y="647"/>
                  </a:lnTo>
                  <a:lnTo>
                    <a:pt x="1606" y="648"/>
                  </a:lnTo>
                  <a:lnTo>
                    <a:pt x="1500" y="647"/>
                  </a:lnTo>
                  <a:lnTo>
                    <a:pt x="1397" y="644"/>
                  </a:lnTo>
                  <a:lnTo>
                    <a:pt x="1295" y="638"/>
                  </a:lnTo>
                  <a:lnTo>
                    <a:pt x="1195" y="629"/>
                  </a:lnTo>
                  <a:lnTo>
                    <a:pt x="1098" y="619"/>
                  </a:lnTo>
                  <a:lnTo>
                    <a:pt x="1004" y="606"/>
                  </a:lnTo>
                  <a:lnTo>
                    <a:pt x="912" y="592"/>
                  </a:lnTo>
                  <a:lnTo>
                    <a:pt x="824" y="575"/>
                  </a:lnTo>
                  <a:lnTo>
                    <a:pt x="739" y="557"/>
                  </a:lnTo>
                  <a:lnTo>
                    <a:pt x="658" y="536"/>
                  </a:lnTo>
                  <a:lnTo>
                    <a:pt x="580" y="514"/>
                  </a:lnTo>
                  <a:lnTo>
                    <a:pt x="506" y="491"/>
                  </a:lnTo>
                  <a:lnTo>
                    <a:pt x="436" y="465"/>
                  </a:lnTo>
                  <a:lnTo>
                    <a:pt x="371" y="439"/>
                  </a:lnTo>
                  <a:lnTo>
                    <a:pt x="310" y="410"/>
                  </a:lnTo>
                  <a:lnTo>
                    <a:pt x="254" y="381"/>
                  </a:lnTo>
                  <a:lnTo>
                    <a:pt x="203" y="350"/>
                  </a:lnTo>
                  <a:lnTo>
                    <a:pt x="157" y="317"/>
                  </a:lnTo>
                  <a:lnTo>
                    <a:pt x="116" y="284"/>
                  </a:lnTo>
                  <a:lnTo>
                    <a:pt x="82" y="250"/>
                  </a:lnTo>
                  <a:lnTo>
                    <a:pt x="53" y="215"/>
                  </a:lnTo>
                  <a:lnTo>
                    <a:pt x="30" y="179"/>
                  </a:lnTo>
                  <a:lnTo>
                    <a:pt x="13" y="142"/>
                  </a:lnTo>
                  <a:lnTo>
                    <a:pt x="3" y="104"/>
                  </a:lnTo>
                  <a:lnTo>
                    <a:pt x="0" y="66"/>
                  </a:lnTo>
                  <a:lnTo>
                    <a:pt x="3" y="3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184">
              <a:extLst>
                <a:ext uri="{FF2B5EF4-FFF2-40B4-BE49-F238E27FC236}">
                  <a16:creationId xmlns:a16="http://schemas.microsoft.com/office/drawing/2014/main" id="{C544D354-8CDB-E88C-402E-ED04B93AF156}"/>
                </a:ext>
              </a:extLst>
            </p:cNvPr>
            <p:cNvSpPr>
              <a:spLocks/>
            </p:cNvSpPr>
            <p:nvPr/>
          </p:nvSpPr>
          <p:spPr bwMode="auto">
            <a:xfrm>
              <a:off x="10059988" y="2995613"/>
              <a:ext cx="463550" cy="93663"/>
            </a:xfrm>
            <a:custGeom>
              <a:avLst/>
              <a:gdLst>
                <a:gd name="T0" fmla="*/ 87 w 3212"/>
                <a:gd name="T1" fmla="*/ 40 h 647"/>
                <a:gd name="T2" fmla="*/ 256 w 3212"/>
                <a:gd name="T3" fmla="*/ 114 h 647"/>
                <a:gd name="T4" fmla="*/ 442 w 3212"/>
                <a:gd name="T5" fmla="*/ 178 h 647"/>
                <a:gd name="T6" fmla="*/ 647 w 3212"/>
                <a:gd name="T7" fmla="*/ 233 h 647"/>
                <a:gd name="T8" fmla="*/ 869 w 3212"/>
                <a:gd name="T9" fmla="*/ 277 h 647"/>
                <a:gd name="T10" fmla="*/ 1103 w 3212"/>
                <a:gd name="T11" fmla="*/ 310 h 647"/>
                <a:gd name="T12" fmla="*/ 1349 w 3212"/>
                <a:gd name="T13" fmla="*/ 330 h 647"/>
                <a:gd name="T14" fmla="*/ 1606 w 3212"/>
                <a:gd name="T15" fmla="*/ 337 h 647"/>
                <a:gd name="T16" fmla="*/ 1862 w 3212"/>
                <a:gd name="T17" fmla="*/ 330 h 647"/>
                <a:gd name="T18" fmla="*/ 2109 w 3212"/>
                <a:gd name="T19" fmla="*/ 310 h 647"/>
                <a:gd name="T20" fmla="*/ 2343 w 3212"/>
                <a:gd name="T21" fmla="*/ 277 h 647"/>
                <a:gd name="T22" fmla="*/ 2564 w 3212"/>
                <a:gd name="T23" fmla="*/ 233 h 647"/>
                <a:gd name="T24" fmla="*/ 2769 w 3212"/>
                <a:gd name="T25" fmla="*/ 178 h 647"/>
                <a:gd name="T26" fmla="*/ 2957 w 3212"/>
                <a:gd name="T27" fmla="*/ 114 h 647"/>
                <a:gd name="T28" fmla="*/ 3125 w 3212"/>
                <a:gd name="T29" fmla="*/ 40 h 647"/>
                <a:gd name="T30" fmla="*/ 3209 w 3212"/>
                <a:gd name="T31" fmla="*/ 33 h 647"/>
                <a:gd name="T32" fmla="*/ 3209 w 3212"/>
                <a:gd name="T33" fmla="*/ 104 h 647"/>
                <a:gd name="T34" fmla="*/ 3182 w 3212"/>
                <a:gd name="T35" fmla="*/ 178 h 647"/>
                <a:gd name="T36" fmla="*/ 3130 w 3212"/>
                <a:gd name="T37" fmla="*/ 250 h 647"/>
                <a:gd name="T38" fmla="*/ 3055 w 3212"/>
                <a:gd name="T39" fmla="*/ 317 h 647"/>
                <a:gd name="T40" fmla="*/ 2958 w 3212"/>
                <a:gd name="T41" fmla="*/ 380 h 647"/>
                <a:gd name="T42" fmla="*/ 2841 w 3212"/>
                <a:gd name="T43" fmla="*/ 438 h 647"/>
                <a:gd name="T44" fmla="*/ 2706 w 3212"/>
                <a:gd name="T45" fmla="*/ 490 h 647"/>
                <a:gd name="T46" fmla="*/ 2554 w 3212"/>
                <a:gd name="T47" fmla="*/ 535 h 647"/>
                <a:gd name="T48" fmla="*/ 2388 w 3212"/>
                <a:gd name="T49" fmla="*/ 574 h 647"/>
                <a:gd name="T50" fmla="*/ 2208 w 3212"/>
                <a:gd name="T51" fmla="*/ 605 h 647"/>
                <a:gd name="T52" fmla="*/ 2016 w 3212"/>
                <a:gd name="T53" fmla="*/ 628 h 647"/>
                <a:gd name="T54" fmla="*/ 1815 w 3212"/>
                <a:gd name="T55" fmla="*/ 643 h 647"/>
                <a:gd name="T56" fmla="*/ 1606 w 3212"/>
                <a:gd name="T57" fmla="*/ 647 h 647"/>
                <a:gd name="T58" fmla="*/ 1397 w 3212"/>
                <a:gd name="T59" fmla="*/ 643 h 647"/>
                <a:gd name="T60" fmla="*/ 1195 w 3212"/>
                <a:gd name="T61" fmla="*/ 628 h 647"/>
                <a:gd name="T62" fmla="*/ 1004 w 3212"/>
                <a:gd name="T63" fmla="*/ 605 h 647"/>
                <a:gd name="T64" fmla="*/ 824 w 3212"/>
                <a:gd name="T65" fmla="*/ 574 h 647"/>
                <a:gd name="T66" fmla="*/ 658 w 3212"/>
                <a:gd name="T67" fmla="*/ 535 h 647"/>
                <a:gd name="T68" fmla="*/ 506 w 3212"/>
                <a:gd name="T69" fmla="*/ 490 h 647"/>
                <a:gd name="T70" fmla="*/ 371 w 3212"/>
                <a:gd name="T71" fmla="*/ 438 h 647"/>
                <a:gd name="T72" fmla="*/ 254 w 3212"/>
                <a:gd name="T73" fmla="*/ 380 h 647"/>
                <a:gd name="T74" fmla="*/ 157 w 3212"/>
                <a:gd name="T75" fmla="*/ 317 h 647"/>
                <a:gd name="T76" fmla="*/ 82 w 3212"/>
                <a:gd name="T77" fmla="*/ 250 h 647"/>
                <a:gd name="T78" fmla="*/ 30 w 3212"/>
                <a:gd name="T79" fmla="*/ 178 h 647"/>
                <a:gd name="T80" fmla="*/ 3 w 3212"/>
                <a:gd name="T81" fmla="*/ 104 h 647"/>
                <a:gd name="T82" fmla="*/ 3 w 3212"/>
                <a:gd name="T83" fmla="*/ 3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7">
                  <a:moveTo>
                    <a:pt x="11" y="0"/>
                  </a:moveTo>
                  <a:lnTo>
                    <a:pt x="87" y="40"/>
                  </a:lnTo>
                  <a:lnTo>
                    <a:pt x="169" y="78"/>
                  </a:lnTo>
                  <a:lnTo>
                    <a:pt x="256" y="114"/>
                  </a:lnTo>
                  <a:lnTo>
                    <a:pt x="346" y="147"/>
                  </a:lnTo>
                  <a:lnTo>
                    <a:pt x="442" y="178"/>
                  </a:lnTo>
                  <a:lnTo>
                    <a:pt x="543" y="207"/>
                  </a:lnTo>
                  <a:lnTo>
                    <a:pt x="647" y="233"/>
                  </a:lnTo>
                  <a:lnTo>
                    <a:pt x="756" y="257"/>
                  </a:lnTo>
                  <a:lnTo>
                    <a:pt x="869" y="277"/>
                  </a:lnTo>
                  <a:lnTo>
                    <a:pt x="985" y="295"/>
                  </a:lnTo>
                  <a:lnTo>
                    <a:pt x="1103" y="310"/>
                  </a:lnTo>
                  <a:lnTo>
                    <a:pt x="1225" y="322"/>
                  </a:lnTo>
                  <a:lnTo>
                    <a:pt x="1349" y="330"/>
                  </a:lnTo>
                  <a:lnTo>
                    <a:pt x="1477" y="335"/>
                  </a:lnTo>
                  <a:lnTo>
                    <a:pt x="1606" y="337"/>
                  </a:lnTo>
                  <a:lnTo>
                    <a:pt x="1735" y="335"/>
                  </a:lnTo>
                  <a:lnTo>
                    <a:pt x="1862" y="330"/>
                  </a:lnTo>
                  <a:lnTo>
                    <a:pt x="1987" y="322"/>
                  </a:lnTo>
                  <a:lnTo>
                    <a:pt x="2109" y="310"/>
                  </a:lnTo>
                  <a:lnTo>
                    <a:pt x="2228" y="295"/>
                  </a:lnTo>
                  <a:lnTo>
                    <a:pt x="2343" y="277"/>
                  </a:lnTo>
                  <a:lnTo>
                    <a:pt x="2455" y="257"/>
                  </a:lnTo>
                  <a:lnTo>
                    <a:pt x="2564" y="233"/>
                  </a:lnTo>
                  <a:lnTo>
                    <a:pt x="2669" y="207"/>
                  </a:lnTo>
                  <a:lnTo>
                    <a:pt x="2769" y="178"/>
                  </a:lnTo>
                  <a:lnTo>
                    <a:pt x="2865" y="147"/>
                  </a:lnTo>
                  <a:lnTo>
                    <a:pt x="2957" y="114"/>
                  </a:lnTo>
                  <a:lnTo>
                    <a:pt x="3044" y="78"/>
                  </a:lnTo>
                  <a:lnTo>
                    <a:pt x="3125" y="40"/>
                  </a:lnTo>
                  <a:lnTo>
                    <a:pt x="3202" y="0"/>
                  </a:lnTo>
                  <a:lnTo>
                    <a:pt x="3209" y="33"/>
                  </a:lnTo>
                  <a:lnTo>
                    <a:pt x="3212" y="66"/>
                  </a:lnTo>
                  <a:lnTo>
                    <a:pt x="3209" y="104"/>
                  </a:lnTo>
                  <a:lnTo>
                    <a:pt x="3199" y="142"/>
                  </a:lnTo>
                  <a:lnTo>
                    <a:pt x="3182" y="178"/>
                  </a:lnTo>
                  <a:lnTo>
                    <a:pt x="3159" y="215"/>
                  </a:lnTo>
                  <a:lnTo>
                    <a:pt x="3130" y="250"/>
                  </a:lnTo>
                  <a:lnTo>
                    <a:pt x="3096" y="284"/>
                  </a:lnTo>
                  <a:lnTo>
                    <a:pt x="3055" y="317"/>
                  </a:lnTo>
                  <a:lnTo>
                    <a:pt x="3009" y="349"/>
                  </a:lnTo>
                  <a:lnTo>
                    <a:pt x="2958" y="380"/>
                  </a:lnTo>
                  <a:lnTo>
                    <a:pt x="2902" y="409"/>
                  </a:lnTo>
                  <a:lnTo>
                    <a:pt x="2841" y="438"/>
                  </a:lnTo>
                  <a:lnTo>
                    <a:pt x="2775" y="464"/>
                  </a:lnTo>
                  <a:lnTo>
                    <a:pt x="2706" y="490"/>
                  </a:lnTo>
                  <a:lnTo>
                    <a:pt x="2632" y="513"/>
                  </a:lnTo>
                  <a:lnTo>
                    <a:pt x="2554" y="535"/>
                  </a:lnTo>
                  <a:lnTo>
                    <a:pt x="2472" y="556"/>
                  </a:lnTo>
                  <a:lnTo>
                    <a:pt x="2388" y="574"/>
                  </a:lnTo>
                  <a:lnTo>
                    <a:pt x="2299" y="591"/>
                  </a:lnTo>
                  <a:lnTo>
                    <a:pt x="2208" y="605"/>
                  </a:lnTo>
                  <a:lnTo>
                    <a:pt x="2114" y="618"/>
                  </a:lnTo>
                  <a:lnTo>
                    <a:pt x="2016" y="628"/>
                  </a:lnTo>
                  <a:lnTo>
                    <a:pt x="1917" y="637"/>
                  </a:lnTo>
                  <a:lnTo>
                    <a:pt x="1815" y="643"/>
                  </a:lnTo>
                  <a:lnTo>
                    <a:pt x="1712" y="646"/>
                  </a:lnTo>
                  <a:lnTo>
                    <a:pt x="1606" y="647"/>
                  </a:lnTo>
                  <a:lnTo>
                    <a:pt x="1500" y="646"/>
                  </a:lnTo>
                  <a:lnTo>
                    <a:pt x="1397" y="643"/>
                  </a:lnTo>
                  <a:lnTo>
                    <a:pt x="1295" y="637"/>
                  </a:lnTo>
                  <a:lnTo>
                    <a:pt x="1195" y="628"/>
                  </a:lnTo>
                  <a:lnTo>
                    <a:pt x="1098" y="618"/>
                  </a:lnTo>
                  <a:lnTo>
                    <a:pt x="1004" y="605"/>
                  </a:lnTo>
                  <a:lnTo>
                    <a:pt x="912" y="591"/>
                  </a:lnTo>
                  <a:lnTo>
                    <a:pt x="824" y="574"/>
                  </a:lnTo>
                  <a:lnTo>
                    <a:pt x="739" y="556"/>
                  </a:lnTo>
                  <a:lnTo>
                    <a:pt x="658" y="535"/>
                  </a:lnTo>
                  <a:lnTo>
                    <a:pt x="580" y="513"/>
                  </a:lnTo>
                  <a:lnTo>
                    <a:pt x="506" y="490"/>
                  </a:lnTo>
                  <a:lnTo>
                    <a:pt x="436" y="464"/>
                  </a:lnTo>
                  <a:lnTo>
                    <a:pt x="371" y="438"/>
                  </a:lnTo>
                  <a:lnTo>
                    <a:pt x="310" y="409"/>
                  </a:lnTo>
                  <a:lnTo>
                    <a:pt x="254" y="380"/>
                  </a:lnTo>
                  <a:lnTo>
                    <a:pt x="203" y="349"/>
                  </a:lnTo>
                  <a:lnTo>
                    <a:pt x="157" y="317"/>
                  </a:lnTo>
                  <a:lnTo>
                    <a:pt x="116" y="284"/>
                  </a:lnTo>
                  <a:lnTo>
                    <a:pt x="82" y="250"/>
                  </a:lnTo>
                  <a:lnTo>
                    <a:pt x="53" y="215"/>
                  </a:lnTo>
                  <a:lnTo>
                    <a:pt x="30" y="178"/>
                  </a:lnTo>
                  <a:lnTo>
                    <a:pt x="13" y="142"/>
                  </a:lnTo>
                  <a:lnTo>
                    <a:pt x="3" y="104"/>
                  </a:lnTo>
                  <a:lnTo>
                    <a:pt x="0" y="66"/>
                  </a:lnTo>
                  <a:lnTo>
                    <a:pt x="3" y="3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185">
              <a:extLst>
                <a:ext uri="{FF2B5EF4-FFF2-40B4-BE49-F238E27FC236}">
                  <a16:creationId xmlns:a16="http://schemas.microsoft.com/office/drawing/2014/main" id="{24F32A12-6D57-D945-FD56-2359F697F51F}"/>
                </a:ext>
              </a:extLst>
            </p:cNvPr>
            <p:cNvSpPr>
              <a:spLocks/>
            </p:cNvSpPr>
            <p:nvPr/>
          </p:nvSpPr>
          <p:spPr bwMode="auto">
            <a:xfrm>
              <a:off x="10059988" y="3074988"/>
              <a:ext cx="463550" cy="92075"/>
            </a:xfrm>
            <a:custGeom>
              <a:avLst/>
              <a:gdLst>
                <a:gd name="T0" fmla="*/ 87 w 3212"/>
                <a:gd name="T1" fmla="*/ 40 h 647"/>
                <a:gd name="T2" fmla="*/ 256 w 3212"/>
                <a:gd name="T3" fmla="*/ 113 h 647"/>
                <a:gd name="T4" fmla="*/ 442 w 3212"/>
                <a:gd name="T5" fmla="*/ 178 h 647"/>
                <a:gd name="T6" fmla="*/ 647 w 3212"/>
                <a:gd name="T7" fmla="*/ 233 h 647"/>
                <a:gd name="T8" fmla="*/ 869 w 3212"/>
                <a:gd name="T9" fmla="*/ 277 h 647"/>
                <a:gd name="T10" fmla="*/ 1103 w 3212"/>
                <a:gd name="T11" fmla="*/ 310 h 647"/>
                <a:gd name="T12" fmla="*/ 1349 w 3212"/>
                <a:gd name="T13" fmla="*/ 330 h 647"/>
                <a:gd name="T14" fmla="*/ 1606 w 3212"/>
                <a:gd name="T15" fmla="*/ 337 h 647"/>
                <a:gd name="T16" fmla="*/ 1862 w 3212"/>
                <a:gd name="T17" fmla="*/ 330 h 647"/>
                <a:gd name="T18" fmla="*/ 2109 w 3212"/>
                <a:gd name="T19" fmla="*/ 310 h 647"/>
                <a:gd name="T20" fmla="*/ 2343 w 3212"/>
                <a:gd name="T21" fmla="*/ 277 h 647"/>
                <a:gd name="T22" fmla="*/ 2564 w 3212"/>
                <a:gd name="T23" fmla="*/ 233 h 647"/>
                <a:gd name="T24" fmla="*/ 2769 w 3212"/>
                <a:gd name="T25" fmla="*/ 178 h 647"/>
                <a:gd name="T26" fmla="*/ 2957 w 3212"/>
                <a:gd name="T27" fmla="*/ 113 h 647"/>
                <a:gd name="T28" fmla="*/ 3125 w 3212"/>
                <a:gd name="T29" fmla="*/ 40 h 647"/>
                <a:gd name="T30" fmla="*/ 3209 w 3212"/>
                <a:gd name="T31" fmla="*/ 32 h 647"/>
                <a:gd name="T32" fmla="*/ 3209 w 3212"/>
                <a:gd name="T33" fmla="*/ 103 h 647"/>
                <a:gd name="T34" fmla="*/ 3182 w 3212"/>
                <a:gd name="T35" fmla="*/ 178 h 647"/>
                <a:gd name="T36" fmla="*/ 3130 w 3212"/>
                <a:gd name="T37" fmla="*/ 249 h 647"/>
                <a:gd name="T38" fmla="*/ 3055 w 3212"/>
                <a:gd name="T39" fmla="*/ 316 h 647"/>
                <a:gd name="T40" fmla="*/ 2958 w 3212"/>
                <a:gd name="T41" fmla="*/ 379 h 647"/>
                <a:gd name="T42" fmla="*/ 2841 w 3212"/>
                <a:gd name="T43" fmla="*/ 437 h 647"/>
                <a:gd name="T44" fmla="*/ 2706 w 3212"/>
                <a:gd name="T45" fmla="*/ 489 h 647"/>
                <a:gd name="T46" fmla="*/ 2554 w 3212"/>
                <a:gd name="T47" fmla="*/ 535 h 647"/>
                <a:gd name="T48" fmla="*/ 2388 w 3212"/>
                <a:gd name="T49" fmla="*/ 574 h 647"/>
                <a:gd name="T50" fmla="*/ 2208 w 3212"/>
                <a:gd name="T51" fmla="*/ 605 h 647"/>
                <a:gd name="T52" fmla="*/ 2016 w 3212"/>
                <a:gd name="T53" fmla="*/ 628 h 647"/>
                <a:gd name="T54" fmla="*/ 1815 w 3212"/>
                <a:gd name="T55" fmla="*/ 642 h 647"/>
                <a:gd name="T56" fmla="*/ 1606 w 3212"/>
                <a:gd name="T57" fmla="*/ 647 h 647"/>
                <a:gd name="T58" fmla="*/ 1397 w 3212"/>
                <a:gd name="T59" fmla="*/ 642 h 647"/>
                <a:gd name="T60" fmla="*/ 1195 w 3212"/>
                <a:gd name="T61" fmla="*/ 628 h 647"/>
                <a:gd name="T62" fmla="*/ 1004 w 3212"/>
                <a:gd name="T63" fmla="*/ 605 h 647"/>
                <a:gd name="T64" fmla="*/ 824 w 3212"/>
                <a:gd name="T65" fmla="*/ 574 h 647"/>
                <a:gd name="T66" fmla="*/ 658 w 3212"/>
                <a:gd name="T67" fmla="*/ 535 h 647"/>
                <a:gd name="T68" fmla="*/ 506 w 3212"/>
                <a:gd name="T69" fmla="*/ 489 h 647"/>
                <a:gd name="T70" fmla="*/ 371 w 3212"/>
                <a:gd name="T71" fmla="*/ 437 h 647"/>
                <a:gd name="T72" fmla="*/ 254 w 3212"/>
                <a:gd name="T73" fmla="*/ 379 h 647"/>
                <a:gd name="T74" fmla="*/ 157 w 3212"/>
                <a:gd name="T75" fmla="*/ 316 h 647"/>
                <a:gd name="T76" fmla="*/ 82 w 3212"/>
                <a:gd name="T77" fmla="*/ 249 h 647"/>
                <a:gd name="T78" fmla="*/ 30 w 3212"/>
                <a:gd name="T79" fmla="*/ 178 h 647"/>
                <a:gd name="T80" fmla="*/ 3 w 3212"/>
                <a:gd name="T81" fmla="*/ 103 h 647"/>
                <a:gd name="T82" fmla="*/ 3 w 3212"/>
                <a:gd name="T83" fmla="*/ 32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7">
                  <a:moveTo>
                    <a:pt x="11" y="0"/>
                  </a:moveTo>
                  <a:lnTo>
                    <a:pt x="87" y="40"/>
                  </a:lnTo>
                  <a:lnTo>
                    <a:pt x="169" y="78"/>
                  </a:lnTo>
                  <a:lnTo>
                    <a:pt x="256" y="113"/>
                  </a:lnTo>
                  <a:lnTo>
                    <a:pt x="346" y="147"/>
                  </a:lnTo>
                  <a:lnTo>
                    <a:pt x="442" y="178"/>
                  </a:lnTo>
                  <a:lnTo>
                    <a:pt x="543" y="207"/>
                  </a:lnTo>
                  <a:lnTo>
                    <a:pt x="647" y="233"/>
                  </a:lnTo>
                  <a:lnTo>
                    <a:pt x="756" y="257"/>
                  </a:lnTo>
                  <a:lnTo>
                    <a:pt x="869" y="277"/>
                  </a:lnTo>
                  <a:lnTo>
                    <a:pt x="985" y="295"/>
                  </a:lnTo>
                  <a:lnTo>
                    <a:pt x="1103" y="310"/>
                  </a:lnTo>
                  <a:lnTo>
                    <a:pt x="1225" y="322"/>
                  </a:lnTo>
                  <a:lnTo>
                    <a:pt x="1349" y="330"/>
                  </a:lnTo>
                  <a:lnTo>
                    <a:pt x="1477" y="335"/>
                  </a:lnTo>
                  <a:lnTo>
                    <a:pt x="1606" y="337"/>
                  </a:lnTo>
                  <a:lnTo>
                    <a:pt x="1735" y="335"/>
                  </a:lnTo>
                  <a:lnTo>
                    <a:pt x="1862" y="330"/>
                  </a:lnTo>
                  <a:lnTo>
                    <a:pt x="1987" y="322"/>
                  </a:lnTo>
                  <a:lnTo>
                    <a:pt x="2109" y="310"/>
                  </a:lnTo>
                  <a:lnTo>
                    <a:pt x="2228" y="295"/>
                  </a:lnTo>
                  <a:lnTo>
                    <a:pt x="2343" y="277"/>
                  </a:lnTo>
                  <a:lnTo>
                    <a:pt x="2455" y="257"/>
                  </a:lnTo>
                  <a:lnTo>
                    <a:pt x="2564" y="233"/>
                  </a:lnTo>
                  <a:lnTo>
                    <a:pt x="2669" y="207"/>
                  </a:lnTo>
                  <a:lnTo>
                    <a:pt x="2769" y="178"/>
                  </a:lnTo>
                  <a:lnTo>
                    <a:pt x="2865" y="147"/>
                  </a:lnTo>
                  <a:lnTo>
                    <a:pt x="2957" y="113"/>
                  </a:lnTo>
                  <a:lnTo>
                    <a:pt x="3044" y="78"/>
                  </a:lnTo>
                  <a:lnTo>
                    <a:pt x="3125" y="40"/>
                  </a:lnTo>
                  <a:lnTo>
                    <a:pt x="3202" y="0"/>
                  </a:lnTo>
                  <a:lnTo>
                    <a:pt x="3209" y="32"/>
                  </a:lnTo>
                  <a:lnTo>
                    <a:pt x="3212" y="65"/>
                  </a:lnTo>
                  <a:lnTo>
                    <a:pt x="3209" y="103"/>
                  </a:lnTo>
                  <a:lnTo>
                    <a:pt x="3199" y="141"/>
                  </a:lnTo>
                  <a:lnTo>
                    <a:pt x="3182" y="178"/>
                  </a:lnTo>
                  <a:lnTo>
                    <a:pt x="3159" y="214"/>
                  </a:lnTo>
                  <a:lnTo>
                    <a:pt x="3130" y="249"/>
                  </a:lnTo>
                  <a:lnTo>
                    <a:pt x="3096" y="283"/>
                  </a:lnTo>
                  <a:lnTo>
                    <a:pt x="3055" y="316"/>
                  </a:lnTo>
                  <a:lnTo>
                    <a:pt x="3009" y="348"/>
                  </a:lnTo>
                  <a:lnTo>
                    <a:pt x="2958" y="379"/>
                  </a:lnTo>
                  <a:lnTo>
                    <a:pt x="2902" y="409"/>
                  </a:lnTo>
                  <a:lnTo>
                    <a:pt x="2841" y="437"/>
                  </a:lnTo>
                  <a:lnTo>
                    <a:pt x="2775" y="464"/>
                  </a:lnTo>
                  <a:lnTo>
                    <a:pt x="2706" y="489"/>
                  </a:lnTo>
                  <a:lnTo>
                    <a:pt x="2632" y="513"/>
                  </a:lnTo>
                  <a:lnTo>
                    <a:pt x="2554" y="535"/>
                  </a:lnTo>
                  <a:lnTo>
                    <a:pt x="2472" y="555"/>
                  </a:lnTo>
                  <a:lnTo>
                    <a:pt x="2388" y="574"/>
                  </a:lnTo>
                  <a:lnTo>
                    <a:pt x="2299" y="590"/>
                  </a:lnTo>
                  <a:lnTo>
                    <a:pt x="2208" y="605"/>
                  </a:lnTo>
                  <a:lnTo>
                    <a:pt x="2114" y="618"/>
                  </a:lnTo>
                  <a:lnTo>
                    <a:pt x="2016" y="628"/>
                  </a:lnTo>
                  <a:lnTo>
                    <a:pt x="1917" y="636"/>
                  </a:lnTo>
                  <a:lnTo>
                    <a:pt x="1815" y="642"/>
                  </a:lnTo>
                  <a:lnTo>
                    <a:pt x="1712" y="646"/>
                  </a:lnTo>
                  <a:lnTo>
                    <a:pt x="1606" y="647"/>
                  </a:lnTo>
                  <a:lnTo>
                    <a:pt x="1500" y="646"/>
                  </a:lnTo>
                  <a:lnTo>
                    <a:pt x="1397" y="642"/>
                  </a:lnTo>
                  <a:lnTo>
                    <a:pt x="1295" y="636"/>
                  </a:lnTo>
                  <a:lnTo>
                    <a:pt x="1195" y="628"/>
                  </a:lnTo>
                  <a:lnTo>
                    <a:pt x="1098" y="618"/>
                  </a:lnTo>
                  <a:lnTo>
                    <a:pt x="1004" y="605"/>
                  </a:lnTo>
                  <a:lnTo>
                    <a:pt x="912" y="590"/>
                  </a:lnTo>
                  <a:lnTo>
                    <a:pt x="824" y="574"/>
                  </a:lnTo>
                  <a:lnTo>
                    <a:pt x="739" y="555"/>
                  </a:lnTo>
                  <a:lnTo>
                    <a:pt x="658" y="535"/>
                  </a:lnTo>
                  <a:lnTo>
                    <a:pt x="580" y="513"/>
                  </a:lnTo>
                  <a:lnTo>
                    <a:pt x="506" y="489"/>
                  </a:lnTo>
                  <a:lnTo>
                    <a:pt x="436" y="464"/>
                  </a:lnTo>
                  <a:lnTo>
                    <a:pt x="371" y="437"/>
                  </a:lnTo>
                  <a:lnTo>
                    <a:pt x="310" y="409"/>
                  </a:lnTo>
                  <a:lnTo>
                    <a:pt x="254" y="379"/>
                  </a:lnTo>
                  <a:lnTo>
                    <a:pt x="203" y="348"/>
                  </a:lnTo>
                  <a:lnTo>
                    <a:pt x="157" y="316"/>
                  </a:lnTo>
                  <a:lnTo>
                    <a:pt x="116" y="283"/>
                  </a:lnTo>
                  <a:lnTo>
                    <a:pt x="82" y="249"/>
                  </a:lnTo>
                  <a:lnTo>
                    <a:pt x="53" y="214"/>
                  </a:lnTo>
                  <a:lnTo>
                    <a:pt x="30" y="178"/>
                  </a:lnTo>
                  <a:lnTo>
                    <a:pt x="13" y="141"/>
                  </a:lnTo>
                  <a:lnTo>
                    <a:pt x="3" y="103"/>
                  </a:lnTo>
                  <a:lnTo>
                    <a:pt x="0" y="65"/>
                  </a:lnTo>
                  <a:lnTo>
                    <a:pt x="3" y="3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2" name="Freeform 504">
            <a:extLst>
              <a:ext uri="{FF2B5EF4-FFF2-40B4-BE49-F238E27FC236}">
                <a16:creationId xmlns:a16="http://schemas.microsoft.com/office/drawing/2014/main" id="{ECC09C5A-0E74-3866-10C1-7DE8786AEF14}"/>
              </a:ext>
            </a:extLst>
          </p:cNvPr>
          <p:cNvSpPr>
            <a:spLocks noEditPoints="1"/>
          </p:cNvSpPr>
          <p:nvPr/>
        </p:nvSpPr>
        <p:spPr bwMode="auto">
          <a:xfrm>
            <a:off x="5987850" y="5581819"/>
            <a:ext cx="321826" cy="618746"/>
          </a:xfrm>
          <a:custGeom>
            <a:avLst/>
            <a:gdLst>
              <a:gd name="T0" fmla="*/ 319 w 321"/>
              <a:gd name="T1" fmla="*/ 252 h 268"/>
              <a:gd name="T2" fmla="*/ 170 w 321"/>
              <a:gd name="T3" fmla="*/ 6 h 268"/>
              <a:gd name="T4" fmla="*/ 152 w 321"/>
              <a:gd name="T5" fmla="*/ 6 h 268"/>
              <a:gd name="T6" fmla="*/ 2 w 321"/>
              <a:gd name="T7" fmla="*/ 252 h 268"/>
              <a:gd name="T8" fmla="*/ 2 w 321"/>
              <a:gd name="T9" fmla="*/ 263 h 268"/>
              <a:gd name="T10" fmla="*/ 11 w 321"/>
              <a:gd name="T11" fmla="*/ 268 h 268"/>
              <a:gd name="T12" fmla="*/ 310 w 321"/>
              <a:gd name="T13" fmla="*/ 268 h 268"/>
              <a:gd name="T14" fmla="*/ 319 w 321"/>
              <a:gd name="T15" fmla="*/ 263 h 268"/>
              <a:gd name="T16" fmla="*/ 319 w 321"/>
              <a:gd name="T17" fmla="*/ 252 h 268"/>
              <a:gd name="T18" fmla="*/ 30 w 321"/>
              <a:gd name="T19" fmla="*/ 247 h 268"/>
              <a:gd name="T20" fmla="*/ 161 w 321"/>
              <a:gd name="T21" fmla="*/ 33 h 268"/>
              <a:gd name="T22" fmla="*/ 291 w 321"/>
              <a:gd name="T23" fmla="*/ 247 h 268"/>
              <a:gd name="T24" fmla="*/ 30 w 321"/>
              <a:gd name="T25" fmla="*/ 247 h 268"/>
              <a:gd name="T26" fmla="*/ 161 w 321"/>
              <a:gd name="T27" fmla="*/ 87 h 268"/>
              <a:gd name="T28" fmla="*/ 171 w 321"/>
              <a:gd name="T29" fmla="*/ 97 h 268"/>
              <a:gd name="T30" fmla="*/ 171 w 321"/>
              <a:gd name="T31" fmla="*/ 172 h 268"/>
              <a:gd name="T32" fmla="*/ 161 w 321"/>
              <a:gd name="T33" fmla="*/ 183 h 268"/>
              <a:gd name="T34" fmla="*/ 150 w 321"/>
              <a:gd name="T35" fmla="*/ 172 h 268"/>
              <a:gd name="T36" fmla="*/ 150 w 321"/>
              <a:gd name="T37" fmla="*/ 97 h 268"/>
              <a:gd name="T38" fmla="*/ 161 w 321"/>
              <a:gd name="T39" fmla="*/ 87 h 268"/>
              <a:gd name="T40" fmla="*/ 171 w 321"/>
              <a:gd name="T41" fmla="*/ 215 h 268"/>
              <a:gd name="T42" fmla="*/ 161 w 321"/>
              <a:gd name="T43" fmla="*/ 225 h 268"/>
              <a:gd name="T44" fmla="*/ 150 w 321"/>
              <a:gd name="T45" fmla="*/ 215 h 268"/>
              <a:gd name="T46" fmla="*/ 161 w 321"/>
              <a:gd name="T47" fmla="*/ 204 h 268"/>
              <a:gd name="T48" fmla="*/ 171 w 321"/>
              <a:gd name="T49" fmla="*/ 2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1" h="268">
                <a:moveTo>
                  <a:pt x="319" y="252"/>
                </a:moveTo>
                <a:cubicBezTo>
                  <a:pt x="170" y="6"/>
                  <a:pt x="170" y="6"/>
                  <a:pt x="170" y="6"/>
                </a:cubicBezTo>
                <a:cubicBezTo>
                  <a:pt x="166" y="0"/>
                  <a:pt x="155" y="0"/>
                  <a:pt x="152" y="6"/>
                </a:cubicBezTo>
                <a:cubicBezTo>
                  <a:pt x="2" y="252"/>
                  <a:pt x="2" y="252"/>
                  <a:pt x="2" y="252"/>
                </a:cubicBezTo>
                <a:cubicBezTo>
                  <a:pt x="0" y="255"/>
                  <a:pt x="0" y="259"/>
                  <a:pt x="2" y="263"/>
                </a:cubicBezTo>
                <a:cubicBezTo>
                  <a:pt x="4" y="266"/>
                  <a:pt x="7" y="268"/>
                  <a:pt x="11" y="268"/>
                </a:cubicBezTo>
                <a:cubicBezTo>
                  <a:pt x="310" y="268"/>
                  <a:pt x="310" y="268"/>
                  <a:pt x="310" y="268"/>
                </a:cubicBezTo>
                <a:cubicBezTo>
                  <a:pt x="314" y="268"/>
                  <a:pt x="317" y="266"/>
                  <a:pt x="319" y="263"/>
                </a:cubicBezTo>
                <a:cubicBezTo>
                  <a:pt x="321" y="259"/>
                  <a:pt x="321" y="255"/>
                  <a:pt x="319" y="252"/>
                </a:cubicBezTo>
                <a:close/>
                <a:moveTo>
                  <a:pt x="30" y="247"/>
                </a:moveTo>
                <a:cubicBezTo>
                  <a:pt x="161" y="33"/>
                  <a:pt x="161" y="33"/>
                  <a:pt x="161" y="33"/>
                </a:cubicBezTo>
                <a:cubicBezTo>
                  <a:pt x="291" y="247"/>
                  <a:pt x="291" y="247"/>
                  <a:pt x="291" y="247"/>
                </a:cubicBezTo>
                <a:lnTo>
                  <a:pt x="30" y="247"/>
                </a:lnTo>
                <a:close/>
                <a:moveTo>
                  <a:pt x="161" y="87"/>
                </a:moveTo>
                <a:cubicBezTo>
                  <a:pt x="167" y="87"/>
                  <a:pt x="171" y="91"/>
                  <a:pt x="171" y="97"/>
                </a:cubicBezTo>
                <a:cubicBezTo>
                  <a:pt x="171" y="172"/>
                  <a:pt x="171" y="172"/>
                  <a:pt x="171" y="172"/>
                </a:cubicBezTo>
                <a:cubicBezTo>
                  <a:pt x="171" y="178"/>
                  <a:pt x="167" y="183"/>
                  <a:pt x="161" y="183"/>
                </a:cubicBezTo>
                <a:cubicBezTo>
                  <a:pt x="155" y="183"/>
                  <a:pt x="150" y="178"/>
                  <a:pt x="150" y="172"/>
                </a:cubicBezTo>
                <a:cubicBezTo>
                  <a:pt x="150" y="97"/>
                  <a:pt x="150" y="97"/>
                  <a:pt x="150" y="97"/>
                </a:cubicBezTo>
                <a:cubicBezTo>
                  <a:pt x="150" y="91"/>
                  <a:pt x="155" y="87"/>
                  <a:pt x="161" y="87"/>
                </a:cubicBezTo>
                <a:close/>
                <a:moveTo>
                  <a:pt x="171" y="215"/>
                </a:moveTo>
                <a:cubicBezTo>
                  <a:pt x="171" y="221"/>
                  <a:pt x="167" y="225"/>
                  <a:pt x="161" y="225"/>
                </a:cubicBezTo>
                <a:cubicBezTo>
                  <a:pt x="155" y="225"/>
                  <a:pt x="150" y="221"/>
                  <a:pt x="150" y="215"/>
                </a:cubicBezTo>
                <a:cubicBezTo>
                  <a:pt x="150" y="209"/>
                  <a:pt x="155" y="204"/>
                  <a:pt x="161" y="204"/>
                </a:cubicBezTo>
                <a:cubicBezTo>
                  <a:pt x="167" y="204"/>
                  <a:pt x="171" y="209"/>
                  <a:pt x="171" y="215"/>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9523C32B-B7C9-2CB8-409E-F79D0FC02B0F}"/>
              </a:ext>
            </a:extLst>
          </p:cNvPr>
          <p:cNvGrpSpPr/>
          <p:nvPr userDrawn="1"/>
        </p:nvGrpSpPr>
        <p:grpSpPr>
          <a:xfrm>
            <a:off x="4711824" y="2357177"/>
            <a:ext cx="394532" cy="910272"/>
            <a:chOff x="7216775" y="2687638"/>
            <a:chExt cx="555625" cy="557212"/>
          </a:xfrm>
          <a:solidFill>
            <a:schemeClr val="tx1"/>
          </a:solidFill>
        </p:grpSpPr>
        <p:sp>
          <p:nvSpPr>
            <p:cNvPr id="73" name="Freeform 123">
              <a:extLst>
                <a:ext uri="{FF2B5EF4-FFF2-40B4-BE49-F238E27FC236}">
                  <a16:creationId xmlns:a16="http://schemas.microsoft.com/office/drawing/2014/main" id="{B595F902-0628-F147-D457-991910410504}"/>
                </a:ext>
              </a:extLst>
            </p:cNvPr>
            <p:cNvSpPr>
              <a:spLocks noEditPoints="1"/>
            </p:cNvSpPr>
            <p:nvPr/>
          </p:nvSpPr>
          <p:spPr bwMode="auto">
            <a:xfrm>
              <a:off x="7216775" y="2687638"/>
              <a:ext cx="555625" cy="557212"/>
            </a:xfrm>
            <a:custGeom>
              <a:avLst/>
              <a:gdLst>
                <a:gd name="T0" fmla="*/ 1528 w 3500"/>
                <a:gd name="T1" fmla="*/ 438 h 3510"/>
                <a:gd name="T2" fmla="*/ 1195 w 3500"/>
                <a:gd name="T3" fmla="*/ 616 h 3510"/>
                <a:gd name="T4" fmla="*/ 924 w 3500"/>
                <a:gd name="T5" fmla="*/ 637 h 3510"/>
                <a:gd name="T6" fmla="*/ 512 w 3500"/>
                <a:gd name="T7" fmla="*/ 758 h 3510"/>
                <a:gd name="T8" fmla="*/ 671 w 3500"/>
                <a:gd name="T9" fmla="*/ 1072 h 3510"/>
                <a:gd name="T10" fmla="*/ 505 w 3500"/>
                <a:gd name="T11" fmla="*/ 1473 h 3510"/>
                <a:gd name="T12" fmla="*/ 172 w 3500"/>
                <a:gd name="T13" fmla="*/ 1582 h 3510"/>
                <a:gd name="T14" fmla="*/ 378 w 3500"/>
                <a:gd name="T15" fmla="*/ 1959 h 3510"/>
                <a:gd name="T16" fmla="*/ 555 w 3500"/>
                <a:gd name="T17" fmla="*/ 2168 h 3510"/>
                <a:gd name="T18" fmla="*/ 665 w 3500"/>
                <a:gd name="T19" fmla="*/ 2528 h 3510"/>
                <a:gd name="T20" fmla="*/ 739 w 3500"/>
                <a:gd name="T21" fmla="*/ 2991 h 3510"/>
                <a:gd name="T22" fmla="*/ 1007 w 3500"/>
                <a:gd name="T23" fmla="*/ 2837 h 3510"/>
                <a:gd name="T24" fmla="*/ 1413 w 3500"/>
                <a:gd name="T25" fmla="*/ 2977 h 3510"/>
                <a:gd name="T26" fmla="*/ 1559 w 3500"/>
                <a:gd name="T27" fmla="*/ 3231 h 3510"/>
                <a:gd name="T28" fmla="*/ 1926 w 3500"/>
                <a:gd name="T29" fmla="*/ 3329 h 3510"/>
                <a:gd name="T30" fmla="*/ 2058 w 3500"/>
                <a:gd name="T31" fmla="*/ 2988 h 3510"/>
                <a:gd name="T32" fmla="*/ 2462 w 3500"/>
                <a:gd name="T33" fmla="*/ 2835 h 3510"/>
                <a:gd name="T34" fmla="*/ 2753 w 3500"/>
                <a:gd name="T35" fmla="*/ 2996 h 3510"/>
                <a:gd name="T36" fmla="*/ 2848 w 3500"/>
                <a:gd name="T37" fmla="*/ 2557 h 3510"/>
                <a:gd name="T38" fmla="*/ 2918 w 3500"/>
                <a:gd name="T39" fmla="*/ 2240 h 3510"/>
                <a:gd name="T40" fmla="*/ 3092 w 3500"/>
                <a:gd name="T41" fmla="*/ 1967 h 3510"/>
                <a:gd name="T42" fmla="*/ 3335 w 3500"/>
                <a:gd name="T43" fmla="*/ 1589 h 3510"/>
                <a:gd name="T44" fmla="*/ 3014 w 3500"/>
                <a:gd name="T45" fmla="*/ 1497 h 3510"/>
                <a:gd name="T46" fmla="*/ 2837 w 3500"/>
                <a:gd name="T47" fmla="*/ 1101 h 3510"/>
                <a:gd name="T48" fmla="*/ 2985 w 3500"/>
                <a:gd name="T49" fmla="*/ 767 h 3510"/>
                <a:gd name="T50" fmla="*/ 2656 w 3500"/>
                <a:gd name="T51" fmla="*/ 576 h 3510"/>
                <a:gd name="T52" fmla="*/ 2374 w 3500"/>
                <a:gd name="T53" fmla="*/ 652 h 3510"/>
                <a:gd name="T54" fmla="*/ 1988 w 3500"/>
                <a:gd name="T55" fmla="*/ 465 h 3510"/>
                <a:gd name="T56" fmla="*/ 1907 w 3500"/>
                <a:gd name="T57" fmla="*/ 164 h 3510"/>
                <a:gd name="T58" fmla="*/ 2048 w 3500"/>
                <a:gd name="T59" fmla="*/ 68 h 3510"/>
                <a:gd name="T60" fmla="*/ 2122 w 3500"/>
                <a:gd name="T61" fmla="*/ 370 h 3510"/>
                <a:gd name="T62" fmla="*/ 2469 w 3500"/>
                <a:gd name="T63" fmla="*/ 512 h 3510"/>
                <a:gd name="T64" fmla="*/ 2775 w 3500"/>
                <a:gd name="T65" fmla="*/ 352 h 3510"/>
                <a:gd name="T66" fmla="*/ 3143 w 3500"/>
                <a:gd name="T67" fmla="*/ 699 h 3510"/>
                <a:gd name="T68" fmla="*/ 2994 w 3500"/>
                <a:gd name="T69" fmla="*/ 1026 h 3510"/>
                <a:gd name="T70" fmla="*/ 3128 w 3500"/>
                <a:gd name="T71" fmla="*/ 1378 h 3510"/>
                <a:gd name="T72" fmla="*/ 3406 w 3500"/>
                <a:gd name="T73" fmla="*/ 1437 h 3510"/>
                <a:gd name="T74" fmla="*/ 3497 w 3500"/>
                <a:gd name="T75" fmla="*/ 1945 h 3510"/>
                <a:gd name="T76" fmla="*/ 3244 w 3500"/>
                <a:gd name="T77" fmla="*/ 2108 h 3510"/>
                <a:gd name="T78" fmla="*/ 3069 w 3500"/>
                <a:gd name="T79" fmla="*/ 2303 h 3510"/>
                <a:gd name="T80" fmla="*/ 3132 w 3500"/>
                <a:gd name="T81" fmla="*/ 2671 h 3510"/>
                <a:gd name="T82" fmla="*/ 3098 w 3500"/>
                <a:gd name="T83" fmla="*/ 2885 h 3510"/>
                <a:gd name="T84" fmla="*/ 2690 w 3500"/>
                <a:gd name="T85" fmla="*/ 3152 h 3510"/>
                <a:gd name="T86" fmla="*/ 2377 w 3500"/>
                <a:gd name="T87" fmla="*/ 3042 h 3510"/>
                <a:gd name="T88" fmla="*/ 2116 w 3500"/>
                <a:gd name="T89" fmla="*/ 3153 h 3510"/>
                <a:gd name="T90" fmla="*/ 1971 w 3500"/>
                <a:gd name="T91" fmla="*/ 3498 h 3510"/>
                <a:gd name="T92" fmla="*/ 1452 w 3500"/>
                <a:gd name="T93" fmla="*/ 3442 h 3510"/>
                <a:gd name="T94" fmla="*/ 1378 w 3500"/>
                <a:gd name="T95" fmla="*/ 3140 h 3510"/>
                <a:gd name="T96" fmla="*/ 1031 w 3500"/>
                <a:gd name="T97" fmla="*/ 2998 h 3510"/>
                <a:gd name="T98" fmla="*/ 725 w 3500"/>
                <a:gd name="T99" fmla="*/ 3158 h 3510"/>
                <a:gd name="T100" fmla="*/ 357 w 3500"/>
                <a:gd name="T101" fmla="*/ 2811 h 3510"/>
                <a:gd name="T102" fmla="*/ 506 w 3500"/>
                <a:gd name="T103" fmla="*/ 2484 h 3510"/>
                <a:gd name="T104" fmla="*/ 372 w 3500"/>
                <a:gd name="T105" fmla="*/ 2132 h 3510"/>
                <a:gd name="T106" fmla="*/ 94 w 3500"/>
                <a:gd name="T107" fmla="*/ 2073 h 3510"/>
                <a:gd name="T108" fmla="*/ 3 w 3500"/>
                <a:gd name="T109" fmla="*/ 1565 h 3510"/>
                <a:gd name="T110" fmla="*/ 256 w 3500"/>
                <a:gd name="T111" fmla="*/ 1402 h 3510"/>
                <a:gd name="T112" fmla="*/ 431 w 3500"/>
                <a:gd name="T113" fmla="*/ 1207 h 3510"/>
                <a:gd name="T114" fmla="*/ 368 w 3500"/>
                <a:gd name="T115" fmla="*/ 839 h 3510"/>
                <a:gd name="T116" fmla="*/ 402 w 3500"/>
                <a:gd name="T117" fmla="*/ 625 h 3510"/>
                <a:gd name="T118" fmla="*/ 810 w 3500"/>
                <a:gd name="T119" fmla="*/ 358 h 3510"/>
                <a:gd name="T120" fmla="*/ 1123 w 3500"/>
                <a:gd name="T121" fmla="*/ 468 h 3510"/>
                <a:gd name="T122" fmla="*/ 1384 w 3500"/>
                <a:gd name="T123" fmla="*/ 357 h 3510"/>
                <a:gd name="T124" fmla="*/ 1529 w 3500"/>
                <a:gd name="T125" fmla="*/ 12 h 3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0" h="3510">
                  <a:moveTo>
                    <a:pt x="1593" y="164"/>
                  </a:moveTo>
                  <a:lnTo>
                    <a:pt x="1585" y="166"/>
                  </a:lnTo>
                  <a:lnTo>
                    <a:pt x="1577" y="172"/>
                  </a:lnTo>
                  <a:lnTo>
                    <a:pt x="1574" y="181"/>
                  </a:lnTo>
                  <a:lnTo>
                    <a:pt x="1559" y="280"/>
                  </a:lnTo>
                  <a:lnTo>
                    <a:pt x="1546" y="379"/>
                  </a:lnTo>
                  <a:lnTo>
                    <a:pt x="1539" y="410"/>
                  </a:lnTo>
                  <a:lnTo>
                    <a:pt x="1528" y="438"/>
                  </a:lnTo>
                  <a:lnTo>
                    <a:pt x="1512" y="465"/>
                  </a:lnTo>
                  <a:lnTo>
                    <a:pt x="1492" y="487"/>
                  </a:lnTo>
                  <a:lnTo>
                    <a:pt x="1469" y="506"/>
                  </a:lnTo>
                  <a:lnTo>
                    <a:pt x="1442" y="522"/>
                  </a:lnTo>
                  <a:lnTo>
                    <a:pt x="1413" y="533"/>
                  </a:lnTo>
                  <a:lnTo>
                    <a:pt x="1338" y="556"/>
                  </a:lnTo>
                  <a:lnTo>
                    <a:pt x="1266" y="584"/>
                  </a:lnTo>
                  <a:lnTo>
                    <a:pt x="1195" y="616"/>
                  </a:lnTo>
                  <a:lnTo>
                    <a:pt x="1126" y="652"/>
                  </a:lnTo>
                  <a:lnTo>
                    <a:pt x="1098" y="665"/>
                  </a:lnTo>
                  <a:lnTo>
                    <a:pt x="1069" y="673"/>
                  </a:lnTo>
                  <a:lnTo>
                    <a:pt x="1038" y="675"/>
                  </a:lnTo>
                  <a:lnTo>
                    <a:pt x="1009" y="673"/>
                  </a:lnTo>
                  <a:lnTo>
                    <a:pt x="979" y="667"/>
                  </a:lnTo>
                  <a:lnTo>
                    <a:pt x="950" y="654"/>
                  </a:lnTo>
                  <a:lnTo>
                    <a:pt x="924" y="637"/>
                  </a:lnTo>
                  <a:lnTo>
                    <a:pt x="844" y="576"/>
                  </a:lnTo>
                  <a:lnTo>
                    <a:pt x="765" y="517"/>
                  </a:lnTo>
                  <a:lnTo>
                    <a:pt x="756" y="514"/>
                  </a:lnTo>
                  <a:lnTo>
                    <a:pt x="747" y="514"/>
                  </a:lnTo>
                  <a:lnTo>
                    <a:pt x="739" y="519"/>
                  </a:lnTo>
                  <a:lnTo>
                    <a:pt x="518" y="741"/>
                  </a:lnTo>
                  <a:lnTo>
                    <a:pt x="512" y="749"/>
                  </a:lnTo>
                  <a:lnTo>
                    <a:pt x="512" y="758"/>
                  </a:lnTo>
                  <a:lnTo>
                    <a:pt x="515" y="767"/>
                  </a:lnTo>
                  <a:lnTo>
                    <a:pt x="575" y="847"/>
                  </a:lnTo>
                  <a:lnTo>
                    <a:pt x="635" y="926"/>
                  </a:lnTo>
                  <a:lnTo>
                    <a:pt x="652" y="953"/>
                  </a:lnTo>
                  <a:lnTo>
                    <a:pt x="665" y="982"/>
                  </a:lnTo>
                  <a:lnTo>
                    <a:pt x="671" y="1012"/>
                  </a:lnTo>
                  <a:lnTo>
                    <a:pt x="673" y="1041"/>
                  </a:lnTo>
                  <a:lnTo>
                    <a:pt x="671" y="1072"/>
                  </a:lnTo>
                  <a:lnTo>
                    <a:pt x="663" y="1101"/>
                  </a:lnTo>
                  <a:lnTo>
                    <a:pt x="650" y="1130"/>
                  </a:lnTo>
                  <a:lnTo>
                    <a:pt x="614" y="1199"/>
                  </a:lnTo>
                  <a:lnTo>
                    <a:pt x="582" y="1270"/>
                  </a:lnTo>
                  <a:lnTo>
                    <a:pt x="555" y="1342"/>
                  </a:lnTo>
                  <a:lnTo>
                    <a:pt x="531" y="1417"/>
                  </a:lnTo>
                  <a:lnTo>
                    <a:pt x="521" y="1447"/>
                  </a:lnTo>
                  <a:lnTo>
                    <a:pt x="505" y="1473"/>
                  </a:lnTo>
                  <a:lnTo>
                    <a:pt x="486" y="1497"/>
                  </a:lnTo>
                  <a:lnTo>
                    <a:pt x="463" y="1517"/>
                  </a:lnTo>
                  <a:lnTo>
                    <a:pt x="437" y="1533"/>
                  </a:lnTo>
                  <a:lnTo>
                    <a:pt x="408" y="1543"/>
                  </a:lnTo>
                  <a:lnTo>
                    <a:pt x="378" y="1551"/>
                  </a:lnTo>
                  <a:lnTo>
                    <a:pt x="279" y="1564"/>
                  </a:lnTo>
                  <a:lnTo>
                    <a:pt x="180" y="1578"/>
                  </a:lnTo>
                  <a:lnTo>
                    <a:pt x="172" y="1582"/>
                  </a:lnTo>
                  <a:lnTo>
                    <a:pt x="165" y="1589"/>
                  </a:lnTo>
                  <a:lnTo>
                    <a:pt x="163" y="1599"/>
                  </a:lnTo>
                  <a:lnTo>
                    <a:pt x="163" y="1912"/>
                  </a:lnTo>
                  <a:lnTo>
                    <a:pt x="165" y="1921"/>
                  </a:lnTo>
                  <a:lnTo>
                    <a:pt x="172" y="1928"/>
                  </a:lnTo>
                  <a:lnTo>
                    <a:pt x="180" y="1932"/>
                  </a:lnTo>
                  <a:lnTo>
                    <a:pt x="279" y="1946"/>
                  </a:lnTo>
                  <a:lnTo>
                    <a:pt x="378" y="1959"/>
                  </a:lnTo>
                  <a:lnTo>
                    <a:pt x="408" y="1967"/>
                  </a:lnTo>
                  <a:lnTo>
                    <a:pt x="437" y="1977"/>
                  </a:lnTo>
                  <a:lnTo>
                    <a:pt x="463" y="1993"/>
                  </a:lnTo>
                  <a:lnTo>
                    <a:pt x="486" y="2013"/>
                  </a:lnTo>
                  <a:lnTo>
                    <a:pt x="505" y="2037"/>
                  </a:lnTo>
                  <a:lnTo>
                    <a:pt x="521" y="2063"/>
                  </a:lnTo>
                  <a:lnTo>
                    <a:pt x="531" y="2093"/>
                  </a:lnTo>
                  <a:lnTo>
                    <a:pt x="555" y="2168"/>
                  </a:lnTo>
                  <a:lnTo>
                    <a:pt x="582" y="2240"/>
                  </a:lnTo>
                  <a:lnTo>
                    <a:pt x="614" y="2311"/>
                  </a:lnTo>
                  <a:lnTo>
                    <a:pt x="650" y="2380"/>
                  </a:lnTo>
                  <a:lnTo>
                    <a:pt x="663" y="2409"/>
                  </a:lnTo>
                  <a:lnTo>
                    <a:pt x="671" y="2438"/>
                  </a:lnTo>
                  <a:lnTo>
                    <a:pt x="673" y="2469"/>
                  </a:lnTo>
                  <a:lnTo>
                    <a:pt x="671" y="2498"/>
                  </a:lnTo>
                  <a:lnTo>
                    <a:pt x="665" y="2528"/>
                  </a:lnTo>
                  <a:lnTo>
                    <a:pt x="652" y="2557"/>
                  </a:lnTo>
                  <a:lnTo>
                    <a:pt x="635" y="2584"/>
                  </a:lnTo>
                  <a:lnTo>
                    <a:pt x="575" y="2663"/>
                  </a:lnTo>
                  <a:lnTo>
                    <a:pt x="515" y="2743"/>
                  </a:lnTo>
                  <a:lnTo>
                    <a:pt x="512" y="2752"/>
                  </a:lnTo>
                  <a:lnTo>
                    <a:pt x="512" y="2761"/>
                  </a:lnTo>
                  <a:lnTo>
                    <a:pt x="518" y="2769"/>
                  </a:lnTo>
                  <a:lnTo>
                    <a:pt x="739" y="2991"/>
                  </a:lnTo>
                  <a:lnTo>
                    <a:pt x="747" y="2996"/>
                  </a:lnTo>
                  <a:lnTo>
                    <a:pt x="756" y="2997"/>
                  </a:lnTo>
                  <a:lnTo>
                    <a:pt x="765" y="2993"/>
                  </a:lnTo>
                  <a:lnTo>
                    <a:pt x="844" y="2934"/>
                  </a:lnTo>
                  <a:lnTo>
                    <a:pt x="924" y="2873"/>
                  </a:lnTo>
                  <a:lnTo>
                    <a:pt x="950" y="2856"/>
                  </a:lnTo>
                  <a:lnTo>
                    <a:pt x="978" y="2844"/>
                  </a:lnTo>
                  <a:lnTo>
                    <a:pt x="1007" y="2837"/>
                  </a:lnTo>
                  <a:lnTo>
                    <a:pt x="1036" y="2835"/>
                  </a:lnTo>
                  <a:lnTo>
                    <a:pt x="1067" y="2837"/>
                  </a:lnTo>
                  <a:lnTo>
                    <a:pt x="1098" y="2845"/>
                  </a:lnTo>
                  <a:lnTo>
                    <a:pt x="1126" y="2858"/>
                  </a:lnTo>
                  <a:lnTo>
                    <a:pt x="1195" y="2894"/>
                  </a:lnTo>
                  <a:lnTo>
                    <a:pt x="1266" y="2926"/>
                  </a:lnTo>
                  <a:lnTo>
                    <a:pt x="1338" y="2954"/>
                  </a:lnTo>
                  <a:lnTo>
                    <a:pt x="1413" y="2977"/>
                  </a:lnTo>
                  <a:lnTo>
                    <a:pt x="1442" y="2988"/>
                  </a:lnTo>
                  <a:lnTo>
                    <a:pt x="1469" y="3004"/>
                  </a:lnTo>
                  <a:lnTo>
                    <a:pt x="1492" y="3023"/>
                  </a:lnTo>
                  <a:lnTo>
                    <a:pt x="1512" y="3045"/>
                  </a:lnTo>
                  <a:lnTo>
                    <a:pt x="1528" y="3072"/>
                  </a:lnTo>
                  <a:lnTo>
                    <a:pt x="1539" y="3101"/>
                  </a:lnTo>
                  <a:lnTo>
                    <a:pt x="1546" y="3131"/>
                  </a:lnTo>
                  <a:lnTo>
                    <a:pt x="1559" y="3231"/>
                  </a:lnTo>
                  <a:lnTo>
                    <a:pt x="1574" y="3329"/>
                  </a:lnTo>
                  <a:lnTo>
                    <a:pt x="1577" y="3338"/>
                  </a:lnTo>
                  <a:lnTo>
                    <a:pt x="1585" y="3344"/>
                  </a:lnTo>
                  <a:lnTo>
                    <a:pt x="1593" y="3346"/>
                  </a:lnTo>
                  <a:lnTo>
                    <a:pt x="1907" y="3346"/>
                  </a:lnTo>
                  <a:lnTo>
                    <a:pt x="1915" y="3344"/>
                  </a:lnTo>
                  <a:lnTo>
                    <a:pt x="1923" y="3338"/>
                  </a:lnTo>
                  <a:lnTo>
                    <a:pt x="1926" y="3329"/>
                  </a:lnTo>
                  <a:lnTo>
                    <a:pt x="1941" y="3230"/>
                  </a:lnTo>
                  <a:lnTo>
                    <a:pt x="1954" y="3131"/>
                  </a:lnTo>
                  <a:lnTo>
                    <a:pt x="1961" y="3101"/>
                  </a:lnTo>
                  <a:lnTo>
                    <a:pt x="1972" y="3072"/>
                  </a:lnTo>
                  <a:lnTo>
                    <a:pt x="1988" y="3045"/>
                  </a:lnTo>
                  <a:lnTo>
                    <a:pt x="2008" y="3023"/>
                  </a:lnTo>
                  <a:lnTo>
                    <a:pt x="2031" y="3004"/>
                  </a:lnTo>
                  <a:lnTo>
                    <a:pt x="2058" y="2988"/>
                  </a:lnTo>
                  <a:lnTo>
                    <a:pt x="2087" y="2977"/>
                  </a:lnTo>
                  <a:lnTo>
                    <a:pt x="2162" y="2954"/>
                  </a:lnTo>
                  <a:lnTo>
                    <a:pt x="2234" y="2926"/>
                  </a:lnTo>
                  <a:lnTo>
                    <a:pt x="2305" y="2894"/>
                  </a:lnTo>
                  <a:lnTo>
                    <a:pt x="2374" y="2858"/>
                  </a:lnTo>
                  <a:lnTo>
                    <a:pt x="2402" y="2845"/>
                  </a:lnTo>
                  <a:lnTo>
                    <a:pt x="2431" y="2837"/>
                  </a:lnTo>
                  <a:lnTo>
                    <a:pt x="2462" y="2835"/>
                  </a:lnTo>
                  <a:lnTo>
                    <a:pt x="2491" y="2837"/>
                  </a:lnTo>
                  <a:lnTo>
                    <a:pt x="2521" y="2843"/>
                  </a:lnTo>
                  <a:lnTo>
                    <a:pt x="2550" y="2856"/>
                  </a:lnTo>
                  <a:lnTo>
                    <a:pt x="2576" y="2873"/>
                  </a:lnTo>
                  <a:lnTo>
                    <a:pt x="2656" y="2934"/>
                  </a:lnTo>
                  <a:lnTo>
                    <a:pt x="2735" y="2993"/>
                  </a:lnTo>
                  <a:lnTo>
                    <a:pt x="2744" y="2997"/>
                  </a:lnTo>
                  <a:lnTo>
                    <a:pt x="2753" y="2996"/>
                  </a:lnTo>
                  <a:lnTo>
                    <a:pt x="2761" y="2991"/>
                  </a:lnTo>
                  <a:lnTo>
                    <a:pt x="2982" y="2769"/>
                  </a:lnTo>
                  <a:lnTo>
                    <a:pt x="2988" y="2761"/>
                  </a:lnTo>
                  <a:lnTo>
                    <a:pt x="2988" y="2752"/>
                  </a:lnTo>
                  <a:lnTo>
                    <a:pt x="2985" y="2743"/>
                  </a:lnTo>
                  <a:lnTo>
                    <a:pt x="2925" y="2663"/>
                  </a:lnTo>
                  <a:lnTo>
                    <a:pt x="2865" y="2584"/>
                  </a:lnTo>
                  <a:lnTo>
                    <a:pt x="2848" y="2557"/>
                  </a:lnTo>
                  <a:lnTo>
                    <a:pt x="2835" y="2528"/>
                  </a:lnTo>
                  <a:lnTo>
                    <a:pt x="2829" y="2498"/>
                  </a:lnTo>
                  <a:lnTo>
                    <a:pt x="2827" y="2469"/>
                  </a:lnTo>
                  <a:lnTo>
                    <a:pt x="2829" y="2438"/>
                  </a:lnTo>
                  <a:lnTo>
                    <a:pt x="2837" y="2409"/>
                  </a:lnTo>
                  <a:lnTo>
                    <a:pt x="2850" y="2380"/>
                  </a:lnTo>
                  <a:lnTo>
                    <a:pt x="2886" y="2311"/>
                  </a:lnTo>
                  <a:lnTo>
                    <a:pt x="2918" y="2240"/>
                  </a:lnTo>
                  <a:lnTo>
                    <a:pt x="2945" y="2168"/>
                  </a:lnTo>
                  <a:lnTo>
                    <a:pt x="2969" y="2093"/>
                  </a:lnTo>
                  <a:lnTo>
                    <a:pt x="2979" y="2063"/>
                  </a:lnTo>
                  <a:lnTo>
                    <a:pt x="2995" y="2037"/>
                  </a:lnTo>
                  <a:lnTo>
                    <a:pt x="3014" y="2013"/>
                  </a:lnTo>
                  <a:lnTo>
                    <a:pt x="3037" y="1993"/>
                  </a:lnTo>
                  <a:lnTo>
                    <a:pt x="3063" y="1977"/>
                  </a:lnTo>
                  <a:lnTo>
                    <a:pt x="3092" y="1967"/>
                  </a:lnTo>
                  <a:lnTo>
                    <a:pt x="3122" y="1959"/>
                  </a:lnTo>
                  <a:lnTo>
                    <a:pt x="3221" y="1946"/>
                  </a:lnTo>
                  <a:lnTo>
                    <a:pt x="3320" y="1932"/>
                  </a:lnTo>
                  <a:lnTo>
                    <a:pt x="3328" y="1928"/>
                  </a:lnTo>
                  <a:lnTo>
                    <a:pt x="3335" y="1921"/>
                  </a:lnTo>
                  <a:lnTo>
                    <a:pt x="3337" y="1912"/>
                  </a:lnTo>
                  <a:lnTo>
                    <a:pt x="3337" y="1598"/>
                  </a:lnTo>
                  <a:lnTo>
                    <a:pt x="3335" y="1589"/>
                  </a:lnTo>
                  <a:lnTo>
                    <a:pt x="3328" y="1582"/>
                  </a:lnTo>
                  <a:lnTo>
                    <a:pt x="3320" y="1578"/>
                  </a:lnTo>
                  <a:lnTo>
                    <a:pt x="3221" y="1564"/>
                  </a:lnTo>
                  <a:lnTo>
                    <a:pt x="3122" y="1551"/>
                  </a:lnTo>
                  <a:lnTo>
                    <a:pt x="3092" y="1543"/>
                  </a:lnTo>
                  <a:lnTo>
                    <a:pt x="3063" y="1533"/>
                  </a:lnTo>
                  <a:lnTo>
                    <a:pt x="3037" y="1517"/>
                  </a:lnTo>
                  <a:lnTo>
                    <a:pt x="3014" y="1497"/>
                  </a:lnTo>
                  <a:lnTo>
                    <a:pt x="2995" y="1473"/>
                  </a:lnTo>
                  <a:lnTo>
                    <a:pt x="2979" y="1447"/>
                  </a:lnTo>
                  <a:lnTo>
                    <a:pt x="2969" y="1417"/>
                  </a:lnTo>
                  <a:lnTo>
                    <a:pt x="2945" y="1342"/>
                  </a:lnTo>
                  <a:lnTo>
                    <a:pt x="2918" y="1270"/>
                  </a:lnTo>
                  <a:lnTo>
                    <a:pt x="2886" y="1199"/>
                  </a:lnTo>
                  <a:lnTo>
                    <a:pt x="2850" y="1130"/>
                  </a:lnTo>
                  <a:lnTo>
                    <a:pt x="2837" y="1101"/>
                  </a:lnTo>
                  <a:lnTo>
                    <a:pt x="2829" y="1072"/>
                  </a:lnTo>
                  <a:lnTo>
                    <a:pt x="2827" y="1041"/>
                  </a:lnTo>
                  <a:lnTo>
                    <a:pt x="2829" y="1012"/>
                  </a:lnTo>
                  <a:lnTo>
                    <a:pt x="2835" y="982"/>
                  </a:lnTo>
                  <a:lnTo>
                    <a:pt x="2848" y="953"/>
                  </a:lnTo>
                  <a:lnTo>
                    <a:pt x="2865" y="926"/>
                  </a:lnTo>
                  <a:lnTo>
                    <a:pt x="2925" y="847"/>
                  </a:lnTo>
                  <a:lnTo>
                    <a:pt x="2985" y="767"/>
                  </a:lnTo>
                  <a:lnTo>
                    <a:pt x="2988" y="758"/>
                  </a:lnTo>
                  <a:lnTo>
                    <a:pt x="2988" y="749"/>
                  </a:lnTo>
                  <a:lnTo>
                    <a:pt x="2982" y="741"/>
                  </a:lnTo>
                  <a:lnTo>
                    <a:pt x="2761" y="519"/>
                  </a:lnTo>
                  <a:lnTo>
                    <a:pt x="2753" y="514"/>
                  </a:lnTo>
                  <a:lnTo>
                    <a:pt x="2744" y="514"/>
                  </a:lnTo>
                  <a:lnTo>
                    <a:pt x="2735" y="517"/>
                  </a:lnTo>
                  <a:lnTo>
                    <a:pt x="2656" y="576"/>
                  </a:lnTo>
                  <a:lnTo>
                    <a:pt x="2576" y="637"/>
                  </a:lnTo>
                  <a:lnTo>
                    <a:pt x="2550" y="654"/>
                  </a:lnTo>
                  <a:lnTo>
                    <a:pt x="2521" y="667"/>
                  </a:lnTo>
                  <a:lnTo>
                    <a:pt x="2491" y="673"/>
                  </a:lnTo>
                  <a:lnTo>
                    <a:pt x="2462" y="675"/>
                  </a:lnTo>
                  <a:lnTo>
                    <a:pt x="2431" y="673"/>
                  </a:lnTo>
                  <a:lnTo>
                    <a:pt x="2402" y="665"/>
                  </a:lnTo>
                  <a:lnTo>
                    <a:pt x="2374" y="652"/>
                  </a:lnTo>
                  <a:lnTo>
                    <a:pt x="2305" y="616"/>
                  </a:lnTo>
                  <a:lnTo>
                    <a:pt x="2234" y="584"/>
                  </a:lnTo>
                  <a:lnTo>
                    <a:pt x="2162" y="556"/>
                  </a:lnTo>
                  <a:lnTo>
                    <a:pt x="2087" y="533"/>
                  </a:lnTo>
                  <a:lnTo>
                    <a:pt x="2058" y="522"/>
                  </a:lnTo>
                  <a:lnTo>
                    <a:pt x="2031" y="506"/>
                  </a:lnTo>
                  <a:lnTo>
                    <a:pt x="2008" y="487"/>
                  </a:lnTo>
                  <a:lnTo>
                    <a:pt x="1988" y="465"/>
                  </a:lnTo>
                  <a:lnTo>
                    <a:pt x="1972" y="438"/>
                  </a:lnTo>
                  <a:lnTo>
                    <a:pt x="1961" y="410"/>
                  </a:lnTo>
                  <a:lnTo>
                    <a:pt x="1954" y="379"/>
                  </a:lnTo>
                  <a:lnTo>
                    <a:pt x="1941" y="280"/>
                  </a:lnTo>
                  <a:lnTo>
                    <a:pt x="1926" y="181"/>
                  </a:lnTo>
                  <a:lnTo>
                    <a:pt x="1923" y="172"/>
                  </a:lnTo>
                  <a:lnTo>
                    <a:pt x="1915" y="166"/>
                  </a:lnTo>
                  <a:lnTo>
                    <a:pt x="1907" y="164"/>
                  </a:lnTo>
                  <a:lnTo>
                    <a:pt x="1593" y="164"/>
                  </a:lnTo>
                  <a:close/>
                  <a:moveTo>
                    <a:pt x="1593" y="0"/>
                  </a:moveTo>
                  <a:lnTo>
                    <a:pt x="1907" y="0"/>
                  </a:lnTo>
                  <a:lnTo>
                    <a:pt x="1940" y="3"/>
                  </a:lnTo>
                  <a:lnTo>
                    <a:pt x="1971" y="12"/>
                  </a:lnTo>
                  <a:lnTo>
                    <a:pt x="2000" y="26"/>
                  </a:lnTo>
                  <a:lnTo>
                    <a:pt x="2026" y="45"/>
                  </a:lnTo>
                  <a:lnTo>
                    <a:pt x="2048" y="68"/>
                  </a:lnTo>
                  <a:lnTo>
                    <a:pt x="2067" y="95"/>
                  </a:lnTo>
                  <a:lnTo>
                    <a:pt x="2080" y="124"/>
                  </a:lnTo>
                  <a:lnTo>
                    <a:pt x="2088" y="156"/>
                  </a:lnTo>
                  <a:lnTo>
                    <a:pt x="2102" y="256"/>
                  </a:lnTo>
                  <a:lnTo>
                    <a:pt x="2116" y="357"/>
                  </a:lnTo>
                  <a:lnTo>
                    <a:pt x="2117" y="363"/>
                  </a:lnTo>
                  <a:lnTo>
                    <a:pt x="2119" y="367"/>
                  </a:lnTo>
                  <a:lnTo>
                    <a:pt x="2122" y="370"/>
                  </a:lnTo>
                  <a:lnTo>
                    <a:pt x="2125" y="373"/>
                  </a:lnTo>
                  <a:lnTo>
                    <a:pt x="2130" y="374"/>
                  </a:lnTo>
                  <a:lnTo>
                    <a:pt x="2215" y="401"/>
                  </a:lnTo>
                  <a:lnTo>
                    <a:pt x="2296" y="432"/>
                  </a:lnTo>
                  <a:lnTo>
                    <a:pt x="2377" y="468"/>
                  </a:lnTo>
                  <a:lnTo>
                    <a:pt x="2454" y="509"/>
                  </a:lnTo>
                  <a:lnTo>
                    <a:pt x="2462" y="512"/>
                  </a:lnTo>
                  <a:lnTo>
                    <a:pt x="2469" y="512"/>
                  </a:lnTo>
                  <a:lnTo>
                    <a:pt x="2477" y="507"/>
                  </a:lnTo>
                  <a:lnTo>
                    <a:pt x="2557" y="446"/>
                  </a:lnTo>
                  <a:lnTo>
                    <a:pt x="2638" y="385"/>
                  </a:lnTo>
                  <a:lnTo>
                    <a:pt x="2663" y="369"/>
                  </a:lnTo>
                  <a:lnTo>
                    <a:pt x="2690" y="358"/>
                  </a:lnTo>
                  <a:lnTo>
                    <a:pt x="2718" y="352"/>
                  </a:lnTo>
                  <a:lnTo>
                    <a:pt x="2746" y="350"/>
                  </a:lnTo>
                  <a:lnTo>
                    <a:pt x="2775" y="352"/>
                  </a:lnTo>
                  <a:lnTo>
                    <a:pt x="2803" y="358"/>
                  </a:lnTo>
                  <a:lnTo>
                    <a:pt x="2830" y="369"/>
                  </a:lnTo>
                  <a:lnTo>
                    <a:pt x="2854" y="384"/>
                  </a:lnTo>
                  <a:lnTo>
                    <a:pt x="2876" y="403"/>
                  </a:lnTo>
                  <a:lnTo>
                    <a:pt x="3098" y="625"/>
                  </a:lnTo>
                  <a:lnTo>
                    <a:pt x="3117" y="648"/>
                  </a:lnTo>
                  <a:lnTo>
                    <a:pt x="3132" y="672"/>
                  </a:lnTo>
                  <a:lnTo>
                    <a:pt x="3143" y="699"/>
                  </a:lnTo>
                  <a:lnTo>
                    <a:pt x="3149" y="728"/>
                  </a:lnTo>
                  <a:lnTo>
                    <a:pt x="3151" y="756"/>
                  </a:lnTo>
                  <a:lnTo>
                    <a:pt x="3149" y="784"/>
                  </a:lnTo>
                  <a:lnTo>
                    <a:pt x="3143" y="813"/>
                  </a:lnTo>
                  <a:lnTo>
                    <a:pt x="3132" y="839"/>
                  </a:lnTo>
                  <a:lnTo>
                    <a:pt x="3116" y="865"/>
                  </a:lnTo>
                  <a:lnTo>
                    <a:pt x="3056" y="946"/>
                  </a:lnTo>
                  <a:lnTo>
                    <a:pt x="2994" y="1026"/>
                  </a:lnTo>
                  <a:lnTo>
                    <a:pt x="2990" y="1034"/>
                  </a:lnTo>
                  <a:lnTo>
                    <a:pt x="2990" y="1041"/>
                  </a:lnTo>
                  <a:lnTo>
                    <a:pt x="2992" y="1049"/>
                  </a:lnTo>
                  <a:lnTo>
                    <a:pt x="3033" y="1126"/>
                  </a:lnTo>
                  <a:lnTo>
                    <a:pt x="3069" y="1207"/>
                  </a:lnTo>
                  <a:lnTo>
                    <a:pt x="3100" y="1289"/>
                  </a:lnTo>
                  <a:lnTo>
                    <a:pt x="3127" y="1374"/>
                  </a:lnTo>
                  <a:lnTo>
                    <a:pt x="3128" y="1378"/>
                  </a:lnTo>
                  <a:lnTo>
                    <a:pt x="3131" y="1382"/>
                  </a:lnTo>
                  <a:lnTo>
                    <a:pt x="3134" y="1385"/>
                  </a:lnTo>
                  <a:lnTo>
                    <a:pt x="3138" y="1387"/>
                  </a:lnTo>
                  <a:lnTo>
                    <a:pt x="3144" y="1388"/>
                  </a:lnTo>
                  <a:lnTo>
                    <a:pt x="3244" y="1402"/>
                  </a:lnTo>
                  <a:lnTo>
                    <a:pt x="3344" y="1416"/>
                  </a:lnTo>
                  <a:lnTo>
                    <a:pt x="3376" y="1424"/>
                  </a:lnTo>
                  <a:lnTo>
                    <a:pt x="3406" y="1437"/>
                  </a:lnTo>
                  <a:lnTo>
                    <a:pt x="3432" y="1456"/>
                  </a:lnTo>
                  <a:lnTo>
                    <a:pt x="3455" y="1478"/>
                  </a:lnTo>
                  <a:lnTo>
                    <a:pt x="3475" y="1504"/>
                  </a:lnTo>
                  <a:lnTo>
                    <a:pt x="3488" y="1534"/>
                  </a:lnTo>
                  <a:lnTo>
                    <a:pt x="3497" y="1565"/>
                  </a:lnTo>
                  <a:lnTo>
                    <a:pt x="3500" y="1598"/>
                  </a:lnTo>
                  <a:lnTo>
                    <a:pt x="3500" y="1912"/>
                  </a:lnTo>
                  <a:lnTo>
                    <a:pt x="3497" y="1945"/>
                  </a:lnTo>
                  <a:lnTo>
                    <a:pt x="3488" y="1976"/>
                  </a:lnTo>
                  <a:lnTo>
                    <a:pt x="3475" y="2006"/>
                  </a:lnTo>
                  <a:lnTo>
                    <a:pt x="3455" y="2032"/>
                  </a:lnTo>
                  <a:lnTo>
                    <a:pt x="3432" y="2054"/>
                  </a:lnTo>
                  <a:lnTo>
                    <a:pt x="3406" y="2073"/>
                  </a:lnTo>
                  <a:lnTo>
                    <a:pt x="3376" y="2086"/>
                  </a:lnTo>
                  <a:lnTo>
                    <a:pt x="3344" y="2094"/>
                  </a:lnTo>
                  <a:lnTo>
                    <a:pt x="3244" y="2108"/>
                  </a:lnTo>
                  <a:lnTo>
                    <a:pt x="3144" y="2122"/>
                  </a:lnTo>
                  <a:lnTo>
                    <a:pt x="3138" y="2123"/>
                  </a:lnTo>
                  <a:lnTo>
                    <a:pt x="3134" y="2125"/>
                  </a:lnTo>
                  <a:lnTo>
                    <a:pt x="3131" y="2128"/>
                  </a:lnTo>
                  <a:lnTo>
                    <a:pt x="3128" y="2132"/>
                  </a:lnTo>
                  <a:lnTo>
                    <a:pt x="3127" y="2136"/>
                  </a:lnTo>
                  <a:lnTo>
                    <a:pt x="3100" y="2221"/>
                  </a:lnTo>
                  <a:lnTo>
                    <a:pt x="3069" y="2303"/>
                  </a:lnTo>
                  <a:lnTo>
                    <a:pt x="3033" y="2384"/>
                  </a:lnTo>
                  <a:lnTo>
                    <a:pt x="2992" y="2461"/>
                  </a:lnTo>
                  <a:lnTo>
                    <a:pt x="2990" y="2469"/>
                  </a:lnTo>
                  <a:lnTo>
                    <a:pt x="2990" y="2476"/>
                  </a:lnTo>
                  <a:lnTo>
                    <a:pt x="2994" y="2484"/>
                  </a:lnTo>
                  <a:lnTo>
                    <a:pt x="3056" y="2564"/>
                  </a:lnTo>
                  <a:lnTo>
                    <a:pt x="3116" y="2645"/>
                  </a:lnTo>
                  <a:lnTo>
                    <a:pt x="3132" y="2671"/>
                  </a:lnTo>
                  <a:lnTo>
                    <a:pt x="3143" y="2697"/>
                  </a:lnTo>
                  <a:lnTo>
                    <a:pt x="3149" y="2726"/>
                  </a:lnTo>
                  <a:lnTo>
                    <a:pt x="3151" y="2754"/>
                  </a:lnTo>
                  <a:lnTo>
                    <a:pt x="3149" y="2782"/>
                  </a:lnTo>
                  <a:lnTo>
                    <a:pt x="3143" y="2810"/>
                  </a:lnTo>
                  <a:lnTo>
                    <a:pt x="3132" y="2838"/>
                  </a:lnTo>
                  <a:lnTo>
                    <a:pt x="3117" y="2862"/>
                  </a:lnTo>
                  <a:lnTo>
                    <a:pt x="3098" y="2885"/>
                  </a:lnTo>
                  <a:lnTo>
                    <a:pt x="2876" y="3107"/>
                  </a:lnTo>
                  <a:lnTo>
                    <a:pt x="2854" y="3126"/>
                  </a:lnTo>
                  <a:lnTo>
                    <a:pt x="2830" y="3141"/>
                  </a:lnTo>
                  <a:lnTo>
                    <a:pt x="2802" y="3152"/>
                  </a:lnTo>
                  <a:lnTo>
                    <a:pt x="2775" y="3158"/>
                  </a:lnTo>
                  <a:lnTo>
                    <a:pt x="2746" y="3160"/>
                  </a:lnTo>
                  <a:lnTo>
                    <a:pt x="2718" y="3158"/>
                  </a:lnTo>
                  <a:lnTo>
                    <a:pt x="2690" y="3152"/>
                  </a:lnTo>
                  <a:lnTo>
                    <a:pt x="2663" y="3141"/>
                  </a:lnTo>
                  <a:lnTo>
                    <a:pt x="2638" y="3125"/>
                  </a:lnTo>
                  <a:lnTo>
                    <a:pt x="2557" y="3064"/>
                  </a:lnTo>
                  <a:lnTo>
                    <a:pt x="2477" y="3003"/>
                  </a:lnTo>
                  <a:lnTo>
                    <a:pt x="2469" y="2998"/>
                  </a:lnTo>
                  <a:lnTo>
                    <a:pt x="2462" y="2998"/>
                  </a:lnTo>
                  <a:lnTo>
                    <a:pt x="2454" y="3001"/>
                  </a:lnTo>
                  <a:lnTo>
                    <a:pt x="2377" y="3042"/>
                  </a:lnTo>
                  <a:lnTo>
                    <a:pt x="2296" y="3078"/>
                  </a:lnTo>
                  <a:lnTo>
                    <a:pt x="2215" y="3109"/>
                  </a:lnTo>
                  <a:lnTo>
                    <a:pt x="2130" y="3136"/>
                  </a:lnTo>
                  <a:lnTo>
                    <a:pt x="2125" y="3137"/>
                  </a:lnTo>
                  <a:lnTo>
                    <a:pt x="2122" y="3140"/>
                  </a:lnTo>
                  <a:lnTo>
                    <a:pt x="2119" y="3143"/>
                  </a:lnTo>
                  <a:lnTo>
                    <a:pt x="2117" y="3147"/>
                  </a:lnTo>
                  <a:lnTo>
                    <a:pt x="2116" y="3153"/>
                  </a:lnTo>
                  <a:lnTo>
                    <a:pt x="2102" y="3254"/>
                  </a:lnTo>
                  <a:lnTo>
                    <a:pt x="2088" y="3354"/>
                  </a:lnTo>
                  <a:lnTo>
                    <a:pt x="2080" y="3386"/>
                  </a:lnTo>
                  <a:lnTo>
                    <a:pt x="2067" y="3415"/>
                  </a:lnTo>
                  <a:lnTo>
                    <a:pt x="2048" y="3442"/>
                  </a:lnTo>
                  <a:lnTo>
                    <a:pt x="2026" y="3465"/>
                  </a:lnTo>
                  <a:lnTo>
                    <a:pt x="2000" y="3484"/>
                  </a:lnTo>
                  <a:lnTo>
                    <a:pt x="1971" y="3498"/>
                  </a:lnTo>
                  <a:lnTo>
                    <a:pt x="1940" y="3507"/>
                  </a:lnTo>
                  <a:lnTo>
                    <a:pt x="1907" y="3510"/>
                  </a:lnTo>
                  <a:lnTo>
                    <a:pt x="1593" y="3510"/>
                  </a:lnTo>
                  <a:lnTo>
                    <a:pt x="1560" y="3507"/>
                  </a:lnTo>
                  <a:lnTo>
                    <a:pt x="1529" y="3498"/>
                  </a:lnTo>
                  <a:lnTo>
                    <a:pt x="1500" y="3484"/>
                  </a:lnTo>
                  <a:lnTo>
                    <a:pt x="1474" y="3465"/>
                  </a:lnTo>
                  <a:lnTo>
                    <a:pt x="1452" y="3442"/>
                  </a:lnTo>
                  <a:lnTo>
                    <a:pt x="1433" y="3415"/>
                  </a:lnTo>
                  <a:lnTo>
                    <a:pt x="1420" y="3386"/>
                  </a:lnTo>
                  <a:lnTo>
                    <a:pt x="1412" y="3354"/>
                  </a:lnTo>
                  <a:lnTo>
                    <a:pt x="1398" y="3254"/>
                  </a:lnTo>
                  <a:lnTo>
                    <a:pt x="1384" y="3153"/>
                  </a:lnTo>
                  <a:lnTo>
                    <a:pt x="1383" y="3147"/>
                  </a:lnTo>
                  <a:lnTo>
                    <a:pt x="1381" y="3143"/>
                  </a:lnTo>
                  <a:lnTo>
                    <a:pt x="1378" y="3140"/>
                  </a:lnTo>
                  <a:lnTo>
                    <a:pt x="1375" y="3137"/>
                  </a:lnTo>
                  <a:lnTo>
                    <a:pt x="1370" y="3136"/>
                  </a:lnTo>
                  <a:lnTo>
                    <a:pt x="1285" y="3109"/>
                  </a:lnTo>
                  <a:lnTo>
                    <a:pt x="1204" y="3078"/>
                  </a:lnTo>
                  <a:lnTo>
                    <a:pt x="1123" y="3042"/>
                  </a:lnTo>
                  <a:lnTo>
                    <a:pt x="1046" y="3001"/>
                  </a:lnTo>
                  <a:lnTo>
                    <a:pt x="1038" y="2998"/>
                  </a:lnTo>
                  <a:lnTo>
                    <a:pt x="1031" y="2998"/>
                  </a:lnTo>
                  <a:lnTo>
                    <a:pt x="1023" y="3003"/>
                  </a:lnTo>
                  <a:lnTo>
                    <a:pt x="943" y="3064"/>
                  </a:lnTo>
                  <a:lnTo>
                    <a:pt x="862" y="3125"/>
                  </a:lnTo>
                  <a:lnTo>
                    <a:pt x="837" y="3141"/>
                  </a:lnTo>
                  <a:lnTo>
                    <a:pt x="810" y="3152"/>
                  </a:lnTo>
                  <a:lnTo>
                    <a:pt x="782" y="3158"/>
                  </a:lnTo>
                  <a:lnTo>
                    <a:pt x="754" y="3161"/>
                  </a:lnTo>
                  <a:lnTo>
                    <a:pt x="725" y="3158"/>
                  </a:lnTo>
                  <a:lnTo>
                    <a:pt x="697" y="3152"/>
                  </a:lnTo>
                  <a:lnTo>
                    <a:pt x="670" y="3141"/>
                  </a:lnTo>
                  <a:lnTo>
                    <a:pt x="646" y="3126"/>
                  </a:lnTo>
                  <a:lnTo>
                    <a:pt x="624" y="3107"/>
                  </a:lnTo>
                  <a:lnTo>
                    <a:pt x="402" y="2885"/>
                  </a:lnTo>
                  <a:lnTo>
                    <a:pt x="383" y="2862"/>
                  </a:lnTo>
                  <a:lnTo>
                    <a:pt x="368" y="2838"/>
                  </a:lnTo>
                  <a:lnTo>
                    <a:pt x="357" y="2811"/>
                  </a:lnTo>
                  <a:lnTo>
                    <a:pt x="351" y="2782"/>
                  </a:lnTo>
                  <a:lnTo>
                    <a:pt x="348" y="2754"/>
                  </a:lnTo>
                  <a:lnTo>
                    <a:pt x="351" y="2726"/>
                  </a:lnTo>
                  <a:lnTo>
                    <a:pt x="357" y="2697"/>
                  </a:lnTo>
                  <a:lnTo>
                    <a:pt x="368" y="2671"/>
                  </a:lnTo>
                  <a:lnTo>
                    <a:pt x="384" y="2645"/>
                  </a:lnTo>
                  <a:lnTo>
                    <a:pt x="444" y="2564"/>
                  </a:lnTo>
                  <a:lnTo>
                    <a:pt x="506" y="2484"/>
                  </a:lnTo>
                  <a:lnTo>
                    <a:pt x="510" y="2476"/>
                  </a:lnTo>
                  <a:lnTo>
                    <a:pt x="510" y="2469"/>
                  </a:lnTo>
                  <a:lnTo>
                    <a:pt x="508" y="2461"/>
                  </a:lnTo>
                  <a:lnTo>
                    <a:pt x="467" y="2384"/>
                  </a:lnTo>
                  <a:lnTo>
                    <a:pt x="431" y="2303"/>
                  </a:lnTo>
                  <a:lnTo>
                    <a:pt x="400" y="2221"/>
                  </a:lnTo>
                  <a:lnTo>
                    <a:pt x="373" y="2136"/>
                  </a:lnTo>
                  <a:lnTo>
                    <a:pt x="372" y="2132"/>
                  </a:lnTo>
                  <a:lnTo>
                    <a:pt x="369" y="2128"/>
                  </a:lnTo>
                  <a:lnTo>
                    <a:pt x="366" y="2125"/>
                  </a:lnTo>
                  <a:lnTo>
                    <a:pt x="362" y="2123"/>
                  </a:lnTo>
                  <a:lnTo>
                    <a:pt x="356" y="2122"/>
                  </a:lnTo>
                  <a:lnTo>
                    <a:pt x="256" y="2108"/>
                  </a:lnTo>
                  <a:lnTo>
                    <a:pt x="156" y="2094"/>
                  </a:lnTo>
                  <a:lnTo>
                    <a:pt x="124" y="2086"/>
                  </a:lnTo>
                  <a:lnTo>
                    <a:pt x="94" y="2073"/>
                  </a:lnTo>
                  <a:lnTo>
                    <a:pt x="68" y="2054"/>
                  </a:lnTo>
                  <a:lnTo>
                    <a:pt x="45" y="2032"/>
                  </a:lnTo>
                  <a:lnTo>
                    <a:pt x="25" y="2006"/>
                  </a:lnTo>
                  <a:lnTo>
                    <a:pt x="12" y="1976"/>
                  </a:lnTo>
                  <a:lnTo>
                    <a:pt x="3" y="1945"/>
                  </a:lnTo>
                  <a:lnTo>
                    <a:pt x="0" y="1912"/>
                  </a:lnTo>
                  <a:lnTo>
                    <a:pt x="0" y="1598"/>
                  </a:lnTo>
                  <a:lnTo>
                    <a:pt x="3" y="1565"/>
                  </a:lnTo>
                  <a:lnTo>
                    <a:pt x="12" y="1534"/>
                  </a:lnTo>
                  <a:lnTo>
                    <a:pt x="25" y="1504"/>
                  </a:lnTo>
                  <a:lnTo>
                    <a:pt x="45" y="1478"/>
                  </a:lnTo>
                  <a:lnTo>
                    <a:pt x="68" y="1456"/>
                  </a:lnTo>
                  <a:lnTo>
                    <a:pt x="94" y="1437"/>
                  </a:lnTo>
                  <a:lnTo>
                    <a:pt x="124" y="1424"/>
                  </a:lnTo>
                  <a:lnTo>
                    <a:pt x="156" y="1416"/>
                  </a:lnTo>
                  <a:lnTo>
                    <a:pt x="256" y="1402"/>
                  </a:lnTo>
                  <a:lnTo>
                    <a:pt x="356" y="1388"/>
                  </a:lnTo>
                  <a:lnTo>
                    <a:pt x="362" y="1387"/>
                  </a:lnTo>
                  <a:lnTo>
                    <a:pt x="366" y="1385"/>
                  </a:lnTo>
                  <a:lnTo>
                    <a:pt x="369" y="1382"/>
                  </a:lnTo>
                  <a:lnTo>
                    <a:pt x="372" y="1378"/>
                  </a:lnTo>
                  <a:lnTo>
                    <a:pt x="373" y="1374"/>
                  </a:lnTo>
                  <a:lnTo>
                    <a:pt x="400" y="1289"/>
                  </a:lnTo>
                  <a:lnTo>
                    <a:pt x="431" y="1207"/>
                  </a:lnTo>
                  <a:lnTo>
                    <a:pt x="467" y="1126"/>
                  </a:lnTo>
                  <a:lnTo>
                    <a:pt x="508" y="1049"/>
                  </a:lnTo>
                  <a:lnTo>
                    <a:pt x="510" y="1041"/>
                  </a:lnTo>
                  <a:lnTo>
                    <a:pt x="510" y="1034"/>
                  </a:lnTo>
                  <a:lnTo>
                    <a:pt x="506" y="1026"/>
                  </a:lnTo>
                  <a:lnTo>
                    <a:pt x="444" y="946"/>
                  </a:lnTo>
                  <a:lnTo>
                    <a:pt x="384" y="865"/>
                  </a:lnTo>
                  <a:lnTo>
                    <a:pt x="368" y="839"/>
                  </a:lnTo>
                  <a:lnTo>
                    <a:pt x="357" y="813"/>
                  </a:lnTo>
                  <a:lnTo>
                    <a:pt x="351" y="784"/>
                  </a:lnTo>
                  <a:lnTo>
                    <a:pt x="348" y="756"/>
                  </a:lnTo>
                  <a:lnTo>
                    <a:pt x="351" y="728"/>
                  </a:lnTo>
                  <a:lnTo>
                    <a:pt x="357" y="700"/>
                  </a:lnTo>
                  <a:lnTo>
                    <a:pt x="368" y="672"/>
                  </a:lnTo>
                  <a:lnTo>
                    <a:pt x="383" y="648"/>
                  </a:lnTo>
                  <a:lnTo>
                    <a:pt x="402" y="625"/>
                  </a:lnTo>
                  <a:lnTo>
                    <a:pt x="624" y="403"/>
                  </a:lnTo>
                  <a:lnTo>
                    <a:pt x="646" y="384"/>
                  </a:lnTo>
                  <a:lnTo>
                    <a:pt x="670" y="369"/>
                  </a:lnTo>
                  <a:lnTo>
                    <a:pt x="697" y="358"/>
                  </a:lnTo>
                  <a:lnTo>
                    <a:pt x="725" y="352"/>
                  </a:lnTo>
                  <a:lnTo>
                    <a:pt x="754" y="350"/>
                  </a:lnTo>
                  <a:lnTo>
                    <a:pt x="782" y="352"/>
                  </a:lnTo>
                  <a:lnTo>
                    <a:pt x="810" y="358"/>
                  </a:lnTo>
                  <a:lnTo>
                    <a:pt x="837" y="369"/>
                  </a:lnTo>
                  <a:lnTo>
                    <a:pt x="862" y="385"/>
                  </a:lnTo>
                  <a:lnTo>
                    <a:pt x="943" y="446"/>
                  </a:lnTo>
                  <a:lnTo>
                    <a:pt x="1023" y="507"/>
                  </a:lnTo>
                  <a:lnTo>
                    <a:pt x="1031" y="512"/>
                  </a:lnTo>
                  <a:lnTo>
                    <a:pt x="1038" y="512"/>
                  </a:lnTo>
                  <a:lnTo>
                    <a:pt x="1046" y="509"/>
                  </a:lnTo>
                  <a:lnTo>
                    <a:pt x="1123" y="468"/>
                  </a:lnTo>
                  <a:lnTo>
                    <a:pt x="1204" y="432"/>
                  </a:lnTo>
                  <a:lnTo>
                    <a:pt x="1285" y="401"/>
                  </a:lnTo>
                  <a:lnTo>
                    <a:pt x="1370" y="374"/>
                  </a:lnTo>
                  <a:lnTo>
                    <a:pt x="1375" y="373"/>
                  </a:lnTo>
                  <a:lnTo>
                    <a:pt x="1378" y="370"/>
                  </a:lnTo>
                  <a:lnTo>
                    <a:pt x="1381" y="367"/>
                  </a:lnTo>
                  <a:lnTo>
                    <a:pt x="1383" y="363"/>
                  </a:lnTo>
                  <a:lnTo>
                    <a:pt x="1384" y="357"/>
                  </a:lnTo>
                  <a:lnTo>
                    <a:pt x="1398" y="256"/>
                  </a:lnTo>
                  <a:lnTo>
                    <a:pt x="1412" y="156"/>
                  </a:lnTo>
                  <a:lnTo>
                    <a:pt x="1420" y="124"/>
                  </a:lnTo>
                  <a:lnTo>
                    <a:pt x="1433" y="95"/>
                  </a:lnTo>
                  <a:lnTo>
                    <a:pt x="1452" y="68"/>
                  </a:lnTo>
                  <a:lnTo>
                    <a:pt x="1474" y="45"/>
                  </a:lnTo>
                  <a:lnTo>
                    <a:pt x="1500" y="26"/>
                  </a:lnTo>
                  <a:lnTo>
                    <a:pt x="1529" y="12"/>
                  </a:lnTo>
                  <a:lnTo>
                    <a:pt x="1560" y="3"/>
                  </a:lnTo>
                  <a:lnTo>
                    <a:pt x="1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 name="Freeform 124">
              <a:extLst>
                <a:ext uri="{FF2B5EF4-FFF2-40B4-BE49-F238E27FC236}">
                  <a16:creationId xmlns:a16="http://schemas.microsoft.com/office/drawing/2014/main" id="{643CD8F2-B0AE-4D11-F84F-D49307CD17FC}"/>
                </a:ext>
              </a:extLst>
            </p:cNvPr>
            <p:cNvSpPr>
              <a:spLocks noEditPoints="1"/>
            </p:cNvSpPr>
            <p:nvPr/>
          </p:nvSpPr>
          <p:spPr bwMode="auto">
            <a:xfrm>
              <a:off x="7373938" y="2844800"/>
              <a:ext cx="241300" cy="242887"/>
            </a:xfrm>
            <a:custGeom>
              <a:avLst/>
              <a:gdLst>
                <a:gd name="T0" fmla="*/ 639 w 1518"/>
                <a:gd name="T1" fmla="*/ 176 h 1524"/>
                <a:gd name="T2" fmla="*/ 475 w 1518"/>
                <a:gd name="T3" fmla="*/ 237 h 1524"/>
                <a:gd name="T4" fmla="*/ 338 w 1518"/>
                <a:gd name="T5" fmla="*/ 340 h 1524"/>
                <a:gd name="T6" fmla="*/ 235 w 1518"/>
                <a:gd name="T7" fmla="*/ 477 h 1524"/>
                <a:gd name="T8" fmla="*/ 175 w 1518"/>
                <a:gd name="T9" fmla="*/ 642 h 1524"/>
                <a:gd name="T10" fmla="*/ 166 w 1518"/>
                <a:gd name="T11" fmla="*/ 823 h 1524"/>
                <a:gd name="T12" fmla="*/ 210 w 1518"/>
                <a:gd name="T13" fmla="*/ 995 h 1524"/>
                <a:gd name="T14" fmla="*/ 299 w 1518"/>
                <a:gd name="T15" fmla="*/ 1142 h 1524"/>
                <a:gd name="T16" fmla="*/ 426 w 1518"/>
                <a:gd name="T17" fmla="*/ 1258 h 1524"/>
                <a:gd name="T18" fmla="*/ 582 w 1518"/>
                <a:gd name="T19" fmla="*/ 1333 h 1524"/>
                <a:gd name="T20" fmla="*/ 759 w 1518"/>
                <a:gd name="T21" fmla="*/ 1360 h 1524"/>
                <a:gd name="T22" fmla="*/ 936 w 1518"/>
                <a:gd name="T23" fmla="*/ 1333 h 1524"/>
                <a:gd name="T24" fmla="*/ 1092 w 1518"/>
                <a:gd name="T25" fmla="*/ 1258 h 1524"/>
                <a:gd name="T26" fmla="*/ 1219 w 1518"/>
                <a:gd name="T27" fmla="*/ 1142 h 1524"/>
                <a:gd name="T28" fmla="*/ 1308 w 1518"/>
                <a:gd name="T29" fmla="*/ 995 h 1524"/>
                <a:gd name="T30" fmla="*/ 1352 w 1518"/>
                <a:gd name="T31" fmla="*/ 823 h 1524"/>
                <a:gd name="T32" fmla="*/ 1343 w 1518"/>
                <a:gd name="T33" fmla="*/ 642 h 1524"/>
                <a:gd name="T34" fmla="*/ 1283 w 1518"/>
                <a:gd name="T35" fmla="*/ 477 h 1524"/>
                <a:gd name="T36" fmla="*/ 1180 w 1518"/>
                <a:gd name="T37" fmla="*/ 340 h 1524"/>
                <a:gd name="T38" fmla="*/ 1043 w 1518"/>
                <a:gd name="T39" fmla="*/ 237 h 1524"/>
                <a:gd name="T40" fmla="*/ 879 w 1518"/>
                <a:gd name="T41" fmla="*/ 176 h 1524"/>
                <a:gd name="T42" fmla="*/ 759 w 1518"/>
                <a:gd name="T43" fmla="*/ 0 h 1524"/>
                <a:gd name="T44" fmla="*/ 961 w 1518"/>
                <a:gd name="T45" fmla="*/ 27 h 1524"/>
                <a:gd name="T46" fmla="*/ 1142 w 1518"/>
                <a:gd name="T47" fmla="*/ 105 h 1524"/>
                <a:gd name="T48" fmla="*/ 1296 w 1518"/>
                <a:gd name="T49" fmla="*/ 224 h 1524"/>
                <a:gd name="T50" fmla="*/ 1414 w 1518"/>
                <a:gd name="T51" fmla="*/ 378 h 1524"/>
                <a:gd name="T52" fmla="*/ 1492 w 1518"/>
                <a:gd name="T53" fmla="*/ 560 h 1524"/>
                <a:gd name="T54" fmla="*/ 1518 w 1518"/>
                <a:gd name="T55" fmla="*/ 762 h 1524"/>
                <a:gd name="T56" fmla="*/ 1492 w 1518"/>
                <a:gd name="T57" fmla="*/ 964 h 1524"/>
                <a:gd name="T58" fmla="*/ 1414 w 1518"/>
                <a:gd name="T59" fmla="*/ 1146 h 1524"/>
                <a:gd name="T60" fmla="*/ 1296 w 1518"/>
                <a:gd name="T61" fmla="*/ 1300 h 1524"/>
                <a:gd name="T62" fmla="*/ 1142 w 1518"/>
                <a:gd name="T63" fmla="*/ 1419 h 1524"/>
                <a:gd name="T64" fmla="*/ 961 w 1518"/>
                <a:gd name="T65" fmla="*/ 1497 h 1524"/>
                <a:gd name="T66" fmla="*/ 759 w 1518"/>
                <a:gd name="T67" fmla="*/ 1524 h 1524"/>
                <a:gd name="T68" fmla="*/ 557 w 1518"/>
                <a:gd name="T69" fmla="*/ 1497 h 1524"/>
                <a:gd name="T70" fmla="*/ 376 w 1518"/>
                <a:gd name="T71" fmla="*/ 1419 h 1524"/>
                <a:gd name="T72" fmla="*/ 222 w 1518"/>
                <a:gd name="T73" fmla="*/ 1300 h 1524"/>
                <a:gd name="T74" fmla="*/ 104 w 1518"/>
                <a:gd name="T75" fmla="*/ 1146 h 1524"/>
                <a:gd name="T76" fmla="*/ 26 w 1518"/>
                <a:gd name="T77" fmla="*/ 964 h 1524"/>
                <a:gd name="T78" fmla="*/ 0 w 1518"/>
                <a:gd name="T79" fmla="*/ 762 h 1524"/>
                <a:gd name="T80" fmla="*/ 26 w 1518"/>
                <a:gd name="T81" fmla="*/ 560 h 1524"/>
                <a:gd name="T82" fmla="*/ 104 w 1518"/>
                <a:gd name="T83" fmla="*/ 378 h 1524"/>
                <a:gd name="T84" fmla="*/ 222 w 1518"/>
                <a:gd name="T85" fmla="*/ 224 h 1524"/>
                <a:gd name="T86" fmla="*/ 376 w 1518"/>
                <a:gd name="T87" fmla="*/ 105 h 1524"/>
                <a:gd name="T88" fmla="*/ 557 w 1518"/>
                <a:gd name="T89" fmla="*/ 27 h 1524"/>
                <a:gd name="T90" fmla="*/ 759 w 1518"/>
                <a:gd name="T91" fmla="*/ 0 h 1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8" h="1524">
                  <a:moveTo>
                    <a:pt x="759" y="164"/>
                  </a:moveTo>
                  <a:lnTo>
                    <a:pt x="699" y="167"/>
                  </a:lnTo>
                  <a:lnTo>
                    <a:pt x="639" y="176"/>
                  </a:lnTo>
                  <a:lnTo>
                    <a:pt x="582" y="191"/>
                  </a:lnTo>
                  <a:lnTo>
                    <a:pt x="527" y="211"/>
                  </a:lnTo>
                  <a:lnTo>
                    <a:pt x="475" y="237"/>
                  </a:lnTo>
                  <a:lnTo>
                    <a:pt x="426" y="266"/>
                  </a:lnTo>
                  <a:lnTo>
                    <a:pt x="380" y="300"/>
                  </a:lnTo>
                  <a:lnTo>
                    <a:pt x="338" y="340"/>
                  </a:lnTo>
                  <a:lnTo>
                    <a:pt x="299" y="382"/>
                  </a:lnTo>
                  <a:lnTo>
                    <a:pt x="265" y="428"/>
                  </a:lnTo>
                  <a:lnTo>
                    <a:pt x="235" y="477"/>
                  </a:lnTo>
                  <a:lnTo>
                    <a:pt x="210" y="529"/>
                  </a:lnTo>
                  <a:lnTo>
                    <a:pt x="189" y="584"/>
                  </a:lnTo>
                  <a:lnTo>
                    <a:pt x="175" y="642"/>
                  </a:lnTo>
                  <a:lnTo>
                    <a:pt x="166" y="701"/>
                  </a:lnTo>
                  <a:lnTo>
                    <a:pt x="163" y="762"/>
                  </a:lnTo>
                  <a:lnTo>
                    <a:pt x="166" y="823"/>
                  </a:lnTo>
                  <a:lnTo>
                    <a:pt x="175" y="882"/>
                  </a:lnTo>
                  <a:lnTo>
                    <a:pt x="189" y="940"/>
                  </a:lnTo>
                  <a:lnTo>
                    <a:pt x="210" y="995"/>
                  </a:lnTo>
                  <a:lnTo>
                    <a:pt x="235" y="1047"/>
                  </a:lnTo>
                  <a:lnTo>
                    <a:pt x="265" y="1096"/>
                  </a:lnTo>
                  <a:lnTo>
                    <a:pt x="299" y="1142"/>
                  </a:lnTo>
                  <a:lnTo>
                    <a:pt x="338" y="1184"/>
                  </a:lnTo>
                  <a:lnTo>
                    <a:pt x="380" y="1224"/>
                  </a:lnTo>
                  <a:lnTo>
                    <a:pt x="426" y="1258"/>
                  </a:lnTo>
                  <a:lnTo>
                    <a:pt x="475" y="1287"/>
                  </a:lnTo>
                  <a:lnTo>
                    <a:pt x="527" y="1313"/>
                  </a:lnTo>
                  <a:lnTo>
                    <a:pt x="582" y="1333"/>
                  </a:lnTo>
                  <a:lnTo>
                    <a:pt x="639" y="1348"/>
                  </a:lnTo>
                  <a:lnTo>
                    <a:pt x="699" y="1357"/>
                  </a:lnTo>
                  <a:lnTo>
                    <a:pt x="759" y="1360"/>
                  </a:lnTo>
                  <a:lnTo>
                    <a:pt x="819" y="1357"/>
                  </a:lnTo>
                  <a:lnTo>
                    <a:pt x="879" y="1348"/>
                  </a:lnTo>
                  <a:lnTo>
                    <a:pt x="936" y="1333"/>
                  </a:lnTo>
                  <a:lnTo>
                    <a:pt x="991" y="1313"/>
                  </a:lnTo>
                  <a:lnTo>
                    <a:pt x="1043" y="1287"/>
                  </a:lnTo>
                  <a:lnTo>
                    <a:pt x="1092" y="1258"/>
                  </a:lnTo>
                  <a:lnTo>
                    <a:pt x="1138" y="1224"/>
                  </a:lnTo>
                  <a:lnTo>
                    <a:pt x="1180" y="1184"/>
                  </a:lnTo>
                  <a:lnTo>
                    <a:pt x="1219" y="1142"/>
                  </a:lnTo>
                  <a:lnTo>
                    <a:pt x="1253" y="1096"/>
                  </a:lnTo>
                  <a:lnTo>
                    <a:pt x="1283" y="1047"/>
                  </a:lnTo>
                  <a:lnTo>
                    <a:pt x="1308" y="995"/>
                  </a:lnTo>
                  <a:lnTo>
                    <a:pt x="1329" y="940"/>
                  </a:lnTo>
                  <a:lnTo>
                    <a:pt x="1343" y="882"/>
                  </a:lnTo>
                  <a:lnTo>
                    <a:pt x="1352" y="823"/>
                  </a:lnTo>
                  <a:lnTo>
                    <a:pt x="1355" y="762"/>
                  </a:lnTo>
                  <a:lnTo>
                    <a:pt x="1352" y="701"/>
                  </a:lnTo>
                  <a:lnTo>
                    <a:pt x="1343" y="642"/>
                  </a:lnTo>
                  <a:lnTo>
                    <a:pt x="1329" y="584"/>
                  </a:lnTo>
                  <a:lnTo>
                    <a:pt x="1308" y="529"/>
                  </a:lnTo>
                  <a:lnTo>
                    <a:pt x="1283" y="477"/>
                  </a:lnTo>
                  <a:lnTo>
                    <a:pt x="1253" y="428"/>
                  </a:lnTo>
                  <a:lnTo>
                    <a:pt x="1219" y="382"/>
                  </a:lnTo>
                  <a:lnTo>
                    <a:pt x="1180" y="340"/>
                  </a:lnTo>
                  <a:lnTo>
                    <a:pt x="1138" y="300"/>
                  </a:lnTo>
                  <a:lnTo>
                    <a:pt x="1092" y="266"/>
                  </a:lnTo>
                  <a:lnTo>
                    <a:pt x="1043" y="237"/>
                  </a:lnTo>
                  <a:lnTo>
                    <a:pt x="991" y="211"/>
                  </a:lnTo>
                  <a:lnTo>
                    <a:pt x="936" y="191"/>
                  </a:lnTo>
                  <a:lnTo>
                    <a:pt x="879" y="176"/>
                  </a:lnTo>
                  <a:lnTo>
                    <a:pt x="819" y="167"/>
                  </a:lnTo>
                  <a:lnTo>
                    <a:pt x="759" y="164"/>
                  </a:lnTo>
                  <a:close/>
                  <a:moveTo>
                    <a:pt x="759" y="0"/>
                  </a:moveTo>
                  <a:lnTo>
                    <a:pt x="828" y="4"/>
                  </a:lnTo>
                  <a:lnTo>
                    <a:pt x="896" y="12"/>
                  </a:lnTo>
                  <a:lnTo>
                    <a:pt x="961" y="27"/>
                  </a:lnTo>
                  <a:lnTo>
                    <a:pt x="1024" y="48"/>
                  </a:lnTo>
                  <a:lnTo>
                    <a:pt x="1085" y="74"/>
                  </a:lnTo>
                  <a:lnTo>
                    <a:pt x="1142" y="105"/>
                  </a:lnTo>
                  <a:lnTo>
                    <a:pt x="1197" y="140"/>
                  </a:lnTo>
                  <a:lnTo>
                    <a:pt x="1248" y="179"/>
                  </a:lnTo>
                  <a:lnTo>
                    <a:pt x="1296" y="224"/>
                  </a:lnTo>
                  <a:lnTo>
                    <a:pt x="1340" y="272"/>
                  </a:lnTo>
                  <a:lnTo>
                    <a:pt x="1379" y="323"/>
                  </a:lnTo>
                  <a:lnTo>
                    <a:pt x="1414" y="378"/>
                  </a:lnTo>
                  <a:lnTo>
                    <a:pt x="1445" y="435"/>
                  </a:lnTo>
                  <a:lnTo>
                    <a:pt x="1471" y="496"/>
                  </a:lnTo>
                  <a:lnTo>
                    <a:pt x="1492" y="560"/>
                  </a:lnTo>
                  <a:lnTo>
                    <a:pt x="1507" y="625"/>
                  </a:lnTo>
                  <a:lnTo>
                    <a:pt x="1515" y="693"/>
                  </a:lnTo>
                  <a:lnTo>
                    <a:pt x="1518" y="762"/>
                  </a:lnTo>
                  <a:lnTo>
                    <a:pt x="1515" y="831"/>
                  </a:lnTo>
                  <a:lnTo>
                    <a:pt x="1507" y="899"/>
                  </a:lnTo>
                  <a:lnTo>
                    <a:pt x="1492" y="964"/>
                  </a:lnTo>
                  <a:lnTo>
                    <a:pt x="1471" y="1028"/>
                  </a:lnTo>
                  <a:lnTo>
                    <a:pt x="1445" y="1089"/>
                  </a:lnTo>
                  <a:lnTo>
                    <a:pt x="1414" y="1146"/>
                  </a:lnTo>
                  <a:lnTo>
                    <a:pt x="1379" y="1201"/>
                  </a:lnTo>
                  <a:lnTo>
                    <a:pt x="1340" y="1252"/>
                  </a:lnTo>
                  <a:lnTo>
                    <a:pt x="1296" y="1300"/>
                  </a:lnTo>
                  <a:lnTo>
                    <a:pt x="1248" y="1345"/>
                  </a:lnTo>
                  <a:lnTo>
                    <a:pt x="1197" y="1384"/>
                  </a:lnTo>
                  <a:lnTo>
                    <a:pt x="1142" y="1419"/>
                  </a:lnTo>
                  <a:lnTo>
                    <a:pt x="1085" y="1450"/>
                  </a:lnTo>
                  <a:lnTo>
                    <a:pt x="1024" y="1476"/>
                  </a:lnTo>
                  <a:lnTo>
                    <a:pt x="961" y="1497"/>
                  </a:lnTo>
                  <a:lnTo>
                    <a:pt x="896" y="1512"/>
                  </a:lnTo>
                  <a:lnTo>
                    <a:pt x="828" y="1520"/>
                  </a:lnTo>
                  <a:lnTo>
                    <a:pt x="759" y="1524"/>
                  </a:lnTo>
                  <a:lnTo>
                    <a:pt x="690" y="1520"/>
                  </a:lnTo>
                  <a:lnTo>
                    <a:pt x="622" y="1512"/>
                  </a:lnTo>
                  <a:lnTo>
                    <a:pt x="557" y="1497"/>
                  </a:lnTo>
                  <a:lnTo>
                    <a:pt x="494" y="1476"/>
                  </a:lnTo>
                  <a:lnTo>
                    <a:pt x="433" y="1450"/>
                  </a:lnTo>
                  <a:lnTo>
                    <a:pt x="376" y="1419"/>
                  </a:lnTo>
                  <a:lnTo>
                    <a:pt x="321" y="1384"/>
                  </a:lnTo>
                  <a:lnTo>
                    <a:pt x="270" y="1345"/>
                  </a:lnTo>
                  <a:lnTo>
                    <a:pt x="222" y="1300"/>
                  </a:lnTo>
                  <a:lnTo>
                    <a:pt x="178" y="1252"/>
                  </a:lnTo>
                  <a:lnTo>
                    <a:pt x="139" y="1201"/>
                  </a:lnTo>
                  <a:lnTo>
                    <a:pt x="104" y="1146"/>
                  </a:lnTo>
                  <a:lnTo>
                    <a:pt x="73" y="1089"/>
                  </a:lnTo>
                  <a:lnTo>
                    <a:pt x="47" y="1028"/>
                  </a:lnTo>
                  <a:lnTo>
                    <a:pt x="26" y="964"/>
                  </a:lnTo>
                  <a:lnTo>
                    <a:pt x="11" y="899"/>
                  </a:lnTo>
                  <a:lnTo>
                    <a:pt x="3" y="831"/>
                  </a:lnTo>
                  <a:lnTo>
                    <a:pt x="0" y="762"/>
                  </a:lnTo>
                  <a:lnTo>
                    <a:pt x="3" y="693"/>
                  </a:lnTo>
                  <a:lnTo>
                    <a:pt x="11" y="625"/>
                  </a:lnTo>
                  <a:lnTo>
                    <a:pt x="26" y="560"/>
                  </a:lnTo>
                  <a:lnTo>
                    <a:pt x="47" y="496"/>
                  </a:lnTo>
                  <a:lnTo>
                    <a:pt x="73" y="435"/>
                  </a:lnTo>
                  <a:lnTo>
                    <a:pt x="104" y="378"/>
                  </a:lnTo>
                  <a:lnTo>
                    <a:pt x="139" y="323"/>
                  </a:lnTo>
                  <a:lnTo>
                    <a:pt x="178" y="272"/>
                  </a:lnTo>
                  <a:lnTo>
                    <a:pt x="222" y="224"/>
                  </a:lnTo>
                  <a:lnTo>
                    <a:pt x="270" y="179"/>
                  </a:lnTo>
                  <a:lnTo>
                    <a:pt x="321" y="140"/>
                  </a:lnTo>
                  <a:lnTo>
                    <a:pt x="376" y="105"/>
                  </a:lnTo>
                  <a:lnTo>
                    <a:pt x="433" y="74"/>
                  </a:lnTo>
                  <a:lnTo>
                    <a:pt x="494" y="48"/>
                  </a:lnTo>
                  <a:lnTo>
                    <a:pt x="557" y="27"/>
                  </a:lnTo>
                  <a:lnTo>
                    <a:pt x="622" y="12"/>
                  </a:lnTo>
                  <a:lnTo>
                    <a:pt x="690" y="4"/>
                  </a:lnTo>
                  <a:lnTo>
                    <a:pt x="7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8" name="Group 147">
            <a:extLst>
              <a:ext uri="{FF2B5EF4-FFF2-40B4-BE49-F238E27FC236}">
                <a16:creationId xmlns:a16="http://schemas.microsoft.com/office/drawing/2014/main" id="{775B30F0-C732-36B7-A161-41FEA0801372}"/>
              </a:ext>
            </a:extLst>
          </p:cNvPr>
          <p:cNvGrpSpPr/>
          <p:nvPr userDrawn="1"/>
        </p:nvGrpSpPr>
        <p:grpSpPr>
          <a:xfrm>
            <a:off x="4730565" y="3950479"/>
            <a:ext cx="357050" cy="821449"/>
            <a:chOff x="2517775" y="2660650"/>
            <a:chExt cx="609601" cy="609601"/>
          </a:xfrm>
          <a:solidFill>
            <a:schemeClr val="tx1"/>
          </a:solidFill>
        </p:grpSpPr>
        <p:sp>
          <p:nvSpPr>
            <p:cNvPr id="149" name="Freeform 45">
              <a:extLst>
                <a:ext uri="{FF2B5EF4-FFF2-40B4-BE49-F238E27FC236}">
                  <a16:creationId xmlns:a16="http://schemas.microsoft.com/office/drawing/2014/main" id="{88B0E685-33EA-A4E2-D24C-0885D5E0CDAF}"/>
                </a:ext>
              </a:extLst>
            </p:cNvPr>
            <p:cNvSpPr>
              <a:spLocks/>
            </p:cNvSpPr>
            <p:nvPr/>
          </p:nvSpPr>
          <p:spPr bwMode="auto">
            <a:xfrm>
              <a:off x="2517775" y="2954338"/>
              <a:ext cx="592138" cy="315913"/>
            </a:xfrm>
            <a:custGeom>
              <a:avLst/>
              <a:gdLst>
                <a:gd name="T0" fmla="*/ 147 w 3357"/>
                <a:gd name="T1" fmla="*/ 7 h 1793"/>
                <a:gd name="T2" fmla="*/ 150 w 3357"/>
                <a:gd name="T3" fmla="*/ 170 h 1793"/>
                <a:gd name="T4" fmla="*/ 176 w 3357"/>
                <a:gd name="T5" fmla="*/ 372 h 1793"/>
                <a:gd name="T6" fmla="*/ 228 w 3357"/>
                <a:gd name="T7" fmla="*/ 566 h 1793"/>
                <a:gd name="T8" fmla="*/ 301 w 3357"/>
                <a:gd name="T9" fmla="*/ 749 h 1793"/>
                <a:gd name="T10" fmla="*/ 396 w 3357"/>
                <a:gd name="T11" fmla="*/ 919 h 1793"/>
                <a:gd name="T12" fmla="*/ 511 w 3357"/>
                <a:gd name="T13" fmla="*/ 1077 h 1793"/>
                <a:gd name="T14" fmla="*/ 644 w 3357"/>
                <a:gd name="T15" fmla="*/ 1217 h 1793"/>
                <a:gd name="T16" fmla="*/ 793 w 3357"/>
                <a:gd name="T17" fmla="*/ 1341 h 1793"/>
                <a:gd name="T18" fmla="*/ 957 w 3357"/>
                <a:gd name="T19" fmla="*/ 1446 h 1793"/>
                <a:gd name="T20" fmla="*/ 1134 w 3357"/>
                <a:gd name="T21" fmla="*/ 1531 h 1793"/>
                <a:gd name="T22" fmla="*/ 1322 w 3357"/>
                <a:gd name="T23" fmla="*/ 1593 h 1793"/>
                <a:gd name="T24" fmla="*/ 1521 w 3357"/>
                <a:gd name="T25" fmla="*/ 1632 h 1793"/>
                <a:gd name="T26" fmla="*/ 1726 w 3357"/>
                <a:gd name="T27" fmla="*/ 1646 h 1793"/>
                <a:gd name="T28" fmla="*/ 1919 w 3357"/>
                <a:gd name="T29" fmla="*/ 1634 h 1793"/>
                <a:gd name="T30" fmla="*/ 2104 w 3357"/>
                <a:gd name="T31" fmla="*/ 1599 h 1793"/>
                <a:gd name="T32" fmla="*/ 2284 w 3357"/>
                <a:gd name="T33" fmla="*/ 1544 h 1793"/>
                <a:gd name="T34" fmla="*/ 2454 w 3357"/>
                <a:gd name="T35" fmla="*/ 1467 h 1793"/>
                <a:gd name="T36" fmla="*/ 2615 w 3357"/>
                <a:gd name="T37" fmla="*/ 1372 h 1793"/>
                <a:gd name="T38" fmla="*/ 2764 w 3357"/>
                <a:gd name="T39" fmla="*/ 1256 h 1793"/>
                <a:gd name="T40" fmla="*/ 2899 w 3357"/>
                <a:gd name="T41" fmla="*/ 1124 h 1793"/>
                <a:gd name="T42" fmla="*/ 3039 w 3357"/>
                <a:gd name="T43" fmla="*/ 936 h 1793"/>
                <a:gd name="T44" fmla="*/ 2676 w 3357"/>
                <a:gd name="T45" fmla="*/ 853 h 1793"/>
                <a:gd name="T46" fmla="*/ 3197 w 3357"/>
                <a:gd name="T47" fmla="*/ 756 h 1793"/>
                <a:gd name="T48" fmla="*/ 3233 w 3357"/>
                <a:gd name="T49" fmla="*/ 770 h 1793"/>
                <a:gd name="T50" fmla="*/ 3256 w 3357"/>
                <a:gd name="T51" fmla="*/ 798 h 1793"/>
                <a:gd name="T52" fmla="*/ 3357 w 3357"/>
                <a:gd name="T53" fmla="*/ 1315 h 1793"/>
                <a:gd name="T54" fmla="*/ 3152 w 3357"/>
                <a:gd name="T55" fmla="*/ 1037 h 1793"/>
                <a:gd name="T56" fmla="*/ 3021 w 3357"/>
                <a:gd name="T57" fmla="*/ 1215 h 1793"/>
                <a:gd name="T58" fmla="*/ 2880 w 3357"/>
                <a:gd name="T59" fmla="*/ 1354 h 1793"/>
                <a:gd name="T60" fmla="*/ 2727 w 3357"/>
                <a:gd name="T61" fmla="*/ 1476 h 1793"/>
                <a:gd name="T62" fmla="*/ 2563 w 3357"/>
                <a:gd name="T63" fmla="*/ 1578 h 1793"/>
                <a:gd name="T64" fmla="*/ 2390 w 3357"/>
                <a:gd name="T65" fmla="*/ 1661 h 1793"/>
                <a:gd name="T66" fmla="*/ 2208 w 3357"/>
                <a:gd name="T67" fmla="*/ 1724 h 1793"/>
                <a:gd name="T68" fmla="*/ 2019 w 3357"/>
                <a:gd name="T69" fmla="*/ 1767 h 1793"/>
                <a:gd name="T70" fmla="*/ 1825 w 3357"/>
                <a:gd name="T71" fmla="*/ 1789 h 1793"/>
                <a:gd name="T72" fmla="*/ 1621 w 3357"/>
                <a:gd name="T73" fmla="*/ 1789 h 1793"/>
                <a:gd name="T74" fmla="*/ 1416 w 3357"/>
                <a:gd name="T75" fmla="*/ 1764 h 1793"/>
                <a:gd name="T76" fmla="*/ 1219 w 3357"/>
                <a:gd name="T77" fmla="*/ 1717 h 1793"/>
                <a:gd name="T78" fmla="*/ 1031 w 3357"/>
                <a:gd name="T79" fmla="*/ 1647 h 1793"/>
                <a:gd name="T80" fmla="*/ 855 w 3357"/>
                <a:gd name="T81" fmla="*/ 1556 h 1793"/>
                <a:gd name="T82" fmla="*/ 691 w 3357"/>
                <a:gd name="T83" fmla="*/ 1448 h 1793"/>
                <a:gd name="T84" fmla="*/ 541 w 3357"/>
                <a:gd name="T85" fmla="*/ 1321 h 1793"/>
                <a:gd name="T86" fmla="*/ 405 w 3357"/>
                <a:gd name="T87" fmla="*/ 1178 h 1793"/>
                <a:gd name="T88" fmla="*/ 288 w 3357"/>
                <a:gd name="T89" fmla="*/ 1022 h 1793"/>
                <a:gd name="T90" fmla="*/ 188 w 3357"/>
                <a:gd name="T91" fmla="*/ 851 h 1793"/>
                <a:gd name="T92" fmla="*/ 108 w 3357"/>
                <a:gd name="T93" fmla="*/ 669 h 1793"/>
                <a:gd name="T94" fmla="*/ 49 w 3357"/>
                <a:gd name="T95" fmla="*/ 476 h 1793"/>
                <a:gd name="T96" fmla="*/ 13 w 3357"/>
                <a:gd name="T97" fmla="*/ 274 h 1793"/>
                <a:gd name="T98" fmla="*/ 0 w 3357"/>
                <a:gd name="T99" fmla="*/ 65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7" h="1793">
                  <a:moveTo>
                    <a:pt x="0" y="0"/>
                  </a:moveTo>
                  <a:lnTo>
                    <a:pt x="147" y="7"/>
                  </a:lnTo>
                  <a:lnTo>
                    <a:pt x="147" y="65"/>
                  </a:lnTo>
                  <a:lnTo>
                    <a:pt x="150" y="170"/>
                  </a:lnTo>
                  <a:lnTo>
                    <a:pt x="161" y="272"/>
                  </a:lnTo>
                  <a:lnTo>
                    <a:pt x="176" y="372"/>
                  </a:lnTo>
                  <a:lnTo>
                    <a:pt x="198" y="471"/>
                  </a:lnTo>
                  <a:lnTo>
                    <a:pt x="228" y="566"/>
                  </a:lnTo>
                  <a:lnTo>
                    <a:pt x="261" y="659"/>
                  </a:lnTo>
                  <a:lnTo>
                    <a:pt x="301" y="749"/>
                  </a:lnTo>
                  <a:lnTo>
                    <a:pt x="346" y="836"/>
                  </a:lnTo>
                  <a:lnTo>
                    <a:pt x="396" y="919"/>
                  </a:lnTo>
                  <a:lnTo>
                    <a:pt x="452" y="1000"/>
                  </a:lnTo>
                  <a:lnTo>
                    <a:pt x="511" y="1077"/>
                  </a:lnTo>
                  <a:lnTo>
                    <a:pt x="575" y="1149"/>
                  </a:lnTo>
                  <a:lnTo>
                    <a:pt x="644" y="1217"/>
                  </a:lnTo>
                  <a:lnTo>
                    <a:pt x="716" y="1281"/>
                  </a:lnTo>
                  <a:lnTo>
                    <a:pt x="793" y="1341"/>
                  </a:lnTo>
                  <a:lnTo>
                    <a:pt x="874" y="1396"/>
                  </a:lnTo>
                  <a:lnTo>
                    <a:pt x="957" y="1446"/>
                  </a:lnTo>
                  <a:lnTo>
                    <a:pt x="1044" y="1491"/>
                  </a:lnTo>
                  <a:lnTo>
                    <a:pt x="1134" y="1531"/>
                  </a:lnTo>
                  <a:lnTo>
                    <a:pt x="1227" y="1565"/>
                  </a:lnTo>
                  <a:lnTo>
                    <a:pt x="1322" y="1593"/>
                  </a:lnTo>
                  <a:lnTo>
                    <a:pt x="1420" y="1616"/>
                  </a:lnTo>
                  <a:lnTo>
                    <a:pt x="1521" y="1632"/>
                  </a:lnTo>
                  <a:lnTo>
                    <a:pt x="1622" y="1642"/>
                  </a:lnTo>
                  <a:lnTo>
                    <a:pt x="1726" y="1646"/>
                  </a:lnTo>
                  <a:lnTo>
                    <a:pt x="1823" y="1642"/>
                  </a:lnTo>
                  <a:lnTo>
                    <a:pt x="1919" y="1634"/>
                  </a:lnTo>
                  <a:lnTo>
                    <a:pt x="2012" y="1619"/>
                  </a:lnTo>
                  <a:lnTo>
                    <a:pt x="2104" y="1599"/>
                  </a:lnTo>
                  <a:lnTo>
                    <a:pt x="2196" y="1574"/>
                  </a:lnTo>
                  <a:lnTo>
                    <a:pt x="2284" y="1544"/>
                  </a:lnTo>
                  <a:lnTo>
                    <a:pt x="2370" y="1508"/>
                  </a:lnTo>
                  <a:lnTo>
                    <a:pt x="2454" y="1467"/>
                  </a:lnTo>
                  <a:lnTo>
                    <a:pt x="2536" y="1422"/>
                  </a:lnTo>
                  <a:lnTo>
                    <a:pt x="2615" y="1372"/>
                  </a:lnTo>
                  <a:lnTo>
                    <a:pt x="2690" y="1316"/>
                  </a:lnTo>
                  <a:lnTo>
                    <a:pt x="2764" y="1256"/>
                  </a:lnTo>
                  <a:lnTo>
                    <a:pt x="2833" y="1192"/>
                  </a:lnTo>
                  <a:lnTo>
                    <a:pt x="2899" y="1124"/>
                  </a:lnTo>
                  <a:lnTo>
                    <a:pt x="2961" y="1050"/>
                  </a:lnTo>
                  <a:lnTo>
                    <a:pt x="3039" y="936"/>
                  </a:lnTo>
                  <a:lnTo>
                    <a:pt x="2704" y="1000"/>
                  </a:lnTo>
                  <a:lnTo>
                    <a:pt x="2676" y="853"/>
                  </a:lnTo>
                  <a:lnTo>
                    <a:pt x="3176" y="757"/>
                  </a:lnTo>
                  <a:lnTo>
                    <a:pt x="3197" y="756"/>
                  </a:lnTo>
                  <a:lnTo>
                    <a:pt x="3217" y="760"/>
                  </a:lnTo>
                  <a:lnTo>
                    <a:pt x="3233" y="770"/>
                  </a:lnTo>
                  <a:lnTo>
                    <a:pt x="3247" y="783"/>
                  </a:lnTo>
                  <a:lnTo>
                    <a:pt x="3256" y="798"/>
                  </a:lnTo>
                  <a:lnTo>
                    <a:pt x="3262" y="815"/>
                  </a:lnTo>
                  <a:lnTo>
                    <a:pt x="3357" y="1315"/>
                  </a:lnTo>
                  <a:lnTo>
                    <a:pt x="3210" y="1344"/>
                  </a:lnTo>
                  <a:lnTo>
                    <a:pt x="3152" y="1037"/>
                  </a:lnTo>
                  <a:lnTo>
                    <a:pt x="3086" y="1138"/>
                  </a:lnTo>
                  <a:lnTo>
                    <a:pt x="3021" y="1215"/>
                  </a:lnTo>
                  <a:lnTo>
                    <a:pt x="2952" y="1287"/>
                  </a:lnTo>
                  <a:lnTo>
                    <a:pt x="2880" y="1354"/>
                  </a:lnTo>
                  <a:lnTo>
                    <a:pt x="2805" y="1417"/>
                  </a:lnTo>
                  <a:lnTo>
                    <a:pt x="2727" y="1476"/>
                  </a:lnTo>
                  <a:lnTo>
                    <a:pt x="2646" y="1529"/>
                  </a:lnTo>
                  <a:lnTo>
                    <a:pt x="2563" y="1578"/>
                  </a:lnTo>
                  <a:lnTo>
                    <a:pt x="2478" y="1623"/>
                  </a:lnTo>
                  <a:lnTo>
                    <a:pt x="2390" y="1661"/>
                  </a:lnTo>
                  <a:lnTo>
                    <a:pt x="2300" y="1696"/>
                  </a:lnTo>
                  <a:lnTo>
                    <a:pt x="2208" y="1724"/>
                  </a:lnTo>
                  <a:lnTo>
                    <a:pt x="2115" y="1749"/>
                  </a:lnTo>
                  <a:lnTo>
                    <a:pt x="2019" y="1767"/>
                  </a:lnTo>
                  <a:lnTo>
                    <a:pt x="1923" y="1781"/>
                  </a:lnTo>
                  <a:lnTo>
                    <a:pt x="1825" y="1789"/>
                  </a:lnTo>
                  <a:lnTo>
                    <a:pt x="1726" y="1793"/>
                  </a:lnTo>
                  <a:lnTo>
                    <a:pt x="1621" y="1789"/>
                  </a:lnTo>
                  <a:lnTo>
                    <a:pt x="1517" y="1780"/>
                  </a:lnTo>
                  <a:lnTo>
                    <a:pt x="1416" y="1764"/>
                  </a:lnTo>
                  <a:lnTo>
                    <a:pt x="1316" y="1743"/>
                  </a:lnTo>
                  <a:lnTo>
                    <a:pt x="1219" y="1717"/>
                  </a:lnTo>
                  <a:lnTo>
                    <a:pt x="1124" y="1684"/>
                  </a:lnTo>
                  <a:lnTo>
                    <a:pt x="1031" y="1647"/>
                  </a:lnTo>
                  <a:lnTo>
                    <a:pt x="941" y="1605"/>
                  </a:lnTo>
                  <a:lnTo>
                    <a:pt x="855" y="1556"/>
                  </a:lnTo>
                  <a:lnTo>
                    <a:pt x="771" y="1505"/>
                  </a:lnTo>
                  <a:lnTo>
                    <a:pt x="691" y="1448"/>
                  </a:lnTo>
                  <a:lnTo>
                    <a:pt x="613" y="1386"/>
                  </a:lnTo>
                  <a:lnTo>
                    <a:pt x="541" y="1321"/>
                  </a:lnTo>
                  <a:lnTo>
                    <a:pt x="471" y="1252"/>
                  </a:lnTo>
                  <a:lnTo>
                    <a:pt x="405" y="1178"/>
                  </a:lnTo>
                  <a:lnTo>
                    <a:pt x="344" y="1102"/>
                  </a:lnTo>
                  <a:lnTo>
                    <a:pt x="288" y="1022"/>
                  </a:lnTo>
                  <a:lnTo>
                    <a:pt x="235" y="938"/>
                  </a:lnTo>
                  <a:lnTo>
                    <a:pt x="188" y="851"/>
                  </a:lnTo>
                  <a:lnTo>
                    <a:pt x="146" y="762"/>
                  </a:lnTo>
                  <a:lnTo>
                    <a:pt x="108" y="669"/>
                  </a:lnTo>
                  <a:lnTo>
                    <a:pt x="76" y="574"/>
                  </a:lnTo>
                  <a:lnTo>
                    <a:pt x="49" y="476"/>
                  </a:lnTo>
                  <a:lnTo>
                    <a:pt x="28" y="376"/>
                  </a:lnTo>
                  <a:lnTo>
                    <a:pt x="13" y="274"/>
                  </a:lnTo>
                  <a:lnTo>
                    <a:pt x="3" y="171"/>
                  </a:lnTo>
                  <a:lnTo>
                    <a:pt x="0" y="6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46">
              <a:extLst>
                <a:ext uri="{FF2B5EF4-FFF2-40B4-BE49-F238E27FC236}">
                  <a16:creationId xmlns:a16="http://schemas.microsoft.com/office/drawing/2014/main" id="{CDDC467A-B53E-283F-12C8-D913866EF615}"/>
                </a:ext>
              </a:extLst>
            </p:cNvPr>
            <p:cNvSpPr>
              <a:spLocks/>
            </p:cNvSpPr>
            <p:nvPr/>
          </p:nvSpPr>
          <p:spPr bwMode="auto">
            <a:xfrm>
              <a:off x="2535238" y="2660650"/>
              <a:ext cx="592138" cy="317500"/>
            </a:xfrm>
            <a:custGeom>
              <a:avLst/>
              <a:gdLst>
                <a:gd name="T0" fmla="*/ 1729 w 3351"/>
                <a:gd name="T1" fmla="*/ 3 h 1793"/>
                <a:gd name="T2" fmla="*/ 1935 w 3351"/>
                <a:gd name="T3" fmla="*/ 28 h 1793"/>
                <a:gd name="T4" fmla="*/ 2132 w 3351"/>
                <a:gd name="T5" fmla="*/ 76 h 1793"/>
                <a:gd name="T6" fmla="*/ 2320 w 3351"/>
                <a:gd name="T7" fmla="*/ 145 h 1793"/>
                <a:gd name="T8" fmla="*/ 2496 w 3351"/>
                <a:gd name="T9" fmla="*/ 235 h 1793"/>
                <a:gd name="T10" fmla="*/ 2660 w 3351"/>
                <a:gd name="T11" fmla="*/ 345 h 1793"/>
                <a:gd name="T12" fmla="*/ 2810 w 3351"/>
                <a:gd name="T13" fmla="*/ 471 h 1793"/>
                <a:gd name="T14" fmla="*/ 2946 w 3351"/>
                <a:gd name="T15" fmla="*/ 613 h 1793"/>
                <a:gd name="T16" fmla="*/ 3063 w 3351"/>
                <a:gd name="T17" fmla="*/ 771 h 1793"/>
                <a:gd name="T18" fmla="*/ 3163 w 3351"/>
                <a:gd name="T19" fmla="*/ 941 h 1793"/>
                <a:gd name="T20" fmla="*/ 3243 w 3351"/>
                <a:gd name="T21" fmla="*/ 1124 h 1793"/>
                <a:gd name="T22" fmla="*/ 3302 w 3351"/>
                <a:gd name="T23" fmla="*/ 1316 h 1793"/>
                <a:gd name="T24" fmla="*/ 3338 w 3351"/>
                <a:gd name="T25" fmla="*/ 1517 h 1793"/>
                <a:gd name="T26" fmla="*/ 3351 w 3351"/>
                <a:gd name="T27" fmla="*/ 1726 h 1793"/>
                <a:gd name="T28" fmla="*/ 3204 w 3351"/>
                <a:gd name="T29" fmla="*/ 1785 h 1793"/>
                <a:gd name="T30" fmla="*/ 3201 w 3351"/>
                <a:gd name="T31" fmla="*/ 1622 h 1793"/>
                <a:gd name="T32" fmla="*/ 3174 w 3351"/>
                <a:gd name="T33" fmla="*/ 1420 h 1793"/>
                <a:gd name="T34" fmla="*/ 3123 w 3351"/>
                <a:gd name="T35" fmla="*/ 1227 h 1793"/>
                <a:gd name="T36" fmla="*/ 3050 w 3351"/>
                <a:gd name="T37" fmla="*/ 1044 h 1793"/>
                <a:gd name="T38" fmla="*/ 2955 w 3351"/>
                <a:gd name="T39" fmla="*/ 873 h 1793"/>
                <a:gd name="T40" fmla="*/ 2839 w 3351"/>
                <a:gd name="T41" fmla="*/ 716 h 1793"/>
                <a:gd name="T42" fmla="*/ 2707 w 3351"/>
                <a:gd name="T43" fmla="*/ 576 h 1793"/>
                <a:gd name="T44" fmla="*/ 2558 w 3351"/>
                <a:gd name="T45" fmla="*/ 452 h 1793"/>
                <a:gd name="T46" fmla="*/ 2394 w 3351"/>
                <a:gd name="T47" fmla="*/ 346 h 1793"/>
                <a:gd name="T48" fmla="*/ 2217 w 3351"/>
                <a:gd name="T49" fmla="*/ 262 h 1793"/>
                <a:gd name="T50" fmla="*/ 2029 w 3351"/>
                <a:gd name="T51" fmla="*/ 199 h 1793"/>
                <a:gd name="T52" fmla="*/ 1830 w 3351"/>
                <a:gd name="T53" fmla="*/ 160 h 1793"/>
                <a:gd name="T54" fmla="*/ 1623 w 3351"/>
                <a:gd name="T55" fmla="*/ 147 h 1793"/>
                <a:gd name="T56" fmla="*/ 1432 w 3351"/>
                <a:gd name="T57" fmla="*/ 159 h 1793"/>
                <a:gd name="T58" fmla="*/ 1246 w 3351"/>
                <a:gd name="T59" fmla="*/ 192 h 1793"/>
                <a:gd name="T60" fmla="*/ 1067 w 3351"/>
                <a:gd name="T61" fmla="*/ 249 h 1793"/>
                <a:gd name="T62" fmla="*/ 897 w 3351"/>
                <a:gd name="T63" fmla="*/ 325 h 1793"/>
                <a:gd name="T64" fmla="*/ 736 w 3351"/>
                <a:gd name="T65" fmla="*/ 421 h 1793"/>
                <a:gd name="T66" fmla="*/ 588 w 3351"/>
                <a:gd name="T67" fmla="*/ 537 h 1793"/>
                <a:gd name="T68" fmla="*/ 453 w 3351"/>
                <a:gd name="T69" fmla="*/ 670 h 1793"/>
                <a:gd name="T70" fmla="*/ 317 w 3351"/>
                <a:gd name="T71" fmla="*/ 851 h 1793"/>
                <a:gd name="T72" fmla="*/ 684 w 3351"/>
                <a:gd name="T73" fmla="*/ 934 h 1793"/>
                <a:gd name="T74" fmla="*/ 160 w 3351"/>
                <a:gd name="T75" fmla="*/ 1029 h 1793"/>
                <a:gd name="T76" fmla="*/ 120 w 3351"/>
                <a:gd name="T77" fmla="*/ 1016 h 1793"/>
                <a:gd name="T78" fmla="*/ 94 w 3351"/>
                <a:gd name="T79" fmla="*/ 988 h 1793"/>
                <a:gd name="T80" fmla="*/ 0 w 3351"/>
                <a:gd name="T81" fmla="*/ 471 h 1793"/>
                <a:gd name="T82" fmla="*/ 206 w 3351"/>
                <a:gd name="T83" fmla="*/ 745 h 1793"/>
                <a:gd name="T84" fmla="*/ 330 w 3351"/>
                <a:gd name="T85" fmla="*/ 578 h 1793"/>
                <a:gd name="T86" fmla="*/ 470 w 3351"/>
                <a:gd name="T87" fmla="*/ 438 h 1793"/>
                <a:gd name="T88" fmla="*/ 624 w 3351"/>
                <a:gd name="T89" fmla="*/ 317 h 1793"/>
                <a:gd name="T90" fmla="*/ 788 w 3351"/>
                <a:gd name="T91" fmla="*/ 214 h 1793"/>
                <a:gd name="T92" fmla="*/ 961 w 3351"/>
                <a:gd name="T93" fmla="*/ 131 h 1793"/>
                <a:gd name="T94" fmla="*/ 1142 w 3351"/>
                <a:gd name="T95" fmla="*/ 67 h 1793"/>
                <a:gd name="T96" fmla="*/ 1331 w 3351"/>
                <a:gd name="T97" fmla="*/ 24 h 1793"/>
                <a:gd name="T98" fmla="*/ 1526 w 3351"/>
                <a:gd name="T99" fmla="*/ 3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1" h="1793">
                  <a:moveTo>
                    <a:pt x="1623" y="0"/>
                  </a:moveTo>
                  <a:lnTo>
                    <a:pt x="1729" y="3"/>
                  </a:lnTo>
                  <a:lnTo>
                    <a:pt x="1833" y="13"/>
                  </a:lnTo>
                  <a:lnTo>
                    <a:pt x="1935" y="28"/>
                  </a:lnTo>
                  <a:lnTo>
                    <a:pt x="2035" y="50"/>
                  </a:lnTo>
                  <a:lnTo>
                    <a:pt x="2132" y="76"/>
                  </a:lnTo>
                  <a:lnTo>
                    <a:pt x="2227" y="108"/>
                  </a:lnTo>
                  <a:lnTo>
                    <a:pt x="2320" y="145"/>
                  </a:lnTo>
                  <a:lnTo>
                    <a:pt x="2409" y="188"/>
                  </a:lnTo>
                  <a:lnTo>
                    <a:pt x="2496" y="235"/>
                  </a:lnTo>
                  <a:lnTo>
                    <a:pt x="2580" y="288"/>
                  </a:lnTo>
                  <a:lnTo>
                    <a:pt x="2660" y="345"/>
                  </a:lnTo>
                  <a:lnTo>
                    <a:pt x="2738" y="406"/>
                  </a:lnTo>
                  <a:lnTo>
                    <a:pt x="2810" y="471"/>
                  </a:lnTo>
                  <a:lnTo>
                    <a:pt x="2879" y="541"/>
                  </a:lnTo>
                  <a:lnTo>
                    <a:pt x="2946" y="613"/>
                  </a:lnTo>
                  <a:lnTo>
                    <a:pt x="3006" y="690"/>
                  </a:lnTo>
                  <a:lnTo>
                    <a:pt x="3063" y="771"/>
                  </a:lnTo>
                  <a:lnTo>
                    <a:pt x="3116" y="855"/>
                  </a:lnTo>
                  <a:lnTo>
                    <a:pt x="3163" y="941"/>
                  </a:lnTo>
                  <a:lnTo>
                    <a:pt x="3205" y="1031"/>
                  </a:lnTo>
                  <a:lnTo>
                    <a:pt x="3243" y="1124"/>
                  </a:lnTo>
                  <a:lnTo>
                    <a:pt x="3275" y="1218"/>
                  </a:lnTo>
                  <a:lnTo>
                    <a:pt x="3302" y="1316"/>
                  </a:lnTo>
                  <a:lnTo>
                    <a:pt x="3323" y="1416"/>
                  </a:lnTo>
                  <a:lnTo>
                    <a:pt x="3338" y="1517"/>
                  </a:lnTo>
                  <a:lnTo>
                    <a:pt x="3348" y="1621"/>
                  </a:lnTo>
                  <a:lnTo>
                    <a:pt x="3351" y="1726"/>
                  </a:lnTo>
                  <a:lnTo>
                    <a:pt x="3351" y="1793"/>
                  </a:lnTo>
                  <a:lnTo>
                    <a:pt x="3204" y="1785"/>
                  </a:lnTo>
                  <a:lnTo>
                    <a:pt x="3204" y="1726"/>
                  </a:lnTo>
                  <a:lnTo>
                    <a:pt x="3201" y="1622"/>
                  </a:lnTo>
                  <a:lnTo>
                    <a:pt x="3190" y="1521"/>
                  </a:lnTo>
                  <a:lnTo>
                    <a:pt x="3174" y="1420"/>
                  </a:lnTo>
                  <a:lnTo>
                    <a:pt x="3151" y="1322"/>
                  </a:lnTo>
                  <a:lnTo>
                    <a:pt x="3123" y="1227"/>
                  </a:lnTo>
                  <a:lnTo>
                    <a:pt x="3089" y="1134"/>
                  </a:lnTo>
                  <a:lnTo>
                    <a:pt x="3050" y="1044"/>
                  </a:lnTo>
                  <a:lnTo>
                    <a:pt x="3004" y="957"/>
                  </a:lnTo>
                  <a:lnTo>
                    <a:pt x="2955" y="873"/>
                  </a:lnTo>
                  <a:lnTo>
                    <a:pt x="2899" y="793"/>
                  </a:lnTo>
                  <a:lnTo>
                    <a:pt x="2839" y="716"/>
                  </a:lnTo>
                  <a:lnTo>
                    <a:pt x="2775" y="644"/>
                  </a:lnTo>
                  <a:lnTo>
                    <a:pt x="2707" y="576"/>
                  </a:lnTo>
                  <a:lnTo>
                    <a:pt x="2635" y="511"/>
                  </a:lnTo>
                  <a:lnTo>
                    <a:pt x="2558" y="452"/>
                  </a:lnTo>
                  <a:lnTo>
                    <a:pt x="2477" y="396"/>
                  </a:lnTo>
                  <a:lnTo>
                    <a:pt x="2394" y="346"/>
                  </a:lnTo>
                  <a:lnTo>
                    <a:pt x="2307" y="302"/>
                  </a:lnTo>
                  <a:lnTo>
                    <a:pt x="2217" y="262"/>
                  </a:lnTo>
                  <a:lnTo>
                    <a:pt x="2124" y="227"/>
                  </a:lnTo>
                  <a:lnTo>
                    <a:pt x="2029" y="199"/>
                  </a:lnTo>
                  <a:lnTo>
                    <a:pt x="1931" y="177"/>
                  </a:lnTo>
                  <a:lnTo>
                    <a:pt x="1830" y="160"/>
                  </a:lnTo>
                  <a:lnTo>
                    <a:pt x="1728" y="150"/>
                  </a:lnTo>
                  <a:lnTo>
                    <a:pt x="1623" y="147"/>
                  </a:lnTo>
                  <a:lnTo>
                    <a:pt x="1528" y="150"/>
                  </a:lnTo>
                  <a:lnTo>
                    <a:pt x="1432" y="159"/>
                  </a:lnTo>
                  <a:lnTo>
                    <a:pt x="1339" y="173"/>
                  </a:lnTo>
                  <a:lnTo>
                    <a:pt x="1246" y="192"/>
                  </a:lnTo>
                  <a:lnTo>
                    <a:pt x="1155" y="218"/>
                  </a:lnTo>
                  <a:lnTo>
                    <a:pt x="1067" y="249"/>
                  </a:lnTo>
                  <a:lnTo>
                    <a:pt x="981" y="285"/>
                  </a:lnTo>
                  <a:lnTo>
                    <a:pt x="897" y="325"/>
                  </a:lnTo>
                  <a:lnTo>
                    <a:pt x="815" y="371"/>
                  </a:lnTo>
                  <a:lnTo>
                    <a:pt x="736" y="421"/>
                  </a:lnTo>
                  <a:lnTo>
                    <a:pt x="660" y="477"/>
                  </a:lnTo>
                  <a:lnTo>
                    <a:pt x="588" y="537"/>
                  </a:lnTo>
                  <a:lnTo>
                    <a:pt x="519" y="601"/>
                  </a:lnTo>
                  <a:lnTo>
                    <a:pt x="453" y="670"/>
                  </a:lnTo>
                  <a:lnTo>
                    <a:pt x="391" y="743"/>
                  </a:lnTo>
                  <a:lnTo>
                    <a:pt x="317" y="851"/>
                  </a:lnTo>
                  <a:lnTo>
                    <a:pt x="655" y="787"/>
                  </a:lnTo>
                  <a:lnTo>
                    <a:pt x="684" y="934"/>
                  </a:lnTo>
                  <a:lnTo>
                    <a:pt x="184" y="1029"/>
                  </a:lnTo>
                  <a:lnTo>
                    <a:pt x="160" y="1029"/>
                  </a:lnTo>
                  <a:lnTo>
                    <a:pt x="139" y="1025"/>
                  </a:lnTo>
                  <a:lnTo>
                    <a:pt x="120" y="1016"/>
                  </a:lnTo>
                  <a:lnTo>
                    <a:pt x="105" y="1003"/>
                  </a:lnTo>
                  <a:lnTo>
                    <a:pt x="94" y="988"/>
                  </a:lnTo>
                  <a:lnTo>
                    <a:pt x="88" y="970"/>
                  </a:lnTo>
                  <a:lnTo>
                    <a:pt x="0" y="471"/>
                  </a:lnTo>
                  <a:lnTo>
                    <a:pt x="148" y="440"/>
                  </a:lnTo>
                  <a:lnTo>
                    <a:pt x="206" y="745"/>
                  </a:lnTo>
                  <a:lnTo>
                    <a:pt x="265" y="654"/>
                  </a:lnTo>
                  <a:lnTo>
                    <a:pt x="330" y="578"/>
                  </a:lnTo>
                  <a:lnTo>
                    <a:pt x="399" y="505"/>
                  </a:lnTo>
                  <a:lnTo>
                    <a:pt x="470" y="438"/>
                  </a:lnTo>
                  <a:lnTo>
                    <a:pt x="546" y="375"/>
                  </a:lnTo>
                  <a:lnTo>
                    <a:pt x="624" y="317"/>
                  </a:lnTo>
                  <a:lnTo>
                    <a:pt x="705" y="264"/>
                  </a:lnTo>
                  <a:lnTo>
                    <a:pt x="788" y="214"/>
                  </a:lnTo>
                  <a:lnTo>
                    <a:pt x="873" y="170"/>
                  </a:lnTo>
                  <a:lnTo>
                    <a:pt x="961" y="131"/>
                  </a:lnTo>
                  <a:lnTo>
                    <a:pt x="1051" y="97"/>
                  </a:lnTo>
                  <a:lnTo>
                    <a:pt x="1142" y="67"/>
                  </a:lnTo>
                  <a:lnTo>
                    <a:pt x="1236" y="43"/>
                  </a:lnTo>
                  <a:lnTo>
                    <a:pt x="1331" y="24"/>
                  </a:lnTo>
                  <a:lnTo>
                    <a:pt x="1428" y="11"/>
                  </a:lnTo>
                  <a:lnTo>
                    <a:pt x="1526" y="3"/>
                  </a:lnTo>
                  <a:lnTo>
                    <a:pt x="16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Rectangle 47">
              <a:extLst>
                <a:ext uri="{FF2B5EF4-FFF2-40B4-BE49-F238E27FC236}">
                  <a16:creationId xmlns:a16="http://schemas.microsoft.com/office/drawing/2014/main" id="{F8290E46-2F26-5125-EB33-E89055EB38F2}"/>
                </a:ext>
              </a:extLst>
            </p:cNvPr>
            <p:cNvSpPr>
              <a:spLocks noChangeArrowheads="1"/>
            </p:cNvSpPr>
            <p:nvPr/>
          </p:nvSpPr>
          <p:spPr bwMode="auto">
            <a:xfrm>
              <a:off x="2674938" y="2840038"/>
              <a:ext cx="25400" cy="2508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2" name="Rectangle 48">
              <a:extLst>
                <a:ext uri="{FF2B5EF4-FFF2-40B4-BE49-F238E27FC236}">
                  <a16:creationId xmlns:a16="http://schemas.microsoft.com/office/drawing/2014/main" id="{A632EFA2-B40C-9945-CC2C-68DA6B1BF460}"/>
                </a:ext>
              </a:extLst>
            </p:cNvPr>
            <p:cNvSpPr>
              <a:spLocks noChangeArrowheads="1"/>
            </p:cNvSpPr>
            <p:nvPr/>
          </p:nvSpPr>
          <p:spPr bwMode="auto">
            <a:xfrm>
              <a:off x="2763838" y="2924175"/>
              <a:ext cx="26988" cy="1666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Rectangle 49">
              <a:extLst>
                <a:ext uri="{FF2B5EF4-FFF2-40B4-BE49-F238E27FC236}">
                  <a16:creationId xmlns:a16="http://schemas.microsoft.com/office/drawing/2014/main" id="{905B2510-BA2F-99C0-1A06-8D9C5BC2E930}"/>
                </a:ext>
              </a:extLst>
            </p:cNvPr>
            <p:cNvSpPr>
              <a:spLocks noChangeArrowheads="1"/>
            </p:cNvSpPr>
            <p:nvPr/>
          </p:nvSpPr>
          <p:spPr bwMode="auto">
            <a:xfrm>
              <a:off x="2854325" y="2882900"/>
              <a:ext cx="26988" cy="20796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Rectangle 50">
              <a:extLst>
                <a:ext uri="{FF2B5EF4-FFF2-40B4-BE49-F238E27FC236}">
                  <a16:creationId xmlns:a16="http://schemas.microsoft.com/office/drawing/2014/main" id="{4E68909F-6869-D64D-797E-05EC002A7BE2}"/>
                </a:ext>
              </a:extLst>
            </p:cNvPr>
            <p:cNvSpPr>
              <a:spLocks noChangeArrowheads="1"/>
            </p:cNvSpPr>
            <p:nvPr/>
          </p:nvSpPr>
          <p:spPr bwMode="auto">
            <a:xfrm>
              <a:off x="2944813" y="2924175"/>
              <a:ext cx="25400" cy="1666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6" name="Freeform 494">
            <a:extLst>
              <a:ext uri="{FF2B5EF4-FFF2-40B4-BE49-F238E27FC236}">
                <a16:creationId xmlns:a16="http://schemas.microsoft.com/office/drawing/2014/main" id="{DC85F6C1-8837-B180-02FC-402A58543EEA}"/>
              </a:ext>
            </a:extLst>
          </p:cNvPr>
          <p:cNvSpPr>
            <a:spLocks noEditPoints="1"/>
          </p:cNvSpPr>
          <p:nvPr/>
        </p:nvSpPr>
        <p:spPr bwMode="auto">
          <a:xfrm>
            <a:off x="4787118" y="5512270"/>
            <a:ext cx="243945" cy="757844"/>
          </a:xfrm>
          <a:custGeom>
            <a:avLst/>
            <a:gdLst>
              <a:gd name="T0" fmla="*/ 235 w 236"/>
              <a:gd name="T1" fmla="*/ 252 h 320"/>
              <a:gd name="T2" fmla="*/ 215 w 236"/>
              <a:gd name="T3" fmla="*/ 138 h 320"/>
              <a:gd name="T4" fmla="*/ 147 w 236"/>
              <a:gd name="T5" fmla="*/ 46 h 320"/>
              <a:gd name="T6" fmla="*/ 151 w 236"/>
              <a:gd name="T7" fmla="*/ 32 h 320"/>
              <a:gd name="T8" fmla="*/ 119 w 236"/>
              <a:gd name="T9" fmla="*/ 0 h 320"/>
              <a:gd name="T10" fmla="*/ 87 w 236"/>
              <a:gd name="T11" fmla="*/ 32 h 320"/>
              <a:gd name="T12" fmla="*/ 90 w 236"/>
              <a:gd name="T13" fmla="*/ 46 h 320"/>
              <a:gd name="T14" fmla="*/ 23 w 236"/>
              <a:gd name="T15" fmla="*/ 138 h 320"/>
              <a:gd name="T16" fmla="*/ 2 w 236"/>
              <a:gd name="T17" fmla="*/ 252 h 320"/>
              <a:gd name="T18" fmla="*/ 7 w 236"/>
              <a:gd name="T19" fmla="*/ 265 h 320"/>
              <a:gd name="T20" fmla="*/ 77 w 236"/>
              <a:gd name="T21" fmla="*/ 283 h 320"/>
              <a:gd name="T22" fmla="*/ 119 w 236"/>
              <a:gd name="T23" fmla="*/ 320 h 320"/>
              <a:gd name="T24" fmla="*/ 161 w 236"/>
              <a:gd name="T25" fmla="*/ 281 h 320"/>
              <a:gd name="T26" fmla="*/ 229 w 236"/>
              <a:gd name="T27" fmla="*/ 266 h 320"/>
              <a:gd name="T28" fmla="*/ 235 w 236"/>
              <a:gd name="T29" fmla="*/ 261 h 320"/>
              <a:gd name="T30" fmla="*/ 235 w 236"/>
              <a:gd name="T31" fmla="*/ 252 h 320"/>
              <a:gd name="T32" fmla="*/ 108 w 236"/>
              <a:gd name="T33" fmla="*/ 32 h 320"/>
              <a:gd name="T34" fmla="*/ 119 w 236"/>
              <a:gd name="T35" fmla="*/ 21 h 320"/>
              <a:gd name="T36" fmla="*/ 129 w 236"/>
              <a:gd name="T37" fmla="*/ 32 h 320"/>
              <a:gd name="T38" fmla="*/ 119 w 236"/>
              <a:gd name="T39" fmla="*/ 42 h 320"/>
              <a:gd name="T40" fmla="*/ 108 w 236"/>
              <a:gd name="T41" fmla="*/ 32 h 320"/>
              <a:gd name="T42" fmla="*/ 119 w 236"/>
              <a:gd name="T43" fmla="*/ 298 h 320"/>
              <a:gd name="T44" fmla="*/ 99 w 236"/>
              <a:gd name="T45" fmla="*/ 284 h 320"/>
              <a:gd name="T46" fmla="*/ 112 w 236"/>
              <a:gd name="T47" fmla="*/ 285 h 320"/>
              <a:gd name="T48" fmla="*/ 139 w 236"/>
              <a:gd name="T49" fmla="*/ 283 h 320"/>
              <a:gd name="T50" fmla="*/ 119 w 236"/>
              <a:gd name="T51" fmla="*/ 298 h 320"/>
              <a:gd name="T52" fmla="*/ 25 w 236"/>
              <a:gd name="T53" fmla="*/ 249 h 320"/>
              <a:gd name="T54" fmla="*/ 44 w 236"/>
              <a:gd name="T55" fmla="*/ 138 h 320"/>
              <a:gd name="T56" fmla="*/ 119 w 236"/>
              <a:gd name="T57" fmla="*/ 64 h 320"/>
              <a:gd name="T58" fmla="*/ 193 w 236"/>
              <a:gd name="T59" fmla="*/ 138 h 320"/>
              <a:gd name="T60" fmla="*/ 212 w 236"/>
              <a:gd name="T61" fmla="*/ 249 h 320"/>
              <a:gd name="T62" fmla="*/ 25 w 236"/>
              <a:gd name="T63" fmla="*/ 24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6" h="320">
                <a:moveTo>
                  <a:pt x="235" y="252"/>
                </a:moveTo>
                <a:cubicBezTo>
                  <a:pt x="235" y="252"/>
                  <a:pt x="215" y="190"/>
                  <a:pt x="215" y="138"/>
                </a:cubicBezTo>
                <a:cubicBezTo>
                  <a:pt x="215" y="93"/>
                  <a:pt x="187" y="57"/>
                  <a:pt x="147" y="46"/>
                </a:cubicBezTo>
                <a:cubicBezTo>
                  <a:pt x="149" y="42"/>
                  <a:pt x="151" y="37"/>
                  <a:pt x="151" y="32"/>
                </a:cubicBezTo>
                <a:cubicBezTo>
                  <a:pt x="151" y="14"/>
                  <a:pt x="136" y="0"/>
                  <a:pt x="119" y="0"/>
                </a:cubicBezTo>
                <a:cubicBezTo>
                  <a:pt x="101" y="0"/>
                  <a:pt x="87" y="14"/>
                  <a:pt x="87" y="32"/>
                </a:cubicBezTo>
                <a:cubicBezTo>
                  <a:pt x="87" y="37"/>
                  <a:pt x="88" y="42"/>
                  <a:pt x="90" y="46"/>
                </a:cubicBezTo>
                <a:cubicBezTo>
                  <a:pt x="50" y="57"/>
                  <a:pt x="23" y="93"/>
                  <a:pt x="23" y="138"/>
                </a:cubicBezTo>
                <a:cubicBezTo>
                  <a:pt x="23" y="190"/>
                  <a:pt x="2" y="252"/>
                  <a:pt x="2" y="252"/>
                </a:cubicBezTo>
                <a:cubicBezTo>
                  <a:pt x="0" y="257"/>
                  <a:pt x="2" y="263"/>
                  <a:pt x="7" y="265"/>
                </a:cubicBezTo>
                <a:cubicBezTo>
                  <a:pt x="9" y="266"/>
                  <a:pt x="34" y="278"/>
                  <a:pt x="77" y="283"/>
                </a:cubicBezTo>
                <a:cubicBezTo>
                  <a:pt x="79" y="303"/>
                  <a:pt x="97" y="320"/>
                  <a:pt x="119" y="320"/>
                </a:cubicBezTo>
                <a:cubicBezTo>
                  <a:pt x="141" y="320"/>
                  <a:pt x="159" y="303"/>
                  <a:pt x="161" y="281"/>
                </a:cubicBezTo>
                <a:cubicBezTo>
                  <a:pt x="182" y="278"/>
                  <a:pt x="204" y="273"/>
                  <a:pt x="229" y="266"/>
                </a:cubicBezTo>
                <a:cubicBezTo>
                  <a:pt x="231" y="265"/>
                  <a:pt x="234" y="263"/>
                  <a:pt x="235" y="261"/>
                </a:cubicBezTo>
                <a:cubicBezTo>
                  <a:pt x="236" y="258"/>
                  <a:pt x="236" y="255"/>
                  <a:pt x="235" y="252"/>
                </a:cubicBezTo>
                <a:close/>
                <a:moveTo>
                  <a:pt x="108" y="32"/>
                </a:moveTo>
                <a:cubicBezTo>
                  <a:pt x="108" y="26"/>
                  <a:pt x="113" y="21"/>
                  <a:pt x="119" y="21"/>
                </a:cubicBezTo>
                <a:cubicBezTo>
                  <a:pt x="125" y="21"/>
                  <a:pt x="129" y="26"/>
                  <a:pt x="129" y="32"/>
                </a:cubicBezTo>
                <a:cubicBezTo>
                  <a:pt x="129" y="38"/>
                  <a:pt x="125" y="42"/>
                  <a:pt x="119" y="42"/>
                </a:cubicBezTo>
                <a:cubicBezTo>
                  <a:pt x="113" y="42"/>
                  <a:pt x="108" y="38"/>
                  <a:pt x="108" y="32"/>
                </a:cubicBezTo>
                <a:close/>
                <a:moveTo>
                  <a:pt x="119" y="298"/>
                </a:moveTo>
                <a:cubicBezTo>
                  <a:pt x="109" y="298"/>
                  <a:pt x="102" y="292"/>
                  <a:pt x="99" y="284"/>
                </a:cubicBezTo>
                <a:cubicBezTo>
                  <a:pt x="103" y="284"/>
                  <a:pt x="107" y="285"/>
                  <a:pt x="112" y="285"/>
                </a:cubicBezTo>
                <a:cubicBezTo>
                  <a:pt x="120" y="285"/>
                  <a:pt x="129" y="284"/>
                  <a:pt x="139" y="283"/>
                </a:cubicBezTo>
                <a:cubicBezTo>
                  <a:pt x="136" y="292"/>
                  <a:pt x="128" y="298"/>
                  <a:pt x="119" y="298"/>
                </a:cubicBezTo>
                <a:close/>
                <a:moveTo>
                  <a:pt x="25" y="249"/>
                </a:moveTo>
                <a:cubicBezTo>
                  <a:pt x="31" y="229"/>
                  <a:pt x="44" y="182"/>
                  <a:pt x="44" y="138"/>
                </a:cubicBezTo>
                <a:cubicBezTo>
                  <a:pt x="44" y="94"/>
                  <a:pt x="75" y="64"/>
                  <a:pt x="119" y="64"/>
                </a:cubicBezTo>
                <a:cubicBezTo>
                  <a:pt x="163" y="64"/>
                  <a:pt x="193" y="94"/>
                  <a:pt x="193" y="138"/>
                </a:cubicBezTo>
                <a:cubicBezTo>
                  <a:pt x="193" y="181"/>
                  <a:pt x="206" y="228"/>
                  <a:pt x="212" y="249"/>
                </a:cubicBezTo>
                <a:cubicBezTo>
                  <a:pt x="116" y="276"/>
                  <a:pt x="48" y="258"/>
                  <a:pt x="25" y="249"/>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33" name="Group 32">
            <a:extLst>
              <a:ext uri="{FF2B5EF4-FFF2-40B4-BE49-F238E27FC236}">
                <a16:creationId xmlns:a16="http://schemas.microsoft.com/office/drawing/2014/main" id="{CD0506DD-AA09-D339-CEE3-8AE0961900F2}"/>
              </a:ext>
            </a:extLst>
          </p:cNvPr>
          <p:cNvGrpSpPr/>
          <p:nvPr userDrawn="1"/>
        </p:nvGrpSpPr>
        <p:grpSpPr>
          <a:xfrm>
            <a:off x="5350522" y="2360048"/>
            <a:ext cx="393162" cy="904529"/>
            <a:chOff x="9085263" y="2676525"/>
            <a:chExt cx="579437" cy="579438"/>
          </a:xfrm>
          <a:solidFill>
            <a:schemeClr val="tx1"/>
          </a:solidFill>
        </p:grpSpPr>
        <p:sp>
          <p:nvSpPr>
            <p:cNvPr id="34" name="Freeform 98">
              <a:extLst>
                <a:ext uri="{FF2B5EF4-FFF2-40B4-BE49-F238E27FC236}">
                  <a16:creationId xmlns:a16="http://schemas.microsoft.com/office/drawing/2014/main" id="{CE1EECEB-A506-E21F-87EC-23E56BF81B4A}"/>
                </a:ext>
              </a:extLst>
            </p:cNvPr>
            <p:cNvSpPr>
              <a:spLocks noEditPoints="1"/>
            </p:cNvSpPr>
            <p:nvPr/>
          </p:nvSpPr>
          <p:spPr bwMode="auto">
            <a:xfrm>
              <a:off x="9085263" y="2676525"/>
              <a:ext cx="579437" cy="579438"/>
            </a:xfrm>
            <a:custGeom>
              <a:avLst/>
              <a:gdLst>
                <a:gd name="T0" fmla="*/ 199 w 3650"/>
                <a:gd name="T1" fmla="*/ 3163 h 3649"/>
                <a:gd name="T2" fmla="*/ 212 w 3650"/>
                <a:gd name="T3" fmla="*/ 3337 h 3649"/>
                <a:gd name="T4" fmla="*/ 345 w 3650"/>
                <a:gd name="T5" fmla="*/ 3450 h 3649"/>
                <a:gd name="T6" fmla="*/ 518 w 3650"/>
                <a:gd name="T7" fmla="*/ 3437 h 3649"/>
                <a:gd name="T8" fmla="*/ 941 w 3650"/>
                <a:gd name="T9" fmla="*/ 2387 h 3649"/>
                <a:gd name="T10" fmla="*/ 2326 w 3650"/>
                <a:gd name="T11" fmla="*/ 187 h 3649"/>
                <a:gd name="T12" fmla="*/ 1968 w 3650"/>
                <a:gd name="T13" fmla="*/ 245 h 3649"/>
                <a:gd name="T14" fmla="*/ 1639 w 3650"/>
                <a:gd name="T15" fmla="*/ 418 h 3649"/>
                <a:gd name="T16" fmla="*/ 1369 w 3650"/>
                <a:gd name="T17" fmla="*/ 710 h 3649"/>
                <a:gd name="T18" fmla="*/ 1216 w 3650"/>
                <a:gd name="T19" fmla="*/ 1080 h 3649"/>
                <a:gd name="T20" fmla="*/ 1201 w 3650"/>
                <a:gd name="T21" fmla="*/ 1487 h 3649"/>
                <a:gd name="T22" fmla="*/ 1327 w 3650"/>
                <a:gd name="T23" fmla="*/ 1867 h 3649"/>
                <a:gd name="T24" fmla="*/ 1582 w 3650"/>
                <a:gd name="T25" fmla="*/ 2181 h 3649"/>
                <a:gd name="T26" fmla="*/ 1916 w 3650"/>
                <a:gd name="T27" fmla="*/ 2383 h 3649"/>
                <a:gd name="T28" fmla="*/ 2288 w 3650"/>
                <a:gd name="T29" fmla="*/ 2458 h 3649"/>
                <a:gd name="T30" fmla="*/ 2663 w 3650"/>
                <a:gd name="T31" fmla="*/ 2408 h 3649"/>
                <a:gd name="T32" fmla="*/ 3007 w 3650"/>
                <a:gd name="T33" fmla="*/ 2232 h 3649"/>
                <a:gd name="T34" fmla="*/ 3283 w 3650"/>
                <a:gd name="T35" fmla="*/ 1936 h 3649"/>
                <a:gd name="T36" fmla="*/ 3437 w 3650"/>
                <a:gd name="T37" fmla="*/ 1566 h 3649"/>
                <a:gd name="T38" fmla="*/ 3451 w 3650"/>
                <a:gd name="T39" fmla="*/ 1159 h 3649"/>
                <a:gd name="T40" fmla="*/ 3324 w 3650"/>
                <a:gd name="T41" fmla="*/ 779 h 3649"/>
                <a:gd name="T42" fmla="*/ 3073 w 3650"/>
                <a:gd name="T43" fmla="*/ 467 h 3649"/>
                <a:gd name="T44" fmla="*/ 2754 w 3650"/>
                <a:gd name="T45" fmla="*/ 270 h 3649"/>
                <a:gd name="T46" fmla="*/ 2399 w 3650"/>
                <a:gd name="T47" fmla="*/ 189 h 3649"/>
                <a:gd name="T48" fmla="*/ 2579 w 3650"/>
                <a:gd name="T49" fmla="*/ 23 h 3649"/>
                <a:gd name="T50" fmla="*/ 2980 w 3650"/>
                <a:gd name="T51" fmla="*/ 172 h 3649"/>
                <a:gd name="T52" fmla="*/ 3323 w 3650"/>
                <a:gd name="T53" fmla="*/ 451 h 3649"/>
                <a:gd name="T54" fmla="*/ 3549 w 3650"/>
                <a:gd name="T55" fmla="*/ 816 h 3649"/>
                <a:gd name="T56" fmla="*/ 3647 w 3650"/>
                <a:gd name="T57" fmla="*/ 1236 h 3649"/>
                <a:gd name="T58" fmla="*/ 3605 w 3650"/>
                <a:gd name="T59" fmla="*/ 1667 h 3649"/>
                <a:gd name="T60" fmla="*/ 3429 w 3650"/>
                <a:gd name="T61" fmla="*/ 2057 h 3649"/>
                <a:gd name="T62" fmla="*/ 3127 w 3650"/>
                <a:gd name="T63" fmla="*/ 2378 h 3649"/>
                <a:gd name="T64" fmla="*/ 2744 w 3650"/>
                <a:gd name="T65" fmla="*/ 2579 h 3649"/>
                <a:gd name="T66" fmla="*/ 2326 w 3650"/>
                <a:gd name="T67" fmla="*/ 2647 h 3649"/>
                <a:gd name="T68" fmla="*/ 1909 w 3650"/>
                <a:gd name="T69" fmla="*/ 2579 h 3649"/>
                <a:gd name="T70" fmla="*/ 1527 w 3650"/>
                <a:gd name="T71" fmla="*/ 2379 h 3649"/>
                <a:gd name="T72" fmla="*/ 1482 w 3650"/>
                <a:gd name="T73" fmla="*/ 2672 h 3649"/>
                <a:gd name="T74" fmla="*/ 1473 w 3650"/>
                <a:gd name="T75" fmla="*/ 2760 h 3649"/>
                <a:gd name="T76" fmla="*/ 595 w 3650"/>
                <a:gd name="T77" fmla="*/ 3608 h 3649"/>
                <a:gd name="T78" fmla="*/ 368 w 3650"/>
                <a:gd name="T79" fmla="*/ 3647 h 3649"/>
                <a:gd name="T80" fmla="*/ 157 w 3650"/>
                <a:gd name="T81" fmla="*/ 3558 h 3649"/>
                <a:gd name="T82" fmla="*/ 23 w 3650"/>
                <a:gd name="T83" fmla="*/ 3371 h 3649"/>
                <a:gd name="T84" fmla="*/ 10 w 3650"/>
                <a:gd name="T85" fmla="*/ 3141 h 3649"/>
                <a:gd name="T86" fmla="*/ 122 w 3650"/>
                <a:gd name="T87" fmla="*/ 2940 h 3649"/>
                <a:gd name="T88" fmla="*/ 941 w 3650"/>
                <a:gd name="T89" fmla="*/ 2160 h 3649"/>
                <a:gd name="T90" fmla="*/ 1168 w 3650"/>
                <a:gd name="T91" fmla="*/ 2348 h 3649"/>
                <a:gd name="T92" fmla="*/ 1136 w 3650"/>
                <a:gd name="T93" fmla="*/ 1905 h 3649"/>
                <a:gd name="T94" fmla="*/ 1013 w 3650"/>
                <a:gd name="T95" fmla="*/ 1497 h 3649"/>
                <a:gd name="T96" fmla="*/ 1028 w 3650"/>
                <a:gd name="T97" fmla="*/ 1063 h 3649"/>
                <a:gd name="T98" fmla="*/ 1178 w 3650"/>
                <a:gd name="T99" fmla="*/ 662 h 3649"/>
                <a:gd name="T100" fmla="*/ 1456 w 3650"/>
                <a:gd name="T101" fmla="*/ 325 h 3649"/>
                <a:gd name="T102" fmla="*/ 1827 w 3650"/>
                <a:gd name="T103" fmla="*/ 96 h 3649"/>
                <a:gd name="T104" fmla="*/ 2241 w 3650"/>
                <a:gd name="T105" fmla="*/ 2 h 3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0" h="3649">
                  <a:moveTo>
                    <a:pt x="675" y="2654"/>
                  </a:moveTo>
                  <a:lnTo>
                    <a:pt x="254" y="3073"/>
                  </a:lnTo>
                  <a:lnTo>
                    <a:pt x="231" y="3100"/>
                  </a:lnTo>
                  <a:lnTo>
                    <a:pt x="212" y="3131"/>
                  </a:lnTo>
                  <a:lnTo>
                    <a:pt x="199" y="3163"/>
                  </a:lnTo>
                  <a:lnTo>
                    <a:pt x="190" y="3198"/>
                  </a:lnTo>
                  <a:lnTo>
                    <a:pt x="188" y="3234"/>
                  </a:lnTo>
                  <a:lnTo>
                    <a:pt x="190" y="3270"/>
                  </a:lnTo>
                  <a:lnTo>
                    <a:pt x="199" y="3304"/>
                  </a:lnTo>
                  <a:lnTo>
                    <a:pt x="212" y="3337"/>
                  </a:lnTo>
                  <a:lnTo>
                    <a:pt x="231" y="3367"/>
                  </a:lnTo>
                  <a:lnTo>
                    <a:pt x="254" y="3395"/>
                  </a:lnTo>
                  <a:lnTo>
                    <a:pt x="282" y="3418"/>
                  </a:lnTo>
                  <a:lnTo>
                    <a:pt x="312" y="3437"/>
                  </a:lnTo>
                  <a:lnTo>
                    <a:pt x="345" y="3450"/>
                  </a:lnTo>
                  <a:lnTo>
                    <a:pt x="379" y="3459"/>
                  </a:lnTo>
                  <a:lnTo>
                    <a:pt x="415" y="3461"/>
                  </a:lnTo>
                  <a:lnTo>
                    <a:pt x="451" y="3459"/>
                  </a:lnTo>
                  <a:lnTo>
                    <a:pt x="486" y="3450"/>
                  </a:lnTo>
                  <a:lnTo>
                    <a:pt x="518" y="3437"/>
                  </a:lnTo>
                  <a:lnTo>
                    <a:pt x="549" y="3418"/>
                  </a:lnTo>
                  <a:lnTo>
                    <a:pt x="576" y="3395"/>
                  </a:lnTo>
                  <a:lnTo>
                    <a:pt x="995" y="2974"/>
                  </a:lnTo>
                  <a:lnTo>
                    <a:pt x="675" y="2654"/>
                  </a:lnTo>
                  <a:close/>
                  <a:moveTo>
                    <a:pt x="941" y="2387"/>
                  </a:moveTo>
                  <a:lnTo>
                    <a:pt x="807" y="2521"/>
                  </a:lnTo>
                  <a:lnTo>
                    <a:pt x="1128" y="2842"/>
                  </a:lnTo>
                  <a:lnTo>
                    <a:pt x="1262" y="2708"/>
                  </a:lnTo>
                  <a:lnTo>
                    <a:pt x="941" y="2387"/>
                  </a:lnTo>
                  <a:close/>
                  <a:moveTo>
                    <a:pt x="2326" y="187"/>
                  </a:moveTo>
                  <a:lnTo>
                    <a:pt x="2253" y="189"/>
                  </a:lnTo>
                  <a:lnTo>
                    <a:pt x="2181" y="197"/>
                  </a:lnTo>
                  <a:lnTo>
                    <a:pt x="2109" y="208"/>
                  </a:lnTo>
                  <a:lnTo>
                    <a:pt x="2037" y="225"/>
                  </a:lnTo>
                  <a:lnTo>
                    <a:pt x="1968" y="245"/>
                  </a:lnTo>
                  <a:lnTo>
                    <a:pt x="1898" y="270"/>
                  </a:lnTo>
                  <a:lnTo>
                    <a:pt x="1831" y="301"/>
                  </a:lnTo>
                  <a:lnTo>
                    <a:pt x="1764" y="335"/>
                  </a:lnTo>
                  <a:lnTo>
                    <a:pt x="1701" y="374"/>
                  </a:lnTo>
                  <a:lnTo>
                    <a:pt x="1639" y="418"/>
                  </a:lnTo>
                  <a:lnTo>
                    <a:pt x="1579" y="467"/>
                  </a:lnTo>
                  <a:lnTo>
                    <a:pt x="1523" y="520"/>
                  </a:lnTo>
                  <a:lnTo>
                    <a:pt x="1467" y="580"/>
                  </a:lnTo>
                  <a:lnTo>
                    <a:pt x="1415" y="644"/>
                  </a:lnTo>
                  <a:lnTo>
                    <a:pt x="1369" y="710"/>
                  </a:lnTo>
                  <a:lnTo>
                    <a:pt x="1327" y="779"/>
                  </a:lnTo>
                  <a:lnTo>
                    <a:pt x="1292" y="851"/>
                  </a:lnTo>
                  <a:lnTo>
                    <a:pt x="1261" y="926"/>
                  </a:lnTo>
                  <a:lnTo>
                    <a:pt x="1235" y="1002"/>
                  </a:lnTo>
                  <a:lnTo>
                    <a:pt x="1216" y="1080"/>
                  </a:lnTo>
                  <a:lnTo>
                    <a:pt x="1201" y="1159"/>
                  </a:lnTo>
                  <a:lnTo>
                    <a:pt x="1192" y="1241"/>
                  </a:lnTo>
                  <a:lnTo>
                    <a:pt x="1190" y="1323"/>
                  </a:lnTo>
                  <a:lnTo>
                    <a:pt x="1192" y="1405"/>
                  </a:lnTo>
                  <a:lnTo>
                    <a:pt x="1201" y="1487"/>
                  </a:lnTo>
                  <a:lnTo>
                    <a:pt x="1216" y="1566"/>
                  </a:lnTo>
                  <a:lnTo>
                    <a:pt x="1235" y="1645"/>
                  </a:lnTo>
                  <a:lnTo>
                    <a:pt x="1261" y="1721"/>
                  </a:lnTo>
                  <a:lnTo>
                    <a:pt x="1292" y="1795"/>
                  </a:lnTo>
                  <a:lnTo>
                    <a:pt x="1327" y="1867"/>
                  </a:lnTo>
                  <a:lnTo>
                    <a:pt x="1369" y="1936"/>
                  </a:lnTo>
                  <a:lnTo>
                    <a:pt x="1415" y="2003"/>
                  </a:lnTo>
                  <a:lnTo>
                    <a:pt x="1467" y="2066"/>
                  </a:lnTo>
                  <a:lnTo>
                    <a:pt x="1523" y="2126"/>
                  </a:lnTo>
                  <a:lnTo>
                    <a:pt x="1582" y="2181"/>
                  </a:lnTo>
                  <a:lnTo>
                    <a:pt x="1644" y="2232"/>
                  </a:lnTo>
                  <a:lnTo>
                    <a:pt x="1709" y="2277"/>
                  </a:lnTo>
                  <a:lnTo>
                    <a:pt x="1776" y="2317"/>
                  </a:lnTo>
                  <a:lnTo>
                    <a:pt x="1845" y="2353"/>
                  </a:lnTo>
                  <a:lnTo>
                    <a:pt x="1916" y="2383"/>
                  </a:lnTo>
                  <a:lnTo>
                    <a:pt x="1989" y="2408"/>
                  </a:lnTo>
                  <a:lnTo>
                    <a:pt x="2062" y="2428"/>
                  </a:lnTo>
                  <a:lnTo>
                    <a:pt x="2137" y="2443"/>
                  </a:lnTo>
                  <a:lnTo>
                    <a:pt x="2212" y="2453"/>
                  </a:lnTo>
                  <a:lnTo>
                    <a:pt x="2288" y="2458"/>
                  </a:lnTo>
                  <a:lnTo>
                    <a:pt x="2364" y="2458"/>
                  </a:lnTo>
                  <a:lnTo>
                    <a:pt x="2440" y="2453"/>
                  </a:lnTo>
                  <a:lnTo>
                    <a:pt x="2515" y="2443"/>
                  </a:lnTo>
                  <a:lnTo>
                    <a:pt x="2589" y="2428"/>
                  </a:lnTo>
                  <a:lnTo>
                    <a:pt x="2663" y="2408"/>
                  </a:lnTo>
                  <a:lnTo>
                    <a:pt x="2735" y="2383"/>
                  </a:lnTo>
                  <a:lnTo>
                    <a:pt x="2807" y="2353"/>
                  </a:lnTo>
                  <a:lnTo>
                    <a:pt x="2876" y="2317"/>
                  </a:lnTo>
                  <a:lnTo>
                    <a:pt x="2943" y="2277"/>
                  </a:lnTo>
                  <a:lnTo>
                    <a:pt x="3007" y="2232"/>
                  </a:lnTo>
                  <a:lnTo>
                    <a:pt x="3070" y="2181"/>
                  </a:lnTo>
                  <a:lnTo>
                    <a:pt x="3129" y="2126"/>
                  </a:lnTo>
                  <a:lnTo>
                    <a:pt x="3185" y="2066"/>
                  </a:lnTo>
                  <a:lnTo>
                    <a:pt x="3236" y="2003"/>
                  </a:lnTo>
                  <a:lnTo>
                    <a:pt x="3283" y="1936"/>
                  </a:lnTo>
                  <a:lnTo>
                    <a:pt x="3324" y="1867"/>
                  </a:lnTo>
                  <a:lnTo>
                    <a:pt x="3360" y="1795"/>
                  </a:lnTo>
                  <a:lnTo>
                    <a:pt x="3391" y="1721"/>
                  </a:lnTo>
                  <a:lnTo>
                    <a:pt x="3417" y="1645"/>
                  </a:lnTo>
                  <a:lnTo>
                    <a:pt x="3437" y="1566"/>
                  </a:lnTo>
                  <a:lnTo>
                    <a:pt x="3451" y="1487"/>
                  </a:lnTo>
                  <a:lnTo>
                    <a:pt x="3460" y="1405"/>
                  </a:lnTo>
                  <a:lnTo>
                    <a:pt x="3462" y="1323"/>
                  </a:lnTo>
                  <a:lnTo>
                    <a:pt x="3460" y="1241"/>
                  </a:lnTo>
                  <a:lnTo>
                    <a:pt x="3451" y="1159"/>
                  </a:lnTo>
                  <a:lnTo>
                    <a:pt x="3437" y="1080"/>
                  </a:lnTo>
                  <a:lnTo>
                    <a:pt x="3417" y="1002"/>
                  </a:lnTo>
                  <a:lnTo>
                    <a:pt x="3391" y="926"/>
                  </a:lnTo>
                  <a:lnTo>
                    <a:pt x="3360" y="851"/>
                  </a:lnTo>
                  <a:lnTo>
                    <a:pt x="3324" y="779"/>
                  </a:lnTo>
                  <a:lnTo>
                    <a:pt x="3283" y="710"/>
                  </a:lnTo>
                  <a:lnTo>
                    <a:pt x="3236" y="644"/>
                  </a:lnTo>
                  <a:lnTo>
                    <a:pt x="3185" y="580"/>
                  </a:lnTo>
                  <a:lnTo>
                    <a:pt x="3129" y="520"/>
                  </a:lnTo>
                  <a:lnTo>
                    <a:pt x="3073" y="467"/>
                  </a:lnTo>
                  <a:lnTo>
                    <a:pt x="3013" y="418"/>
                  </a:lnTo>
                  <a:lnTo>
                    <a:pt x="2951" y="374"/>
                  </a:lnTo>
                  <a:lnTo>
                    <a:pt x="2887" y="335"/>
                  </a:lnTo>
                  <a:lnTo>
                    <a:pt x="2822" y="300"/>
                  </a:lnTo>
                  <a:lnTo>
                    <a:pt x="2754" y="270"/>
                  </a:lnTo>
                  <a:lnTo>
                    <a:pt x="2684" y="245"/>
                  </a:lnTo>
                  <a:lnTo>
                    <a:pt x="2615" y="225"/>
                  </a:lnTo>
                  <a:lnTo>
                    <a:pt x="2543" y="208"/>
                  </a:lnTo>
                  <a:lnTo>
                    <a:pt x="2471" y="197"/>
                  </a:lnTo>
                  <a:lnTo>
                    <a:pt x="2399" y="189"/>
                  </a:lnTo>
                  <a:lnTo>
                    <a:pt x="2326" y="187"/>
                  </a:lnTo>
                  <a:close/>
                  <a:moveTo>
                    <a:pt x="2326" y="0"/>
                  </a:moveTo>
                  <a:lnTo>
                    <a:pt x="2411" y="2"/>
                  </a:lnTo>
                  <a:lnTo>
                    <a:pt x="2495" y="10"/>
                  </a:lnTo>
                  <a:lnTo>
                    <a:pt x="2579" y="23"/>
                  </a:lnTo>
                  <a:lnTo>
                    <a:pt x="2662" y="42"/>
                  </a:lnTo>
                  <a:lnTo>
                    <a:pt x="2744" y="66"/>
                  </a:lnTo>
                  <a:lnTo>
                    <a:pt x="2825" y="96"/>
                  </a:lnTo>
                  <a:lnTo>
                    <a:pt x="2903" y="132"/>
                  </a:lnTo>
                  <a:lnTo>
                    <a:pt x="2980" y="172"/>
                  </a:lnTo>
                  <a:lnTo>
                    <a:pt x="3055" y="217"/>
                  </a:lnTo>
                  <a:lnTo>
                    <a:pt x="3127" y="269"/>
                  </a:lnTo>
                  <a:lnTo>
                    <a:pt x="3197" y="325"/>
                  </a:lnTo>
                  <a:lnTo>
                    <a:pt x="3262" y="387"/>
                  </a:lnTo>
                  <a:lnTo>
                    <a:pt x="3323" y="451"/>
                  </a:lnTo>
                  <a:lnTo>
                    <a:pt x="3378" y="519"/>
                  </a:lnTo>
                  <a:lnTo>
                    <a:pt x="3429" y="589"/>
                  </a:lnTo>
                  <a:lnTo>
                    <a:pt x="3474" y="662"/>
                  </a:lnTo>
                  <a:lnTo>
                    <a:pt x="3514" y="738"/>
                  </a:lnTo>
                  <a:lnTo>
                    <a:pt x="3549" y="816"/>
                  </a:lnTo>
                  <a:lnTo>
                    <a:pt x="3580" y="896"/>
                  </a:lnTo>
                  <a:lnTo>
                    <a:pt x="3605" y="979"/>
                  </a:lnTo>
                  <a:lnTo>
                    <a:pt x="3625" y="1063"/>
                  </a:lnTo>
                  <a:lnTo>
                    <a:pt x="3639" y="1148"/>
                  </a:lnTo>
                  <a:lnTo>
                    <a:pt x="3647" y="1236"/>
                  </a:lnTo>
                  <a:lnTo>
                    <a:pt x="3650" y="1323"/>
                  </a:lnTo>
                  <a:lnTo>
                    <a:pt x="3647" y="1411"/>
                  </a:lnTo>
                  <a:lnTo>
                    <a:pt x="3639" y="1498"/>
                  </a:lnTo>
                  <a:lnTo>
                    <a:pt x="3625" y="1583"/>
                  </a:lnTo>
                  <a:lnTo>
                    <a:pt x="3605" y="1667"/>
                  </a:lnTo>
                  <a:lnTo>
                    <a:pt x="3580" y="1750"/>
                  </a:lnTo>
                  <a:lnTo>
                    <a:pt x="3549" y="1830"/>
                  </a:lnTo>
                  <a:lnTo>
                    <a:pt x="3514" y="1908"/>
                  </a:lnTo>
                  <a:lnTo>
                    <a:pt x="3474" y="1984"/>
                  </a:lnTo>
                  <a:lnTo>
                    <a:pt x="3429" y="2057"/>
                  </a:lnTo>
                  <a:lnTo>
                    <a:pt x="3378" y="2128"/>
                  </a:lnTo>
                  <a:lnTo>
                    <a:pt x="3323" y="2196"/>
                  </a:lnTo>
                  <a:lnTo>
                    <a:pt x="3262" y="2260"/>
                  </a:lnTo>
                  <a:lnTo>
                    <a:pt x="3197" y="2321"/>
                  </a:lnTo>
                  <a:lnTo>
                    <a:pt x="3127" y="2378"/>
                  </a:lnTo>
                  <a:lnTo>
                    <a:pt x="3055" y="2429"/>
                  </a:lnTo>
                  <a:lnTo>
                    <a:pt x="2980" y="2474"/>
                  </a:lnTo>
                  <a:lnTo>
                    <a:pt x="2903" y="2514"/>
                  </a:lnTo>
                  <a:lnTo>
                    <a:pt x="2825" y="2550"/>
                  </a:lnTo>
                  <a:lnTo>
                    <a:pt x="2744" y="2579"/>
                  </a:lnTo>
                  <a:lnTo>
                    <a:pt x="2662" y="2604"/>
                  </a:lnTo>
                  <a:lnTo>
                    <a:pt x="2579" y="2623"/>
                  </a:lnTo>
                  <a:lnTo>
                    <a:pt x="2495" y="2636"/>
                  </a:lnTo>
                  <a:lnTo>
                    <a:pt x="2411" y="2644"/>
                  </a:lnTo>
                  <a:lnTo>
                    <a:pt x="2326" y="2647"/>
                  </a:lnTo>
                  <a:lnTo>
                    <a:pt x="2242" y="2644"/>
                  </a:lnTo>
                  <a:lnTo>
                    <a:pt x="2158" y="2636"/>
                  </a:lnTo>
                  <a:lnTo>
                    <a:pt x="2074" y="2623"/>
                  </a:lnTo>
                  <a:lnTo>
                    <a:pt x="1991" y="2604"/>
                  </a:lnTo>
                  <a:lnTo>
                    <a:pt x="1909" y="2579"/>
                  </a:lnTo>
                  <a:lnTo>
                    <a:pt x="1829" y="2551"/>
                  </a:lnTo>
                  <a:lnTo>
                    <a:pt x="1751" y="2515"/>
                  </a:lnTo>
                  <a:lnTo>
                    <a:pt x="1673" y="2475"/>
                  </a:lnTo>
                  <a:lnTo>
                    <a:pt x="1599" y="2430"/>
                  </a:lnTo>
                  <a:lnTo>
                    <a:pt x="1527" y="2379"/>
                  </a:lnTo>
                  <a:lnTo>
                    <a:pt x="1459" y="2323"/>
                  </a:lnTo>
                  <a:lnTo>
                    <a:pt x="1301" y="2481"/>
                  </a:lnTo>
                  <a:lnTo>
                    <a:pt x="1461" y="2641"/>
                  </a:lnTo>
                  <a:lnTo>
                    <a:pt x="1473" y="2656"/>
                  </a:lnTo>
                  <a:lnTo>
                    <a:pt x="1482" y="2672"/>
                  </a:lnTo>
                  <a:lnTo>
                    <a:pt x="1488" y="2690"/>
                  </a:lnTo>
                  <a:lnTo>
                    <a:pt x="1489" y="2708"/>
                  </a:lnTo>
                  <a:lnTo>
                    <a:pt x="1488" y="2727"/>
                  </a:lnTo>
                  <a:lnTo>
                    <a:pt x="1482" y="2744"/>
                  </a:lnTo>
                  <a:lnTo>
                    <a:pt x="1473" y="2760"/>
                  </a:lnTo>
                  <a:lnTo>
                    <a:pt x="1461" y="2774"/>
                  </a:lnTo>
                  <a:lnTo>
                    <a:pt x="709" y="3527"/>
                  </a:lnTo>
                  <a:lnTo>
                    <a:pt x="674" y="3558"/>
                  </a:lnTo>
                  <a:lnTo>
                    <a:pt x="636" y="3586"/>
                  </a:lnTo>
                  <a:lnTo>
                    <a:pt x="595" y="3608"/>
                  </a:lnTo>
                  <a:lnTo>
                    <a:pt x="552" y="3626"/>
                  </a:lnTo>
                  <a:lnTo>
                    <a:pt x="508" y="3639"/>
                  </a:lnTo>
                  <a:lnTo>
                    <a:pt x="462" y="3647"/>
                  </a:lnTo>
                  <a:lnTo>
                    <a:pt x="415" y="3649"/>
                  </a:lnTo>
                  <a:lnTo>
                    <a:pt x="368" y="3647"/>
                  </a:lnTo>
                  <a:lnTo>
                    <a:pt x="322" y="3639"/>
                  </a:lnTo>
                  <a:lnTo>
                    <a:pt x="278" y="3626"/>
                  </a:lnTo>
                  <a:lnTo>
                    <a:pt x="236" y="3608"/>
                  </a:lnTo>
                  <a:lnTo>
                    <a:pt x="195" y="3586"/>
                  </a:lnTo>
                  <a:lnTo>
                    <a:pt x="157" y="3558"/>
                  </a:lnTo>
                  <a:lnTo>
                    <a:pt x="122" y="3527"/>
                  </a:lnTo>
                  <a:lnTo>
                    <a:pt x="91" y="3492"/>
                  </a:lnTo>
                  <a:lnTo>
                    <a:pt x="63" y="3454"/>
                  </a:lnTo>
                  <a:lnTo>
                    <a:pt x="41" y="3413"/>
                  </a:lnTo>
                  <a:lnTo>
                    <a:pt x="23" y="3371"/>
                  </a:lnTo>
                  <a:lnTo>
                    <a:pt x="10" y="3327"/>
                  </a:lnTo>
                  <a:lnTo>
                    <a:pt x="2" y="3281"/>
                  </a:lnTo>
                  <a:lnTo>
                    <a:pt x="0" y="3234"/>
                  </a:lnTo>
                  <a:lnTo>
                    <a:pt x="2" y="3187"/>
                  </a:lnTo>
                  <a:lnTo>
                    <a:pt x="10" y="3141"/>
                  </a:lnTo>
                  <a:lnTo>
                    <a:pt x="23" y="3097"/>
                  </a:lnTo>
                  <a:lnTo>
                    <a:pt x="41" y="3054"/>
                  </a:lnTo>
                  <a:lnTo>
                    <a:pt x="63" y="3013"/>
                  </a:lnTo>
                  <a:lnTo>
                    <a:pt x="91" y="2975"/>
                  </a:lnTo>
                  <a:lnTo>
                    <a:pt x="122" y="2940"/>
                  </a:lnTo>
                  <a:lnTo>
                    <a:pt x="875" y="2188"/>
                  </a:lnTo>
                  <a:lnTo>
                    <a:pt x="889" y="2176"/>
                  </a:lnTo>
                  <a:lnTo>
                    <a:pt x="905" y="2167"/>
                  </a:lnTo>
                  <a:lnTo>
                    <a:pt x="922" y="2161"/>
                  </a:lnTo>
                  <a:lnTo>
                    <a:pt x="941" y="2160"/>
                  </a:lnTo>
                  <a:lnTo>
                    <a:pt x="959" y="2161"/>
                  </a:lnTo>
                  <a:lnTo>
                    <a:pt x="977" y="2167"/>
                  </a:lnTo>
                  <a:lnTo>
                    <a:pt x="993" y="2176"/>
                  </a:lnTo>
                  <a:lnTo>
                    <a:pt x="1008" y="2188"/>
                  </a:lnTo>
                  <a:lnTo>
                    <a:pt x="1168" y="2348"/>
                  </a:lnTo>
                  <a:lnTo>
                    <a:pt x="1326" y="2190"/>
                  </a:lnTo>
                  <a:lnTo>
                    <a:pt x="1271" y="2124"/>
                  </a:lnTo>
                  <a:lnTo>
                    <a:pt x="1221" y="2053"/>
                  </a:lnTo>
                  <a:lnTo>
                    <a:pt x="1176" y="1980"/>
                  </a:lnTo>
                  <a:lnTo>
                    <a:pt x="1136" y="1905"/>
                  </a:lnTo>
                  <a:lnTo>
                    <a:pt x="1101" y="1827"/>
                  </a:lnTo>
                  <a:lnTo>
                    <a:pt x="1071" y="1747"/>
                  </a:lnTo>
                  <a:lnTo>
                    <a:pt x="1046" y="1666"/>
                  </a:lnTo>
                  <a:lnTo>
                    <a:pt x="1028" y="1582"/>
                  </a:lnTo>
                  <a:lnTo>
                    <a:pt x="1013" y="1497"/>
                  </a:lnTo>
                  <a:lnTo>
                    <a:pt x="1004" y="1410"/>
                  </a:lnTo>
                  <a:lnTo>
                    <a:pt x="1002" y="1323"/>
                  </a:lnTo>
                  <a:lnTo>
                    <a:pt x="1004" y="1236"/>
                  </a:lnTo>
                  <a:lnTo>
                    <a:pt x="1013" y="1148"/>
                  </a:lnTo>
                  <a:lnTo>
                    <a:pt x="1028" y="1063"/>
                  </a:lnTo>
                  <a:lnTo>
                    <a:pt x="1046" y="979"/>
                  </a:lnTo>
                  <a:lnTo>
                    <a:pt x="1072" y="896"/>
                  </a:lnTo>
                  <a:lnTo>
                    <a:pt x="1102" y="816"/>
                  </a:lnTo>
                  <a:lnTo>
                    <a:pt x="1137" y="738"/>
                  </a:lnTo>
                  <a:lnTo>
                    <a:pt x="1178" y="662"/>
                  </a:lnTo>
                  <a:lnTo>
                    <a:pt x="1223" y="589"/>
                  </a:lnTo>
                  <a:lnTo>
                    <a:pt x="1274" y="519"/>
                  </a:lnTo>
                  <a:lnTo>
                    <a:pt x="1329" y="451"/>
                  </a:lnTo>
                  <a:lnTo>
                    <a:pt x="1389" y="387"/>
                  </a:lnTo>
                  <a:lnTo>
                    <a:pt x="1456" y="325"/>
                  </a:lnTo>
                  <a:lnTo>
                    <a:pt x="1525" y="269"/>
                  </a:lnTo>
                  <a:lnTo>
                    <a:pt x="1597" y="217"/>
                  </a:lnTo>
                  <a:lnTo>
                    <a:pt x="1672" y="172"/>
                  </a:lnTo>
                  <a:lnTo>
                    <a:pt x="1749" y="132"/>
                  </a:lnTo>
                  <a:lnTo>
                    <a:pt x="1827" y="96"/>
                  </a:lnTo>
                  <a:lnTo>
                    <a:pt x="1908" y="66"/>
                  </a:lnTo>
                  <a:lnTo>
                    <a:pt x="1990" y="42"/>
                  </a:lnTo>
                  <a:lnTo>
                    <a:pt x="2073" y="23"/>
                  </a:lnTo>
                  <a:lnTo>
                    <a:pt x="2157" y="10"/>
                  </a:lnTo>
                  <a:lnTo>
                    <a:pt x="2241" y="2"/>
                  </a:lnTo>
                  <a:lnTo>
                    <a:pt x="23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99">
              <a:extLst>
                <a:ext uri="{FF2B5EF4-FFF2-40B4-BE49-F238E27FC236}">
                  <a16:creationId xmlns:a16="http://schemas.microsoft.com/office/drawing/2014/main" id="{1668E69E-FD79-F551-35CE-60A68B5B8F6F}"/>
                </a:ext>
              </a:extLst>
            </p:cNvPr>
            <p:cNvSpPr>
              <a:spLocks noEditPoints="1"/>
            </p:cNvSpPr>
            <p:nvPr/>
          </p:nvSpPr>
          <p:spPr bwMode="auto">
            <a:xfrm>
              <a:off x="9309100" y="2741613"/>
              <a:ext cx="290512" cy="290513"/>
            </a:xfrm>
            <a:custGeom>
              <a:avLst/>
              <a:gdLst>
                <a:gd name="T0" fmla="*/ 793 w 1834"/>
                <a:gd name="T1" fmla="*/ 199 h 1834"/>
                <a:gd name="T2" fmla="*/ 613 w 1834"/>
                <a:gd name="T3" fmla="*/ 254 h 1834"/>
                <a:gd name="T4" fmla="*/ 450 w 1834"/>
                <a:gd name="T5" fmla="*/ 356 h 1834"/>
                <a:gd name="T6" fmla="*/ 318 w 1834"/>
                <a:gd name="T7" fmla="*/ 502 h 1834"/>
                <a:gd name="T8" fmla="*/ 230 w 1834"/>
                <a:gd name="T9" fmla="*/ 671 h 1834"/>
                <a:gd name="T10" fmla="*/ 190 w 1834"/>
                <a:gd name="T11" fmla="*/ 855 h 1834"/>
                <a:gd name="T12" fmla="*/ 198 w 1834"/>
                <a:gd name="T13" fmla="*/ 1041 h 1834"/>
                <a:gd name="T14" fmla="*/ 253 w 1834"/>
                <a:gd name="T15" fmla="*/ 1221 h 1834"/>
                <a:gd name="T16" fmla="*/ 356 w 1834"/>
                <a:gd name="T17" fmla="*/ 1384 h 1834"/>
                <a:gd name="T18" fmla="*/ 502 w 1834"/>
                <a:gd name="T19" fmla="*/ 1516 h 1834"/>
                <a:gd name="T20" fmla="*/ 672 w 1834"/>
                <a:gd name="T21" fmla="*/ 1604 h 1834"/>
                <a:gd name="T22" fmla="*/ 855 w 1834"/>
                <a:gd name="T23" fmla="*/ 1644 h 1834"/>
                <a:gd name="T24" fmla="*/ 1041 w 1834"/>
                <a:gd name="T25" fmla="*/ 1636 h 1834"/>
                <a:gd name="T26" fmla="*/ 1220 w 1834"/>
                <a:gd name="T27" fmla="*/ 1581 h 1834"/>
                <a:gd name="T28" fmla="*/ 1384 w 1834"/>
                <a:gd name="T29" fmla="*/ 1478 h 1834"/>
                <a:gd name="T30" fmla="*/ 1517 w 1834"/>
                <a:gd name="T31" fmla="*/ 1332 h 1834"/>
                <a:gd name="T32" fmla="*/ 1604 w 1834"/>
                <a:gd name="T33" fmla="*/ 1163 h 1834"/>
                <a:gd name="T34" fmla="*/ 1644 w 1834"/>
                <a:gd name="T35" fmla="*/ 979 h 1834"/>
                <a:gd name="T36" fmla="*/ 1635 w 1834"/>
                <a:gd name="T37" fmla="*/ 793 h 1834"/>
                <a:gd name="T38" fmla="*/ 1580 w 1834"/>
                <a:gd name="T39" fmla="*/ 614 h 1834"/>
                <a:gd name="T40" fmla="*/ 1478 w 1834"/>
                <a:gd name="T41" fmla="*/ 450 h 1834"/>
                <a:gd name="T42" fmla="*/ 1332 w 1834"/>
                <a:gd name="T43" fmla="*/ 317 h 1834"/>
                <a:gd name="T44" fmla="*/ 1161 w 1834"/>
                <a:gd name="T45" fmla="*/ 230 h 1834"/>
                <a:gd name="T46" fmla="*/ 979 w 1834"/>
                <a:gd name="T47" fmla="*/ 190 h 1834"/>
                <a:gd name="T48" fmla="*/ 988 w 1834"/>
                <a:gd name="T49" fmla="*/ 3 h 1834"/>
                <a:gd name="T50" fmla="*/ 1195 w 1834"/>
                <a:gd name="T51" fmla="*/ 43 h 1834"/>
                <a:gd name="T52" fmla="*/ 1390 w 1834"/>
                <a:gd name="T53" fmla="*/ 132 h 1834"/>
                <a:gd name="T54" fmla="*/ 1565 w 1834"/>
                <a:gd name="T55" fmla="*/ 269 h 1834"/>
                <a:gd name="T56" fmla="*/ 1702 w 1834"/>
                <a:gd name="T57" fmla="*/ 444 h 1834"/>
                <a:gd name="T58" fmla="*/ 1791 w 1834"/>
                <a:gd name="T59" fmla="*/ 639 h 1834"/>
                <a:gd name="T60" fmla="*/ 1831 w 1834"/>
                <a:gd name="T61" fmla="*/ 846 h 1834"/>
                <a:gd name="T62" fmla="*/ 1823 w 1834"/>
                <a:gd name="T63" fmla="*/ 1057 h 1834"/>
                <a:gd name="T64" fmla="*/ 1767 w 1834"/>
                <a:gd name="T65" fmla="*/ 1262 h 1834"/>
                <a:gd name="T66" fmla="*/ 1661 w 1834"/>
                <a:gd name="T67" fmla="*/ 1452 h 1834"/>
                <a:gd name="T68" fmla="*/ 1565 w 1834"/>
                <a:gd name="T69" fmla="*/ 1565 h 1834"/>
                <a:gd name="T70" fmla="*/ 1390 w 1834"/>
                <a:gd name="T71" fmla="*/ 1702 h 1834"/>
                <a:gd name="T72" fmla="*/ 1195 w 1834"/>
                <a:gd name="T73" fmla="*/ 1791 h 1834"/>
                <a:gd name="T74" fmla="*/ 988 w 1834"/>
                <a:gd name="T75" fmla="*/ 1831 h 1834"/>
                <a:gd name="T76" fmla="*/ 777 w 1834"/>
                <a:gd name="T77" fmla="*/ 1823 h 1834"/>
                <a:gd name="T78" fmla="*/ 572 w 1834"/>
                <a:gd name="T79" fmla="*/ 1766 h 1834"/>
                <a:gd name="T80" fmla="*/ 382 w 1834"/>
                <a:gd name="T81" fmla="*/ 1662 h 1834"/>
                <a:gd name="T82" fmla="*/ 218 w 1834"/>
                <a:gd name="T83" fmla="*/ 1510 h 1834"/>
                <a:gd name="T84" fmla="*/ 96 w 1834"/>
                <a:gd name="T85" fmla="*/ 1327 h 1834"/>
                <a:gd name="T86" fmla="*/ 24 w 1834"/>
                <a:gd name="T87" fmla="*/ 1127 h 1834"/>
                <a:gd name="T88" fmla="*/ 0 w 1834"/>
                <a:gd name="T89" fmla="*/ 917 h 1834"/>
                <a:gd name="T90" fmla="*/ 24 w 1834"/>
                <a:gd name="T91" fmla="*/ 707 h 1834"/>
                <a:gd name="T92" fmla="*/ 96 w 1834"/>
                <a:gd name="T93" fmla="*/ 507 h 1834"/>
                <a:gd name="T94" fmla="*/ 218 w 1834"/>
                <a:gd name="T95" fmla="*/ 324 h 1834"/>
                <a:gd name="T96" fmla="*/ 382 w 1834"/>
                <a:gd name="T97" fmla="*/ 173 h 1834"/>
                <a:gd name="T98" fmla="*/ 572 w 1834"/>
                <a:gd name="T99" fmla="*/ 68 h 1834"/>
                <a:gd name="T100" fmla="*/ 777 w 1834"/>
                <a:gd name="T101" fmla="*/ 11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1834">
                  <a:moveTo>
                    <a:pt x="917" y="188"/>
                  </a:moveTo>
                  <a:lnTo>
                    <a:pt x="855" y="190"/>
                  </a:lnTo>
                  <a:lnTo>
                    <a:pt x="793" y="199"/>
                  </a:lnTo>
                  <a:lnTo>
                    <a:pt x="732" y="211"/>
                  </a:lnTo>
                  <a:lnTo>
                    <a:pt x="672" y="230"/>
                  </a:lnTo>
                  <a:lnTo>
                    <a:pt x="613" y="254"/>
                  </a:lnTo>
                  <a:lnTo>
                    <a:pt x="556" y="283"/>
                  </a:lnTo>
                  <a:lnTo>
                    <a:pt x="502" y="317"/>
                  </a:lnTo>
                  <a:lnTo>
                    <a:pt x="450" y="356"/>
                  </a:lnTo>
                  <a:lnTo>
                    <a:pt x="402" y="402"/>
                  </a:lnTo>
                  <a:lnTo>
                    <a:pt x="356" y="450"/>
                  </a:lnTo>
                  <a:lnTo>
                    <a:pt x="318" y="502"/>
                  </a:lnTo>
                  <a:lnTo>
                    <a:pt x="283" y="556"/>
                  </a:lnTo>
                  <a:lnTo>
                    <a:pt x="253" y="614"/>
                  </a:lnTo>
                  <a:lnTo>
                    <a:pt x="230" y="671"/>
                  </a:lnTo>
                  <a:lnTo>
                    <a:pt x="211" y="732"/>
                  </a:lnTo>
                  <a:lnTo>
                    <a:pt x="198" y="793"/>
                  </a:lnTo>
                  <a:lnTo>
                    <a:pt x="190" y="855"/>
                  </a:lnTo>
                  <a:lnTo>
                    <a:pt x="188" y="917"/>
                  </a:lnTo>
                  <a:lnTo>
                    <a:pt x="190" y="979"/>
                  </a:lnTo>
                  <a:lnTo>
                    <a:pt x="198" y="1041"/>
                  </a:lnTo>
                  <a:lnTo>
                    <a:pt x="211" y="1102"/>
                  </a:lnTo>
                  <a:lnTo>
                    <a:pt x="230" y="1163"/>
                  </a:lnTo>
                  <a:lnTo>
                    <a:pt x="253" y="1221"/>
                  </a:lnTo>
                  <a:lnTo>
                    <a:pt x="283" y="1278"/>
                  </a:lnTo>
                  <a:lnTo>
                    <a:pt x="318" y="1332"/>
                  </a:lnTo>
                  <a:lnTo>
                    <a:pt x="356" y="1384"/>
                  </a:lnTo>
                  <a:lnTo>
                    <a:pt x="402" y="1432"/>
                  </a:lnTo>
                  <a:lnTo>
                    <a:pt x="450" y="1478"/>
                  </a:lnTo>
                  <a:lnTo>
                    <a:pt x="502" y="1516"/>
                  </a:lnTo>
                  <a:lnTo>
                    <a:pt x="556" y="1551"/>
                  </a:lnTo>
                  <a:lnTo>
                    <a:pt x="613" y="1581"/>
                  </a:lnTo>
                  <a:lnTo>
                    <a:pt x="672" y="1604"/>
                  </a:lnTo>
                  <a:lnTo>
                    <a:pt x="732" y="1623"/>
                  </a:lnTo>
                  <a:lnTo>
                    <a:pt x="793" y="1636"/>
                  </a:lnTo>
                  <a:lnTo>
                    <a:pt x="855" y="1644"/>
                  </a:lnTo>
                  <a:lnTo>
                    <a:pt x="917" y="1646"/>
                  </a:lnTo>
                  <a:lnTo>
                    <a:pt x="979" y="1644"/>
                  </a:lnTo>
                  <a:lnTo>
                    <a:pt x="1041" y="1636"/>
                  </a:lnTo>
                  <a:lnTo>
                    <a:pt x="1102" y="1623"/>
                  </a:lnTo>
                  <a:lnTo>
                    <a:pt x="1161" y="1604"/>
                  </a:lnTo>
                  <a:lnTo>
                    <a:pt x="1220" y="1581"/>
                  </a:lnTo>
                  <a:lnTo>
                    <a:pt x="1278" y="1551"/>
                  </a:lnTo>
                  <a:lnTo>
                    <a:pt x="1332" y="1516"/>
                  </a:lnTo>
                  <a:lnTo>
                    <a:pt x="1384" y="1478"/>
                  </a:lnTo>
                  <a:lnTo>
                    <a:pt x="1432" y="1432"/>
                  </a:lnTo>
                  <a:lnTo>
                    <a:pt x="1478" y="1384"/>
                  </a:lnTo>
                  <a:lnTo>
                    <a:pt x="1517" y="1332"/>
                  </a:lnTo>
                  <a:lnTo>
                    <a:pt x="1551" y="1278"/>
                  </a:lnTo>
                  <a:lnTo>
                    <a:pt x="1580" y="1221"/>
                  </a:lnTo>
                  <a:lnTo>
                    <a:pt x="1604" y="1163"/>
                  </a:lnTo>
                  <a:lnTo>
                    <a:pt x="1623" y="1102"/>
                  </a:lnTo>
                  <a:lnTo>
                    <a:pt x="1635" y="1041"/>
                  </a:lnTo>
                  <a:lnTo>
                    <a:pt x="1644" y="979"/>
                  </a:lnTo>
                  <a:lnTo>
                    <a:pt x="1646" y="917"/>
                  </a:lnTo>
                  <a:lnTo>
                    <a:pt x="1644" y="855"/>
                  </a:lnTo>
                  <a:lnTo>
                    <a:pt x="1635" y="793"/>
                  </a:lnTo>
                  <a:lnTo>
                    <a:pt x="1623" y="732"/>
                  </a:lnTo>
                  <a:lnTo>
                    <a:pt x="1604" y="671"/>
                  </a:lnTo>
                  <a:lnTo>
                    <a:pt x="1580" y="614"/>
                  </a:lnTo>
                  <a:lnTo>
                    <a:pt x="1551" y="556"/>
                  </a:lnTo>
                  <a:lnTo>
                    <a:pt x="1517" y="502"/>
                  </a:lnTo>
                  <a:lnTo>
                    <a:pt x="1478" y="450"/>
                  </a:lnTo>
                  <a:lnTo>
                    <a:pt x="1432" y="402"/>
                  </a:lnTo>
                  <a:lnTo>
                    <a:pt x="1384" y="356"/>
                  </a:lnTo>
                  <a:lnTo>
                    <a:pt x="1332" y="317"/>
                  </a:lnTo>
                  <a:lnTo>
                    <a:pt x="1278" y="283"/>
                  </a:lnTo>
                  <a:lnTo>
                    <a:pt x="1220" y="254"/>
                  </a:lnTo>
                  <a:lnTo>
                    <a:pt x="1161" y="230"/>
                  </a:lnTo>
                  <a:lnTo>
                    <a:pt x="1102" y="211"/>
                  </a:lnTo>
                  <a:lnTo>
                    <a:pt x="1041" y="199"/>
                  </a:lnTo>
                  <a:lnTo>
                    <a:pt x="979" y="190"/>
                  </a:lnTo>
                  <a:lnTo>
                    <a:pt x="917" y="188"/>
                  </a:lnTo>
                  <a:close/>
                  <a:moveTo>
                    <a:pt x="917" y="0"/>
                  </a:moveTo>
                  <a:lnTo>
                    <a:pt x="988" y="3"/>
                  </a:lnTo>
                  <a:lnTo>
                    <a:pt x="1058" y="11"/>
                  </a:lnTo>
                  <a:lnTo>
                    <a:pt x="1127" y="24"/>
                  </a:lnTo>
                  <a:lnTo>
                    <a:pt x="1195" y="43"/>
                  </a:lnTo>
                  <a:lnTo>
                    <a:pt x="1262" y="68"/>
                  </a:lnTo>
                  <a:lnTo>
                    <a:pt x="1327" y="97"/>
                  </a:lnTo>
                  <a:lnTo>
                    <a:pt x="1390" y="132"/>
                  </a:lnTo>
                  <a:lnTo>
                    <a:pt x="1452" y="173"/>
                  </a:lnTo>
                  <a:lnTo>
                    <a:pt x="1510" y="218"/>
                  </a:lnTo>
                  <a:lnTo>
                    <a:pt x="1565" y="269"/>
                  </a:lnTo>
                  <a:lnTo>
                    <a:pt x="1616" y="324"/>
                  </a:lnTo>
                  <a:lnTo>
                    <a:pt x="1661" y="382"/>
                  </a:lnTo>
                  <a:lnTo>
                    <a:pt x="1702" y="444"/>
                  </a:lnTo>
                  <a:lnTo>
                    <a:pt x="1737" y="507"/>
                  </a:lnTo>
                  <a:lnTo>
                    <a:pt x="1767" y="572"/>
                  </a:lnTo>
                  <a:lnTo>
                    <a:pt x="1791" y="639"/>
                  </a:lnTo>
                  <a:lnTo>
                    <a:pt x="1810" y="707"/>
                  </a:lnTo>
                  <a:lnTo>
                    <a:pt x="1823" y="776"/>
                  </a:lnTo>
                  <a:lnTo>
                    <a:pt x="1831" y="846"/>
                  </a:lnTo>
                  <a:lnTo>
                    <a:pt x="1834" y="917"/>
                  </a:lnTo>
                  <a:lnTo>
                    <a:pt x="1831" y="988"/>
                  </a:lnTo>
                  <a:lnTo>
                    <a:pt x="1823" y="1057"/>
                  </a:lnTo>
                  <a:lnTo>
                    <a:pt x="1810" y="1127"/>
                  </a:lnTo>
                  <a:lnTo>
                    <a:pt x="1791" y="1196"/>
                  </a:lnTo>
                  <a:lnTo>
                    <a:pt x="1767" y="1262"/>
                  </a:lnTo>
                  <a:lnTo>
                    <a:pt x="1737" y="1327"/>
                  </a:lnTo>
                  <a:lnTo>
                    <a:pt x="1702" y="1391"/>
                  </a:lnTo>
                  <a:lnTo>
                    <a:pt x="1661" y="1452"/>
                  </a:lnTo>
                  <a:lnTo>
                    <a:pt x="1616" y="1510"/>
                  </a:lnTo>
                  <a:lnTo>
                    <a:pt x="1565" y="1565"/>
                  </a:lnTo>
                  <a:lnTo>
                    <a:pt x="1565" y="1565"/>
                  </a:lnTo>
                  <a:lnTo>
                    <a:pt x="1510" y="1616"/>
                  </a:lnTo>
                  <a:lnTo>
                    <a:pt x="1452" y="1662"/>
                  </a:lnTo>
                  <a:lnTo>
                    <a:pt x="1390" y="1702"/>
                  </a:lnTo>
                  <a:lnTo>
                    <a:pt x="1327" y="1738"/>
                  </a:lnTo>
                  <a:lnTo>
                    <a:pt x="1262" y="1766"/>
                  </a:lnTo>
                  <a:lnTo>
                    <a:pt x="1195" y="1791"/>
                  </a:lnTo>
                  <a:lnTo>
                    <a:pt x="1127" y="1810"/>
                  </a:lnTo>
                  <a:lnTo>
                    <a:pt x="1058" y="1823"/>
                  </a:lnTo>
                  <a:lnTo>
                    <a:pt x="988" y="1831"/>
                  </a:lnTo>
                  <a:lnTo>
                    <a:pt x="917" y="1834"/>
                  </a:lnTo>
                  <a:lnTo>
                    <a:pt x="846" y="1831"/>
                  </a:lnTo>
                  <a:lnTo>
                    <a:pt x="777" y="1823"/>
                  </a:lnTo>
                  <a:lnTo>
                    <a:pt x="707" y="1810"/>
                  </a:lnTo>
                  <a:lnTo>
                    <a:pt x="638" y="1791"/>
                  </a:lnTo>
                  <a:lnTo>
                    <a:pt x="572" y="1766"/>
                  </a:lnTo>
                  <a:lnTo>
                    <a:pt x="507" y="1738"/>
                  </a:lnTo>
                  <a:lnTo>
                    <a:pt x="443" y="1702"/>
                  </a:lnTo>
                  <a:lnTo>
                    <a:pt x="382" y="1662"/>
                  </a:lnTo>
                  <a:lnTo>
                    <a:pt x="324" y="1616"/>
                  </a:lnTo>
                  <a:lnTo>
                    <a:pt x="269" y="1565"/>
                  </a:lnTo>
                  <a:lnTo>
                    <a:pt x="218" y="1510"/>
                  </a:lnTo>
                  <a:lnTo>
                    <a:pt x="172" y="1452"/>
                  </a:lnTo>
                  <a:lnTo>
                    <a:pt x="132" y="1391"/>
                  </a:lnTo>
                  <a:lnTo>
                    <a:pt x="96" y="1327"/>
                  </a:lnTo>
                  <a:lnTo>
                    <a:pt x="68" y="1262"/>
                  </a:lnTo>
                  <a:lnTo>
                    <a:pt x="43" y="1196"/>
                  </a:lnTo>
                  <a:lnTo>
                    <a:pt x="24" y="1127"/>
                  </a:lnTo>
                  <a:lnTo>
                    <a:pt x="11" y="1057"/>
                  </a:lnTo>
                  <a:lnTo>
                    <a:pt x="3" y="988"/>
                  </a:lnTo>
                  <a:lnTo>
                    <a:pt x="0" y="917"/>
                  </a:lnTo>
                  <a:lnTo>
                    <a:pt x="3" y="846"/>
                  </a:lnTo>
                  <a:lnTo>
                    <a:pt x="11" y="776"/>
                  </a:lnTo>
                  <a:lnTo>
                    <a:pt x="24" y="707"/>
                  </a:lnTo>
                  <a:lnTo>
                    <a:pt x="43" y="639"/>
                  </a:lnTo>
                  <a:lnTo>
                    <a:pt x="68" y="572"/>
                  </a:lnTo>
                  <a:lnTo>
                    <a:pt x="96" y="507"/>
                  </a:lnTo>
                  <a:lnTo>
                    <a:pt x="132" y="444"/>
                  </a:lnTo>
                  <a:lnTo>
                    <a:pt x="172" y="382"/>
                  </a:lnTo>
                  <a:lnTo>
                    <a:pt x="218" y="324"/>
                  </a:lnTo>
                  <a:lnTo>
                    <a:pt x="269" y="269"/>
                  </a:lnTo>
                  <a:lnTo>
                    <a:pt x="324" y="218"/>
                  </a:lnTo>
                  <a:lnTo>
                    <a:pt x="382" y="173"/>
                  </a:lnTo>
                  <a:lnTo>
                    <a:pt x="443" y="132"/>
                  </a:lnTo>
                  <a:lnTo>
                    <a:pt x="507" y="97"/>
                  </a:lnTo>
                  <a:lnTo>
                    <a:pt x="572" y="68"/>
                  </a:lnTo>
                  <a:lnTo>
                    <a:pt x="638" y="43"/>
                  </a:lnTo>
                  <a:lnTo>
                    <a:pt x="707" y="24"/>
                  </a:lnTo>
                  <a:lnTo>
                    <a:pt x="777" y="11"/>
                  </a:lnTo>
                  <a:lnTo>
                    <a:pt x="846" y="3"/>
                  </a:lnTo>
                  <a:lnTo>
                    <a:pt x="9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100">
              <a:extLst>
                <a:ext uri="{FF2B5EF4-FFF2-40B4-BE49-F238E27FC236}">
                  <a16:creationId xmlns:a16="http://schemas.microsoft.com/office/drawing/2014/main" id="{F39395EE-9739-7B8F-182D-7F1B52480B99}"/>
                </a:ext>
              </a:extLst>
            </p:cNvPr>
            <p:cNvSpPr>
              <a:spLocks/>
            </p:cNvSpPr>
            <p:nvPr/>
          </p:nvSpPr>
          <p:spPr bwMode="auto">
            <a:xfrm>
              <a:off x="9394825" y="2808288"/>
              <a:ext cx="119062" cy="47625"/>
            </a:xfrm>
            <a:custGeom>
              <a:avLst/>
              <a:gdLst>
                <a:gd name="T0" fmla="*/ 352 w 753"/>
                <a:gd name="T1" fmla="*/ 0 h 304"/>
                <a:gd name="T2" fmla="*/ 402 w 753"/>
                <a:gd name="T3" fmla="*/ 0 h 304"/>
                <a:gd name="T4" fmla="*/ 452 w 753"/>
                <a:gd name="T5" fmla="*/ 4 h 304"/>
                <a:gd name="T6" fmla="*/ 502 w 753"/>
                <a:gd name="T7" fmla="*/ 15 h 304"/>
                <a:gd name="T8" fmla="*/ 551 w 753"/>
                <a:gd name="T9" fmla="*/ 31 h 304"/>
                <a:gd name="T10" fmla="*/ 598 w 753"/>
                <a:gd name="T11" fmla="*/ 51 h 304"/>
                <a:gd name="T12" fmla="*/ 644 w 753"/>
                <a:gd name="T13" fmla="*/ 77 h 304"/>
                <a:gd name="T14" fmla="*/ 687 w 753"/>
                <a:gd name="T15" fmla="*/ 107 h 304"/>
                <a:gd name="T16" fmla="*/ 727 w 753"/>
                <a:gd name="T17" fmla="*/ 143 h 304"/>
                <a:gd name="T18" fmla="*/ 740 w 753"/>
                <a:gd name="T19" fmla="*/ 160 h 304"/>
                <a:gd name="T20" fmla="*/ 749 w 753"/>
                <a:gd name="T21" fmla="*/ 179 h 304"/>
                <a:gd name="T22" fmla="*/ 753 w 753"/>
                <a:gd name="T23" fmla="*/ 200 h 304"/>
                <a:gd name="T24" fmla="*/ 753 w 753"/>
                <a:gd name="T25" fmla="*/ 220 h 304"/>
                <a:gd name="T26" fmla="*/ 749 w 753"/>
                <a:gd name="T27" fmla="*/ 241 h 304"/>
                <a:gd name="T28" fmla="*/ 740 w 753"/>
                <a:gd name="T29" fmla="*/ 260 h 304"/>
                <a:gd name="T30" fmla="*/ 727 w 753"/>
                <a:gd name="T31" fmla="*/ 276 h 304"/>
                <a:gd name="T32" fmla="*/ 712 w 753"/>
                <a:gd name="T33" fmla="*/ 288 h 304"/>
                <a:gd name="T34" fmla="*/ 696 w 753"/>
                <a:gd name="T35" fmla="*/ 297 h 304"/>
                <a:gd name="T36" fmla="*/ 678 w 753"/>
                <a:gd name="T37" fmla="*/ 302 h 304"/>
                <a:gd name="T38" fmla="*/ 660 w 753"/>
                <a:gd name="T39" fmla="*/ 304 h 304"/>
                <a:gd name="T40" fmla="*/ 643 w 753"/>
                <a:gd name="T41" fmla="*/ 302 h 304"/>
                <a:gd name="T42" fmla="*/ 625 w 753"/>
                <a:gd name="T43" fmla="*/ 297 h 304"/>
                <a:gd name="T44" fmla="*/ 608 w 753"/>
                <a:gd name="T45" fmla="*/ 288 h 304"/>
                <a:gd name="T46" fmla="*/ 594 w 753"/>
                <a:gd name="T47" fmla="*/ 276 h 304"/>
                <a:gd name="T48" fmla="*/ 563 w 753"/>
                <a:gd name="T49" fmla="*/ 249 h 304"/>
                <a:gd name="T50" fmla="*/ 529 w 753"/>
                <a:gd name="T51" fmla="*/ 226 h 304"/>
                <a:gd name="T52" fmla="*/ 492 w 753"/>
                <a:gd name="T53" fmla="*/ 209 h 304"/>
                <a:gd name="T54" fmla="*/ 454 w 753"/>
                <a:gd name="T55" fmla="*/ 197 h 304"/>
                <a:gd name="T56" fmla="*/ 416 w 753"/>
                <a:gd name="T57" fmla="*/ 189 h 304"/>
                <a:gd name="T58" fmla="*/ 377 w 753"/>
                <a:gd name="T59" fmla="*/ 187 h 304"/>
                <a:gd name="T60" fmla="*/ 337 w 753"/>
                <a:gd name="T61" fmla="*/ 189 h 304"/>
                <a:gd name="T62" fmla="*/ 300 w 753"/>
                <a:gd name="T63" fmla="*/ 197 h 304"/>
                <a:gd name="T64" fmla="*/ 262 w 753"/>
                <a:gd name="T65" fmla="*/ 209 h 304"/>
                <a:gd name="T66" fmla="*/ 226 w 753"/>
                <a:gd name="T67" fmla="*/ 226 h 304"/>
                <a:gd name="T68" fmla="*/ 191 w 753"/>
                <a:gd name="T69" fmla="*/ 249 h 304"/>
                <a:gd name="T70" fmla="*/ 160 w 753"/>
                <a:gd name="T71" fmla="*/ 276 h 304"/>
                <a:gd name="T72" fmla="*/ 144 w 753"/>
                <a:gd name="T73" fmla="*/ 289 h 304"/>
                <a:gd name="T74" fmla="*/ 124 w 753"/>
                <a:gd name="T75" fmla="*/ 298 h 304"/>
                <a:gd name="T76" fmla="*/ 104 w 753"/>
                <a:gd name="T77" fmla="*/ 303 h 304"/>
                <a:gd name="T78" fmla="*/ 84 w 753"/>
                <a:gd name="T79" fmla="*/ 303 h 304"/>
                <a:gd name="T80" fmla="*/ 63 w 753"/>
                <a:gd name="T81" fmla="*/ 298 h 304"/>
                <a:gd name="T82" fmla="*/ 44 w 753"/>
                <a:gd name="T83" fmla="*/ 289 h 304"/>
                <a:gd name="T84" fmla="*/ 28 w 753"/>
                <a:gd name="T85" fmla="*/ 276 h 304"/>
                <a:gd name="T86" fmla="*/ 14 w 753"/>
                <a:gd name="T87" fmla="*/ 260 h 304"/>
                <a:gd name="T88" fmla="*/ 4 w 753"/>
                <a:gd name="T89" fmla="*/ 241 h 304"/>
                <a:gd name="T90" fmla="*/ 0 w 753"/>
                <a:gd name="T91" fmla="*/ 220 h 304"/>
                <a:gd name="T92" fmla="*/ 0 w 753"/>
                <a:gd name="T93" fmla="*/ 200 h 304"/>
                <a:gd name="T94" fmla="*/ 4 w 753"/>
                <a:gd name="T95" fmla="*/ 179 h 304"/>
                <a:gd name="T96" fmla="*/ 14 w 753"/>
                <a:gd name="T97" fmla="*/ 160 h 304"/>
                <a:gd name="T98" fmla="*/ 28 w 753"/>
                <a:gd name="T99" fmla="*/ 143 h 304"/>
                <a:gd name="T100" fmla="*/ 67 w 753"/>
                <a:gd name="T101" fmla="*/ 107 h 304"/>
                <a:gd name="T102" fmla="*/ 110 w 753"/>
                <a:gd name="T103" fmla="*/ 77 h 304"/>
                <a:gd name="T104" fmla="*/ 156 w 753"/>
                <a:gd name="T105" fmla="*/ 51 h 304"/>
                <a:gd name="T106" fmla="*/ 202 w 753"/>
                <a:gd name="T107" fmla="*/ 31 h 304"/>
                <a:gd name="T108" fmla="*/ 251 w 753"/>
                <a:gd name="T109" fmla="*/ 15 h 304"/>
                <a:gd name="T110" fmla="*/ 301 w 753"/>
                <a:gd name="T111" fmla="*/ 4 h 304"/>
                <a:gd name="T112" fmla="*/ 352 w 753"/>
                <a:gd name="T11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3" h="304">
                  <a:moveTo>
                    <a:pt x="352" y="0"/>
                  </a:moveTo>
                  <a:lnTo>
                    <a:pt x="402" y="0"/>
                  </a:lnTo>
                  <a:lnTo>
                    <a:pt x="452" y="4"/>
                  </a:lnTo>
                  <a:lnTo>
                    <a:pt x="502" y="15"/>
                  </a:lnTo>
                  <a:lnTo>
                    <a:pt x="551" y="31"/>
                  </a:lnTo>
                  <a:lnTo>
                    <a:pt x="598" y="51"/>
                  </a:lnTo>
                  <a:lnTo>
                    <a:pt x="644" y="77"/>
                  </a:lnTo>
                  <a:lnTo>
                    <a:pt x="687" y="107"/>
                  </a:lnTo>
                  <a:lnTo>
                    <a:pt x="727" y="143"/>
                  </a:lnTo>
                  <a:lnTo>
                    <a:pt x="740" y="160"/>
                  </a:lnTo>
                  <a:lnTo>
                    <a:pt x="749" y="179"/>
                  </a:lnTo>
                  <a:lnTo>
                    <a:pt x="753" y="200"/>
                  </a:lnTo>
                  <a:lnTo>
                    <a:pt x="753" y="220"/>
                  </a:lnTo>
                  <a:lnTo>
                    <a:pt x="749" y="241"/>
                  </a:lnTo>
                  <a:lnTo>
                    <a:pt x="740" y="260"/>
                  </a:lnTo>
                  <a:lnTo>
                    <a:pt x="727" y="276"/>
                  </a:lnTo>
                  <a:lnTo>
                    <a:pt x="712" y="288"/>
                  </a:lnTo>
                  <a:lnTo>
                    <a:pt x="696" y="297"/>
                  </a:lnTo>
                  <a:lnTo>
                    <a:pt x="678" y="302"/>
                  </a:lnTo>
                  <a:lnTo>
                    <a:pt x="660" y="304"/>
                  </a:lnTo>
                  <a:lnTo>
                    <a:pt x="643" y="302"/>
                  </a:lnTo>
                  <a:lnTo>
                    <a:pt x="625" y="297"/>
                  </a:lnTo>
                  <a:lnTo>
                    <a:pt x="608" y="288"/>
                  </a:lnTo>
                  <a:lnTo>
                    <a:pt x="594" y="276"/>
                  </a:lnTo>
                  <a:lnTo>
                    <a:pt x="563" y="249"/>
                  </a:lnTo>
                  <a:lnTo>
                    <a:pt x="529" y="226"/>
                  </a:lnTo>
                  <a:lnTo>
                    <a:pt x="492" y="209"/>
                  </a:lnTo>
                  <a:lnTo>
                    <a:pt x="454" y="197"/>
                  </a:lnTo>
                  <a:lnTo>
                    <a:pt x="416" y="189"/>
                  </a:lnTo>
                  <a:lnTo>
                    <a:pt x="377" y="187"/>
                  </a:lnTo>
                  <a:lnTo>
                    <a:pt x="337" y="189"/>
                  </a:lnTo>
                  <a:lnTo>
                    <a:pt x="300" y="197"/>
                  </a:lnTo>
                  <a:lnTo>
                    <a:pt x="262" y="209"/>
                  </a:lnTo>
                  <a:lnTo>
                    <a:pt x="226" y="226"/>
                  </a:lnTo>
                  <a:lnTo>
                    <a:pt x="191" y="249"/>
                  </a:lnTo>
                  <a:lnTo>
                    <a:pt x="160" y="276"/>
                  </a:lnTo>
                  <a:lnTo>
                    <a:pt x="144" y="289"/>
                  </a:lnTo>
                  <a:lnTo>
                    <a:pt x="124" y="298"/>
                  </a:lnTo>
                  <a:lnTo>
                    <a:pt x="104" y="303"/>
                  </a:lnTo>
                  <a:lnTo>
                    <a:pt x="84" y="303"/>
                  </a:lnTo>
                  <a:lnTo>
                    <a:pt x="63" y="298"/>
                  </a:lnTo>
                  <a:lnTo>
                    <a:pt x="44" y="289"/>
                  </a:lnTo>
                  <a:lnTo>
                    <a:pt x="28" y="276"/>
                  </a:lnTo>
                  <a:lnTo>
                    <a:pt x="14" y="260"/>
                  </a:lnTo>
                  <a:lnTo>
                    <a:pt x="4" y="241"/>
                  </a:lnTo>
                  <a:lnTo>
                    <a:pt x="0" y="220"/>
                  </a:lnTo>
                  <a:lnTo>
                    <a:pt x="0" y="200"/>
                  </a:lnTo>
                  <a:lnTo>
                    <a:pt x="4" y="179"/>
                  </a:lnTo>
                  <a:lnTo>
                    <a:pt x="14" y="160"/>
                  </a:lnTo>
                  <a:lnTo>
                    <a:pt x="28" y="143"/>
                  </a:lnTo>
                  <a:lnTo>
                    <a:pt x="67" y="107"/>
                  </a:lnTo>
                  <a:lnTo>
                    <a:pt x="110" y="77"/>
                  </a:lnTo>
                  <a:lnTo>
                    <a:pt x="156" y="51"/>
                  </a:lnTo>
                  <a:lnTo>
                    <a:pt x="202" y="31"/>
                  </a:lnTo>
                  <a:lnTo>
                    <a:pt x="251" y="15"/>
                  </a:lnTo>
                  <a:lnTo>
                    <a:pt x="301" y="4"/>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23886D36-B2DC-2A1E-C125-E9C9FB3343C9}"/>
              </a:ext>
            </a:extLst>
          </p:cNvPr>
          <p:cNvGrpSpPr/>
          <p:nvPr userDrawn="1"/>
        </p:nvGrpSpPr>
        <p:grpSpPr>
          <a:xfrm>
            <a:off x="5432496" y="3973369"/>
            <a:ext cx="229214" cy="775667"/>
            <a:chOff x="9209088" y="5059363"/>
            <a:chExt cx="300038" cy="441324"/>
          </a:xfrm>
          <a:solidFill>
            <a:schemeClr val="tx1"/>
          </a:solidFill>
        </p:grpSpPr>
        <p:sp>
          <p:nvSpPr>
            <p:cNvPr id="142" name="Freeform 412">
              <a:extLst>
                <a:ext uri="{FF2B5EF4-FFF2-40B4-BE49-F238E27FC236}">
                  <a16:creationId xmlns:a16="http://schemas.microsoft.com/office/drawing/2014/main" id="{05EA465B-7018-8D86-A226-4F45C6A06B0F}"/>
                </a:ext>
              </a:extLst>
            </p:cNvPr>
            <p:cNvSpPr>
              <a:spLocks/>
            </p:cNvSpPr>
            <p:nvPr/>
          </p:nvSpPr>
          <p:spPr bwMode="auto">
            <a:xfrm>
              <a:off x="9313863" y="5059363"/>
              <a:ext cx="90488" cy="90487"/>
            </a:xfrm>
            <a:custGeom>
              <a:avLst/>
              <a:gdLst>
                <a:gd name="T0" fmla="*/ 343 w 686"/>
                <a:gd name="T1" fmla="*/ 0 h 686"/>
                <a:gd name="T2" fmla="*/ 390 w 686"/>
                <a:gd name="T3" fmla="*/ 3 h 686"/>
                <a:gd name="T4" fmla="*/ 435 w 686"/>
                <a:gd name="T5" fmla="*/ 12 h 686"/>
                <a:gd name="T6" fmla="*/ 477 w 686"/>
                <a:gd name="T7" fmla="*/ 27 h 686"/>
                <a:gd name="T8" fmla="*/ 517 w 686"/>
                <a:gd name="T9" fmla="*/ 46 h 686"/>
                <a:gd name="T10" fmla="*/ 553 w 686"/>
                <a:gd name="T11" fmla="*/ 71 h 686"/>
                <a:gd name="T12" fmla="*/ 586 w 686"/>
                <a:gd name="T13" fmla="*/ 100 h 686"/>
                <a:gd name="T14" fmla="*/ 615 w 686"/>
                <a:gd name="T15" fmla="*/ 133 h 686"/>
                <a:gd name="T16" fmla="*/ 640 w 686"/>
                <a:gd name="T17" fmla="*/ 169 h 686"/>
                <a:gd name="T18" fmla="*/ 659 w 686"/>
                <a:gd name="T19" fmla="*/ 209 h 686"/>
                <a:gd name="T20" fmla="*/ 674 w 686"/>
                <a:gd name="T21" fmla="*/ 251 h 686"/>
                <a:gd name="T22" fmla="*/ 683 w 686"/>
                <a:gd name="T23" fmla="*/ 296 h 686"/>
                <a:gd name="T24" fmla="*/ 686 w 686"/>
                <a:gd name="T25" fmla="*/ 342 h 686"/>
                <a:gd name="T26" fmla="*/ 683 w 686"/>
                <a:gd name="T27" fmla="*/ 389 h 686"/>
                <a:gd name="T28" fmla="*/ 674 w 686"/>
                <a:gd name="T29" fmla="*/ 434 h 686"/>
                <a:gd name="T30" fmla="*/ 659 w 686"/>
                <a:gd name="T31" fmla="*/ 476 h 686"/>
                <a:gd name="T32" fmla="*/ 640 w 686"/>
                <a:gd name="T33" fmla="*/ 516 h 686"/>
                <a:gd name="T34" fmla="*/ 615 w 686"/>
                <a:gd name="T35" fmla="*/ 552 h 686"/>
                <a:gd name="T36" fmla="*/ 586 w 686"/>
                <a:gd name="T37" fmla="*/ 585 h 686"/>
                <a:gd name="T38" fmla="*/ 553 w 686"/>
                <a:gd name="T39" fmla="*/ 614 h 686"/>
                <a:gd name="T40" fmla="*/ 517 w 686"/>
                <a:gd name="T41" fmla="*/ 639 h 686"/>
                <a:gd name="T42" fmla="*/ 477 w 686"/>
                <a:gd name="T43" fmla="*/ 659 h 686"/>
                <a:gd name="T44" fmla="*/ 435 w 686"/>
                <a:gd name="T45" fmla="*/ 674 h 686"/>
                <a:gd name="T46" fmla="*/ 390 w 686"/>
                <a:gd name="T47" fmla="*/ 682 h 686"/>
                <a:gd name="T48" fmla="*/ 343 w 686"/>
                <a:gd name="T49" fmla="*/ 686 h 686"/>
                <a:gd name="T50" fmla="*/ 296 w 686"/>
                <a:gd name="T51" fmla="*/ 682 h 686"/>
                <a:gd name="T52" fmla="*/ 252 w 686"/>
                <a:gd name="T53" fmla="*/ 674 h 686"/>
                <a:gd name="T54" fmla="*/ 210 w 686"/>
                <a:gd name="T55" fmla="*/ 659 h 686"/>
                <a:gd name="T56" fmla="*/ 170 w 686"/>
                <a:gd name="T57" fmla="*/ 639 h 686"/>
                <a:gd name="T58" fmla="*/ 134 w 686"/>
                <a:gd name="T59" fmla="*/ 614 h 686"/>
                <a:gd name="T60" fmla="*/ 101 w 686"/>
                <a:gd name="T61" fmla="*/ 585 h 686"/>
                <a:gd name="T62" fmla="*/ 72 w 686"/>
                <a:gd name="T63" fmla="*/ 552 h 686"/>
                <a:gd name="T64" fmla="*/ 48 w 686"/>
                <a:gd name="T65" fmla="*/ 516 h 686"/>
                <a:gd name="T66" fmla="*/ 27 w 686"/>
                <a:gd name="T67" fmla="*/ 476 h 686"/>
                <a:gd name="T68" fmla="*/ 13 w 686"/>
                <a:gd name="T69" fmla="*/ 434 h 686"/>
                <a:gd name="T70" fmla="*/ 4 w 686"/>
                <a:gd name="T71" fmla="*/ 389 h 686"/>
                <a:gd name="T72" fmla="*/ 0 w 686"/>
                <a:gd name="T73" fmla="*/ 342 h 686"/>
                <a:gd name="T74" fmla="*/ 4 w 686"/>
                <a:gd name="T75" fmla="*/ 296 h 686"/>
                <a:gd name="T76" fmla="*/ 13 w 686"/>
                <a:gd name="T77" fmla="*/ 251 h 686"/>
                <a:gd name="T78" fmla="*/ 27 w 686"/>
                <a:gd name="T79" fmla="*/ 209 h 686"/>
                <a:gd name="T80" fmla="*/ 48 w 686"/>
                <a:gd name="T81" fmla="*/ 169 h 686"/>
                <a:gd name="T82" fmla="*/ 72 w 686"/>
                <a:gd name="T83" fmla="*/ 133 h 686"/>
                <a:gd name="T84" fmla="*/ 101 w 686"/>
                <a:gd name="T85" fmla="*/ 100 h 686"/>
                <a:gd name="T86" fmla="*/ 134 w 686"/>
                <a:gd name="T87" fmla="*/ 71 h 686"/>
                <a:gd name="T88" fmla="*/ 170 w 686"/>
                <a:gd name="T89" fmla="*/ 46 h 686"/>
                <a:gd name="T90" fmla="*/ 210 w 686"/>
                <a:gd name="T91" fmla="*/ 27 h 686"/>
                <a:gd name="T92" fmla="*/ 252 w 686"/>
                <a:gd name="T93" fmla="*/ 12 h 686"/>
                <a:gd name="T94" fmla="*/ 296 w 686"/>
                <a:gd name="T95" fmla="*/ 3 h 686"/>
                <a:gd name="T96" fmla="*/ 343 w 686"/>
                <a:gd name="T97" fmla="*/ 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6" h="686">
                  <a:moveTo>
                    <a:pt x="343" y="0"/>
                  </a:moveTo>
                  <a:lnTo>
                    <a:pt x="390" y="3"/>
                  </a:lnTo>
                  <a:lnTo>
                    <a:pt x="435" y="12"/>
                  </a:lnTo>
                  <a:lnTo>
                    <a:pt x="477" y="27"/>
                  </a:lnTo>
                  <a:lnTo>
                    <a:pt x="517" y="46"/>
                  </a:lnTo>
                  <a:lnTo>
                    <a:pt x="553" y="71"/>
                  </a:lnTo>
                  <a:lnTo>
                    <a:pt x="586" y="100"/>
                  </a:lnTo>
                  <a:lnTo>
                    <a:pt x="615" y="133"/>
                  </a:lnTo>
                  <a:lnTo>
                    <a:pt x="640" y="169"/>
                  </a:lnTo>
                  <a:lnTo>
                    <a:pt x="659" y="209"/>
                  </a:lnTo>
                  <a:lnTo>
                    <a:pt x="674" y="251"/>
                  </a:lnTo>
                  <a:lnTo>
                    <a:pt x="683" y="296"/>
                  </a:lnTo>
                  <a:lnTo>
                    <a:pt x="686" y="342"/>
                  </a:lnTo>
                  <a:lnTo>
                    <a:pt x="683" y="389"/>
                  </a:lnTo>
                  <a:lnTo>
                    <a:pt x="674" y="434"/>
                  </a:lnTo>
                  <a:lnTo>
                    <a:pt x="659" y="476"/>
                  </a:lnTo>
                  <a:lnTo>
                    <a:pt x="640" y="516"/>
                  </a:lnTo>
                  <a:lnTo>
                    <a:pt x="615" y="552"/>
                  </a:lnTo>
                  <a:lnTo>
                    <a:pt x="586" y="585"/>
                  </a:lnTo>
                  <a:lnTo>
                    <a:pt x="553" y="614"/>
                  </a:lnTo>
                  <a:lnTo>
                    <a:pt x="517" y="639"/>
                  </a:lnTo>
                  <a:lnTo>
                    <a:pt x="477" y="659"/>
                  </a:lnTo>
                  <a:lnTo>
                    <a:pt x="435" y="674"/>
                  </a:lnTo>
                  <a:lnTo>
                    <a:pt x="390" y="682"/>
                  </a:lnTo>
                  <a:lnTo>
                    <a:pt x="343" y="686"/>
                  </a:lnTo>
                  <a:lnTo>
                    <a:pt x="296" y="682"/>
                  </a:lnTo>
                  <a:lnTo>
                    <a:pt x="252" y="674"/>
                  </a:lnTo>
                  <a:lnTo>
                    <a:pt x="210" y="659"/>
                  </a:lnTo>
                  <a:lnTo>
                    <a:pt x="170" y="639"/>
                  </a:lnTo>
                  <a:lnTo>
                    <a:pt x="134" y="614"/>
                  </a:lnTo>
                  <a:lnTo>
                    <a:pt x="101" y="585"/>
                  </a:lnTo>
                  <a:lnTo>
                    <a:pt x="72" y="552"/>
                  </a:lnTo>
                  <a:lnTo>
                    <a:pt x="48" y="516"/>
                  </a:lnTo>
                  <a:lnTo>
                    <a:pt x="27" y="476"/>
                  </a:lnTo>
                  <a:lnTo>
                    <a:pt x="13" y="434"/>
                  </a:lnTo>
                  <a:lnTo>
                    <a:pt x="4" y="389"/>
                  </a:lnTo>
                  <a:lnTo>
                    <a:pt x="0" y="342"/>
                  </a:lnTo>
                  <a:lnTo>
                    <a:pt x="4" y="296"/>
                  </a:lnTo>
                  <a:lnTo>
                    <a:pt x="13" y="251"/>
                  </a:lnTo>
                  <a:lnTo>
                    <a:pt x="27" y="209"/>
                  </a:lnTo>
                  <a:lnTo>
                    <a:pt x="48" y="169"/>
                  </a:lnTo>
                  <a:lnTo>
                    <a:pt x="72" y="133"/>
                  </a:lnTo>
                  <a:lnTo>
                    <a:pt x="101" y="100"/>
                  </a:lnTo>
                  <a:lnTo>
                    <a:pt x="134" y="71"/>
                  </a:lnTo>
                  <a:lnTo>
                    <a:pt x="170" y="46"/>
                  </a:lnTo>
                  <a:lnTo>
                    <a:pt x="210" y="27"/>
                  </a:lnTo>
                  <a:lnTo>
                    <a:pt x="252" y="12"/>
                  </a:lnTo>
                  <a:lnTo>
                    <a:pt x="296" y="3"/>
                  </a:lnTo>
                  <a:lnTo>
                    <a:pt x="3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413">
              <a:extLst>
                <a:ext uri="{FF2B5EF4-FFF2-40B4-BE49-F238E27FC236}">
                  <a16:creationId xmlns:a16="http://schemas.microsoft.com/office/drawing/2014/main" id="{CD3C2EF6-F78C-1EEB-B274-9D5456EC8FE9}"/>
                </a:ext>
              </a:extLst>
            </p:cNvPr>
            <p:cNvSpPr>
              <a:spLocks/>
            </p:cNvSpPr>
            <p:nvPr/>
          </p:nvSpPr>
          <p:spPr bwMode="auto">
            <a:xfrm>
              <a:off x="9288463" y="5156200"/>
              <a:ext cx="141288" cy="344487"/>
            </a:xfrm>
            <a:custGeom>
              <a:avLst/>
              <a:gdLst>
                <a:gd name="T0" fmla="*/ 925 w 1073"/>
                <a:gd name="T1" fmla="*/ 1 h 2605"/>
                <a:gd name="T2" fmla="*/ 982 w 1073"/>
                <a:gd name="T3" fmla="*/ 12 h 2605"/>
                <a:gd name="T4" fmla="*/ 1029 w 1073"/>
                <a:gd name="T5" fmla="*/ 45 h 2605"/>
                <a:gd name="T6" fmla="*/ 1061 w 1073"/>
                <a:gd name="T7" fmla="*/ 91 h 2605"/>
                <a:gd name="T8" fmla="*/ 1073 w 1073"/>
                <a:gd name="T9" fmla="*/ 149 h 2605"/>
                <a:gd name="T10" fmla="*/ 1069 w 1073"/>
                <a:gd name="T11" fmla="*/ 1419 h 2605"/>
                <a:gd name="T12" fmla="*/ 1048 w 1073"/>
                <a:gd name="T13" fmla="*/ 1472 h 2605"/>
                <a:gd name="T14" fmla="*/ 1007 w 1073"/>
                <a:gd name="T15" fmla="*/ 1512 h 2605"/>
                <a:gd name="T16" fmla="*/ 954 w 1073"/>
                <a:gd name="T17" fmla="*/ 1535 h 2605"/>
                <a:gd name="T18" fmla="*/ 900 w 1073"/>
                <a:gd name="T19" fmla="*/ 1536 h 2605"/>
                <a:gd name="T20" fmla="*/ 854 w 1073"/>
                <a:gd name="T21" fmla="*/ 1520 h 2605"/>
                <a:gd name="T22" fmla="*/ 835 w 1073"/>
                <a:gd name="T23" fmla="*/ 2456 h 2605"/>
                <a:gd name="T24" fmla="*/ 824 w 1073"/>
                <a:gd name="T25" fmla="*/ 2515 h 2605"/>
                <a:gd name="T26" fmla="*/ 792 w 1073"/>
                <a:gd name="T27" fmla="*/ 2561 h 2605"/>
                <a:gd name="T28" fmla="*/ 744 w 1073"/>
                <a:gd name="T29" fmla="*/ 2593 h 2605"/>
                <a:gd name="T30" fmla="*/ 687 w 1073"/>
                <a:gd name="T31" fmla="*/ 2605 h 2605"/>
                <a:gd name="T32" fmla="*/ 629 w 1073"/>
                <a:gd name="T33" fmla="*/ 2593 h 2605"/>
                <a:gd name="T34" fmla="*/ 582 w 1073"/>
                <a:gd name="T35" fmla="*/ 2561 h 2605"/>
                <a:gd name="T36" fmla="*/ 551 w 1073"/>
                <a:gd name="T37" fmla="*/ 2515 h 2605"/>
                <a:gd name="T38" fmla="*/ 539 w 1073"/>
                <a:gd name="T39" fmla="*/ 2456 h 2605"/>
                <a:gd name="T40" fmla="*/ 532 w 1073"/>
                <a:gd name="T41" fmla="*/ 2486 h 2605"/>
                <a:gd name="T42" fmla="*/ 509 w 1073"/>
                <a:gd name="T43" fmla="*/ 2539 h 2605"/>
                <a:gd name="T44" fmla="*/ 469 w 1073"/>
                <a:gd name="T45" fmla="*/ 2579 h 2605"/>
                <a:gd name="T46" fmla="*/ 416 w 1073"/>
                <a:gd name="T47" fmla="*/ 2602 h 2605"/>
                <a:gd name="T48" fmla="*/ 357 w 1073"/>
                <a:gd name="T49" fmla="*/ 2602 h 2605"/>
                <a:gd name="T50" fmla="*/ 304 w 1073"/>
                <a:gd name="T51" fmla="*/ 2579 h 2605"/>
                <a:gd name="T52" fmla="*/ 263 w 1073"/>
                <a:gd name="T53" fmla="*/ 2539 h 2605"/>
                <a:gd name="T54" fmla="*/ 241 w 1073"/>
                <a:gd name="T55" fmla="*/ 2486 h 2605"/>
                <a:gd name="T56" fmla="*/ 238 w 1073"/>
                <a:gd name="T57" fmla="*/ 1507 h 2605"/>
                <a:gd name="T58" fmla="*/ 197 w 1073"/>
                <a:gd name="T59" fmla="*/ 1530 h 2605"/>
                <a:gd name="T60" fmla="*/ 148 w 1073"/>
                <a:gd name="T61" fmla="*/ 1538 h 2605"/>
                <a:gd name="T62" fmla="*/ 91 w 1073"/>
                <a:gd name="T63" fmla="*/ 1526 h 2605"/>
                <a:gd name="T64" fmla="*/ 43 w 1073"/>
                <a:gd name="T65" fmla="*/ 1495 h 2605"/>
                <a:gd name="T66" fmla="*/ 12 w 1073"/>
                <a:gd name="T67" fmla="*/ 1447 h 2605"/>
                <a:gd name="T68" fmla="*/ 0 w 1073"/>
                <a:gd name="T69" fmla="*/ 1389 h 2605"/>
                <a:gd name="T70" fmla="*/ 3 w 1073"/>
                <a:gd name="T71" fmla="*/ 119 h 2605"/>
                <a:gd name="T72" fmla="*/ 25 w 1073"/>
                <a:gd name="T73" fmla="*/ 67 h 2605"/>
                <a:gd name="T74" fmla="*/ 64 w 1073"/>
                <a:gd name="T75" fmla="*/ 27 h 2605"/>
                <a:gd name="T76" fmla="*/ 116 w 1073"/>
                <a:gd name="T77" fmla="*/ 5 h 2605"/>
                <a:gd name="T78" fmla="*/ 145 w 1073"/>
                <a:gd name="T79" fmla="*/ 0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3" h="2605">
                  <a:moveTo>
                    <a:pt x="145" y="0"/>
                  </a:moveTo>
                  <a:lnTo>
                    <a:pt x="925" y="1"/>
                  </a:lnTo>
                  <a:lnTo>
                    <a:pt x="954" y="4"/>
                  </a:lnTo>
                  <a:lnTo>
                    <a:pt x="982" y="12"/>
                  </a:lnTo>
                  <a:lnTo>
                    <a:pt x="1007" y="26"/>
                  </a:lnTo>
                  <a:lnTo>
                    <a:pt x="1029" y="45"/>
                  </a:lnTo>
                  <a:lnTo>
                    <a:pt x="1048" y="66"/>
                  </a:lnTo>
                  <a:lnTo>
                    <a:pt x="1061" y="91"/>
                  </a:lnTo>
                  <a:lnTo>
                    <a:pt x="1069" y="119"/>
                  </a:lnTo>
                  <a:lnTo>
                    <a:pt x="1073" y="149"/>
                  </a:lnTo>
                  <a:lnTo>
                    <a:pt x="1073" y="1389"/>
                  </a:lnTo>
                  <a:lnTo>
                    <a:pt x="1069" y="1419"/>
                  </a:lnTo>
                  <a:lnTo>
                    <a:pt x="1061" y="1447"/>
                  </a:lnTo>
                  <a:lnTo>
                    <a:pt x="1048" y="1472"/>
                  </a:lnTo>
                  <a:lnTo>
                    <a:pt x="1029" y="1495"/>
                  </a:lnTo>
                  <a:lnTo>
                    <a:pt x="1007" y="1512"/>
                  </a:lnTo>
                  <a:lnTo>
                    <a:pt x="982" y="1526"/>
                  </a:lnTo>
                  <a:lnTo>
                    <a:pt x="954" y="1535"/>
                  </a:lnTo>
                  <a:lnTo>
                    <a:pt x="925" y="1538"/>
                  </a:lnTo>
                  <a:lnTo>
                    <a:pt x="900" y="1536"/>
                  </a:lnTo>
                  <a:lnTo>
                    <a:pt x="876" y="1530"/>
                  </a:lnTo>
                  <a:lnTo>
                    <a:pt x="854" y="1520"/>
                  </a:lnTo>
                  <a:lnTo>
                    <a:pt x="835" y="1508"/>
                  </a:lnTo>
                  <a:lnTo>
                    <a:pt x="835" y="2456"/>
                  </a:lnTo>
                  <a:lnTo>
                    <a:pt x="833" y="2486"/>
                  </a:lnTo>
                  <a:lnTo>
                    <a:pt x="824" y="2515"/>
                  </a:lnTo>
                  <a:lnTo>
                    <a:pt x="810" y="2539"/>
                  </a:lnTo>
                  <a:lnTo>
                    <a:pt x="792" y="2561"/>
                  </a:lnTo>
                  <a:lnTo>
                    <a:pt x="770" y="2579"/>
                  </a:lnTo>
                  <a:lnTo>
                    <a:pt x="744" y="2593"/>
                  </a:lnTo>
                  <a:lnTo>
                    <a:pt x="717" y="2602"/>
                  </a:lnTo>
                  <a:lnTo>
                    <a:pt x="687" y="2605"/>
                  </a:lnTo>
                  <a:lnTo>
                    <a:pt x="657" y="2602"/>
                  </a:lnTo>
                  <a:lnTo>
                    <a:pt x="629" y="2593"/>
                  </a:lnTo>
                  <a:lnTo>
                    <a:pt x="604" y="2579"/>
                  </a:lnTo>
                  <a:lnTo>
                    <a:pt x="582" y="2561"/>
                  </a:lnTo>
                  <a:lnTo>
                    <a:pt x="564" y="2539"/>
                  </a:lnTo>
                  <a:lnTo>
                    <a:pt x="551" y="2515"/>
                  </a:lnTo>
                  <a:lnTo>
                    <a:pt x="542" y="2486"/>
                  </a:lnTo>
                  <a:lnTo>
                    <a:pt x="539" y="2456"/>
                  </a:lnTo>
                  <a:lnTo>
                    <a:pt x="535" y="2456"/>
                  </a:lnTo>
                  <a:lnTo>
                    <a:pt x="532" y="2486"/>
                  </a:lnTo>
                  <a:lnTo>
                    <a:pt x="523" y="2515"/>
                  </a:lnTo>
                  <a:lnTo>
                    <a:pt x="509" y="2539"/>
                  </a:lnTo>
                  <a:lnTo>
                    <a:pt x="492" y="2561"/>
                  </a:lnTo>
                  <a:lnTo>
                    <a:pt x="469" y="2579"/>
                  </a:lnTo>
                  <a:lnTo>
                    <a:pt x="444" y="2593"/>
                  </a:lnTo>
                  <a:lnTo>
                    <a:pt x="416" y="2602"/>
                  </a:lnTo>
                  <a:lnTo>
                    <a:pt x="386" y="2605"/>
                  </a:lnTo>
                  <a:lnTo>
                    <a:pt x="357" y="2602"/>
                  </a:lnTo>
                  <a:lnTo>
                    <a:pt x="328" y="2593"/>
                  </a:lnTo>
                  <a:lnTo>
                    <a:pt x="304" y="2579"/>
                  </a:lnTo>
                  <a:lnTo>
                    <a:pt x="281" y="2561"/>
                  </a:lnTo>
                  <a:lnTo>
                    <a:pt x="263" y="2539"/>
                  </a:lnTo>
                  <a:lnTo>
                    <a:pt x="250" y="2515"/>
                  </a:lnTo>
                  <a:lnTo>
                    <a:pt x="241" y="2486"/>
                  </a:lnTo>
                  <a:lnTo>
                    <a:pt x="238" y="2456"/>
                  </a:lnTo>
                  <a:lnTo>
                    <a:pt x="238" y="1507"/>
                  </a:lnTo>
                  <a:lnTo>
                    <a:pt x="218" y="1520"/>
                  </a:lnTo>
                  <a:lnTo>
                    <a:pt x="197" y="1530"/>
                  </a:lnTo>
                  <a:lnTo>
                    <a:pt x="173" y="1536"/>
                  </a:lnTo>
                  <a:lnTo>
                    <a:pt x="148" y="1538"/>
                  </a:lnTo>
                  <a:lnTo>
                    <a:pt x="119" y="1535"/>
                  </a:lnTo>
                  <a:lnTo>
                    <a:pt x="91" y="1526"/>
                  </a:lnTo>
                  <a:lnTo>
                    <a:pt x="66" y="1512"/>
                  </a:lnTo>
                  <a:lnTo>
                    <a:pt x="43" y="1495"/>
                  </a:lnTo>
                  <a:lnTo>
                    <a:pt x="25" y="1472"/>
                  </a:lnTo>
                  <a:lnTo>
                    <a:pt x="12" y="1447"/>
                  </a:lnTo>
                  <a:lnTo>
                    <a:pt x="3" y="1419"/>
                  </a:lnTo>
                  <a:lnTo>
                    <a:pt x="0" y="1389"/>
                  </a:lnTo>
                  <a:lnTo>
                    <a:pt x="0" y="149"/>
                  </a:lnTo>
                  <a:lnTo>
                    <a:pt x="3" y="119"/>
                  </a:lnTo>
                  <a:lnTo>
                    <a:pt x="11" y="92"/>
                  </a:lnTo>
                  <a:lnTo>
                    <a:pt x="25" y="67"/>
                  </a:lnTo>
                  <a:lnTo>
                    <a:pt x="42" y="46"/>
                  </a:lnTo>
                  <a:lnTo>
                    <a:pt x="64" y="27"/>
                  </a:lnTo>
                  <a:lnTo>
                    <a:pt x="89" y="13"/>
                  </a:lnTo>
                  <a:lnTo>
                    <a:pt x="116" y="5"/>
                  </a:lnTo>
                  <a:lnTo>
                    <a:pt x="145" y="1"/>
                  </a:lnTo>
                  <a:lnTo>
                    <a:pt x="1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414">
              <a:extLst>
                <a:ext uri="{FF2B5EF4-FFF2-40B4-BE49-F238E27FC236}">
                  <a16:creationId xmlns:a16="http://schemas.microsoft.com/office/drawing/2014/main" id="{764E8906-70E2-4B80-E901-257AFAB9443B}"/>
                </a:ext>
              </a:extLst>
            </p:cNvPr>
            <p:cNvSpPr>
              <a:spLocks/>
            </p:cNvSpPr>
            <p:nvPr/>
          </p:nvSpPr>
          <p:spPr bwMode="auto">
            <a:xfrm>
              <a:off x="9232901" y="5059363"/>
              <a:ext cx="74613" cy="82550"/>
            </a:xfrm>
            <a:custGeom>
              <a:avLst/>
              <a:gdLst>
                <a:gd name="T0" fmla="*/ 314 w 565"/>
                <a:gd name="T1" fmla="*/ 0 h 629"/>
                <a:gd name="T2" fmla="*/ 358 w 565"/>
                <a:gd name="T3" fmla="*/ 3 h 629"/>
                <a:gd name="T4" fmla="*/ 400 w 565"/>
                <a:gd name="T5" fmla="*/ 12 h 629"/>
                <a:gd name="T6" fmla="*/ 439 w 565"/>
                <a:gd name="T7" fmla="*/ 25 h 629"/>
                <a:gd name="T8" fmla="*/ 474 w 565"/>
                <a:gd name="T9" fmla="*/ 44 h 629"/>
                <a:gd name="T10" fmla="*/ 508 w 565"/>
                <a:gd name="T11" fmla="*/ 67 h 629"/>
                <a:gd name="T12" fmla="*/ 538 w 565"/>
                <a:gd name="T13" fmla="*/ 94 h 629"/>
                <a:gd name="T14" fmla="*/ 565 w 565"/>
                <a:gd name="T15" fmla="*/ 125 h 629"/>
                <a:gd name="T16" fmla="*/ 545 w 565"/>
                <a:gd name="T17" fmla="*/ 165 h 629"/>
                <a:gd name="T18" fmla="*/ 528 w 565"/>
                <a:gd name="T19" fmla="*/ 206 h 629"/>
                <a:gd name="T20" fmla="*/ 516 w 565"/>
                <a:gd name="T21" fmla="*/ 250 h 629"/>
                <a:gd name="T22" fmla="*/ 509 w 565"/>
                <a:gd name="T23" fmla="*/ 296 h 629"/>
                <a:gd name="T24" fmla="*/ 507 w 565"/>
                <a:gd name="T25" fmla="*/ 342 h 629"/>
                <a:gd name="T26" fmla="*/ 509 w 565"/>
                <a:gd name="T27" fmla="*/ 391 h 629"/>
                <a:gd name="T28" fmla="*/ 518 w 565"/>
                <a:gd name="T29" fmla="*/ 437 h 629"/>
                <a:gd name="T30" fmla="*/ 530 w 565"/>
                <a:gd name="T31" fmla="*/ 483 h 629"/>
                <a:gd name="T32" fmla="*/ 548 w 565"/>
                <a:gd name="T33" fmla="*/ 525 h 629"/>
                <a:gd name="T34" fmla="*/ 518 w 565"/>
                <a:gd name="T35" fmla="*/ 555 h 629"/>
                <a:gd name="T36" fmla="*/ 483 w 565"/>
                <a:gd name="T37" fmla="*/ 581 h 629"/>
                <a:gd name="T38" fmla="*/ 445 w 565"/>
                <a:gd name="T39" fmla="*/ 601 h 629"/>
                <a:gd name="T40" fmla="*/ 404 w 565"/>
                <a:gd name="T41" fmla="*/ 616 h 629"/>
                <a:gd name="T42" fmla="*/ 361 w 565"/>
                <a:gd name="T43" fmla="*/ 626 h 629"/>
                <a:gd name="T44" fmla="*/ 314 w 565"/>
                <a:gd name="T45" fmla="*/ 629 h 629"/>
                <a:gd name="T46" fmla="*/ 272 w 565"/>
                <a:gd name="T47" fmla="*/ 627 h 629"/>
                <a:gd name="T48" fmla="*/ 231 w 565"/>
                <a:gd name="T49" fmla="*/ 619 h 629"/>
                <a:gd name="T50" fmla="*/ 192 w 565"/>
                <a:gd name="T51" fmla="*/ 605 h 629"/>
                <a:gd name="T52" fmla="*/ 156 w 565"/>
                <a:gd name="T53" fmla="*/ 587 h 629"/>
                <a:gd name="T54" fmla="*/ 122 w 565"/>
                <a:gd name="T55" fmla="*/ 565 h 629"/>
                <a:gd name="T56" fmla="*/ 92 w 565"/>
                <a:gd name="T57" fmla="*/ 538 h 629"/>
                <a:gd name="T58" fmla="*/ 66 w 565"/>
                <a:gd name="T59" fmla="*/ 507 h 629"/>
                <a:gd name="T60" fmla="*/ 43 w 565"/>
                <a:gd name="T61" fmla="*/ 474 h 629"/>
                <a:gd name="T62" fmla="*/ 25 w 565"/>
                <a:gd name="T63" fmla="*/ 437 h 629"/>
                <a:gd name="T64" fmla="*/ 11 w 565"/>
                <a:gd name="T65" fmla="*/ 398 h 629"/>
                <a:gd name="T66" fmla="*/ 2 w 565"/>
                <a:gd name="T67" fmla="*/ 357 h 629"/>
                <a:gd name="T68" fmla="*/ 0 w 565"/>
                <a:gd name="T69" fmla="*/ 315 h 629"/>
                <a:gd name="T70" fmla="*/ 3 w 565"/>
                <a:gd name="T71" fmla="*/ 269 h 629"/>
                <a:gd name="T72" fmla="*/ 13 w 565"/>
                <a:gd name="T73" fmla="*/ 223 h 629"/>
                <a:gd name="T74" fmla="*/ 29 w 565"/>
                <a:gd name="T75" fmla="*/ 182 h 629"/>
                <a:gd name="T76" fmla="*/ 51 w 565"/>
                <a:gd name="T77" fmla="*/ 143 h 629"/>
                <a:gd name="T78" fmla="*/ 77 w 565"/>
                <a:gd name="T79" fmla="*/ 108 h 629"/>
                <a:gd name="T80" fmla="*/ 108 w 565"/>
                <a:gd name="T81" fmla="*/ 76 h 629"/>
                <a:gd name="T82" fmla="*/ 144 w 565"/>
                <a:gd name="T83" fmla="*/ 51 h 629"/>
                <a:gd name="T84" fmla="*/ 183 w 565"/>
                <a:gd name="T85" fmla="*/ 29 h 629"/>
                <a:gd name="T86" fmla="*/ 224 w 565"/>
                <a:gd name="T87" fmla="*/ 13 h 629"/>
                <a:gd name="T88" fmla="*/ 268 w 565"/>
                <a:gd name="T89" fmla="*/ 3 h 629"/>
                <a:gd name="T90" fmla="*/ 314 w 565"/>
                <a:gd name="T91"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5" h="629">
                  <a:moveTo>
                    <a:pt x="314" y="0"/>
                  </a:moveTo>
                  <a:lnTo>
                    <a:pt x="358" y="3"/>
                  </a:lnTo>
                  <a:lnTo>
                    <a:pt x="400" y="12"/>
                  </a:lnTo>
                  <a:lnTo>
                    <a:pt x="439" y="25"/>
                  </a:lnTo>
                  <a:lnTo>
                    <a:pt x="474" y="44"/>
                  </a:lnTo>
                  <a:lnTo>
                    <a:pt x="508" y="67"/>
                  </a:lnTo>
                  <a:lnTo>
                    <a:pt x="538" y="94"/>
                  </a:lnTo>
                  <a:lnTo>
                    <a:pt x="565" y="125"/>
                  </a:lnTo>
                  <a:lnTo>
                    <a:pt x="545" y="165"/>
                  </a:lnTo>
                  <a:lnTo>
                    <a:pt x="528" y="206"/>
                  </a:lnTo>
                  <a:lnTo>
                    <a:pt x="516" y="250"/>
                  </a:lnTo>
                  <a:lnTo>
                    <a:pt x="509" y="296"/>
                  </a:lnTo>
                  <a:lnTo>
                    <a:pt x="507" y="342"/>
                  </a:lnTo>
                  <a:lnTo>
                    <a:pt x="509" y="391"/>
                  </a:lnTo>
                  <a:lnTo>
                    <a:pt x="518" y="437"/>
                  </a:lnTo>
                  <a:lnTo>
                    <a:pt x="530" y="483"/>
                  </a:lnTo>
                  <a:lnTo>
                    <a:pt x="548" y="525"/>
                  </a:lnTo>
                  <a:lnTo>
                    <a:pt x="518" y="555"/>
                  </a:lnTo>
                  <a:lnTo>
                    <a:pt x="483" y="581"/>
                  </a:lnTo>
                  <a:lnTo>
                    <a:pt x="445" y="601"/>
                  </a:lnTo>
                  <a:lnTo>
                    <a:pt x="404" y="616"/>
                  </a:lnTo>
                  <a:lnTo>
                    <a:pt x="361" y="626"/>
                  </a:lnTo>
                  <a:lnTo>
                    <a:pt x="314" y="629"/>
                  </a:lnTo>
                  <a:lnTo>
                    <a:pt x="272" y="627"/>
                  </a:lnTo>
                  <a:lnTo>
                    <a:pt x="231" y="619"/>
                  </a:lnTo>
                  <a:lnTo>
                    <a:pt x="192" y="605"/>
                  </a:lnTo>
                  <a:lnTo>
                    <a:pt x="156" y="587"/>
                  </a:lnTo>
                  <a:lnTo>
                    <a:pt x="122" y="565"/>
                  </a:lnTo>
                  <a:lnTo>
                    <a:pt x="92" y="538"/>
                  </a:lnTo>
                  <a:lnTo>
                    <a:pt x="66" y="507"/>
                  </a:lnTo>
                  <a:lnTo>
                    <a:pt x="43" y="474"/>
                  </a:lnTo>
                  <a:lnTo>
                    <a:pt x="25" y="437"/>
                  </a:lnTo>
                  <a:lnTo>
                    <a:pt x="11" y="398"/>
                  </a:lnTo>
                  <a:lnTo>
                    <a:pt x="2" y="357"/>
                  </a:lnTo>
                  <a:lnTo>
                    <a:pt x="0" y="315"/>
                  </a:lnTo>
                  <a:lnTo>
                    <a:pt x="3" y="269"/>
                  </a:lnTo>
                  <a:lnTo>
                    <a:pt x="13" y="223"/>
                  </a:lnTo>
                  <a:lnTo>
                    <a:pt x="29" y="182"/>
                  </a:lnTo>
                  <a:lnTo>
                    <a:pt x="51" y="143"/>
                  </a:lnTo>
                  <a:lnTo>
                    <a:pt x="77" y="108"/>
                  </a:lnTo>
                  <a:lnTo>
                    <a:pt x="108" y="76"/>
                  </a:lnTo>
                  <a:lnTo>
                    <a:pt x="144" y="51"/>
                  </a:lnTo>
                  <a:lnTo>
                    <a:pt x="183" y="29"/>
                  </a:lnTo>
                  <a:lnTo>
                    <a:pt x="224" y="13"/>
                  </a:lnTo>
                  <a:lnTo>
                    <a:pt x="268" y="3"/>
                  </a:lnTo>
                  <a:lnTo>
                    <a:pt x="3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415">
              <a:extLst>
                <a:ext uri="{FF2B5EF4-FFF2-40B4-BE49-F238E27FC236}">
                  <a16:creationId xmlns:a16="http://schemas.microsoft.com/office/drawing/2014/main" id="{9AD7AAC4-F811-BA4D-141A-6C74764E2C27}"/>
                </a:ext>
              </a:extLst>
            </p:cNvPr>
            <p:cNvSpPr>
              <a:spLocks/>
            </p:cNvSpPr>
            <p:nvPr/>
          </p:nvSpPr>
          <p:spPr bwMode="auto">
            <a:xfrm>
              <a:off x="9209088" y="5148263"/>
              <a:ext cx="96838" cy="317500"/>
            </a:xfrm>
            <a:custGeom>
              <a:avLst/>
              <a:gdLst>
                <a:gd name="T0" fmla="*/ 373 w 729"/>
                <a:gd name="T1" fmla="*/ 0 h 2394"/>
                <a:gd name="T2" fmla="*/ 510 w 729"/>
                <a:gd name="T3" fmla="*/ 0 h 2394"/>
                <a:gd name="T4" fmla="*/ 600 w 729"/>
                <a:gd name="T5" fmla="*/ 0 h 2394"/>
                <a:gd name="T6" fmla="*/ 550 w 729"/>
                <a:gd name="T7" fmla="*/ 46 h 2394"/>
                <a:gd name="T8" fmla="*/ 513 w 729"/>
                <a:gd name="T9" fmla="*/ 105 h 2394"/>
                <a:gd name="T10" fmla="*/ 494 w 729"/>
                <a:gd name="T11" fmla="*/ 172 h 2394"/>
                <a:gd name="T12" fmla="*/ 490 w 729"/>
                <a:gd name="T13" fmla="*/ 1448 h 2394"/>
                <a:gd name="T14" fmla="*/ 502 w 729"/>
                <a:gd name="T15" fmla="*/ 1526 h 2394"/>
                <a:gd name="T16" fmla="*/ 536 w 729"/>
                <a:gd name="T17" fmla="*/ 1594 h 2394"/>
                <a:gd name="T18" fmla="*/ 588 w 729"/>
                <a:gd name="T19" fmla="*/ 1648 h 2394"/>
                <a:gd name="T20" fmla="*/ 652 w 729"/>
                <a:gd name="T21" fmla="*/ 1685 h 2394"/>
                <a:gd name="T22" fmla="*/ 729 w 729"/>
                <a:gd name="T23" fmla="*/ 1702 h 2394"/>
                <a:gd name="T24" fmla="*/ 708 w 729"/>
                <a:gd name="T25" fmla="*/ 2370 h 2394"/>
                <a:gd name="T26" fmla="*/ 659 w 729"/>
                <a:gd name="T27" fmla="*/ 2392 h 2394"/>
                <a:gd name="T28" fmla="*/ 604 w 729"/>
                <a:gd name="T29" fmla="*/ 2392 h 2394"/>
                <a:gd name="T30" fmla="*/ 555 w 729"/>
                <a:gd name="T31" fmla="*/ 2372 h 2394"/>
                <a:gd name="T32" fmla="*/ 518 w 729"/>
                <a:gd name="T33" fmla="*/ 2335 h 2394"/>
                <a:gd name="T34" fmla="*/ 498 w 729"/>
                <a:gd name="T35" fmla="*/ 2285 h 2394"/>
                <a:gd name="T36" fmla="*/ 491 w 729"/>
                <a:gd name="T37" fmla="*/ 2258 h 2394"/>
                <a:gd name="T38" fmla="*/ 481 w 729"/>
                <a:gd name="T39" fmla="*/ 2311 h 2394"/>
                <a:gd name="T40" fmla="*/ 451 w 729"/>
                <a:gd name="T41" fmla="*/ 2354 h 2394"/>
                <a:gd name="T42" fmla="*/ 408 w 729"/>
                <a:gd name="T43" fmla="*/ 2383 h 2394"/>
                <a:gd name="T44" fmla="*/ 355 w 729"/>
                <a:gd name="T45" fmla="*/ 2394 h 2394"/>
                <a:gd name="T46" fmla="*/ 301 w 729"/>
                <a:gd name="T47" fmla="*/ 2383 h 2394"/>
                <a:gd name="T48" fmla="*/ 258 w 729"/>
                <a:gd name="T49" fmla="*/ 2354 h 2394"/>
                <a:gd name="T50" fmla="*/ 229 w 729"/>
                <a:gd name="T51" fmla="*/ 2311 h 2394"/>
                <a:gd name="T52" fmla="*/ 218 w 729"/>
                <a:gd name="T53" fmla="*/ 2258 h 2394"/>
                <a:gd name="T54" fmla="*/ 201 w 729"/>
                <a:gd name="T55" fmla="*/ 1397 h 2394"/>
                <a:gd name="T56" fmla="*/ 159 w 729"/>
                <a:gd name="T57" fmla="*/ 1411 h 2394"/>
                <a:gd name="T58" fmla="*/ 109 w 729"/>
                <a:gd name="T59" fmla="*/ 1410 h 2394"/>
                <a:gd name="T60" fmla="*/ 60 w 729"/>
                <a:gd name="T61" fmla="*/ 1390 h 2394"/>
                <a:gd name="T62" fmla="*/ 24 w 729"/>
                <a:gd name="T63" fmla="*/ 1353 h 2394"/>
                <a:gd name="T64" fmla="*/ 3 w 729"/>
                <a:gd name="T65" fmla="*/ 1305 h 2394"/>
                <a:gd name="T66" fmla="*/ 0 w 729"/>
                <a:gd name="T67" fmla="*/ 137 h 2394"/>
                <a:gd name="T68" fmla="*/ 11 w 729"/>
                <a:gd name="T69" fmla="*/ 84 h 2394"/>
                <a:gd name="T70" fmla="*/ 39 w 729"/>
                <a:gd name="T71" fmla="*/ 42 h 2394"/>
                <a:gd name="T72" fmla="*/ 81 w 729"/>
                <a:gd name="T73" fmla="*/ 12 h 2394"/>
                <a:gd name="T74" fmla="*/ 133 w 729"/>
                <a:gd name="T75" fmla="*/ 1 h 2394"/>
                <a:gd name="T76" fmla="*/ 289 w 729"/>
                <a:gd name="T77" fmla="*/ 0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9" h="2394">
                  <a:moveTo>
                    <a:pt x="329" y="0"/>
                  </a:moveTo>
                  <a:lnTo>
                    <a:pt x="373" y="0"/>
                  </a:lnTo>
                  <a:lnTo>
                    <a:pt x="463" y="0"/>
                  </a:lnTo>
                  <a:lnTo>
                    <a:pt x="510" y="0"/>
                  </a:lnTo>
                  <a:lnTo>
                    <a:pt x="556" y="0"/>
                  </a:lnTo>
                  <a:lnTo>
                    <a:pt x="600" y="0"/>
                  </a:lnTo>
                  <a:lnTo>
                    <a:pt x="573" y="21"/>
                  </a:lnTo>
                  <a:lnTo>
                    <a:pt x="550" y="46"/>
                  </a:lnTo>
                  <a:lnTo>
                    <a:pt x="529" y="74"/>
                  </a:lnTo>
                  <a:lnTo>
                    <a:pt x="513" y="105"/>
                  </a:lnTo>
                  <a:lnTo>
                    <a:pt x="501" y="137"/>
                  </a:lnTo>
                  <a:lnTo>
                    <a:pt x="494" y="172"/>
                  </a:lnTo>
                  <a:lnTo>
                    <a:pt x="490" y="208"/>
                  </a:lnTo>
                  <a:lnTo>
                    <a:pt x="490" y="1448"/>
                  </a:lnTo>
                  <a:lnTo>
                    <a:pt x="494" y="1488"/>
                  </a:lnTo>
                  <a:lnTo>
                    <a:pt x="502" y="1526"/>
                  </a:lnTo>
                  <a:lnTo>
                    <a:pt x="516" y="1562"/>
                  </a:lnTo>
                  <a:lnTo>
                    <a:pt x="536" y="1594"/>
                  </a:lnTo>
                  <a:lnTo>
                    <a:pt x="559" y="1622"/>
                  </a:lnTo>
                  <a:lnTo>
                    <a:pt x="588" y="1648"/>
                  </a:lnTo>
                  <a:lnTo>
                    <a:pt x="619" y="1668"/>
                  </a:lnTo>
                  <a:lnTo>
                    <a:pt x="652" y="1685"/>
                  </a:lnTo>
                  <a:lnTo>
                    <a:pt x="690" y="1697"/>
                  </a:lnTo>
                  <a:lnTo>
                    <a:pt x="729" y="1702"/>
                  </a:lnTo>
                  <a:lnTo>
                    <a:pt x="729" y="2354"/>
                  </a:lnTo>
                  <a:lnTo>
                    <a:pt x="708" y="2370"/>
                  </a:lnTo>
                  <a:lnTo>
                    <a:pt x="685" y="2383"/>
                  </a:lnTo>
                  <a:lnTo>
                    <a:pt x="659" y="2392"/>
                  </a:lnTo>
                  <a:lnTo>
                    <a:pt x="632" y="2394"/>
                  </a:lnTo>
                  <a:lnTo>
                    <a:pt x="604" y="2392"/>
                  </a:lnTo>
                  <a:lnTo>
                    <a:pt x="579" y="2383"/>
                  </a:lnTo>
                  <a:lnTo>
                    <a:pt x="555" y="2372"/>
                  </a:lnTo>
                  <a:lnTo>
                    <a:pt x="535" y="2354"/>
                  </a:lnTo>
                  <a:lnTo>
                    <a:pt x="518" y="2335"/>
                  </a:lnTo>
                  <a:lnTo>
                    <a:pt x="505" y="2311"/>
                  </a:lnTo>
                  <a:lnTo>
                    <a:pt x="498" y="2285"/>
                  </a:lnTo>
                  <a:lnTo>
                    <a:pt x="495" y="2258"/>
                  </a:lnTo>
                  <a:lnTo>
                    <a:pt x="491" y="2258"/>
                  </a:lnTo>
                  <a:lnTo>
                    <a:pt x="488" y="2285"/>
                  </a:lnTo>
                  <a:lnTo>
                    <a:pt x="481" y="2311"/>
                  </a:lnTo>
                  <a:lnTo>
                    <a:pt x="469" y="2335"/>
                  </a:lnTo>
                  <a:lnTo>
                    <a:pt x="451" y="2354"/>
                  </a:lnTo>
                  <a:lnTo>
                    <a:pt x="431" y="2372"/>
                  </a:lnTo>
                  <a:lnTo>
                    <a:pt x="408" y="2383"/>
                  </a:lnTo>
                  <a:lnTo>
                    <a:pt x="382" y="2392"/>
                  </a:lnTo>
                  <a:lnTo>
                    <a:pt x="355" y="2394"/>
                  </a:lnTo>
                  <a:lnTo>
                    <a:pt x="327" y="2392"/>
                  </a:lnTo>
                  <a:lnTo>
                    <a:pt x="301" y="2383"/>
                  </a:lnTo>
                  <a:lnTo>
                    <a:pt x="279" y="2372"/>
                  </a:lnTo>
                  <a:lnTo>
                    <a:pt x="258" y="2354"/>
                  </a:lnTo>
                  <a:lnTo>
                    <a:pt x="242" y="2335"/>
                  </a:lnTo>
                  <a:lnTo>
                    <a:pt x="229" y="2311"/>
                  </a:lnTo>
                  <a:lnTo>
                    <a:pt x="221" y="2285"/>
                  </a:lnTo>
                  <a:lnTo>
                    <a:pt x="218" y="2258"/>
                  </a:lnTo>
                  <a:lnTo>
                    <a:pt x="218" y="1386"/>
                  </a:lnTo>
                  <a:lnTo>
                    <a:pt x="201" y="1397"/>
                  </a:lnTo>
                  <a:lnTo>
                    <a:pt x="180" y="1406"/>
                  </a:lnTo>
                  <a:lnTo>
                    <a:pt x="159" y="1411"/>
                  </a:lnTo>
                  <a:lnTo>
                    <a:pt x="137" y="1414"/>
                  </a:lnTo>
                  <a:lnTo>
                    <a:pt x="109" y="1410"/>
                  </a:lnTo>
                  <a:lnTo>
                    <a:pt x="83" y="1403"/>
                  </a:lnTo>
                  <a:lnTo>
                    <a:pt x="60" y="1390"/>
                  </a:lnTo>
                  <a:lnTo>
                    <a:pt x="40" y="1374"/>
                  </a:lnTo>
                  <a:lnTo>
                    <a:pt x="24" y="1353"/>
                  </a:lnTo>
                  <a:lnTo>
                    <a:pt x="11" y="1330"/>
                  </a:lnTo>
                  <a:lnTo>
                    <a:pt x="3" y="1305"/>
                  </a:lnTo>
                  <a:lnTo>
                    <a:pt x="0" y="1276"/>
                  </a:lnTo>
                  <a:lnTo>
                    <a:pt x="0" y="137"/>
                  </a:lnTo>
                  <a:lnTo>
                    <a:pt x="2" y="110"/>
                  </a:lnTo>
                  <a:lnTo>
                    <a:pt x="11" y="84"/>
                  </a:lnTo>
                  <a:lnTo>
                    <a:pt x="23" y="61"/>
                  </a:lnTo>
                  <a:lnTo>
                    <a:pt x="39" y="42"/>
                  </a:lnTo>
                  <a:lnTo>
                    <a:pt x="58" y="25"/>
                  </a:lnTo>
                  <a:lnTo>
                    <a:pt x="81" y="12"/>
                  </a:lnTo>
                  <a:lnTo>
                    <a:pt x="106" y="4"/>
                  </a:lnTo>
                  <a:lnTo>
                    <a:pt x="133" y="1"/>
                  </a:lnTo>
                  <a:lnTo>
                    <a:pt x="133" y="0"/>
                  </a:lnTo>
                  <a:lnTo>
                    <a:pt x="289" y="0"/>
                  </a:lnTo>
                  <a:lnTo>
                    <a:pt x="3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416">
              <a:extLst>
                <a:ext uri="{FF2B5EF4-FFF2-40B4-BE49-F238E27FC236}">
                  <a16:creationId xmlns:a16="http://schemas.microsoft.com/office/drawing/2014/main" id="{E23900DE-8ED7-46BA-2C3D-FD58033F0CDA}"/>
                </a:ext>
              </a:extLst>
            </p:cNvPr>
            <p:cNvSpPr>
              <a:spLocks/>
            </p:cNvSpPr>
            <p:nvPr/>
          </p:nvSpPr>
          <p:spPr bwMode="auto">
            <a:xfrm>
              <a:off x="9410701" y="5059363"/>
              <a:ext cx="74613" cy="82550"/>
            </a:xfrm>
            <a:custGeom>
              <a:avLst/>
              <a:gdLst>
                <a:gd name="T0" fmla="*/ 249 w 565"/>
                <a:gd name="T1" fmla="*/ 0 h 629"/>
                <a:gd name="T2" fmla="*/ 297 w 565"/>
                <a:gd name="T3" fmla="*/ 3 h 629"/>
                <a:gd name="T4" fmla="*/ 341 w 565"/>
                <a:gd name="T5" fmla="*/ 13 h 629"/>
                <a:gd name="T6" fmla="*/ 382 w 565"/>
                <a:gd name="T7" fmla="*/ 29 h 629"/>
                <a:gd name="T8" fmla="*/ 421 w 565"/>
                <a:gd name="T9" fmla="*/ 51 h 629"/>
                <a:gd name="T10" fmla="*/ 457 w 565"/>
                <a:gd name="T11" fmla="*/ 76 h 629"/>
                <a:gd name="T12" fmla="*/ 488 w 565"/>
                <a:gd name="T13" fmla="*/ 108 h 629"/>
                <a:gd name="T14" fmla="*/ 514 w 565"/>
                <a:gd name="T15" fmla="*/ 143 h 629"/>
                <a:gd name="T16" fmla="*/ 535 w 565"/>
                <a:gd name="T17" fmla="*/ 182 h 629"/>
                <a:gd name="T18" fmla="*/ 552 w 565"/>
                <a:gd name="T19" fmla="*/ 223 h 629"/>
                <a:gd name="T20" fmla="*/ 561 w 565"/>
                <a:gd name="T21" fmla="*/ 269 h 629"/>
                <a:gd name="T22" fmla="*/ 565 w 565"/>
                <a:gd name="T23" fmla="*/ 315 h 629"/>
                <a:gd name="T24" fmla="*/ 562 w 565"/>
                <a:gd name="T25" fmla="*/ 357 h 629"/>
                <a:gd name="T26" fmla="*/ 554 w 565"/>
                <a:gd name="T27" fmla="*/ 398 h 629"/>
                <a:gd name="T28" fmla="*/ 540 w 565"/>
                <a:gd name="T29" fmla="*/ 437 h 629"/>
                <a:gd name="T30" fmla="*/ 521 w 565"/>
                <a:gd name="T31" fmla="*/ 474 h 629"/>
                <a:gd name="T32" fmla="*/ 499 w 565"/>
                <a:gd name="T33" fmla="*/ 507 h 629"/>
                <a:gd name="T34" fmla="*/ 473 w 565"/>
                <a:gd name="T35" fmla="*/ 538 h 629"/>
                <a:gd name="T36" fmla="*/ 443 w 565"/>
                <a:gd name="T37" fmla="*/ 565 h 629"/>
                <a:gd name="T38" fmla="*/ 409 w 565"/>
                <a:gd name="T39" fmla="*/ 587 h 629"/>
                <a:gd name="T40" fmla="*/ 372 w 565"/>
                <a:gd name="T41" fmla="*/ 605 h 629"/>
                <a:gd name="T42" fmla="*/ 333 w 565"/>
                <a:gd name="T43" fmla="*/ 619 h 629"/>
                <a:gd name="T44" fmla="*/ 292 w 565"/>
                <a:gd name="T45" fmla="*/ 627 h 629"/>
                <a:gd name="T46" fmla="*/ 249 w 565"/>
                <a:gd name="T47" fmla="*/ 629 h 629"/>
                <a:gd name="T48" fmla="*/ 204 w 565"/>
                <a:gd name="T49" fmla="*/ 626 h 629"/>
                <a:gd name="T50" fmla="*/ 161 w 565"/>
                <a:gd name="T51" fmla="*/ 616 h 629"/>
                <a:gd name="T52" fmla="*/ 120 w 565"/>
                <a:gd name="T53" fmla="*/ 601 h 629"/>
                <a:gd name="T54" fmla="*/ 82 w 565"/>
                <a:gd name="T55" fmla="*/ 581 h 629"/>
                <a:gd name="T56" fmla="*/ 47 w 565"/>
                <a:gd name="T57" fmla="*/ 555 h 629"/>
                <a:gd name="T58" fmla="*/ 17 w 565"/>
                <a:gd name="T59" fmla="*/ 526 h 629"/>
                <a:gd name="T60" fmla="*/ 34 w 565"/>
                <a:gd name="T61" fmla="*/ 483 h 629"/>
                <a:gd name="T62" fmla="*/ 47 w 565"/>
                <a:gd name="T63" fmla="*/ 438 h 629"/>
                <a:gd name="T64" fmla="*/ 56 w 565"/>
                <a:gd name="T65" fmla="*/ 391 h 629"/>
                <a:gd name="T66" fmla="*/ 59 w 565"/>
                <a:gd name="T67" fmla="*/ 342 h 629"/>
                <a:gd name="T68" fmla="*/ 56 w 565"/>
                <a:gd name="T69" fmla="*/ 296 h 629"/>
                <a:gd name="T70" fmla="*/ 48 w 565"/>
                <a:gd name="T71" fmla="*/ 250 h 629"/>
                <a:gd name="T72" fmla="*/ 36 w 565"/>
                <a:gd name="T73" fmla="*/ 206 h 629"/>
                <a:gd name="T74" fmla="*/ 20 w 565"/>
                <a:gd name="T75" fmla="*/ 164 h 629"/>
                <a:gd name="T76" fmla="*/ 0 w 565"/>
                <a:gd name="T77" fmla="*/ 124 h 629"/>
                <a:gd name="T78" fmla="*/ 27 w 565"/>
                <a:gd name="T79" fmla="*/ 94 h 629"/>
                <a:gd name="T80" fmla="*/ 57 w 565"/>
                <a:gd name="T81" fmla="*/ 67 h 629"/>
                <a:gd name="T82" fmla="*/ 90 w 565"/>
                <a:gd name="T83" fmla="*/ 44 h 629"/>
                <a:gd name="T84" fmla="*/ 126 w 565"/>
                <a:gd name="T85" fmla="*/ 25 h 629"/>
                <a:gd name="T86" fmla="*/ 165 w 565"/>
                <a:gd name="T87" fmla="*/ 12 h 629"/>
                <a:gd name="T88" fmla="*/ 207 w 565"/>
                <a:gd name="T89" fmla="*/ 3 h 629"/>
                <a:gd name="T90" fmla="*/ 249 w 565"/>
                <a:gd name="T91"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5" h="629">
                  <a:moveTo>
                    <a:pt x="249" y="0"/>
                  </a:moveTo>
                  <a:lnTo>
                    <a:pt x="297" y="3"/>
                  </a:lnTo>
                  <a:lnTo>
                    <a:pt x="341" y="13"/>
                  </a:lnTo>
                  <a:lnTo>
                    <a:pt x="382" y="29"/>
                  </a:lnTo>
                  <a:lnTo>
                    <a:pt x="421" y="51"/>
                  </a:lnTo>
                  <a:lnTo>
                    <a:pt x="457" y="76"/>
                  </a:lnTo>
                  <a:lnTo>
                    <a:pt x="488" y="108"/>
                  </a:lnTo>
                  <a:lnTo>
                    <a:pt x="514" y="143"/>
                  </a:lnTo>
                  <a:lnTo>
                    <a:pt x="535" y="182"/>
                  </a:lnTo>
                  <a:lnTo>
                    <a:pt x="552" y="223"/>
                  </a:lnTo>
                  <a:lnTo>
                    <a:pt x="561" y="269"/>
                  </a:lnTo>
                  <a:lnTo>
                    <a:pt x="565" y="315"/>
                  </a:lnTo>
                  <a:lnTo>
                    <a:pt x="562" y="357"/>
                  </a:lnTo>
                  <a:lnTo>
                    <a:pt x="554" y="398"/>
                  </a:lnTo>
                  <a:lnTo>
                    <a:pt x="540" y="437"/>
                  </a:lnTo>
                  <a:lnTo>
                    <a:pt x="521" y="474"/>
                  </a:lnTo>
                  <a:lnTo>
                    <a:pt x="499" y="507"/>
                  </a:lnTo>
                  <a:lnTo>
                    <a:pt x="473" y="538"/>
                  </a:lnTo>
                  <a:lnTo>
                    <a:pt x="443" y="565"/>
                  </a:lnTo>
                  <a:lnTo>
                    <a:pt x="409" y="587"/>
                  </a:lnTo>
                  <a:lnTo>
                    <a:pt x="372" y="605"/>
                  </a:lnTo>
                  <a:lnTo>
                    <a:pt x="333" y="619"/>
                  </a:lnTo>
                  <a:lnTo>
                    <a:pt x="292" y="627"/>
                  </a:lnTo>
                  <a:lnTo>
                    <a:pt x="249" y="629"/>
                  </a:lnTo>
                  <a:lnTo>
                    <a:pt x="204" y="626"/>
                  </a:lnTo>
                  <a:lnTo>
                    <a:pt x="161" y="616"/>
                  </a:lnTo>
                  <a:lnTo>
                    <a:pt x="120" y="601"/>
                  </a:lnTo>
                  <a:lnTo>
                    <a:pt x="82" y="581"/>
                  </a:lnTo>
                  <a:lnTo>
                    <a:pt x="47" y="555"/>
                  </a:lnTo>
                  <a:lnTo>
                    <a:pt x="17" y="526"/>
                  </a:lnTo>
                  <a:lnTo>
                    <a:pt x="34" y="483"/>
                  </a:lnTo>
                  <a:lnTo>
                    <a:pt x="47" y="438"/>
                  </a:lnTo>
                  <a:lnTo>
                    <a:pt x="56" y="391"/>
                  </a:lnTo>
                  <a:lnTo>
                    <a:pt x="59" y="342"/>
                  </a:lnTo>
                  <a:lnTo>
                    <a:pt x="56" y="296"/>
                  </a:lnTo>
                  <a:lnTo>
                    <a:pt x="48" y="250"/>
                  </a:lnTo>
                  <a:lnTo>
                    <a:pt x="36" y="206"/>
                  </a:lnTo>
                  <a:lnTo>
                    <a:pt x="20" y="164"/>
                  </a:lnTo>
                  <a:lnTo>
                    <a:pt x="0" y="124"/>
                  </a:lnTo>
                  <a:lnTo>
                    <a:pt x="27" y="94"/>
                  </a:lnTo>
                  <a:lnTo>
                    <a:pt x="57" y="67"/>
                  </a:lnTo>
                  <a:lnTo>
                    <a:pt x="90" y="44"/>
                  </a:lnTo>
                  <a:lnTo>
                    <a:pt x="126" y="25"/>
                  </a:lnTo>
                  <a:lnTo>
                    <a:pt x="165" y="12"/>
                  </a:lnTo>
                  <a:lnTo>
                    <a:pt x="207" y="3"/>
                  </a:lnTo>
                  <a:lnTo>
                    <a:pt x="2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417">
              <a:extLst>
                <a:ext uri="{FF2B5EF4-FFF2-40B4-BE49-F238E27FC236}">
                  <a16:creationId xmlns:a16="http://schemas.microsoft.com/office/drawing/2014/main" id="{9F86EE08-DF09-64DF-E4EF-942A730C20CD}"/>
                </a:ext>
              </a:extLst>
            </p:cNvPr>
            <p:cNvSpPr>
              <a:spLocks/>
            </p:cNvSpPr>
            <p:nvPr/>
          </p:nvSpPr>
          <p:spPr bwMode="auto">
            <a:xfrm>
              <a:off x="9412288" y="5148263"/>
              <a:ext cx="96838" cy="317500"/>
            </a:xfrm>
            <a:custGeom>
              <a:avLst/>
              <a:gdLst>
                <a:gd name="T0" fmla="*/ 510 w 728"/>
                <a:gd name="T1" fmla="*/ 0 h 2394"/>
                <a:gd name="T2" fmla="*/ 579 w 728"/>
                <a:gd name="T3" fmla="*/ 0 h 2394"/>
                <a:gd name="T4" fmla="*/ 594 w 728"/>
                <a:gd name="T5" fmla="*/ 0 h 2394"/>
                <a:gd name="T6" fmla="*/ 621 w 728"/>
                <a:gd name="T7" fmla="*/ 4 h 2394"/>
                <a:gd name="T8" fmla="*/ 669 w 728"/>
                <a:gd name="T9" fmla="*/ 25 h 2394"/>
                <a:gd name="T10" fmla="*/ 705 w 728"/>
                <a:gd name="T11" fmla="*/ 61 h 2394"/>
                <a:gd name="T12" fmla="*/ 725 w 728"/>
                <a:gd name="T13" fmla="*/ 110 h 2394"/>
                <a:gd name="T14" fmla="*/ 728 w 728"/>
                <a:gd name="T15" fmla="*/ 1276 h 2394"/>
                <a:gd name="T16" fmla="*/ 717 w 728"/>
                <a:gd name="T17" fmla="*/ 1330 h 2394"/>
                <a:gd name="T18" fmla="*/ 688 w 728"/>
                <a:gd name="T19" fmla="*/ 1374 h 2394"/>
                <a:gd name="T20" fmla="*/ 645 w 728"/>
                <a:gd name="T21" fmla="*/ 1403 h 2394"/>
                <a:gd name="T22" fmla="*/ 592 w 728"/>
                <a:gd name="T23" fmla="*/ 1414 h 2394"/>
                <a:gd name="T24" fmla="*/ 547 w 728"/>
                <a:gd name="T25" fmla="*/ 1406 h 2394"/>
                <a:gd name="T26" fmla="*/ 509 w 728"/>
                <a:gd name="T27" fmla="*/ 1386 h 2394"/>
                <a:gd name="T28" fmla="*/ 506 w 728"/>
                <a:gd name="T29" fmla="*/ 2285 h 2394"/>
                <a:gd name="T30" fmla="*/ 486 w 728"/>
                <a:gd name="T31" fmla="*/ 2335 h 2394"/>
                <a:gd name="T32" fmla="*/ 449 w 728"/>
                <a:gd name="T33" fmla="*/ 2372 h 2394"/>
                <a:gd name="T34" fmla="*/ 401 w 728"/>
                <a:gd name="T35" fmla="*/ 2392 h 2394"/>
                <a:gd name="T36" fmla="*/ 345 w 728"/>
                <a:gd name="T37" fmla="*/ 2392 h 2394"/>
                <a:gd name="T38" fmla="*/ 297 w 728"/>
                <a:gd name="T39" fmla="*/ 2372 h 2394"/>
                <a:gd name="T40" fmla="*/ 260 w 728"/>
                <a:gd name="T41" fmla="*/ 2335 h 2394"/>
                <a:gd name="T42" fmla="*/ 240 w 728"/>
                <a:gd name="T43" fmla="*/ 2285 h 2394"/>
                <a:gd name="T44" fmla="*/ 233 w 728"/>
                <a:gd name="T45" fmla="*/ 2258 h 2394"/>
                <a:gd name="T46" fmla="*/ 222 w 728"/>
                <a:gd name="T47" fmla="*/ 2311 h 2394"/>
                <a:gd name="T48" fmla="*/ 192 w 728"/>
                <a:gd name="T49" fmla="*/ 2354 h 2394"/>
                <a:gd name="T50" fmla="*/ 149 w 728"/>
                <a:gd name="T51" fmla="*/ 2383 h 2394"/>
                <a:gd name="T52" fmla="*/ 96 w 728"/>
                <a:gd name="T53" fmla="*/ 2394 h 2394"/>
                <a:gd name="T54" fmla="*/ 43 w 728"/>
                <a:gd name="T55" fmla="*/ 2383 h 2394"/>
                <a:gd name="T56" fmla="*/ 0 w 728"/>
                <a:gd name="T57" fmla="*/ 2354 h 2394"/>
                <a:gd name="T58" fmla="*/ 39 w 728"/>
                <a:gd name="T59" fmla="*/ 1697 h 2394"/>
                <a:gd name="T60" fmla="*/ 109 w 728"/>
                <a:gd name="T61" fmla="*/ 1668 h 2394"/>
                <a:gd name="T62" fmla="*/ 168 w 728"/>
                <a:gd name="T63" fmla="*/ 1622 h 2394"/>
                <a:gd name="T64" fmla="*/ 210 w 728"/>
                <a:gd name="T65" fmla="*/ 1560 h 2394"/>
                <a:gd name="T66" fmla="*/ 234 w 728"/>
                <a:gd name="T67" fmla="*/ 1488 h 2394"/>
                <a:gd name="T68" fmla="*/ 236 w 728"/>
                <a:gd name="T69" fmla="*/ 208 h 2394"/>
                <a:gd name="T70" fmla="*/ 227 w 728"/>
                <a:gd name="T71" fmla="*/ 137 h 2394"/>
                <a:gd name="T72" fmla="*/ 199 w 728"/>
                <a:gd name="T73" fmla="*/ 74 h 2394"/>
                <a:gd name="T74" fmla="*/ 155 w 728"/>
                <a:gd name="T75" fmla="*/ 21 h 2394"/>
                <a:gd name="T76" fmla="*/ 438 w 728"/>
                <a:gd name="T77" fmla="*/ 0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8" h="2394">
                  <a:moveTo>
                    <a:pt x="476" y="0"/>
                  </a:moveTo>
                  <a:lnTo>
                    <a:pt x="510" y="0"/>
                  </a:lnTo>
                  <a:lnTo>
                    <a:pt x="561" y="0"/>
                  </a:lnTo>
                  <a:lnTo>
                    <a:pt x="579" y="0"/>
                  </a:lnTo>
                  <a:lnTo>
                    <a:pt x="591" y="0"/>
                  </a:lnTo>
                  <a:lnTo>
                    <a:pt x="594" y="0"/>
                  </a:lnTo>
                  <a:lnTo>
                    <a:pt x="594" y="1"/>
                  </a:lnTo>
                  <a:lnTo>
                    <a:pt x="621" y="4"/>
                  </a:lnTo>
                  <a:lnTo>
                    <a:pt x="647" y="12"/>
                  </a:lnTo>
                  <a:lnTo>
                    <a:pt x="669" y="25"/>
                  </a:lnTo>
                  <a:lnTo>
                    <a:pt x="689" y="42"/>
                  </a:lnTo>
                  <a:lnTo>
                    <a:pt x="705" y="61"/>
                  </a:lnTo>
                  <a:lnTo>
                    <a:pt x="717" y="84"/>
                  </a:lnTo>
                  <a:lnTo>
                    <a:pt x="725" y="110"/>
                  </a:lnTo>
                  <a:lnTo>
                    <a:pt x="728" y="137"/>
                  </a:lnTo>
                  <a:lnTo>
                    <a:pt x="728" y="1276"/>
                  </a:lnTo>
                  <a:lnTo>
                    <a:pt x="725" y="1305"/>
                  </a:lnTo>
                  <a:lnTo>
                    <a:pt x="717" y="1330"/>
                  </a:lnTo>
                  <a:lnTo>
                    <a:pt x="704" y="1353"/>
                  </a:lnTo>
                  <a:lnTo>
                    <a:pt x="688" y="1374"/>
                  </a:lnTo>
                  <a:lnTo>
                    <a:pt x="667" y="1390"/>
                  </a:lnTo>
                  <a:lnTo>
                    <a:pt x="645" y="1403"/>
                  </a:lnTo>
                  <a:lnTo>
                    <a:pt x="619" y="1410"/>
                  </a:lnTo>
                  <a:lnTo>
                    <a:pt x="592" y="1414"/>
                  </a:lnTo>
                  <a:lnTo>
                    <a:pt x="569" y="1411"/>
                  </a:lnTo>
                  <a:lnTo>
                    <a:pt x="547" y="1406"/>
                  </a:lnTo>
                  <a:lnTo>
                    <a:pt x="527" y="1397"/>
                  </a:lnTo>
                  <a:lnTo>
                    <a:pt x="509" y="1386"/>
                  </a:lnTo>
                  <a:lnTo>
                    <a:pt x="509" y="2258"/>
                  </a:lnTo>
                  <a:lnTo>
                    <a:pt x="506" y="2285"/>
                  </a:lnTo>
                  <a:lnTo>
                    <a:pt x="499" y="2311"/>
                  </a:lnTo>
                  <a:lnTo>
                    <a:pt x="486" y="2335"/>
                  </a:lnTo>
                  <a:lnTo>
                    <a:pt x="470" y="2354"/>
                  </a:lnTo>
                  <a:lnTo>
                    <a:pt x="449" y="2372"/>
                  </a:lnTo>
                  <a:lnTo>
                    <a:pt x="426" y="2383"/>
                  </a:lnTo>
                  <a:lnTo>
                    <a:pt x="401" y="2392"/>
                  </a:lnTo>
                  <a:lnTo>
                    <a:pt x="372" y="2394"/>
                  </a:lnTo>
                  <a:lnTo>
                    <a:pt x="345" y="2392"/>
                  </a:lnTo>
                  <a:lnTo>
                    <a:pt x="320" y="2383"/>
                  </a:lnTo>
                  <a:lnTo>
                    <a:pt x="297" y="2372"/>
                  </a:lnTo>
                  <a:lnTo>
                    <a:pt x="276" y="2354"/>
                  </a:lnTo>
                  <a:lnTo>
                    <a:pt x="260" y="2335"/>
                  </a:lnTo>
                  <a:lnTo>
                    <a:pt x="247" y="2311"/>
                  </a:lnTo>
                  <a:lnTo>
                    <a:pt x="240" y="2285"/>
                  </a:lnTo>
                  <a:lnTo>
                    <a:pt x="236" y="2258"/>
                  </a:lnTo>
                  <a:lnTo>
                    <a:pt x="233" y="2258"/>
                  </a:lnTo>
                  <a:lnTo>
                    <a:pt x="230" y="2285"/>
                  </a:lnTo>
                  <a:lnTo>
                    <a:pt x="222" y="2311"/>
                  </a:lnTo>
                  <a:lnTo>
                    <a:pt x="209" y="2335"/>
                  </a:lnTo>
                  <a:lnTo>
                    <a:pt x="192" y="2354"/>
                  </a:lnTo>
                  <a:lnTo>
                    <a:pt x="173" y="2372"/>
                  </a:lnTo>
                  <a:lnTo>
                    <a:pt x="149" y="2383"/>
                  </a:lnTo>
                  <a:lnTo>
                    <a:pt x="123" y="2392"/>
                  </a:lnTo>
                  <a:lnTo>
                    <a:pt x="96" y="2394"/>
                  </a:lnTo>
                  <a:lnTo>
                    <a:pt x="69" y="2392"/>
                  </a:lnTo>
                  <a:lnTo>
                    <a:pt x="43" y="2383"/>
                  </a:lnTo>
                  <a:lnTo>
                    <a:pt x="19" y="2372"/>
                  </a:lnTo>
                  <a:lnTo>
                    <a:pt x="0" y="2354"/>
                  </a:lnTo>
                  <a:lnTo>
                    <a:pt x="0" y="1702"/>
                  </a:lnTo>
                  <a:lnTo>
                    <a:pt x="39" y="1697"/>
                  </a:lnTo>
                  <a:lnTo>
                    <a:pt x="75" y="1685"/>
                  </a:lnTo>
                  <a:lnTo>
                    <a:pt x="109" y="1668"/>
                  </a:lnTo>
                  <a:lnTo>
                    <a:pt x="140" y="1648"/>
                  </a:lnTo>
                  <a:lnTo>
                    <a:pt x="168" y="1622"/>
                  </a:lnTo>
                  <a:lnTo>
                    <a:pt x="191" y="1593"/>
                  </a:lnTo>
                  <a:lnTo>
                    <a:pt x="210" y="1560"/>
                  </a:lnTo>
                  <a:lnTo>
                    <a:pt x="224" y="1526"/>
                  </a:lnTo>
                  <a:lnTo>
                    <a:pt x="234" y="1488"/>
                  </a:lnTo>
                  <a:lnTo>
                    <a:pt x="236" y="1448"/>
                  </a:lnTo>
                  <a:lnTo>
                    <a:pt x="236" y="208"/>
                  </a:lnTo>
                  <a:lnTo>
                    <a:pt x="234" y="172"/>
                  </a:lnTo>
                  <a:lnTo>
                    <a:pt x="227" y="137"/>
                  </a:lnTo>
                  <a:lnTo>
                    <a:pt x="215" y="105"/>
                  </a:lnTo>
                  <a:lnTo>
                    <a:pt x="199" y="74"/>
                  </a:lnTo>
                  <a:lnTo>
                    <a:pt x="178" y="46"/>
                  </a:lnTo>
                  <a:lnTo>
                    <a:pt x="155" y="21"/>
                  </a:lnTo>
                  <a:lnTo>
                    <a:pt x="128" y="0"/>
                  </a:lnTo>
                  <a:lnTo>
                    <a:pt x="438" y="0"/>
                  </a:lnTo>
                  <a:lnTo>
                    <a:pt x="4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9" name="Freeform 904">
            <a:extLst>
              <a:ext uri="{FF2B5EF4-FFF2-40B4-BE49-F238E27FC236}">
                <a16:creationId xmlns:a16="http://schemas.microsoft.com/office/drawing/2014/main" id="{C0E55E2E-C9D0-E26E-4DC9-B7C9120B7E1B}"/>
              </a:ext>
            </a:extLst>
          </p:cNvPr>
          <p:cNvSpPr>
            <a:spLocks noEditPoints="1"/>
          </p:cNvSpPr>
          <p:nvPr/>
        </p:nvSpPr>
        <p:spPr bwMode="auto">
          <a:xfrm>
            <a:off x="5399040" y="5612176"/>
            <a:ext cx="296126" cy="558036"/>
          </a:xfrm>
          <a:custGeom>
            <a:avLst/>
            <a:gdLst>
              <a:gd name="T0" fmla="*/ 296 w 300"/>
              <a:gd name="T1" fmla="*/ 25 h 246"/>
              <a:gd name="T2" fmla="*/ 281 w 300"/>
              <a:gd name="T3" fmla="*/ 24 h 246"/>
              <a:gd name="T4" fmla="*/ 245 w 300"/>
              <a:gd name="T5" fmla="*/ 55 h 246"/>
              <a:gd name="T6" fmla="*/ 245 w 300"/>
              <a:gd name="T7" fmla="*/ 11 h 246"/>
              <a:gd name="T8" fmla="*/ 235 w 300"/>
              <a:gd name="T9" fmla="*/ 0 h 246"/>
              <a:gd name="T10" fmla="*/ 11 w 300"/>
              <a:gd name="T11" fmla="*/ 0 h 246"/>
              <a:gd name="T12" fmla="*/ 0 w 300"/>
              <a:gd name="T13" fmla="*/ 11 h 246"/>
              <a:gd name="T14" fmla="*/ 0 w 300"/>
              <a:gd name="T15" fmla="*/ 235 h 246"/>
              <a:gd name="T16" fmla="*/ 11 w 300"/>
              <a:gd name="T17" fmla="*/ 246 h 246"/>
              <a:gd name="T18" fmla="*/ 235 w 300"/>
              <a:gd name="T19" fmla="*/ 246 h 246"/>
              <a:gd name="T20" fmla="*/ 245 w 300"/>
              <a:gd name="T21" fmla="*/ 235 h 246"/>
              <a:gd name="T22" fmla="*/ 245 w 300"/>
              <a:gd name="T23" fmla="*/ 84 h 246"/>
              <a:gd name="T24" fmla="*/ 295 w 300"/>
              <a:gd name="T25" fmla="*/ 40 h 246"/>
              <a:gd name="T26" fmla="*/ 296 w 300"/>
              <a:gd name="T27" fmla="*/ 25 h 246"/>
              <a:gd name="T28" fmla="*/ 224 w 300"/>
              <a:gd name="T29" fmla="*/ 224 h 246"/>
              <a:gd name="T30" fmla="*/ 21 w 300"/>
              <a:gd name="T31" fmla="*/ 224 h 246"/>
              <a:gd name="T32" fmla="*/ 21 w 300"/>
              <a:gd name="T33" fmla="*/ 22 h 246"/>
              <a:gd name="T34" fmla="*/ 224 w 300"/>
              <a:gd name="T35" fmla="*/ 22 h 246"/>
              <a:gd name="T36" fmla="*/ 224 w 300"/>
              <a:gd name="T37" fmla="*/ 74 h 246"/>
              <a:gd name="T38" fmla="*/ 119 w 300"/>
              <a:gd name="T39" fmla="*/ 166 h 246"/>
              <a:gd name="T40" fmla="*/ 72 w 300"/>
              <a:gd name="T41" fmla="*/ 111 h 246"/>
              <a:gd name="T42" fmla="*/ 57 w 300"/>
              <a:gd name="T43" fmla="*/ 109 h 246"/>
              <a:gd name="T44" fmla="*/ 56 w 300"/>
              <a:gd name="T45" fmla="*/ 125 h 246"/>
              <a:gd name="T46" fmla="*/ 109 w 300"/>
              <a:gd name="T47" fmla="*/ 189 h 246"/>
              <a:gd name="T48" fmla="*/ 109 w 300"/>
              <a:gd name="T49" fmla="*/ 189 h 246"/>
              <a:gd name="T50" fmla="*/ 117 w 300"/>
              <a:gd name="T51" fmla="*/ 192 h 246"/>
              <a:gd name="T52" fmla="*/ 124 w 300"/>
              <a:gd name="T53" fmla="*/ 190 h 246"/>
              <a:gd name="T54" fmla="*/ 224 w 300"/>
              <a:gd name="T55" fmla="*/ 103 h 246"/>
              <a:gd name="T56" fmla="*/ 224 w 300"/>
              <a:gd name="T57" fmla="*/ 2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46">
                <a:moveTo>
                  <a:pt x="296" y="25"/>
                </a:moveTo>
                <a:cubicBezTo>
                  <a:pt x="292" y="21"/>
                  <a:pt x="285" y="20"/>
                  <a:pt x="281" y="24"/>
                </a:cubicBezTo>
                <a:cubicBezTo>
                  <a:pt x="245" y="55"/>
                  <a:pt x="245" y="55"/>
                  <a:pt x="245" y="55"/>
                </a:cubicBezTo>
                <a:cubicBezTo>
                  <a:pt x="245" y="11"/>
                  <a:pt x="245" y="11"/>
                  <a:pt x="245" y="11"/>
                </a:cubicBezTo>
                <a:cubicBezTo>
                  <a:pt x="245" y="5"/>
                  <a:pt x="241" y="0"/>
                  <a:pt x="235" y="0"/>
                </a:cubicBezTo>
                <a:cubicBezTo>
                  <a:pt x="11" y="0"/>
                  <a:pt x="11" y="0"/>
                  <a:pt x="11" y="0"/>
                </a:cubicBezTo>
                <a:cubicBezTo>
                  <a:pt x="5" y="0"/>
                  <a:pt x="0" y="5"/>
                  <a:pt x="0" y="11"/>
                </a:cubicBezTo>
                <a:cubicBezTo>
                  <a:pt x="0" y="235"/>
                  <a:pt x="0" y="235"/>
                  <a:pt x="0" y="235"/>
                </a:cubicBezTo>
                <a:cubicBezTo>
                  <a:pt x="0" y="241"/>
                  <a:pt x="5" y="246"/>
                  <a:pt x="11" y="246"/>
                </a:cubicBezTo>
                <a:cubicBezTo>
                  <a:pt x="235" y="246"/>
                  <a:pt x="235" y="246"/>
                  <a:pt x="235" y="246"/>
                </a:cubicBezTo>
                <a:cubicBezTo>
                  <a:pt x="241" y="246"/>
                  <a:pt x="245" y="241"/>
                  <a:pt x="245" y="235"/>
                </a:cubicBezTo>
                <a:cubicBezTo>
                  <a:pt x="245" y="84"/>
                  <a:pt x="245" y="84"/>
                  <a:pt x="245" y="84"/>
                </a:cubicBezTo>
                <a:cubicBezTo>
                  <a:pt x="295" y="40"/>
                  <a:pt x="295" y="40"/>
                  <a:pt x="295" y="40"/>
                </a:cubicBezTo>
                <a:cubicBezTo>
                  <a:pt x="299" y="36"/>
                  <a:pt x="300" y="30"/>
                  <a:pt x="296" y="25"/>
                </a:cubicBezTo>
                <a:close/>
                <a:moveTo>
                  <a:pt x="224" y="224"/>
                </a:moveTo>
                <a:cubicBezTo>
                  <a:pt x="21" y="224"/>
                  <a:pt x="21" y="224"/>
                  <a:pt x="21" y="224"/>
                </a:cubicBezTo>
                <a:cubicBezTo>
                  <a:pt x="21" y="22"/>
                  <a:pt x="21" y="22"/>
                  <a:pt x="21" y="22"/>
                </a:cubicBezTo>
                <a:cubicBezTo>
                  <a:pt x="224" y="22"/>
                  <a:pt x="224" y="22"/>
                  <a:pt x="224" y="22"/>
                </a:cubicBezTo>
                <a:cubicBezTo>
                  <a:pt x="224" y="74"/>
                  <a:pt x="224" y="74"/>
                  <a:pt x="224" y="74"/>
                </a:cubicBezTo>
                <a:cubicBezTo>
                  <a:pt x="119" y="166"/>
                  <a:pt x="119" y="166"/>
                  <a:pt x="119" y="166"/>
                </a:cubicBezTo>
                <a:cubicBezTo>
                  <a:pt x="72" y="111"/>
                  <a:pt x="72" y="111"/>
                  <a:pt x="72" y="111"/>
                </a:cubicBezTo>
                <a:cubicBezTo>
                  <a:pt x="68" y="106"/>
                  <a:pt x="62" y="106"/>
                  <a:pt x="57" y="109"/>
                </a:cubicBezTo>
                <a:cubicBezTo>
                  <a:pt x="53" y="113"/>
                  <a:pt x="52" y="120"/>
                  <a:pt x="56" y="125"/>
                </a:cubicBezTo>
                <a:cubicBezTo>
                  <a:pt x="109" y="189"/>
                  <a:pt x="109" y="189"/>
                  <a:pt x="109" y="189"/>
                </a:cubicBezTo>
                <a:cubicBezTo>
                  <a:pt x="109" y="189"/>
                  <a:pt x="109" y="189"/>
                  <a:pt x="109" y="189"/>
                </a:cubicBezTo>
                <a:cubicBezTo>
                  <a:pt x="111" y="191"/>
                  <a:pt x="114" y="192"/>
                  <a:pt x="117" y="192"/>
                </a:cubicBezTo>
                <a:cubicBezTo>
                  <a:pt x="120" y="192"/>
                  <a:pt x="122" y="191"/>
                  <a:pt x="124" y="190"/>
                </a:cubicBezTo>
                <a:cubicBezTo>
                  <a:pt x="224" y="103"/>
                  <a:pt x="224" y="103"/>
                  <a:pt x="224" y="103"/>
                </a:cubicBezTo>
                <a:lnTo>
                  <a:pt x="224" y="224"/>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 name="Freeform 27">
            <a:extLst>
              <a:ext uri="{FF2B5EF4-FFF2-40B4-BE49-F238E27FC236}">
                <a16:creationId xmlns:a16="http://schemas.microsoft.com/office/drawing/2014/main" id="{567F637D-F900-C7DC-18DC-EBF45C2D96C9}"/>
              </a:ext>
            </a:extLst>
          </p:cNvPr>
          <p:cNvSpPr>
            <a:spLocks noEditPoints="1"/>
          </p:cNvSpPr>
          <p:nvPr userDrawn="1"/>
        </p:nvSpPr>
        <p:spPr bwMode="auto">
          <a:xfrm>
            <a:off x="3449598" y="2404856"/>
            <a:ext cx="269200" cy="814917"/>
          </a:xfrm>
          <a:custGeom>
            <a:avLst/>
            <a:gdLst>
              <a:gd name="T0" fmla="*/ 593 w 2659"/>
              <a:gd name="T1" fmla="*/ 2426 h 3500"/>
              <a:gd name="T2" fmla="*/ 402 w 2659"/>
              <a:gd name="T3" fmla="*/ 2455 h 3500"/>
              <a:gd name="T4" fmla="*/ 183 w 2659"/>
              <a:gd name="T5" fmla="*/ 2675 h 3500"/>
              <a:gd name="T6" fmla="*/ 2499 w 2659"/>
              <a:gd name="T7" fmla="*/ 2765 h 3500"/>
              <a:gd name="T8" fmla="*/ 2338 w 2659"/>
              <a:gd name="T9" fmla="*/ 2499 h 3500"/>
              <a:gd name="T10" fmla="*/ 2102 w 2659"/>
              <a:gd name="T11" fmla="*/ 2430 h 3500"/>
              <a:gd name="T12" fmla="*/ 1890 w 2659"/>
              <a:gd name="T13" fmla="*/ 2381 h 3500"/>
              <a:gd name="T14" fmla="*/ 1329 w 2659"/>
              <a:gd name="T15" fmla="*/ 3055 h 3500"/>
              <a:gd name="T16" fmla="*/ 1190 w 2659"/>
              <a:gd name="T17" fmla="*/ 2981 h 3500"/>
              <a:gd name="T18" fmla="*/ 1021 w 2659"/>
              <a:gd name="T19" fmla="*/ 2184 h 3500"/>
              <a:gd name="T20" fmla="*/ 1329 w 2659"/>
              <a:gd name="T21" fmla="*/ 2897 h 3500"/>
              <a:gd name="T22" fmla="*/ 1637 w 2659"/>
              <a:gd name="T23" fmla="*/ 2184 h 3500"/>
              <a:gd name="T24" fmla="*/ 1429 w 2659"/>
              <a:gd name="T25" fmla="*/ 1956 h 3500"/>
              <a:gd name="T26" fmla="*/ 992 w 2659"/>
              <a:gd name="T27" fmla="*/ 806 h 3500"/>
              <a:gd name="T28" fmla="*/ 773 w 2659"/>
              <a:gd name="T29" fmla="*/ 1196 h 3500"/>
              <a:gd name="T30" fmla="*/ 954 w 2659"/>
              <a:gd name="T31" fmla="*/ 1608 h 3500"/>
              <a:gd name="T32" fmla="*/ 1279 w 2659"/>
              <a:gd name="T33" fmla="*/ 1803 h 3500"/>
              <a:gd name="T34" fmla="*/ 1619 w 2659"/>
              <a:gd name="T35" fmla="*/ 1696 h 3500"/>
              <a:gd name="T36" fmla="*/ 1849 w 2659"/>
              <a:gd name="T37" fmla="*/ 1345 h 3500"/>
              <a:gd name="T38" fmla="*/ 1889 w 2659"/>
              <a:gd name="T39" fmla="*/ 972 h 3500"/>
              <a:gd name="T40" fmla="*/ 1198 w 2659"/>
              <a:gd name="T41" fmla="*/ 887 h 3500"/>
              <a:gd name="T42" fmla="*/ 1396 w 2659"/>
              <a:gd name="T43" fmla="*/ 158 h 3500"/>
              <a:gd name="T44" fmla="*/ 1112 w 2659"/>
              <a:gd name="T45" fmla="*/ 230 h 3500"/>
              <a:gd name="T46" fmla="*/ 828 w 2659"/>
              <a:gd name="T47" fmla="*/ 368 h 3500"/>
              <a:gd name="T48" fmla="*/ 686 w 2659"/>
              <a:gd name="T49" fmla="*/ 688 h 3500"/>
              <a:gd name="T50" fmla="*/ 778 w 2659"/>
              <a:gd name="T51" fmla="*/ 873 h 3500"/>
              <a:gd name="T52" fmla="*/ 911 w 2659"/>
              <a:gd name="T53" fmla="*/ 599 h 3500"/>
              <a:gd name="T54" fmla="*/ 1039 w 2659"/>
              <a:gd name="T55" fmla="*/ 605 h 3500"/>
              <a:gd name="T56" fmla="*/ 1152 w 2659"/>
              <a:gd name="T57" fmla="*/ 722 h 3500"/>
              <a:gd name="T58" fmla="*/ 1908 w 2659"/>
              <a:gd name="T59" fmla="*/ 777 h 3500"/>
              <a:gd name="T60" fmla="*/ 1934 w 2659"/>
              <a:gd name="T61" fmla="*/ 550 h 3500"/>
              <a:gd name="T62" fmla="*/ 1673 w 2659"/>
              <a:gd name="T63" fmla="*/ 235 h 3500"/>
              <a:gd name="T64" fmla="*/ 1463 w 2659"/>
              <a:gd name="T65" fmla="*/ 3 h 3500"/>
              <a:gd name="T66" fmla="*/ 1872 w 2659"/>
              <a:gd name="T67" fmla="*/ 189 h 3500"/>
              <a:gd name="T68" fmla="*/ 2111 w 2659"/>
              <a:gd name="T69" fmla="*/ 589 h 3500"/>
              <a:gd name="T70" fmla="*/ 2095 w 2659"/>
              <a:gd name="T71" fmla="*/ 1068 h 3500"/>
              <a:gd name="T72" fmla="*/ 1984 w 2659"/>
              <a:gd name="T73" fmla="*/ 1435 h 3500"/>
              <a:gd name="T74" fmla="*/ 1722 w 2659"/>
              <a:gd name="T75" fmla="*/ 1815 h 3500"/>
              <a:gd name="T76" fmla="*/ 1771 w 2659"/>
              <a:gd name="T77" fmla="*/ 2100 h 3500"/>
              <a:gd name="T78" fmla="*/ 1954 w 2659"/>
              <a:gd name="T79" fmla="*/ 2236 h 3500"/>
              <a:gd name="T80" fmla="*/ 2106 w 2659"/>
              <a:gd name="T81" fmla="*/ 2272 h 3500"/>
              <a:gd name="T82" fmla="*/ 2303 w 2659"/>
              <a:gd name="T83" fmla="*/ 2305 h 3500"/>
              <a:gd name="T84" fmla="*/ 2588 w 2659"/>
              <a:gd name="T85" fmla="*/ 2545 h 3500"/>
              <a:gd name="T86" fmla="*/ 2657 w 2659"/>
              <a:gd name="T87" fmla="*/ 3442 h 3500"/>
              <a:gd name="T88" fmla="*/ 58 w 2659"/>
              <a:gd name="T89" fmla="*/ 3497 h 3500"/>
              <a:gd name="T90" fmla="*/ 3 w 2659"/>
              <a:gd name="T91" fmla="*/ 2755 h 3500"/>
              <a:gd name="T92" fmla="*/ 171 w 2659"/>
              <a:gd name="T93" fmla="*/ 2418 h 3500"/>
              <a:gd name="T94" fmla="*/ 522 w 2659"/>
              <a:gd name="T95" fmla="*/ 2273 h 3500"/>
              <a:gd name="T96" fmla="*/ 608 w 2659"/>
              <a:gd name="T97" fmla="*/ 2264 h 3500"/>
              <a:gd name="T98" fmla="*/ 786 w 2659"/>
              <a:gd name="T99" fmla="*/ 2194 h 3500"/>
              <a:gd name="T100" fmla="*/ 949 w 2659"/>
              <a:gd name="T101" fmla="*/ 1994 h 3500"/>
              <a:gd name="T102" fmla="*/ 796 w 2659"/>
              <a:gd name="T103" fmla="*/ 1661 h 3500"/>
              <a:gd name="T104" fmla="*/ 609 w 2659"/>
              <a:gd name="T105" fmla="*/ 1165 h 3500"/>
              <a:gd name="T106" fmla="*/ 522 w 2659"/>
              <a:gd name="T107" fmla="*/ 819 h 3500"/>
              <a:gd name="T108" fmla="*/ 622 w 2659"/>
              <a:gd name="T109" fmla="*/ 387 h 3500"/>
              <a:gd name="T110" fmla="*/ 923 w 2659"/>
              <a:gd name="T111" fmla="*/ 112 h 3500"/>
              <a:gd name="T112" fmla="*/ 1332 w 2659"/>
              <a:gd name="T113" fmla="*/ 3 h 3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59" h="3500">
                <a:moveTo>
                  <a:pt x="769" y="2381"/>
                </a:moveTo>
                <a:lnTo>
                  <a:pt x="739" y="2394"/>
                </a:lnTo>
                <a:lnTo>
                  <a:pt x="707" y="2403"/>
                </a:lnTo>
                <a:lnTo>
                  <a:pt x="676" y="2412"/>
                </a:lnTo>
                <a:lnTo>
                  <a:pt x="647" y="2418"/>
                </a:lnTo>
                <a:lnTo>
                  <a:pt x="618" y="2422"/>
                </a:lnTo>
                <a:lnTo>
                  <a:pt x="593" y="2426"/>
                </a:lnTo>
                <a:lnTo>
                  <a:pt x="572" y="2428"/>
                </a:lnTo>
                <a:lnTo>
                  <a:pt x="556" y="2429"/>
                </a:lnTo>
                <a:lnTo>
                  <a:pt x="544" y="2430"/>
                </a:lnTo>
                <a:lnTo>
                  <a:pt x="540" y="2430"/>
                </a:lnTo>
                <a:lnTo>
                  <a:pt x="492" y="2433"/>
                </a:lnTo>
                <a:lnTo>
                  <a:pt x="446" y="2442"/>
                </a:lnTo>
                <a:lnTo>
                  <a:pt x="402" y="2455"/>
                </a:lnTo>
                <a:lnTo>
                  <a:pt x="360" y="2474"/>
                </a:lnTo>
                <a:lnTo>
                  <a:pt x="322" y="2499"/>
                </a:lnTo>
                <a:lnTo>
                  <a:pt x="286" y="2526"/>
                </a:lnTo>
                <a:lnTo>
                  <a:pt x="254" y="2559"/>
                </a:lnTo>
                <a:lnTo>
                  <a:pt x="226" y="2594"/>
                </a:lnTo>
                <a:lnTo>
                  <a:pt x="202" y="2633"/>
                </a:lnTo>
                <a:lnTo>
                  <a:pt x="183" y="2675"/>
                </a:lnTo>
                <a:lnTo>
                  <a:pt x="169" y="2719"/>
                </a:lnTo>
                <a:lnTo>
                  <a:pt x="161" y="2765"/>
                </a:lnTo>
                <a:lnTo>
                  <a:pt x="158" y="2813"/>
                </a:lnTo>
                <a:lnTo>
                  <a:pt x="158" y="3342"/>
                </a:lnTo>
                <a:lnTo>
                  <a:pt x="2502" y="3342"/>
                </a:lnTo>
                <a:lnTo>
                  <a:pt x="2502" y="2813"/>
                </a:lnTo>
                <a:lnTo>
                  <a:pt x="2499" y="2765"/>
                </a:lnTo>
                <a:lnTo>
                  <a:pt x="2491" y="2719"/>
                </a:lnTo>
                <a:lnTo>
                  <a:pt x="2476" y="2675"/>
                </a:lnTo>
                <a:lnTo>
                  <a:pt x="2457" y="2633"/>
                </a:lnTo>
                <a:lnTo>
                  <a:pt x="2433" y="2594"/>
                </a:lnTo>
                <a:lnTo>
                  <a:pt x="2405" y="2559"/>
                </a:lnTo>
                <a:lnTo>
                  <a:pt x="2373" y="2526"/>
                </a:lnTo>
                <a:lnTo>
                  <a:pt x="2338" y="2499"/>
                </a:lnTo>
                <a:lnTo>
                  <a:pt x="2299" y="2474"/>
                </a:lnTo>
                <a:lnTo>
                  <a:pt x="2258" y="2455"/>
                </a:lnTo>
                <a:lnTo>
                  <a:pt x="2213" y="2442"/>
                </a:lnTo>
                <a:lnTo>
                  <a:pt x="2167" y="2433"/>
                </a:lnTo>
                <a:lnTo>
                  <a:pt x="2119" y="2430"/>
                </a:lnTo>
                <a:lnTo>
                  <a:pt x="2115" y="2430"/>
                </a:lnTo>
                <a:lnTo>
                  <a:pt x="2102" y="2430"/>
                </a:lnTo>
                <a:lnTo>
                  <a:pt x="2084" y="2428"/>
                </a:lnTo>
                <a:lnTo>
                  <a:pt x="2060" y="2426"/>
                </a:lnTo>
                <a:lnTo>
                  <a:pt x="2031" y="2421"/>
                </a:lnTo>
                <a:lnTo>
                  <a:pt x="1999" y="2415"/>
                </a:lnTo>
                <a:lnTo>
                  <a:pt x="1965" y="2407"/>
                </a:lnTo>
                <a:lnTo>
                  <a:pt x="1927" y="2396"/>
                </a:lnTo>
                <a:lnTo>
                  <a:pt x="1890" y="2381"/>
                </a:lnTo>
                <a:lnTo>
                  <a:pt x="1469" y="2981"/>
                </a:lnTo>
                <a:lnTo>
                  <a:pt x="1452" y="3003"/>
                </a:lnTo>
                <a:lnTo>
                  <a:pt x="1431" y="3021"/>
                </a:lnTo>
                <a:lnTo>
                  <a:pt x="1409" y="3034"/>
                </a:lnTo>
                <a:lnTo>
                  <a:pt x="1383" y="3045"/>
                </a:lnTo>
                <a:lnTo>
                  <a:pt x="1357" y="3051"/>
                </a:lnTo>
                <a:lnTo>
                  <a:pt x="1329" y="3055"/>
                </a:lnTo>
                <a:lnTo>
                  <a:pt x="1329" y="3055"/>
                </a:lnTo>
                <a:lnTo>
                  <a:pt x="1302" y="3051"/>
                </a:lnTo>
                <a:lnTo>
                  <a:pt x="1275" y="3045"/>
                </a:lnTo>
                <a:lnTo>
                  <a:pt x="1251" y="3034"/>
                </a:lnTo>
                <a:lnTo>
                  <a:pt x="1228" y="3021"/>
                </a:lnTo>
                <a:lnTo>
                  <a:pt x="1208" y="3003"/>
                </a:lnTo>
                <a:lnTo>
                  <a:pt x="1190" y="2981"/>
                </a:lnTo>
                <a:lnTo>
                  <a:pt x="769" y="2381"/>
                </a:lnTo>
                <a:close/>
                <a:moveTo>
                  <a:pt x="1135" y="1929"/>
                </a:moveTo>
                <a:lnTo>
                  <a:pt x="1121" y="1984"/>
                </a:lnTo>
                <a:lnTo>
                  <a:pt x="1103" y="2038"/>
                </a:lnTo>
                <a:lnTo>
                  <a:pt x="1080" y="2089"/>
                </a:lnTo>
                <a:lnTo>
                  <a:pt x="1053" y="2138"/>
                </a:lnTo>
                <a:lnTo>
                  <a:pt x="1021" y="2184"/>
                </a:lnTo>
                <a:lnTo>
                  <a:pt x="986" y="2226"/>
                </a:lnTo>
                <a:lnTo>
                  <a:pt x="947" y="2265"/>
                </a:lnTo>
                <a:lnTo>
                  <a:pt x="906" y="2302"/>
                </a:lnTo>
                <a:lnTo>
                  <a:pt x="1319" y="2890"/>
                </a:lnTo>
                <a:lnTo>
                  <a:pt x="1322" y="2893"/>
                </a:lnTo>
                <a:lnTo>
                  <a:pt x="1325" y="2895"/>
                </a:lnTo>
                <a:lnTo>
                  <a:pt x="1329" y="2897"/>
                </a:lnTo>
                <a:lnTo>
                  <a:pt x="1334" y="2895"/>
                </a:lnTo>
                <a:lnTo>
                  <a:pt x="1338" y="2893"/>
                </a:lnTo>
                <a:lnTo>
                  <a:pt x="1341" y="2890"/>
                </a:lnTo>
                <a:lnTo>
                  <a:pt x="1754" y="2302"/>
                </a:lnTo>
                <a:lnTo>
                  <a:pt x="1712" y="2265"/>
                </a:lnTo>
                <a:lnTo>
                  <a:pt x="1673" y="2226"/>
                </a:lnTo>
                <a:lnTo>
                  <a:pt x="1637" y="2184"/>
                </a:lnTo>
                <a:lnTo>
                  <a:pt x="1607" y="2138"/>
                </a:lnTo>
                <a:lnTo>
                  <a:pt x="1579" y="2089"/>
                </a:lnTo>
                <a:lnTo>
                  <a:pt x="1557" y="2038"/>
                </a:lnTo>
                <a:lnTo>
                  <a:pt x="1538" y="1985"/>
                </a:lnTo>
                <a:lnTo>
                  <a:pt x="1525" y="1929"/>
                </a:lnTo>
                <a:lnTo>
                  <a:pt x="1478" y="1945"/>
                </a:lnTo>
                <a:lnTo>
                  <a:pt x="1429" y="1956"/>
                </a:lnTo>
                <a:lnTo>
                  <a:pt x="1380" y="1962"/>
                </a:lnTo>
                <a:lnTo>
                  <a:pt x="1329" y="1964"/>
                </a:lnTo>
                <a:lnTo>
                  <a:pt x="1280" y="1962"/>
                </a:lnTo>
                <a:lnTo>
                  <a:pt x="1230" y="1955"/>
                </a:lnTo>
                <a:lnTo>
                  <a:pt x="1181" y="1944"/>
                </a:lnTo>
                <a:lnTo>
                  <a:pt x="1135" y="1929"/>
                </a:lnTo>
                <a:close/>
                <a:moveTo>
                  <a:pt x="992" y="806"/>
                </a:moveTo>
                <a:lnTo>
                  <a:pt x="964" y="867"/>
                </a:lnTo>
                <a:lnTo>
                  <a:pt x="931" y="925"/>
                </a:lnTo>
                <a:lnTo>
                  <a:pt x="895" y="980"/>
                </a:lnTo>
                <a:lnTo>
                  <a:pt x="855" y="1032"/>
                </a:lnTo>
                <a:lnTo>
                  <a:pt x="811" y="1082"/>
                </a:lnTo>
                <a:lnTo>
                  <a:pt x="763" y="1127"/>
                </a:lnTo>
                <a:lnTo>
                  <a:pt x="773" y="1196"/>
                </a:lnTo>
                <a:lnTo>
                  <a:pt x="787" y="1263"/>
                </a:lnTo>
                <a:lnTo>
                  <a:pt x="805" y="1328"/>
                </a:lnTo>
                <a:lnTo>
                  <a:pt x="828" y="1390"/>
                </a:lnTo>
                <a:lnTo>
                  <a:pt x="854" y="1450"/>
                </a:lnTo>
                <a:lnTo>
                  <a:pt x="884" y="1506"/>
                </a:lnTo>
                <a:lnTo>
                  <a:pt x="917" y="1558"/>
                </a:lnTo>
                <a:lnTo>
                  <a:pt x="954" y="1608"/>
                </a:lnTo>
                <a:lnTo>
                  <a:pt x="994" y="1652"/>
                </a:lnTo>
                <a:lnTo>
                  <a:pt x="1037" y="1693"/>
                </a:lnTo>
                <a:lnTo>
                  <a:pt x="1082" y="1727"/>
                </a:lnTo>
                <a:lnTo>
                  <a:pt x="1129" y="1755"/>
                </a:lnTo>
                <a:lnTo>
                  <a:pt x="1178" y="1778"/>
                </a:lnTo>
                <a:lnTo>
                  <a:pt x="1228" y="1793"/>
                </a:lnTo>
                <a:lnTo>
                  <a:pt x="1279" y="1803"/>
                </a:lnTo>
                <a:lnTo>
                  <a:pt x="1329" y="1806"/>
                </a:lnTo>
                <a:lnTo>
                  <a:pt x="1382" y="1803"/>
                </a:lnTo>
                <a:lnTo>
                  <a:pt x="1433" y="1793"/>
                </a:lnTo>
                <a:lnTo>
                  <a:pt x="1482" y="1778"/>
                </a:lnTo>
                <a:lnTo>
                  <a:pt x="1529" y="1756"/>
                </a:lnTo>
                <a:lnTo>
                  <a:pt x="1576" y="1729"/>
                </a:lnTo>
                <a:lnTo>
                  <a:pt x="1619" y="1696"/>
                </a:lnTo>
                <a:lnTo>
                  <a:pt x="1661" y="1659"/>
                </a:lnTo>
                <a:lnTo>
                  <a:pt x="1700" y="1616"/>
                </a:lnTo>
                <a:lnTo>
                  <a:pt x="1736" y="1570"/>
                </a:lnTo>
                <a:lnTo>
                  <a:pt x="1769" y="1519"/>
                </a:lnTo>
                <a:lnTo>
                  <a:pt x="1798" y="1465"/>
                </a:lnTo>
                <a:lnTo>
                  <a:pt x="1826" y="1406"/>
                </a:lnTo>
                <a:lnTo>
                  <a:pt x="1849" y="1345"/>
                </a:lnTo>
                <a:lnTo>
                  <a:pt x="1868" y="1281"/>
                </a:lnTo>
                <a:lnTo>
                  <a:pt x="1883" y="1213"/>
                </a:lnTo>
                <a:lnTo>
                  <a:pt x="1895" y="1144"/>
                </a:lnTo>
                <a:lnTo>
                  <a:pt x="1902" y="1073"/>
                </a:lnTo>
                <a:lnTo>
                  <a:pt x="1904" y="999"/>
                </a:lnTo>
                <a:lnTo>
                  <a:pt x="1904" y="998"/>
                </a:lnTo>
                <a:lnTo>
                  <a:pt x="1889" y="972"/>
                </a:lnTo>
                <a:lnTo>
                  <a:pt x="1870" y="947"/>
                </a:lnTo>
                <a:lnTo>
                  <a:pt x="1849" y="927"/>
                </a:lnTo>
                <a:lnTo>
                  <a:pt x="1824" y="910"/>
                </a:lnTo>
                <a:lnTo>
                  <a:pt x="1795" y="897"/>
                </a:lnTo>
                <a:lnTo>
                  <a:pt x="1766" y="890"/>
                </a:lnTo>
                <a:lnTo>
                  <a:pt x="1734" y="887"/>
                </a:lnTo>
                <a:lnTo>
                  <a:pt x="1198" y="887"/>
                </a:lnTo>
                <a:lnTo>
                  <a:pt x="1158" y="885"/>
                </a:lnTo>
                <a:lnTo>
                  <a:pt x="1121" y="877"/>
                </a:lnTo>
                <a:lnTo>
                  <a:pt x="1084" y="865"/>
                </a:lnTo>
                <a:lnTo>
                  <a:pt x="1049" y="848"/>
                </a:lnTo>
                <a:lnTo>
                  <a:pt x="1016" y="827"/>
                </a:lnTo>
                <a:lnTo>
                  <a:pt x="992" y="806"/>
                </a:lnTo>
                <a:close/>
                <a:moveTo>
                  <a:pt x="1396" y="158"/>
                </a:moveTo>
                <a:lnTo>
                  <a:pt x="1344" y="160"/>
                </a:lnTo>
                <a:lnTo>
                  <a:pt x="1293" y="168"/>
                </a:lnTo>
                <a:lnTo>
                  <a:pt x="1243" y="180"/>
                </a:lnTo>
                <a:lnTo>
                  <a:pt x="1193" y="198"/>
                </a:lnTo>
                <a:lnTo>
                  <a:pt x="1145" y="221"/>
                </a:lnTo>
                <a:lnTo>
                  <a:pt x="1129" y="227"/>
                </a:lnTo>
                <a:lnTo>
                  <a:pt x="1112" y="230"/>
                </a:lnTo>
                <a:lnTo>
                  <a:pt x="1066" y="234"/>
                </a:lnTo>
                <a:lnTo>
                  <a:pt x="1021" y="244"/>
                </a:lnTo>
                <a:lnTo>
                  <a:pt x="978" y="260"/>
                </a:lnTo>
                <a:lnTo>
                  <a:pt x="936" y="281"/>
                </a:lnTo>
                <a:lnTo>
                  <a:pt x="896" y="305"/>
                </a:lnTo>
                <a:lnTo>
                  <a:pt x="860" y="335"/>
                </a:lnTo>
                <a:lnTo>
                  <a:pt x="828" y="368"/>
                </a:lnTo>
                <a:lnTo>
                  <a:pt x="797" y="405"/>
                </a:lnTo>
                <a:lnTo>
                  <a:pt x="769" y="445"/>
                </a:lnTo>
                <a:lnTo>
                  <a:pt x="746" y="489"/>
                </a:lnTo>
                <a:lnTo>
                  <a:pt x="725" y="536"/>
                </a:lnTo>
                <a:lnTo>
                  <a:pt x="708" y="584"/>
                </a:lnTo>
                <a:lnTo>
                  <a:pt x="695" y="635"/>
                </a:lnTo>
                <a:lnTo>
                  <a:pt x="686" y="688"/>
                </a:lnTo>
                <a:lnTo>
                  <a:pt x="681" y="742"/>
                </a:lnTo>
                <a:lnTo>
                  <a:pt x="679" y="798"/>
                </a:lnTo>
                <a:lnTo>
                  <a:pt x="682" y="854"/>
                </a:lnTo>
                <a:lnTo>
                  <a:pt x="689" y="911"/>
                </a:lnTo>
                <a:lnTo>
                  <a:pt x="701" y="968"/>
                </a:lnTo>
                <a:lnTo>
                  <a:pt x="742" y="923"/>
                </a:lnTo>
                <a:lnTo>
                  <a:pt x="778" y="873"/>
                </a:lnTo>
                <a:lnTo>
                  <a:pt x="810" y="821"/>
                </a:lnTo>
                <a:lnTo>
                  <a:pt x="838" y="766"/>
                </a:lnTo>
                <a:lnTo>
                  <a:pt x="860" y="708"/>
                </a:lnTo>
                <a:lnTo>
                  <a:pt x="878" y="649"/>
                </a:lnTo>
                <a:lnTo>
                  <a:pt x="886" y="630"/>
                </a:lnTo>
                <a:lnTo>
                  <a:pt x="896" y="613"/>
                </a:lnTo>
                <a:lnTo>
                  <a:pt x="911" y="599"/>
                </a:lnTo>
                <a:lnTo>
                  <a:pt x="927" y="589"/>
                </a:lnTo>
                <a:lnTo>
                  <a:pt x="946" y="581"/>
                </a:lnTo>
                <a:lnTo>
                  <a:pt x="966" y="577"/>
                </a:lnTo>
                <a:lnTo>
                  <a:pt x="986" y="578"/>
                </a:lnTo>
                <a:lnTo>
                  <a:pt x="1007" y="583"/>
                </a:lnTo>
                <a:lnTo>
                  <a:pt x="1024" y="592"/>
                </a:lnTo>
                <a:lnTo>
                  <a:pt x="1039" y="605"/>
                </a:lnTo>
                <a:lnTo>
                  <a:pt x="1052" y="619"/>
                </a:lnTo>
                <a:lnTo>
                  <a:pt x="1062" y="637"/>
                </a:lnTo>
                <a:lnTo>
                  <a:pt x="1074" y="662"/>
                </a:lnTo>
                <a:lnTo>
                  <a:pt x="1090" y="683"/>
                </a:lnTo>
                <a:lnTo>
                  <a:pt x="1110" y="700"/>
                </a:lnTo>
                <a:lnTo>
                  <a:pt x="1130" y="713"/>
                </a:lnTo>
                <a:lnTo>
                  <a:pt x="1152" y="722"/>
                </a:lnTo>
                <a:lnTo>
                  <a:pt x="1174" y="728"/>
                </a:lnTo>
                <a:lnTo>
                  <a:pt x="1198" y="730"/>
                </a:lnTo>
                <a:lnTo>
                  <a:pt x="1734" y="730"/>
                </a:lnTo>
                <a:lnTo>
                  <a:pt x="1780" y="733"/>
                </a:lnTo>
                <a:lnTo>
                  <a:pt x="1826" y="742"/>
                </a:lnTo>
                <a:lnTo>
                  <a:pt x="1868" y="757"/>
                </a:lnTo>
                <a:lnTo>
                  <a:pt x="1908" y="777"/>
                </a:lnTo>
                <a:lnTo>
                  <a:pt x="1945" y="803"/>
                </a:lnTo>
                <a:lnTo>
                  <a:pt x="1978" y="833"/>
                </a:lnTo>
                <a:lnTo>
                  <a:pt x="1979" y="801"/>
                </a:lnTo>
                <a:lnTo>
                  <a:pt x="1976" y="735"/>
                </a:lnTo>
                <a:lnTo>
                  <a:pt x="1968" y="671"/>
                </a:lnTo>
                <a:lnTo>
                  <a:pt x="1953" y="610"/>
                </a:lnTo>
                <a:lnTo>
                  <a:pt x="1934" y="550"/>
                </a:lnTo>
                <a:lnTo>
                  <a:pt x="1908" y="494"/>
                </a:lnTo>
                <a:lnTo>
                  <a:pt x="1880" y="441"/>
                </a:lnTo>
                <a:lnTo>
                  <a:pt x="1846" y="391"/>
                </a:lnTo>
                <a:lnTo>
                  <a:pt x="1808" y="346"/>
                </a:lnTo>
                <a:lnTo>
                  <a:pt x="1767" y="304"/>
                </a:lnTo>
                <a:lnTo>
                  <a:pt x="1722" y="267"/>
                </a:lnTo>
                <a:lnTo>
                  <a:pt x="1673" y="235"/>
                </a:lnTo>
                <a:lnTo>
                  <a:pt x="1623" y="208"/>
                </a:lnTo>
                <a:lnTo>
                  <a:pt x="1569" y="187"/>
                </a:lnTo>
                <a:lnTo>
                  <a:pt x="1514" y="171"/>
                </a:lnTo>
                <a:lnTo>
                  <a:pt x="1455" y="161"/>
                </a:lnTo>
                <a:lnTo>
                  <a:pt x="1396" y="158"/>
                </a:lnTo>
                <a:close/>
                <a:moveTo>
                  <a:pt x="1396" y="0"/>
                </a:moveTo>
                <a:lnTo>
                  <a:pt x="1463" y="3"/>
                </a:lnTo>
                <a:lnTo>
                  <a:pt x="1528" y="13"/>
                </a:lnTo>
                <a:lnTo>
                  <a:pt x="1593" y="29"/>
                </a:lnTo>
                <a:lnTo>
                  <a:pt x="1654" y="50"/>
                </a:lnTo>
                <a:lnTo>
                  <a:pt x="1713" y="77"/>
                </a:lnTo>
                <a:lnTo>
                  <a:pt x="1770" y="109"/>
                </a:lnTo>
                <a:lnTo>
                  <a:pt x="1823" y="146"/>
                </a:lnTo>
                <a:lnTo>
                  <a:pt x="1872" y="189"/>
                </a:lnTo>
                <a:lnTo>
                  <a:pt x="1919" y="234"/>
                </a:lnTo>
                <a:lnTo>
                  <a:pt x="1962" y="285"/>
                </a:lnTo>
                <a:lnTo>
                  <a:pt x="2000" y="339"/>
                </a:lnTo>
                <a:lnTo>
                  <a:pt x="2035" y="397"/>
                </a:lnTo>
                <a:lnTo>
                  <a:pt x="2065" y="458"/>
                </a:lnTo>
                <a:lnTo>
                  <a:pt x="2090" y="522"/>
                </a:lnTo>
                <a:lnTo>
                  <a:pt x="2111" y="589"/>
                </a:lnTo>
                <a:lnTo>
                  <a:pt x="2124" y="657"/>
                </a:lnTo>
                <a:lnTo>
                  <a:pt x="2134" y="728"/>
                </a:lnTo>
                <a:lnTo>
                  <a:pt x="2137" y="801"/>
                </a:lnTo>
                <a:lnTo>
                  <a:pt x="2134" y="870"/>
                </a:lnTo>
                <a:lnTo>
                  <a:pt x="2126" y="937"/>
                </a:lnTo>
                <a:lnTo>
                  <a:pt x="2113" y="1003"/>
                </a:lnTo>
                <a:lnTo>
                  <a:pt x="2095" y="1068"/>
                </a:lnTo>
                <a:lnTo>
                  <a:pt x="2071" y="1131"/>
                </a:lnTo>
                <a:lnTo>
                  <a:pt x="2063" y="1147"/>
                </a:lnTo>
                <a:lnTo>
                  <a:pt x="2051" y="1158"/>
                </a:lnTo>
                <a:lnTo>
                  <a:pt x="2041" y="1230"/>
                </a:lnTo>
                <a:lnTo>
                  <a:pt x="2025" y="1300"/>
                </a:lnTo>
                <a:lnTo>
                  <a:pt x="2006" y="1368"/>
                </a:lnTo>
                <a:lnTo>
                  <a:pt x="1984" y="1435"/>
                </a:lnTo>
                <a:lnTo>
                  <a:pt x="1957" y="1499"/>
                </a:lnTo>
                <a:lnTo>
                  <a:pt x="1926" y="1559"/>
                </a:lnTo>
                <a:lnTo>
                  <a:pt x="1893" y="1617"/>
                </a:lnTo>
                <a:lnTo>
                  <a:pt x="1854" y="1673"/>
                </a:lnTo>
                <a:lnTo>
                  <a:pt x="1813" y="1726"/>
                </a:lnTo>
                <a:lnTo>
                  <a:pt x="1769" y="1772"/>
                </a:lnTo>
                <a:lnTo>
                  <a:pt x="1722" y="1815"/>
                </a:lnTo>
                <a:lnTo>
                  <a:pt x="1673" y="1853"/>
                </a:lnTo>
                <a:lnTo>
                  <a:pt x="1682" y="1904"/>
                </a:lnTo>
                <a:lnTo>
                  <a:pt x="1695" y="1952"/>
                </a:lnTo>
                <a:lnTo>
                  <a:pt x="1710" y="1995"/>
                </a:lnTo>
                <a:lnTo>
                  <a:pt x="1728" y="2033"/>
                </a:lnTo>
                <a:lnTo>
                  <a:pt x="1749" y="2069"/>
                </a:lnTo>
                <a:lnTo>
                  <a:pt x="1771" y="2100"/>
                </a:lnTo>
                <a:lnTo>
                  <a:pt x="1794" y="2129"/>
                </a:lnTo>
                <a:lnTo>
                  <a:pt x="1819" y="2153"/>
                </a:lnTo>
                <a:lnTo>
                  <a:pt x="1846" y="2175"/>
                </a:lnTo>
                <a:lnTo>
                  <a:pt x="1872" y="2194"/>
                </a:lnTo>
                <a:lnTo>
                  <a:pt x="1900" y="2210"/>
                </a:lnTo>
                <a:lnTo>
                  <a:pt x="1926" y="2224"/>
                </a:lnTo>
                <a:lnTo>
                  <a:pt x="1954" y="2236"/>
                </a:lnTo>
                <a:lnTo>
                  <a:pt x="1980" y="2245"/>
                </a:lnTo>
                <a:lnTo>
                  <a:pt x="2005" y="2254"/>
                </a:lnTo>
                <a:lnTo>
                  <a:pt x="2029" y="2259"/>
                </a:lnTo>
                <a:lnTo>
                  <a:pt x="2051" y="2264"/>
                </a:lnTo>
                <a:lnTo>
                  <a:pt x="2072" y="2268"/>
                </a:lnTo>
                <a:lnTo>
                  <a:pt x="2090" y="2270"/>
                </a:lnTo>
                <a:lnTo>
                  <a:pt x="2106" y="2272"/>
                </a:lnTo>
                <a:lnTo>
                  <a:pt x="2119" y="2272"/>
                </a:lnTo>
                <a:lnTo>
                  <a:pt x="2130" y="2273"/>
                </a:lnTo>
                <a:lnTo>
                  <a:pt x="2135" y="2273"/>
                </a:lnTo>
                <a:lnTo>
                  <a:pt x="2138" y="2273"/>
                </a:lnTo>
                <a:lnTo>
                  <a:pt x="2195" y="2278"/>
                </a:lnTo>
                <a:lnTo>
                  <a:pt x="2250" y="2289"/>
                </a:lnTo>
                <a:lnTo>
                  <a:pt x="2303" y="2305"/>
                </a:lnTo>
                <a:lnTo>
                  <a:pt x="2354" y="2326"/>
                </a:lnTo>
                <a:lnTo>
                  <a:pt x="2402" y="2352"/>
                </a:lnTo>
                <a:lnTo>
                  <a:pt x="2446" y="2383"/>
                </a:lnTo>
                <a:lnTo>
                  <a:pt x="2487" y="2418"/>
                </a:lnTo>
                <a:lnTo>
                  <a:pt x="2526" y="2457"/>
                </a:lnTo>
                <a:lnTo>
                  <a:pt x="2558" y="2500"/>
                </a:lnTo>
                <a:lnTo>
                  <a:pt x="2588" y="2545"/>
                </a:lnTo>
                <a:lnTo>
                  <a:pt x="2613" y="2594"/>
                </a:lnTo>
                <a:lnTo>
                  <a:pt x="2632" y="2646"/>
                </a:lnTo>
                <a:lnTo>
                  <a:pt x="2647" y="2699"/>
                </a:lnTo>
                <a:lnTo>
                  <a:pt x="2656" y="2755"/>
                </a:lnTo>
                <a:lnTo>
                  <a:pt x="2659" y="2813"/>
                </a:lnTo>
                <a:lnTo>
                  <a:pt x="2659" y="3422"/>
                </a:lnTo>
                <a:lnTo>
                  <a:pt x="2657" y="3442"/>
                </a:lnTo>
                <a:lnTo>
                  <a:pt x="2648" y="3461"/>
                </a:lnTo>
                <a:lnTo>
                  <a:pt x="2636" y="3477"/>
                </a:lnTo>
                <a:lnTo>
                  <a:pt x="2620" y="3489"/>
                </a:lnTo>
                <a:lnTo>
                  <a:pt x="2602" y="3497"/>
                </a:lnTo>
                <a:lnTo>
                  <a:pt x="2581" y="3500"/>
                </a:lnTo>
                <a:lnTo>
                  <a:pt x="78" y="3500"/>
                </a:lnTo>
                <a:lnTo>
                  <a:pt x="58" y="3497"/>
                </a:lnTo>
                <a:lnTo>
                  <a:pt x="39" y="3489"/>
                </a:lnTo>
                <a:lnTo>
                  <a:pt x="23" y="3477"/>
                </a:lnTo>
                <a:lnTo>
                  <a:pt x="11" y="3461"/>
                </a:lnTo>
                <a:lnTo>
                  <a:pt x="3" y="3442"/>
                </a:lnTo>
                <a:lnTo>
                  <a:pt x="0" y="3422"/>
                </a:lnTo>
                <a:lnTo>
                  <a:pt x="0" y="2813"/>
                </a:lnTo>
                <a:lnTo>
                  <a:pt x="3" y="2755"/>
                </a:lnTo>
                <a:lnTo>
                  <a:pt x="12" y="2699"/>
                </a:lnTo>
                <a:lnTo>
                  <a:pt x="26" y="2646"/>
                </a:lnTo>
                <a:lnTo>
                  <a:pt x="47" y="2594"/>
                </a:lnTo>
                <a:lnTo>
                  <a:pt x="71" y="2545"/>
                </a:lnTo>
                <a:lnTo>
                  <a:pt x="100" y="2500"/>
                </a:lnTo>
                <a:lnTo>
                  <a:pt x="134" y="2457"/>
                </a:lnTo>
                <a:lnTo>
                  <a:pt x="171" y="2418"/>
                </a:lnTo>
                <a:lnTo>
                  <a:pt x="213" y="2383"/>
                </a:lnTo>
                <a:lnTo>
                  <a:pt x="258" y="2352"/>
                </a:lnTo>
                <a:lnTo>
                  <a:pt x="306" y="2326"/>
                </a:lnTo>
                <a:lnTo>
                  <a:pt x="357" y="2305"/>
                </a:lnTo>
                <a:lnTo>
                  <a:pt x="410" y="2289"/>
                </a:lnTo>
                <a:lnTo>
                  <a:pt x="465" y="2278"/>
                </a:lnTo>
                <a:lnTo>
                  <a:pt x="522" y="2273"/>
                </a:lnTo>
                <a:lnTo>
                  <a:pt x="524" y="2273"/>
                </a:lnTo>
                <a:lnTo>
                  <a:pt x="530" y="2273"/>
                </a:lnTo>
                <a:lnTo>
                  <a:pt x="540" y="2272"/>
                </a:lnTo>
                <a:lnTo>
                  <a:pt x="552" y="2272"/>
                </a:lnTo>
                <a:lnTo>
                  <a:pt x="568" y="2270"/>
                </a:lnTo>
                <a:lnTo>
                  <a:pt x="586" y="2268"/>
                </a:lnTo>
                <a:lnTo>
                  <a:pt x="608" y="2264"/>
                </a:lnTo>
                <a:lnTo>
                  <a:pt x="630" y="2259"/>
                </a:lnTo>
                <a:lnTo>
                  <a:pt x="654" y="2254"/>
                </a:lnTo>
                <a:lnTo>
                  <a:pt x="679" y="2245"/>
                </a:lnTo>
                <a:lnTo>
                  <a:pt x="706" y="2236"/>
                </a:lnTo>
                <a:lnTo>
                  <a:pt x="732" y="2224"/>
                </a:lnTo>
                <a:lnTo>
                  <a:pt x="760" y="2210"/>
                </a:lnTo>
                <a:lnTo>
                  <a:pt x="786" y="2194"/>
                </a:lnTo>
                <a:lnTo>
                  <a:pt x="814" y="2175"/>
                </a:lnTo>
                <a:lnTo>
                  <a:pt x="839" y="2153"/>
                </a:lnTo>
                <a:lnTo>
                  <a:pt x="865" y="2129"/>
                </a:lnTo>
                <a:lnTo>
                  <a:pt x="889" y="2100"/>
                </a:lnTo>
                <a:lnTo>
                  <a:pt x="911" y="2068"/>
                </a:lnTo>
                <a:lnTo>
                  <a:pt x="931" y="2033"/>
                </a:lnTo>
                <a:lnTo>
                  <a:pt x="949" y="1994"/>
                </a:lnTo>
                <a:lnTo>
                  <a:pt x="964" y="1952"/>
                </a:lnTo>
                <a:lnTo>
                  <a:pt x="977" y="1904"/>
                </a:lnTo>
                <a:lnTo>
                  <a:pt x="986" y="1852"/>
                </a:lnTo>
                <a:lnTo>
                  <a:pt x="935" y="1812"/>
                </a:lnTo>
                <a:lnTo>
                  <a:pt x="885" y="1767"/>
                </a:lnTo>
                <a:lnTo>
                  <a:pt x="839" y="1716"/>
                </a:lnTo>
                <a:lnTo>
                  <a:pt x="796" y="1661"/>
                </a:lnTo>
                <a:lnTo>
                  <a:pt x="757" y="1602"/>
                </a:lnTo>
                <a:lnTo>
                  <a:pt x="722" y="1538"/>
                </a:lnTo>
                <a:lnTo>
                  <a:pt x="690" y="1470"/>
                </a:lnTo>
                <a:lnTo>
                  <a:pt x="663" y="1398"/>
                </a:lnTo>
                <a:lnTo>
                  <a:pt x="640" y="1324"/>
                </a:lnTo>
                <a:lnTo>
                  <a:pt x="622" y="1245"/>
                </a:lnTo>
                <a:lnTo>
                  <a:pt x="609" y="1165"/>
                </a:lnTo>
                <a:lnTo>
                  <a:pt x="598" y="1152"/>
                </a:lnTo>
                <a:lnTo>
                  <a:pt x="591" y="1137"/>
                </a:lnTo>
                <a:lnTo>
                  <a:pt x="568" y="1078"/>
                </a:lnTo>
                <a:lnTo>
                  <a:pt x="550" y="1016"/>
                </a:lnTo>
                <a:lnTo>
                  <a:pt x="537" y="950"/>
                </a:lnTo>
                <a:lnTo>
                  <a:pt x="527" y="885"/>
                </a:lnTo>
                <a:lnTo>
                  <a:pt x="522" y="819"/>
                </a:lnTo>
                <a:lnTo>
                  <a:pt x="523" y="754"/>
                </a:lnTo>
                <a:lnTo>
                  <a:pt x="527" y="689"/>
                </a:lnTo>
                <a:lnTo>
                  <a:pt x="537" y="626"/>
                </a:lnTo>
                <a:lnTo>
                  <a:pt x="551" y="563"/>
                </a:lnTo>
                <a:lnTo>
                  <a:pt x="570" y="503"/>
                </a:lnTo>
                <a:lnTo>
                  <a:pt x="594" y="444"/>
                </a:lnTo>
                <a:lnTo>
                  <a:pt x="622" y="387"/>
                </a:lnTo>
                <a:lnTo>
                  <a:pt x="655" y="334"/>
                </a:lnTo>
                <a:lnTo>
                  <a:pt x="692" y="285"/>
                </a:lnTo>
                <a:lnTo>
                  <a:pt x="731" y="241"/>
                </a:lnTo>
                <a:lnTo>
                  <a:pt x="775" y="200"/>
                </a:lnTo>
                <a:lnTo>
                  <a:pt x="821" y="167"/>
                </a:lnTo>
                <a:lnTo>
                  <a:pt x="871" y="137"/>
                </a:lnTo>
                <a:lnTo>
                  <a:pt x="923" y="112"/>
                </a:lnTo>
                <a:lnTo>
                  <a:pt x="978" y="93"/>
                </a:lnTo>
                <a:lnTo>
                  <a:pt x="1032" y="81"/>
                </a:lnTo>
                <a:lnTo>
                  <a:pt x="1087" y="73"/>
                </a:lnTo>
                <a:lnTo>
                  <a:pt x="1146" y="47"/>
                </a:lnTo>
                <a:lnTo>
                  <a:pt x="1208" y="27"/>
                </a:lnTo>
                <a:lnTo>
                  <a:pt x="1269" y="12"/>
                </a:lnTo>
                <a:lnTo>
                  <a:pt x="1332" y="3"/>
                </a:lnTo>
                <a:lnTo>
                  <a:pt x="1396"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19" name="Group 118">
            <a:extLst>
              <a:ext uri="{FF2B5EF4-FFF2-40B4-BE49-F238E27FC236}">
                <a16:creationId xmlns:a16="http://schemas.microsoft.com/office/drawing/2014/main" id="{37131699-B571-BFAF-9920-FB609D245B36}"/>
              </a:ext>
            </a:extLst>
          </p:cNvPr>
          <p:cNvGrpSpPr/>
          <p:nvPr userDrawn="1"/>
        </p:nvGrpSpPr>
        <p:grpSpPr>
          <a:xfrm>
            <a:off x="3401566" y="3804714"/>
            <a:ext cx="365265" cy="1112977"/>
            <a:chOff x="5422900" y="5006975"/>
            <a:chExt cx="415925" cy="550863"/>
          </a:xfrm>
          <a:solidFill>
            <a:schemeClr val="tx1"/>
          </a:solidFill>
        </p:grpSpPr>
        <p:sp>
          <p:nvSpPr>
            <p:cNvPr id="120" name="Freeform 438">
              <a:extLst>
                <a:ext uri="{FF2B5EF4-FFF2-40B4-BE49-F238E27FC236}">
                  <a16:creationId xmlns:a16="http://schemas.microsoft.com/office/drawing/2014/main" id="{5C3AAF92-4BF7-E829-27FA-602F847A5E4F}"/>
                </a:ext>
              </a:extLst>
            </p:cNvPr>
            <p:cNvSpPr>
              <a:spLocks/>
            </p:cNvSpPr>
            <p:nvPr/>
          </p:nvSpPr>
          <p:spPr bwMode="auto">
            <a:xfrm>
              <a:off x="5632450" y="5006975"/>
              <a:ext cx="22225" cy="111125"/>
            </a:xfrm>
            <a:custGeom>
              <a:avLst/>
              <a:gdLst>
                <a:gd name="T0" fmla="*/ 71 w 140"/>
                <a:gd name="T1" fmla="*/ 0 h 700"/>
                <a:gd name="T2" fmla="*/ 89 w 140"/>
                <a:gd name="T3" fmla="*/ 3 h 700"/>
                <a:gd name="T4" fmla="*/ 106 w 140"/>
                <a:gd name="T5" fmla="*/ 10 h 700"/>
                <a:gd name="T6" fmla="*/ 120 w 140"/>
                <a:gd name="T7" fmla="*/ 21 h 700"/>
                <a:gd name="T8" fmla="*/ 131 w 140"/>
                <a:gd name="T9" fmla="*/ 35 h 700"/>
                <a:gd name="T10" fmla="*/ 138 w 140"/>
                <a:gd name="T11" fmla="*/ 52 h 700"/>
                <a:gd name="T12" fmla="*/ 140 w 140"/>
                <a:gd name="T13" fmla="*/ 70 h 700"/>
                <a:gd name="T14" fmla="*/ 140 w 140"/>
                <a:gd name="T15" fmla="*/ 629 h 700"/>
                <a:gd name="T16" fmla="*/ 138 w 140"/>
                <a:gd name="T17" fmla="*/ 647 h 700"/>
                <a:gd name="T18" fmla="*/ 131 w 140"/>
                <a:gd name="T19" fmla="*/ 664 h 700"/>
                <a:gd name="T20" fmla="*/ 120 w 140"/>
                <a:gd name="T21" fmla="*/ 679 h 700"/>
                <a:gd name="T22" fmla="*/ 106 w 140"/>
                <a:gd name="T23" fmla="*/ 689 h 700"/>
                <a:gd name="T24" fmla="*/ 89 w 140"/>
                <a:gd name="T25" fmla="*/ 697 h 700"/>
                <a:gd name="T26" fmla="*/ 71 w 140"/>
                <a:gd name="T27" fmla="*/ 700 h 700"/>
                <a:gd name="T28" fmla="*/ 52 w 140"/>
                <a:gd name="T29" fmla="*/ 697 h 700"/>
                <a:gd name="T30" fmla="*/ 35 w 140"/>
                <a:gd name="T31" fmla="*/ 690 h 700"/>
                <a:gd name="T32" fmla="*/ 21 w 140"/>
                <a:gd name="T33" fmla="*/ 679 h 700"/>
                <a:gd name="T34" fmla="*/ 9 w 140"/>
                <a:gd name="T35" fmla="*/ 665 h 700"/>
                <a:gd name="T36" fmla="*/ 3 w 140"/>
                <a:gd name="T37" fmla="*/ 648 h 700"/>
                <a:gd name="T38" fmla="*/ 0 w 140"/>
                <a:gd name="T39" fmla="*/ 629 h 700"/>
                <a:gd name="T40" fmla="*/ 0 w 140"/>
                <a:gd name="T41" fmla="*/ 70 h 700"/>
                <a:gd name="T42" fmla="*/ 3 w 140"/>
                <a:gd name="T43" fmla="*/ 52 h 700"/>
                <a:gd name="T44" fmla="*/ 9 w 140"/>
                <a:gd name="T45" fmla="*/ 35 h 700"/>
                <a:gd name="T46" fmla="*/ 21 w 140"/>
                <a:gd name="T47" fmla="*/ 21 h 700"/>
                <a:gd name="T48" fmla="*/ 35 w 140"/>
                <a:gd name="T49" fmla="*/ 10 h 700"/>
                <a:gd name="T50" fmla="*/ 52 w 140"/>
                <a:gd name="T51" fmla="*/ 3 h 700"/>
                <a:gd name="T52" fmla="*/ 71 w 140"/>
                <a:gd name="T53"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700">
                  <a:moveTo>
                    <a:pt x="71" y="0"/>
                  </a:moveTo>
                  <a:lnTo>
                    <a:pt x="89" y="3"/>
                  </a:lnTo>
                  <a:lnTo>
                    <a:pt x="106" y="10"/>
                  </a:lnTo>
                  <a:lnTo>
                    <a:pt x="120" y="21"/>
                  </a:lnTo>
                  <a:lnTo>
                    <a:pt x="131" y="35"/>
                  </a:lnTo>
                  <a:lnTo>
                    <a:pt x="138" y="52"/>
                  </a:lnTo>
                  <a:lnTo>
                    <a:pt x="140" y="70"/>
                  </a:lnTo>
                  <a:lnTo>
                    <a:pt x="140" y="629"/>
                  </a:lnTo>
                  <a:lnTo>
                    <a:pt x="138" y="647"/>
                  </a:lnTo>
                  <a:lnTo>
                    <a:pt x="131" y="664"/>
                  </a:lnTo>
                  <a:lnTo>
                    <a:pt x="120" y="679"/>
                  </a:lnTo>
                  <a:lnTo>
                    <a:pt x="106" y="689"/>
                  </a:lnTo>
                  <a:lnTo>
                    <a:pt x="89" y="697"/>
                  </a:lnTo>
                  <a:lnTo>
                    <a:pt x="71" y="700"/>
                  </a:lnTo>
                  <a:lnTo>
                    <a:pt x="52" y="697"/>
                  </a:lnTo>
                  <a:lnTo>
                    <a:pt x="35" y="690"/>
                  </a:lnTo>
                  <a:lnTo>
                    <a:pt x="21" y="679"/>
                  </a:lnTo>
                  <a:lnTo>
                    <a:pt x="9" y="665"/>
                  </a:lnTo>
                  <a:lnTo>
                    <a:pt x="3" y="648"/>
                  </a:lnTo>
                  <a:lnTo>
                    <a:pt x="0" y="629"/>
                  </a:lnTo>
                  <a:lnTo>
                    <a:pt x="0" y="70"/>
                  </a:lnTo>
                  <a:lnTo>
                    <a:pt x="3" y="52"/>
                  </a:lnTo>
                  <a:lnTo>
                    <a:pt x="9" y="35"/>
                  </a:lnTo>
                  <a:lnTo>
                    <a:pt x="21" y="21"/>
                  </a:lnTo>
                  <a:lnTo>
                    <a:pt x="35" y="10"/>
                  </a:lnTo>
                  <a:lnTo>
                    <a:pt x="52"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439">
              <a:extLst>
                <a:ext uri="{FF2B5EF4-FFF2-40B4-BE49-F238E27FC236}">
                  <a16:creationId xmlns:a16="http://schemas.microsoft.com/office/drawing/2014/main" id="{F7F36EE2-335A-91BB-A019-97232588BAB2}"/>
                </a:ext>
              </a:extLst>
            </p:cNvPr>
            <p:cNvSpPr>
              <a:spLocks/>
            </p:cNvSpPr>
            <p:nvPr/>
          </p:nvSpPr>
          <p:spPr bwMode="auto">
            <a:xfrm>
              <a:off x="5486400" y="5057775"/>
              <a:ext cx="84138" cy="84137"/>
            </a:xfrm>
            <a:custGeom>
              <a:avLst/>
              <a:gdLst>
                <a:gd name="T0" fmla="*/ 70 w 535"/>
                <a:gd name="T1" fmla="*/ 0 h 535"/>
                <a:gd name="T2" fmla="*/ 88 w 535"/>
                <a:gd name="T3" fmla="*/ 2 h 535"/>
                <a:gd name="T4" fmla="*/ 105 w 535"/>
                <a:gd name="T5" fmla="*/ 8 h 535"/>
                <a:gd name="T6" fmla="*/ 120 w 535"/>
                <a:gd name="T7" fmla="*/ 20 h 535"/>
                <a:gd name="T8" fmla="*/ 514 w 535"/>
                <a:gd name="T9" fmla="*/ 416 h 535"/>
                <a:gd name="T10" fmla="*/ 526 w 535"/>
                <a:gd name="T11" fmla="*/ 431 h 535"/>
                <a:gd name="T12" fmla="*/ 533 w 535"/>
                <a:gd name="T13" fmla="*/ 447 h 535"/>
                <a:gd name="T14" fmla="*/ 535 w 535"/>
                <a:gd name="T15" fmla="*/ 464 h 535"/>
                <a:gd name="T16" fmla="*/ 533 w 535"/>
                <a:gd name="T17" fmla="*/ 482 h 535"/>
                <a:gd name="T18" fmla="*/ 526 w 535"/>
                <a:gd name="T19" fmla="*/ 499 h 535"/>
                <a:gd name="T20" fmla="*/ 514 w 535"/>
                <a:gd name="T21" fmla="*/ 514 h 535"/>
                <a:gd name="T22" fmla="*/ 499 w 535"/>
                <a:gd name="T23" fmla="*/ 526 h 535"/>
                <a:gd name="T24" fmla="*/ 482 w 535"/>
                <a:gd name="T25" fmla="*/ 533 h 535"/>
                <a:gd name="T26" fmla="*/ 465 w 535"/>
                <a:gd name="T27" fmla="*/ 535 h 535"/>
                <a:gd name="T28" fmla="*/ 447 w 535"/>
                <a:gd name="T29" fmla="*/ 533 h 535"/>
                <a:gd name="T30" fmla="*/ 430 w 535"/>
                <a:gd name="T31" fmla="*/ 526 h 535"/>
                <a:gd name="T32" fmla="*/ 416 w 535"/>
                <a:gd name="T33" fmla="*/ 514 h 535"/>
                <a:gd name="T34" fmla="*/ 20 w 535"/>
                <a:gd name="T35" fmla="*/ 119 h 535"/>
                <a:gd name="T36" fmla="*/ 10 w 535"/>
                <a:gd name="T37" fmla="*/ 105 h 535"/>
                <a:gd name="T38" fmla="*/ 2 w 535"/>
                <a:gd name="T39" fmla="*/ 88 h 535"/>
                <a:gd name="T40" fmla="*/ 0 w 535"/>
                <a:gd name="T41" fmla="*/ 70 h 535"/>
                <a:gd name="T42" fmla="*/ 2 w 535"/>
                <a:gd name="T43" fmla="*/ 52 h 535"/>
                <a:gd name="T44" fmla="*/ 10 w 535"/>
                <a:gd name="T45" fmla="*/ 36 h 535"/>
                <a:gd name="T46" fmla="*/ 20 w 535"/>
                <a:gd name="T47" fmla="*/ 20 h 535"/>
                <a:gd name="T48" fmla="*/ 36 w 535"/>
                <a:gd name="T49" fmla="*/ 8 h 535"/>
                <a:gd name="T50" fmla="*/ 53 w 535"/>
                <a:gd name="T51" fmla="*/ 2 h 535"/>
                <a:gd name="T52" fmla="*/ 70 w 535"/>
                <a:gd name="T53"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5" h="535">
                  <a:moveTo>
                    <a:pt x="70" y="0"/>
                  </a:moveTo>
                  <a:lnTo>
                    <a:pt x="88" y="2"/>
                  </a:lnTo>
                  <a:lnTo>
                    <a:pt x="105" y="8"/>
                  </a:lnTo>
                  <a:lnTo>
                    <a:pt x="120" y="20"/>
                  </a:lnTo>
                  <a:lnTo>
                    <a:pt x="514" y="416"/>
                  </a:lnTo>
                  <a:lnTo>
                    <a:pt x="526" y="431"/>
                  </a:lnTo>
                  <a:lnTo>
                    <a:pt x="533" y="447"/>
                  </a:lnTo>
                  <a:lnTo>
                    <a:pt x="535" y="464"/>
                  </a:lnTo>
                  <a:lnTo>
                    <a:pt x="533" y="482"/>
                  </a:lnTo>
                  <a:lnTo>
                    <a:pt x="526" y="499"/>
                  </a:lnTo>
                  <a:lnTo>
                    <a:pt x="514" y="514"/>
                  </a:lnTo>
                  <a:lnTo>
                    <a:pt x="499" y="526"/>
                  </a:lnTo>
                  <a:lnTo>
                    <a:pt x="482" y="533"/>
                  </a:lnTo>
                  <a:lnTo>
                    <a:pt x="465" y="535"/>
                  </a:lnTo>
                  <a:lnTo>
                    <a:pt x="447" y="533"/>
                  </a:lnTo>
                  <a:lnTo>
                    <a:pt x="430" y="526"/>
                  </a:lnTo>
                  <a:lnTo>
                    <a:pt x="416" y="514"/>
                  </a:lnTo>
                  <a:lnTo>
                    <a:pt x="20" y="119"/>
                  </a:lnTo>
                  <a:lnTo>
                    <a:pt x="10" y="105"/>
                  </a:lnTo>
                  <a:lnTo>
                    <a:pt x="2" y="88"/>
                  </a:lnTo>
                  <a:lnTo>
                    <a:pt x="0" y="70"/>
                  </a:lnTo>
                  <a:lnTo>
                    <a:pt x="2" y="52"/>
                  </a:lnTo>
                  <a:lnTo>
                    <a:pt x="10" y="36"/>
                  </a:lnTo>
                  <a:lnTo>
                    <a:pt x="20" y="20"/>
                  </a:lnTo>
                  <a:lnTo>
                    <a:pt x="36" y="8"/>
                  </a:lnTo>
                  <a:lnTo>
                    <a:pt x="53"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440">
              <a:extLst>
                <a:ext uri="{FF2B5EF4-FFF2-40B4-BE49-F238E27FC236}">
                  <a16:creationId xmlns:a16="http://schemas.microsoft.com/office/drawing/2014/main" id="{41EF6D5D-99F9-4F57-8312-3E586D0D5543}"/>
                </a:ext>
              </a:extLst>
            </p:cNvPr>
            <p:cNvSpPr>
              <a:spLocks/>
            </p:cNvSpPr>
            <p:nvPr/>
          </p:nvSpPr>
          <p:spPr bwMode="auto">
            <a:xfrm>
              <a:off x="5727700" y="5205413"/>
              <a:ext cx="111125" cy="22225"/>
            </a:xfrm>
            <a:custGeom>
              <a:avLst/>
              <a:gdLst>
                <a:gd name="T0" fmla="*/ 71 w 699"/>
                <a:gd name="T1" fmla="*/ 0 h 141"/>
                <a:gd name="T2" fmla="*/ 629 w 699"/>
                <a:gd name="T3" fmla="*/ 0 h 141"/>
                <a:gd name="T4" fmla="*/ 647 w 699"/>
                <a:gd name="T5" fmla="*/ 2 h 141"/>
                <a:gd name="T6" fmla="*/ 664 w 699"/>
                <a:gd name="T7" fmla="*/ 10 h 141"/>
                <a:gd name="T8" fmla="*/ 679 w 699"/>
                <a:gd name="T9" fmla="*/ 20 h 141"/>
                <a:gd name="T10" fmla="*/ 689 w 699"/>
                <a:gd name="T11" fmla="*/ 35 h 141"/>
                <a:gd name="T12" fmla="*/ 697 w 699"/>
                <a:gd name="T13" fmla="*/ 52 h 141"/>
                <a:gd name="T14" fmla="*/ 699 w 699"/>
                <a:gd name="T15" fmla="*/ 70 h 141"/>
                <a:gd name="T16" fmla="*/ 697 w 699"/>
                <a:gd name="T17" fmla="*/ 89 h 141"/>
                <a:gd name="T18" fmla="*/ 689 w 699"/>
                <a:gd name="T19" fmla="*/ 106 h 141"/>
                <a:gd name="T20" fmla="*/ 679 w 699"/>
                <a:gd name="T21" fmla="*/ 120 h 141"/>
                <a:gd name="T22" fmla="*/ 664 w 699"/>
                <a:gd name="T23" fmla="*/ 131 h 141"/>
                <a:gd name="T24" fmla="*/ 647 w 699"/>
                <a:gd name="T25" fmla="*/ 138 h 141"/>
                <a:gd name="T26" fmla="*/ 629 w 699"/>
                <a:gd name="T27" fmla="*/ 141 h 141"/>
                <a:gd name="T28" fmla="*/ 71 w 699"/>
                <a:gd name="T29" fmla="*/ 141 h 141"/>
                <a:gd name="T30" fmla="*/ 52 w 699"/>
                <a:gd name="T31" fmla="*/ 138 h 141"/>
                <a:gd name="T32" fmla="*/ 35 w 699"/>
                <a:gd name="T33" fmla="*/ 131 h 141"/>
                <a:gd name="T34" fmla="*/ 21 w 699"/>
                <a:gd name="T35" fmla="*/ 120 h 141"/>
                <a:gd name="T36" fmla="*/ 10 w 699"/>
                <a:gd name="T37" fmla="*/ 106 h 141"/>
                <a:gd name="T38" fmla="*/ 3 w 699"/>
                <a:gd name="T39" fmla="*/ 89 h 141"/>
                <a:gd name="T40" fmla="*/ 0 w 699"/>
                <a:gd name="T41" fmla="*/ 70 h 141"/>
                <a:gd name="T42" fmla="*/ 3 w 699"/>
                <a:gd name="T43" fmla="*/ 52 h 141"/>
                <a:gd name="T44" fmla="*/ 10 w 699"/>
                <a:gd name="T45" fmla="*/ 35 h 141"/>
                <a:gd name="T46" fmla="*/ 21 w 699"/>
                <a:gd name="T47" fmla="*/ 20 h 141"/>
                <a:gd name="T48" fmla="*/ 35 w 699"/>
                <a:gd name="T49" fmla="*/ 10 h 141"/>
                <a:gd name="T50" fmla="*/ 52 w 699"/>
                <a:gd name="T51" fmla="*/ 2 h 141"/>
                <a:gd name="T52" fmla="*/ 71 w 699"/>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9" h="141">
                  <a:moveTo>
                    <a:pt x="71" y="0"/>
                  </a:moveTo>
                  <a:lnTo>
                    <a:pt x="629" y="0"/>
                  </a:lnTo>
                  <a:lnTo>
                    <a:pt x="647" y="2"/>
                  </a:lnTo>
                  <a:lnTo>
                    <a:pt x="664" y="10"/>
                  </a:lnTo>
                  <a:lnTo>
                    <a:pt x="679" y="20"/>
                  </a:lnTo>
                  <a:lnTo>
                    <a:pt x="689" y="35"/>
                  </a:lnTo>
                  <a:lnTo>
                    <a:pt x="697" y="52"/>
                  </a:lnTo>
                  <a:lnTo>
                    <a:pt x="699" y="70"/>
                  </a:lnTo>
                  <a:lnTo>
                    <a:pt x="697" y="89"/>
                  </a:lnTo>
                  <a:lnTo>
                    <a:pt x="689" y="106"/>
                  </a:lnTo>
                  <a:lnTo>
                    <a:pt x="679" y="120"/>
                  </a:lnTo>
                  <a:lnTo>
                    <a:pt x="664" y="131"/>
                  </a:lnTo>
                  <a:lnTo>
                    <a:pt x="647" y="138"/>
                  </a:lnTo>
                  <a:lnTo>
                    <a:pt x="629" y="141"/>
                  </a:lnTo>
                  <a:lnTo>
                    <a:pt x="71" y="141"/>
                  </a:lnTo>
                  <a:lnTo>
                    <a:pt x="52" y="138"/>
                  </a:lnTo>
                  <a:lnTo>
                    <a:pt x="35" y="131"/>
                  </a:lnTo>
                  <a:lnTo>
                    <a:pt x="21" y="120"/>
                  </a:lnTo>
                  <a:lnTo>
                    <a:pt x="10" y="106"/>
                  </a:lnTo>
                  <a:lnTo>
                    <a:pt x="3" y="89"/>
                  </a:lnTo>
                  <a:lnTo>
                    <a:pt x="0" y="70"/>
                  </a:lnTo>
                  <a:lnTo>
                    <a:pt x="3" y="52"/>
                  </a:lnTo>
                  <a:lnTo>
                    <a:pt x="10" y="35"/>
                  </a:lnTo>
                  <a:lnTo>
                    <a:pt x="21" y="20"/>
                  </a:lnTo>
                  <a:lnTo>
                    <a:pt x="35" y="10"/>
                  </a:lnTo>
                  <a:lnTo>
                    <a:pt x="52" y="2"/>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441">
              <a:extLst>
                <a:ext uri="{FF2B5EF4-FFF2-40B4-BE49-F238E27FC236}">
                  <a16:creationId xmlns:a16="http://schemas.microsoft.com/office/drawing/2014/main" id="{8FBC723D-45E0-6022-7B51-9ED77B0F4D11}"/>
                </a:ext>
              </a:extLst>
            </p:cNvPr>
            <p:cNvSpPr>
              <a:spLocks/>
            </p:cNvSpPr>
            <p:nvPr/>
          </p:nvSpPr>
          <p:spPr bwMode="auto">
            <a:xfrm>
              <a:off x="5448300" y="5205413"/>
              <a:ext cx="111125" cy="22225"/>
            </a:xfrm>
            <a:custGeom>
              <a:avLst/>
              <a:gdLst>
                <a:gd name="T0" fmla="*/ 70 w 698"/>
                <a:gd name="T1" fmla="*/ 0 h 141"/>
                <a:gd name="T2" fmla="*/ 628 w 698"/>
                <a:gd name="T3" fmla="*/ 0 h 141"/>
                <a:gd name="T4" fmla="*/ 647 w 698"/>
                <a:gd name="T5" fmla="*/ 2 h 141"/>
                <a:gd name="T6" fmla="*/ 664 w 698"/>
                <a:gd name="T7" fmla="*/ 10 h 141"/>
                <a:gd name="T8" fmla="*/ 678 w 698"/>
                <a:gd name="T9" fmla="*/ 20 h 141"/>
                <a:gd name="T10" fmla="*/ 689 w 698"/>
                <a:gd name="T11" fmla="*/ 35 h 141"/>
                <a:gd name="T12" fmla="*/ 696 w 698"/>
                <a:gd name="T13" fmla="*/ 52 h 141"/>
                <a:gd name="T14" fmla="*/ 698 w 698"/>
                <a:gd name="T15" fmla="*/ 70 h 141"/>
                <a:gd name="T16" fmla="*/ 696 w 698"/>
                <a:gd name="T17" fmla="*/ 89 h 141"/>
                <a:gd name="T18" fmla="*/ 689 w 698"/>
                <a:gd name="T19" fmla="*/ 106 h 141"/>
                <a:gd name="T20" fmla="*/ 678 w 698"/>
                <a:gd name="T21" fmla="*/ 120 h 141"/>
                <a:gd name="T22" fmla="*/ 664 w 698"/>
                <a:gd name="T23" fmla="*/ 131 h 141"/>
                <a:gd name="T24" fmla="*/ 647 w 698"/>
                <a:gd name="T25" fmla="*/ 138 h 141"/>
                <a:gd name="T26" fmla="*/ 628 w 698"/>
                <a:gd name="T27" fmla="*/ 141 h 141"/>
                <a:gd name="T28" fmla="*/ 70 w 698"/>
                <a:gd name="T29" fmla="*/ 141 h 141"/>
                <a:gd name="T30" fmla="*/ 51 w 698"/>
                <a:gd name="T31" fmla="*/ 138 h 141"/>
                <a:gd name="T32" fmla="*/ 35 w 698"/>
                <a:gd name="T33" fmla="*/ 131 h 141"/>
                <a:gd name="T34" fmla="*/ 21 w 698"/>
                <a:gd name="T35" fmla="*/ 120 h 141"/>
                <a:gd name="T36" fmla="*/ 10 w 698"/>
                <a:gd name="T37" fmla="*/ 106 h 141"/>
                <a:gd name="T38" fmla="*/ 3 w 698"/>
                <a:gd name="T39" fmla="*/ 89 h 141"/>
                <a:gd name="T40" fmla="*/ 0 w 698"/>
                <a:gd name="T41" fmla="*/ 70 h 141"/>
                <a:gd name="T42" fmla="*/ 3 w 698"/>
                <a:gd name="T43" fmla="*/ 52 h 141"/>
                <a:gd name="T44" fmla="*/ 10 w 698"/>
                <a:gd name="T45" fmla="*/ 35 h 141"/>
                <a:gd name="T46" fmla="*/ 21 w 698"/>
                <a:gd name="T47" fmla="*/ 21 h 141"/>
                <a:gd name="T48" fmla="*/ 35 w 698"/>
                <a:gd name="T49" fmla="*/ 10 h 141"/>
                <a:gd name="T50" fmla="*/ 52 w 698"/>
                <a:gd name="T51" fmla="*/ 2 h 141"/>
                <a:gd name="T52" fmla="*/ 70 w 69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8" h="141">
                  <a:moveTo>
                    <a:pt x="70" y="0"/>
                  </a:moveTo>
                  <a:lnTo>
                    <a:pt x="628" y="0"/>
                  </a:lnTo>
                  <a:lnTo>
                    <a:pt x="647" y="2"/>
                  </a:lnTo>
                  <a:lnTo>
                    <a:pt x="664" y="10"/>
                  </a:lnTo>
                  <a:lnTo>
                    <a:pt x="678" y="20"/>
                  </a:lnTo>
                  <a:lnTo>
                    <a:pt x="689" y="35"/>
                  </a:lnTo>
                  <a:lnTo>
                    <a:pt x="696" y="52"/>
                  </a:lnTo>
                  <a:lnTo>
                    <a:pt x="698" y="70"/>
                  </a:lnTo>
                  <a:lnTo>
                    <a:pt x="696" y="89"/>
                  </a:lnTo>
                  <a:lnTo>
                    <a:pt x="689" y="106"/>
                  </a:lnTo>
                  <a:lnTo>
                    <a:pt x="678" y="120"/>
                  </a:lnTo>
                  <a:lnTo>
                    <a:pt x="664" y="131"/>
                  </a:lnTo>
                  <a:lnTo>
                    <a:pt x="647" y="138"/>
                  </a:lnTo>
                  <a:lnTo>
                    <a:pt x="628" y="141"/>
                  </a:lnTo>
                  <a:lnTo>
                    <a:pt x="70" y="141"/>
                  </a:lnTo>
                  <a:lnTo>
                    <a:pt x="51" y="138"/>
                  </a:lnTo>
                  <a:lnTo>
                    <a:pt x="35" y="131"/>
                  </a:lnTo>
                  <a:lnTo>
                    <a:pt x="21" y="120"/>
                  </a:lnTo>
                  <a:lnTo>
                    <a:pt x="10" y="106"/>
                  </a:lnTo>
                  <a:lnTo>
                    <a:pt x="3" y="89"/>
                  </a:lnTo>
                  <a:lnTo>
                    <a:pt x="0" y="70"/>
                  </a:lnTo>
                  <a:lnTo>
                    <a:pt x="3" y="52"/>
                  </a:lnTo>
                  <a:lnTo>
                    <a:pt x="10" y="35"/>
                  </a:lnTo>
                  <a:lnTo>
                    <a:pt x="21" y="21"/>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442">
              <a:extLst>
                <a:ext uri="{FF2B5EF4-FFF2-40B4-BE49-F238E27FC236}">
                  <a16:creationId xmlns:a16="http://schemas.microsoft.com/office/drawing/2014/main" id="{FAE7FB5C-D080-E554-EEBC-AE7434CC15D5}"/>
                </a:ext>
              </a:extLst>
            </p:cNvPr>
            <p:cNvSpPr>
              <a:spLocks/>
            </p:cNvSpPr>
            <p:nvPr/>
          </p:nvSpPr>
          <p:spPr bwMode="auto">
            <a:xfrm>
              <a:off x="5707063" y="5064125"/>
              <a:ext cx="84138" cy="84137"/>
            </a:xfrm>
            <a:custGeom>
              <a:avLst/>
              <a:gdLst>
                <a:gd name="T0" fmla="*/ 465 w 535"/>
                <a:gd name="T1" fmla="*/ 0 h 535"/>
                <a:gd name="T2" fmla="*/ 483 w 535"/>
                <a:gd name="T3" fmla="*/ 2 h 535"/>
                <a:gd name="T4" fmla="*/ 500 w 535"/>
                <a:gd name="T5" fmla="*/ 10 h 535"/>
                <a:gd name="T6" fmla="*/ 515 w 535"/>
                <a:gd name="T7" fmla="*/ 21 h 535"/>
                <a:gd name="T8" fmla="*/ 526 w 535"/>
                <a:gd name="T9" fmla="*/ 36 h 535"/>
                <a:gd name="T10" fmla="*/ 533 w 535"/>
                <a:gd name="T11" fmla="*/ 53 h 535"/>
                <a:gd name="T12" fmla="*/ 535 w 535"/>
                <a:gd name="T13" fmla="*/ 70 h 535"/>
                <a:gd name="T14" fmla="*/ 533 w 535"/>
                <a:gd name="T15" fmla="*/ 88 h 535"/>
                <a:gd name="T16" fmla="*/ 526 w 535"/>
                <a:gd name="T17" fmla="*/ 105 h 535"/>
                <a:gd name="T18" fmla="*/ 515 w 535"/>
                <a:gd name="T19" fmla="*/ 120 h 535"/>
                <a:gd name="T20" fmla="*/ 121 w 535"/>
                <a:gd name="T21" fmla="*/ 515 h 535"/>
                <a:gd name="T22" fmla="*/ 105 w 535"/>
                <a:gd name="T23" fmla="*/ 526 h 535"/>
                <a:gd name="T24" fmla="*/ 88 w 535"/>
                <a:gd name="T25" fmla="*/ 533 h 535"/>
                <a:gd name="T26" fmla="*/ 71 w 535"/>
                <a:gd name="T27" fmla="*/ 535 h 535"/>
                <a:gd name="T28" fmla="*/ 53 w 535"/>
                <a:gd name="T29" fmla="*/ 533 h 535"/>
                <a:gd name="T30" fmla="*/ 36 w 535"/>
                <a:gd name="T31" fmla="*/ 526 h 535"/>
                <a:gd name="T32" fmla="*/ 21 w 535"/>
                <a:gd name="T33" fmla="*/ 515 h 535"/>
                <a:gd name="T34" fmla="*/ 10 w 535"/>
                <a:gd name="T35" fmla="*/ 499 h 535"/>
                <a:gd name="T36" fmla="*/ 2 w 535"/>
                <a:gd name="T37" fmla="*/ 483 h 535"/>
                <a:gd name="T38" fmla="*/ 0 w 535"/>
                <a:gd name="T39" fmla="*/ 466 h 535"/>
                <a:gd name="T40" fmla="*/ 2 w 535"/>
                <a:gd name="T41" fmla="*/ 448 h 535"/>
                <a:gd name="T42" fmla="*/ 10 w 535"/>
                <a:gd name="T43" fmla="*/ 431 h 535"/>
                <a:gd name="T44" fmla="*/ 21 w 535"/>
                <a:gd name="T45" fmla="*/ 416 h 535"/>
                <a:gd name="T46" fmla="*/ 415 w 535"/>
                <a:gd name="T47" fmla="*/ 21 h 535"/>
                <a:gd name="T48" fmla="*/ 430 w 535"/>
                <a:gd name="T49" fmla="*/ 10 h 535"/>
                <a:gd name="T50" fmla="*/ 447 w 535"/>
                <a:gd name="T51" fmla="*/ 2 h 535"/>
                <a:gd name="T52" fmla="*/ 465 w 535"/>
                <a:gd name="T53"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5" h="535">
                  <a:moveTo>
                    <a:pt x="465" y="0"/>
                  </a:moveTo>
                  <a:lnTo>
                    <a:pt x="483" y="2"/>
                  </a:lnTo>
                  <a:lnTo>
                    <a:pt x="500" y="10"/>
                  </a:lnTo>
                  <a:lnTo>
                    <a:pt x="515" y="21"/>
                  </a:lnTo>
                  <a:lnTo>
                    <a:pt x="526" y="36"/>
                  </a:lnTo>
                  <a:lnTo>
                    <a:pt x="533" y="53"/>
                  </a:lnTo>
                  <a:lnTo>
                    <a:pt x="535" y="70"/>
                  </a:lnTo>
                  <a:lnTo>
                    <a:pt x="533" y="88"/>
                  </a:lnTo>
                  <a:lnTo>
                    <a:pt x="526" y="105"/>
                  </a:lnTo>
                  <a:lnTo>
                    <a:pt x="515" y="120"/>
                  </a:lnTo>
                  <a:lnTo>
                    <a:pt x="121" y="515"/>
                  </a:lnTo>
                  <a:lnTo>
                    <a:pt x="105" y="526"/>
                  </a:lnTo>
                  <a:lnTo>
                    <a:pt x="88" y="533"/>
                  </a:lnTo>
                  <a:lnTo>
                    <a:pt x="71" y="535"/>
                  </a:lnTo>
                  <a:lnTo>
                    <a:pt x="53" y="533"/>
                  </a:lnTo>
                  <a:lnTo>
                    <a:pt x="36" y="526"/>
                  </a:lnTo>
                  <a:lnTo>
                    <a:pt x="21" y="515"/>
                  </a:lnTo>
                  <a:lnTo>
                    <a:pt x="10" y="499"/>
                  </a:lnTo>
                  <a:lnTo>
                    <a:pt x="2" y="483"/>
                  </a:lnTo>
                  <a:lnTo>
                    <a:pt x="0" y="466"/>
                  </a:lnTo>
                  <a:lnTo>
                    <a:pt x="2" y="448"/>
                  </a:lnTo>
                  <a:lnTo>
                    <a:pt x="10" y="431"/>
                  </a:lnTo>
                  <a:lnTo>
                    <a:pt x="21" y="416"/>
                  </a:lnTo>
                  <a:lnTo>
                    <a:pt x="415" y="21"/>
                  </a:lnTo>
                  <a:lnTo>
                    <a:pt x="430" y="10"/>
                  </a:lnTo>
                  <a:lnTo>
                    <a:pt x="447" y="2"/>
                  </a:lnTo>
                  <a:lnTo>
                    <a:pt x="4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443">
              <a:extLst>
                <a:ext uri="{FF2B5EF4-FFF2-40B4-BE49-F238E27FC236}">
                  <a16:creationId xmlns:a16="http://schemas.microsoft.com/office/drawing/2014/main" id="{6FD0D0CC-646C-7238-C1B7-D707A89627BA}"/>
                </a:ext>
              </a:extLst>
            </p:cNvPr>
            <p:cNvSpPr>
              <a:spLocks noEditPoints="1"/>
            </p:cNvSpPr>
            <p:nvPr/>
          </p:nvSpPr>
          <p:spPr bwMode="auto">
            <a:xfrm>
              <a:off x="5422900" y="5157788"/>
              <a:ext cx="414338" cy="400050"/>
            </a:xfrm>
            <a:custGeom>
              <a:avLst/>
              <a:gdLst>
                <a:gd name="T0" fmla="*/ 550 w 2606"/>
                <a:gd name="T1" fmla="*/ 1124 h 2518"/>
                <a:gd name="T2" fmla="*/ 1266 w 2606"/>
                <a:gd name="T3" fmla="*/ 142 h 2518"/>
                <a:gd name="T4" fmla="*/ 1235 w 2606"/>
                <a:gd name="T5" fmla="*/ 645 h 2518"/>
                <a:gd name="T6" fmla="*/ 1171 w 2606"/>
                <a:gd name="T7" fmla="*/ 820 h 2518"/>
                <a:gd name="T8" fmla="*/ 1064 w 2606"/>
                <a:gd name="T9" fmla="*/ 953 h 2518"/>
                <a:gd name="T10" fmla="*/ 942 w 2606"/>
                <a:gd name="T11" fmla="*/ 1049 h 2518"/>
                <a:gd name="T12" fmla="*/ 826 w 2606"/>
                <a:gd name="T13" fmla="*/ 1112 h 2518"/>
                <a:gd name="T14" fmla="*/ 743 w 2606"/>
                <a:gd name="T15" fmla="*/ 1144 h 2518"/>
                <a:gd name="T16" fmla="*/ 703 w 2606"/>
                <a:gd name="T17" fmla="*/ 1155 h 2518"/>
                <a:gd name="T18" fmla="*/ 702 w 2606"/>
                <a:gd name="T19" fmla="*/ 2220 h 2518"/>
                <a:gd name="T20" fmla="*/ 783 w 2606"/>
                <a:gd name="T21" fmla="*/ 2331 h 2518"/>
                <a:gd name="T22" fmla="*/ 916 w 2606"/>
                <a:gd name="T23" fmla="*/ 2376 h 2518"/>
                <a:gd name="T24" fmla="*/ 2150 w 2606"/>
                <a:gd name="T25" fmla="*/ 2358 h 2518"/>
                <a:gd name="T26" fmla="*/ 2265 w 2606"/>
                <a:gd name="T27" fmla="*/ 2281 h 2518"/>
                <a:gd name="T28" fmla="*/ 2318 w 2606"/>
                <a:gd name="T29" fmla="*/ 2141 h 2518"/>
                <a:gd name="T30" fmla="*/ 2453 w 2606"/>
                <a:gd name="T31" fmla="*/ 1126 h 2518"/>
                <a:gd name="T32" fmla="*/ 2372 w 2606"/>
                <a:gd name="T33" fmla="*/ 1017 h 2518"/>
                <a:gd name="T34" fmla="*/ 2239 w 2606"/>
                <a:gd name="T35" fmla="*/ 975 h 2518"/>
                <a:gd name="T36" fmla="*/ 1566 w 2606"/>
                <a:gd name="T37" fmla="*/ 955 h 2518"/>
                <a:gd name="T38" fmla="*/ 1546 w 2606"/>
                <a:gd name="T39" fmla="*/ 438 h 2518"/>
                <a:gd name="T40" fmla="*/ 1523 w 2606"/>
                <a:gd name="T41" fmla="*/ 280 h 2518"/>
                <a:gd name="T42" fmla="*/ 1453 w 2606"/>
                <a:gd name="T43" fmla="*/ 182 h 2518"/>
                <a:gd name="T44" fmla="*/ 1345 w 2606"/>
                <a:gd name="T45" fmla="*/ 142 h 2518"/>
                <a:gd name="T46" fmla="*/ 1393 w 2606"/>
                <a:gd name="T47" fmla="*/ 8 h 2518"/>
                <a:gd name="T48" fmla="*/ 1537 w 2606"/>
                <a:gd name="T49" fmla="*/ 69 h 2518"/>
                <a:gd name="T50" fmla="*/ 1640 w 2606"/>
                <a:gd name="T51" fmla="*/ 197 h 2518"/>
                <a:gd name="T52" fmla="*/ 1685 w 2606"/>
                <a:gd name="T53" fmla="*/ 383 h 2518"/>
                <a:gd name="T54" fmla="*/ 2289 w 2606"/>
                <a:gd name="T55" fmla="*/ 839 h 2518"/>
                <a:gd name="T56" fmla="*/ 2464 w 2606"/>
                <a:gd name="T57" fmla="*/ 913 h 2518"/>
                <a:gd name="T58" fmla="*/ 2577 w 2606"/>
                <a:gd name="T59" fmla="*/ 1060 h 2518"/>
                <a:gd name="T60" fmla="*/ 2605 w 2606"/>
                <a:gd name="T61" fmla="*/ 1208 h 2518"/>
                <a:gd name="T62" fmla="*/ 2434 w 2606"/>
                <a:gd name="T63" fmla="*/ 2257 h 2518"/>
                <a:gd name="T64" fmla="*/ 2338 w 2606"/>
                <a:gd name="T65" fmla="*/ 2409 h 2518"/>
                <a:gd name="T66" fmla="*/ 2179 w 2606"/>
                <a:gd name="T67" fmla="*/ 2496 h 2518"/>
                <a:gd name="T68" fmla="*/ 916 w 2606"/>
                <a:gd name="T69" fmla="*/ 2518 h 2518"/>
                <a:gd name="T70" fmla="*/ 738 w 2606"/>
                <a:gd name="T71" fmla="*/ 2471 h 2518"/>
                <a:gd name="T72" fmla="*/ 628 w 2606"/>
                <a:gd name="T73" fmla="*/ 2454 h 2518"/>
                <a:gd name="T74" fmla="*/ 138 w 2606"/>
                <a:gd name="T75" fmla="*/ 2476 h 2518"/>
                <a:gd name="T76" fmla="*/ 41 w 2606"/>
                <a:gd name="T77" fmla="*/ 2436 h 2518"/>
                <a:gd name="T78" fmla="*/ 0 w 2606"/>
                <a:gd name="T79" fmla="*/ 2339 h 2518"/>
                <a:gd name="T80" fmla="*/ 24 w 2606"/>
                <a:gd name="T81" fmla="*/ 1045 h 2518"/>
                <a:gd name="T82" fmla="*/ 111 w 2606"/>
                <a:gd name="T83" fmla="*/ 987 h 2518"/>
                <a:gd name="T84" fmla="*/ 609 w 2606"/>
                <a:gd name="T85" fmla="*/ 996 h 2518"/>
                <a:gd name="T86" fmla="*/ 678 w 2606"/>
                <a:gd name="T87" fmla="*/ 1017 h 2518"/>
                <a:gd name="T88" fmla="*/ 722 w 2606"/>
                <a:gd name="T89" fmla="*/ 1003 h 2518"/>
                <a:gd name="T90" fmla="*/ 814 w 2606"/>
                <a:gd name="T91" fmla="*/ 961 h 2518"/>
                <a:gd name="T92" fmla="*/ 926 w 2606"/>
                <a:gd name="T93" fmla="*/ 887 h 2518"/>
                <a:gd name="T94" fmla="*/ 1029 w 2606"/>
                <a:gd name="T95" fmla="*/ 779 h 2518"/>
                <a:gd name="T96" fmla="*/ 1095 w 2606"/>
                <a:gd name="T97" fmla="*/ 630 h 2518"/>
                <a:gd name="T98" fmla="*/ 1106 w 2606"/>
                <a:gd name="T99" fmla="*/ 71 h 2518"/>
                <a:gd name="T100" fmla="*/ 1153 w 2606"/>
                <a:gd name="T101" fmla="*/ 21 h 2518"/>
                <a:gd name="T102" fmla="*/ 1206 w 2606"/>
                <a:gd name="T103" fmla="*/ 9 h 2518"/>
                <a:gd name="T104" fmla="*/ 1322 w 2606"/>
                <a:gd name="T105" fmla="*/ 0 h 2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6" h="2518">
                  <a:moveTo>
                    <a:pt x="141" y="1124"/>
                  </a:moveTo>
                  <a:lnTo>
                    <a:pt x="141" y="2337"/>
                  </a:lnTo>
                  <a:lnTo>
                    <a:pt x="550" y="2337"/>
                  </a:lnTo>
                  <a:lnTo>
                    <a:pt x="550" y="1124"/>
                  </a:lnTo>
                  <a:lnTo>
                    <a:pt x="141" y="1124"/>
                  </a:lnTo>
                  <a:close/>
                  <a:moveTo>
                    <a:pt x="1318" y="139"/>
                  </a:moveTo>
                  <a:lnTo>
                    <a:pt x="1291" y="141"/>
                  </a:lnTo>
                  <a:lnTo>
                    <a:pt x="1266" y="142"/>
                  </a:lnTo>
                  <a:lnTo>
                    <a:pt x="1245" y="145"/>
                  </a:lnTo>
                  <a:lnTo>
                    <a:pt x="1245" y="541"/>
                  </a:lnTo>
                  <a:lnTo>
                    <a:pt x="1242" y="594"/>
                  </a:lnTo>
                  <a:lnTo>
                    <a:pt x="1235" y="645"/>
                  </a:lnTo>
                  <a:lnTo>
                    <a:pt x="1225" y="693"/>
                  </a:lnTo>
                  <a:lnTo>
                    <a:pt x="1210" y="738"/>
                  </a:lnTo>
                  <a:lnTo>
                    <a:pt x="1192" y="779"/>
                  </a:lnTo>
                  <a:lnTo>
                    <a:pt x="1171" y="820"/>
                  </a:lnTo>
                  <a:lnTo>
                    <a:pt x="1147" y="857"/>
                  </a:lnTo>
                  <a:lnTo>
                    <a:pt x="1121" y="892"/>
                  </a:lnTo>
                  <a:lnTo>
                    <a:pt x="1094" y="923"/>
                  </a:lnTo>
                  <a:lnTo>
                    <a:pt x="1064" y="953"/>
                  </a:lnTo>
                  <a:lnTo>
                    <a:pt x="1035" y="980"/>
                  </a:lnTo>
                  <a:lnTo>
                    <a:pt x="1004" y="1006"/>
                  </a:lnTo>
                  <a:lnTo>
                    <a:pt x="973" y="1028"/>
                  </a:lnTo>
                  <a:lnTo>
                    <a:pt x="942" y="1049"/>
                  </a:lnTo>
                  <a:lnTo>
                    <a:pt x="911" y="1067"/>
                  </a:lnTo>
                  <a:lnTo>
                    <a:pt x="881" y="1084"/>
                  </a:lnTo>
                  <a:lnTo>
                    <a:pt x="853" y="1099"/>
                  </a:lnTo>
                  <a:lnTo>
                    <a:pt x="826" y="1112"/>
                  </a:lnTo>
                  <a:lnTo>
                    <a:pt x="801" y="1122"/>
                  </a:lnTo>
                  <a:lnTo>
                    <a:pt x="779" y="1132"/>
                  </a:lnTo>
                  <a:lnTo>
                    <a:pt x="760" y="1139"/>
                  </a:lnTo>
                  <a:lnTo>
                    <a:pt x="743" y="1144"/>
                  </a:lnTo>
                  <a:lnTo>
                    <a:pt x="729" y="1149"/>
                  </a:lnTo>
                  <a:lnTo>
                    <a:pt x="721" y="1152"/>
                  </a:lnTo>
                  <a:lnTo>
                    <a:pt x="715" y="1153"/>
                  </a:lnTo>
                  <a:lnTo>
                    <a:pt x="703" y="1155"/>
                  </a:lnTo>
                  <a:lnTo>
                    <a:pt x="690" y="1155"/>
                  </a:lnTo>
                  <a:lnTo>
                    <a:pt x="690" y="2149"/>
                  </a:lnTo>
                  <a:lnTo>
                    <a:pt x="693" y="2186"/>
                  </a:lnTo>
                  <a:lnTo>
                    <a:pt x="702" y="2220"/>
                  </a:lnTo>
                  <a:lnTo>
                    <a:pt x="715" y="2253"/>
                  </a:lnTo>
                  <a:lnTo>
                    <a:pt x="733" y="2283"/>
                  </a:lnTo>
                  <a:lnTo>
                    <a:pt x="757" y="2309"/>
                  </a:lnTo>
                  <a:lnTo>
                    <a:pt x="783" y="2331"/>
                  </a:lnTo>
                  <a:lnTo>
                    <a:pt x="813" y="2350"/>
                  </a:lnTo>
                  <a:lnTo>
                    <a:pt x="844" y="2364"/>
                  </a:lnTo>
                  <a:lnTo>
                    <a:pt x="879" y="2373"/>
                  </a:lnTo>
                  <a:lnTo>
                    <a:pt x="916" y="2376"/>
                  </a:lnTo>
                  <a:lnTo>
                    <a:pt x="2022" y="2376"/>
                  </a:lnTo>
                  <a:lnTo>
                    <a:pt x="2068" y="2374"/>
                  </a:lnTo>
                  <a:lnTo>
                    <a:pt x="2111" y="2367"/>
                  </a:lnTo>
                  <a:lnTo>
                    <a:pt x="2150" y="2358"/>
                  </a:lnTo>
                  <a:lnTo>
                    <a:pt x="2185" y="2344"/>
                  </a:lnTo>
                  <a:lnTo>
                    <a:pt x="2215" y="2327"/>
                  </a:lnTo>
                  <a:lnTo>
                    <a:pt x="2242" y="2305"/>
                  </a:lnTo>
                  <a:lnTo>
                    <a:pt x="2265" y="2281"/>
                  </a:lnTo>
                  <a:lnTo>
                    <a:pt x="2284" y="2251"/>
                  </a:lnTo>
                  <a:lnTo>
                    <a:pt x="2299" y="2218"/>
                  </a:lnTo>
                  <a:lnTo>
                    <a:pt x="2310" y="2181"/>
                  </a:lnTo>
                  <a:lnTo>
                    <a:pt x="2318" y="2141"/>
                  </a:lnTo>
                  <a:lnTo>
                    <a:pt x="2318" y="2139"/>
                  </a:lnTo>
                  <a:lnTo>
                    <a:pt x="2466" y="1196"/>
                  </a:lnTo>
                  <a:lnTo>
                    <a:pt x="2461" y="1160"/>
                  </a:lnTo>
                  <a:lnTo>
                    <a:pt x="2453" y="1126"/>
                  </a:lnTo>
                  <a:lnTo>
                    <a:pt x="2439" y="1095"/>
                  </a:lnTo>
                  <a:lnTo>
                    <a:pt x="2420" y="1066"/>
                  </a:lnTo>
                  <a:lnTo>
                    <a:pt x="2398" y="1040"/>
                  </a:lnTo>
                  <a:lnTo>
                    <a:pt x="2372" y="1017"/>
                  </a:lnTo>
                  <a:lnTo>
                    <a:pt x="2342" y="1001"/>
                  </a:lnTo>
                  <a:lnTo>
                    <a:pt x="2310" y="987"/>
                  </a:lnTo>
                  <a:lnTo>
                    <a:pt x="2275" y="978"/>
                  </a:lnTo>
                  <a:lnTo>
                    <a:pt x="2239" y="975"/>
                  </a:lnTo>
                  <a:lnTo>
                    <a:pt x="1616" y="975"/>
                  </a:lnTo>
                  <a:lnTo>
                    <a:pt x="1598" y="973"/>
                  </a:lnTo>
                  <a:lnTo>
                    <a:pt x="1581" y="966"/>
                  </a:lnTo>
                  <a:lnTo>
                    <a:pt x="1566" y="955"/>
                  </a:lnTo>
                  <a:lnTo>
                    <a:pt x="1556" y="941"/>
                  </a:lnTo>
                  <a:lnTo>
                    <a:pt x="1548" y="924"/>
                  </a:lnTo>
                  <a:lnTo>
                    <a:pt x="1546" y="905"/>
                  </a:lnTo>
                  <a:lnTo>
                    <a:pt x="1546" y="438"/>
                  </a:lnTo>
                  <a:lnTo>
                    <a:pt x="1545" y="392"/>
                  </a:lnTo>
                  <a:lnTo>
                    <a:pt x="1541" y="351"/>
                  </a:lnTo>
                  <a:lnTo>
                    <a:pt x="1533" y="314"/>
                  </a:lnTo>
                  <a:lnTo>
                    <a:pt x="1523" y="280"/>
                  </a:lnTo>
                  <a:lnTo>
                    <a:pt x="1510" y="249"/>
                  </a:lnTo>
                  <a:lnTo>
                    <a:pt x="1494" y="223"/>
                  </a:lnTo>
                  <a:lnTo>
                    <a:pt x="1475" y="201"/>
                  </a:lnTo>
                  <a:lnTo>
                    <a:pt x="1453" y="182"/>
                  </a:lnTo>
                  <a:lnTo>
                    <a:pt x="1428" y="166"/>
                  </a:lnTo>
                  <a:lnTo>
                    <a:pt x="1401" y="154"/>
                  </a:lnTo>
                  <a:lnTo>
                    <a:pt x="1374" y="147"/>
                  </a:lnTo>
                  <a:lnTo>
                    <a:pt x="1345" y="142"/>
                  </a:lnTo>
                  <a:lnTo>
                    <a:pt x="1318" y="139"/>
                  </a:lnTo>
                  <a:close/>
                  <a:moveTo>
                    <a:pt x="1322" y="0"/>
                  </a:moveTo>
                  <a:lnTo>
                    <a:pt x="1357" y="3"/>
                  </a:lnTo>
                  <a:lnTo>
                    <a:pt x="1393" y="8"/>
                  </a:lnTo>
                  <a:lnTo>
                    <a:pt x="1430" y="17"/>
                  </a:lnTo>
                  <a:lnTo>
                    <a:pt x="1466" y="29"/>
                  </a:lnTo>
                  <a:lnTo>
                    <a:pt x="1502" y="46"/>
                  </a:lnTo>
                  <a:lnTo>
                    <a:pt x="1537" y="69"/>
                  </a:lnTo>
                  <a:lnTo>
                    <a:pt x="1568" y="95"/>
                  </a:lnTo>
                  <a:lnTo>
                    <a:pt x="1596" y="125"/>
                  </a:lnTo>
                  <a:lnTo>
                    <a:pt x="1620" y="158"/>
                  </a:lnTo>
                  <a:lnTo>
                    <a:pt x="1640" y="197"/>
                  </a:lnTo>
                  <a:lnTo>
                    <a:pt x="1657" y="237"/>
                  </a:lnTo>
                  <a:lnTo>
                    <a:pt x="1670" y="282"/>
                  </a:lnTo>
                  <a:lnTo>
                    <a:pt x="1679" y="331"/>
                  </a:lnTo>
                  <a:lnTo>
                    <a:pt x="1685" y="383"/>
                  </a:lnTo>
                  <a:lnTo>
                    <a:pt x="1687" y="438"/>
                  </a:lnTo>
                  <a:lnTo>
                    <a:pt x="1687" y="836"/>
                  </a:lnTo>
                  <a:lnTo>
                    <a:pt x="2239" y="836"/>
                  </a:lnTo>
                  <a:lnTo>
                    <a:pt x="2289" y="839"/>
                  </a:lnTo>
                  <a:lnTo>
                    <a:pt x="2337" y="849"/>
                  </a:lnTo>
                  <a:lnTo>
                    <a:pt x="2382" y="865"/>
                  </a:lnTo>
                  <a:lnTo>
                    <a:pt x="2424" y="886"/>
                  </a:lnTo>
                  <a:lnTo>
                    <a:pt x="2464" y="913"/>
                  </a:lnTo>
                  <a:lnTo>
                    <a:pt x="2498" y="943"/>
                  </a:lnTo>
                  <a:lnTo>
                    <a:pt x="2529" y="978"/>
                  </a:lnTo>
                  <a:lnTo>
                    <a:pt x="2555" y="1017"/>
                  </a:lnTo>
                  <a:lnTo>
                    <a:pt x="2577" y="1060"/>
                  </a:lnTo>
                  <a:lnTo>
                    <a:pt x="2592" y="1105"/>
                  </a:lnTo>
                  <a:lnTo>
                    <a:pt x="2602" y="1153"/>
                  </a:lnTo>
                  <a:lnTo>
                    <a:pt x="2606" y="1203"/>
                  </a:lnTo>
                  <a:lnTo>
                    <a:pt x="2605" y="1208"/>
                  </a:lnTo>
                  <a:lnTo>
                    <a:pt x="2605" y="1213"/>
                  </a:lnTo>
                  <a:lnTo>
                    <a:pt x="2456" y="2160"/>
                  </a:lnTo>
                  <a:lnTo>
                    <a:pt x="2448" y="2211"/>
                  </a:lnTo>
                  <a:lnTo>
                    <a:pt x="2434" y="2257"/>
                  </a:lnTo>
                  <a:lnTo>
                    <a:pt x="2416" y="2301"/>
                  </a:lnTo>
                  <a:lnTo>
                    <a:pt x="2395" y="2341"/>
                  </a:lnTo>
                  <a:lnTo>
                    <a:pt x="2368" y="2377"/>
                  </a:lnTo>
                  <a:lnTo>
                    <a:pt x="2338" y="2409"/>
                  </a:lnTo>
                  <a:lnTo>
                    <a:pt x="2304" y="2437"/>
                  </a:lnTo>
                  <a:lnTo>
                    <a:pt x="2266" y="2462"/>
                  </a:lnTo>
                  <a:lnTo>
                    <a:pt x="2225" y="2482"/>
                  </a:lnTo>
                  <a:lnTo>
                    <a:pt x="2179" y="2496"/>
                  </a:lnTo>
                  <a:lnTo>
                    <a:pt x="2130" y="2508"/>
                  </a:lnTo>
                  <a:lnTo>
                    <a:pt x="2078" y="2514"/>
                  </a:lnTo>
                  <a:lnTo>
                    <a:pt x="2022" y="2518"/>
                  </a:lnTo>
                  <a:lnTo>
                    <a:pt x="916" y="2518"/>
                  </a:lnTo>
                  <a:lnTo>
                    <a:pt x="869" y="2514"/>
                  </a:lnTo>
                  <a:lnTo>
                    <a:pt x="822" y="2505"/>
                  </a:lnTo>
                  <a:lnTo>
                    <a:pt x="779" y="2490"/>
                  </a:lnTo>
                  <a:lnTo>
                    <a:pt x="738" y="2471"/>
                  </a:lnTo>
                  <a:lnTo>
                    <a:pt x="700" y="2446"/>
                  </a:lnTo>
                  <a:lnTo>
                    <a:pt x="666" y="2417"/>
                  </a:lnTo>
                  <a:lnTo>
                    <a:pt x="648" y="2437"/>
                  </a:lnTo>
                  <a:lnTo>
                    <a:pt x="628" y="2454"/>
                  </a:lnTo>
                  <a:lnTo>
                    <a:pt x="604" y="2466"/>
                  </a:lnTo>
                  <a:lnTo>
                    <a:pt x="579" y="2474"/>
                  </a:lnTo>
                  <a:lnTo>
                    <a:pt x="552" y="2476"/>
                  </a:lnTo>
                  <a:lnTo>
                    <a:pt x="138" y="2476"/>
                  </a:lnTo>
                  <a:lnTo>
                    <a:pt x="111" y="2474"/>
                  </a:lnTo>
                  <a:lnTo>
                    <a:pt x="84" y="2466"/>
                  </a:lnTo>
                  <a:lnTo>
                    <a:pt x="61" y="2453"/>
                  </a:lnTo>
                  <a:lnTo>
                    <a:pt x="41" y="2436"/>
                  </a:lnTo>
                  <a:lnTo>
                    <a:pt x="24" y="2416"/>
                  </a:lnTo>
                  <a:lnTo>
                    <a:pt x="12" y="2393"/>
                  </a:lnTo>
                  <a:lnTo>
                    <a:pt x="3" y="2366"/>
                  </a:lnTo>
                  <a:lnTo>
                    <a:pt x="0" y="2339"/>
                  </a:lnTo>
                  <a:lnTo>
                    <a:pt x="0" y="1123"/>
                  </a:lnTo>
                  <a:lnTo>
                    <a:pt x="3" y="1095"/>
                  </a:lnTo>
                  <a:lnTo>
                    <a:pt x="12" y="1069"/>
                  </a:lnTo>
                  <a:lnTo>
                    <a:pt x="24" y="1045"/>
                  </a:lnTo>
                  <a:lnTo>
                    <a:pt x="41" y="1025"/>
                  </a:lnTo>
                  <a:lnTo>
                    <a:pt x="61" y="1008"/>
                  </a:lnTo>
                  <a:lnTo>
                    <a:pt x="84" y="995"/>
                  </a:lnTo>
                  <a:lnTo>
                    <a:pt x="111" y="987"/>
                  </a:lnTo>
                  <a:lnTo>
                    <a:pt x="138" y="984"/>
                  </a:lnTo>
                  <a:lnTo>
                    <a:pt x="552" y="984"/>
                  </a:lnTo>
                  <a:lnTo>
                    <a:pt x="581" y="987"/>
                  </a:lnTo>
                  <a:lnTo>
                    <a:pt x="609" y="996"/>
                  </a:lnTo>
                  <a:lnTo>
                    <a:pt x="634" y="1011"/>
                  </a:lnTo>
                  <a:lnTo>
                    <a:pt x="655" y="1030"/>
                  </a:lnTo>
                  <a:lnTo>
                    <a:pt x="666" y="1023"/>
                  </a:lnTo>
                  <a:lnTo>
                    <a:pt x="678" y="1017"/>
                  </a:lnTo>
                  <a:lnTo>
                    <a:pt x="683" y="1016"/>
                  </a:lnTo>
                  <a:lnTo>
                    <a:pt x="692" y="1013"/>
                  </a:lnTo>
                  <a:lnTo>
                    <a:pt x="705" y="1009"/>
                  </a:lnTo>
                  <a:lnTo>
                    <a:pt x="722" y="1003"/>
                  </a:lnTo>
                  <a:lnTo>
                    <a:pt x="741" y="995"/>
                  </a:lnTo>
                  <a:lnTo>
                    <a:pt x="763" y="986"/>
                  </a:lnTo>
                  <a:lnTo>
                    <a:pt x="787" y="974"/>
                  </a:lnTo>
                  <a:lnTo>
                    <a:pt x="814" y="961"/>
                  </a:lnTo>
                  <a:lnTo>
                    <a:pt x="841" y="946"/>
                  </a:lnTo>
                  <a:lnTo>
                    <a:pt x="869" y="929"/>
                  </a:lnTo>
                  <a:lnTo>
                    <a:pt x="897" y="910"/>
                  </a:lnTo>
                  <a:lnTo>
                    <a:pt x="926" y="887"/>
                  </a:lnTo>
                  <a:lnTo>
                    <a:pt x="953" y="864"/>
                  </a:lnTo>
                  <a:lnTo>
                    <a:pt x="981" y="839"/>
                  </a:lnTo>
                  <a:lnTo>
                    <a:pt x="1006" y="810"/>
                  </a:lnTo>
                  <a:lnTo>
                    <a:pt x="1029" y="779"/>
                  </a:lnTo>
                  <a:lnTo>
                    <a:pt x="1050" y="746"/>
                  </a:lnTo>
                  <a:lnTo>
                    <a:pt x="1068" y="710"/>
                  </a:lnTo>
                  <a:lnTo>
                    <a:pt x="1083" y="672"/>
                  </a:lnTo>
                  <a:lnTo>
                    <a:pt x="1095" y="630"/>
                  </a:lnTo>
                  <a:lnTo>
                    <a:pt x="1102" y="587"/>
                  </a:lnTo>
                  <a:lnTo>
                    <a:pt x="1104" y="540"/>
                  </a:lnTo>
                  <a:lnTo>
                    <a:pt x="1104" y="88"/>
                  </a:lnTo>
                  <a:lnTo>
                    <a:pt x="1106" y="71"/>
                  </a:lnTo>
                  <a:lnTo>
                    <a:pt x="1113" y="54"/>
                  </a:lnTo>
                  <a:lnTo>
                    <a:pt x="1123" y="40"/>
                  </a:lnTo>
                  <a:lnTo>
                    <a:pt x="1137" y="29"/>
                  </a:lnTo>
                  <a:lnTo>
                    <a:pt x="1153" y="21"/>
                  </a:lnTo>
                  <a:lnTo>
                    <a:pt x="1158" y="20"/>
                  </a:lnTo>
                  <a:lnTo>
                    <a:pt x="1169" y="17"/>
                  </a:lnTo>
                  <a:lnTo>
                    <a:pt x="1185" y="14"/>
                  </a:lnTo>
                  <a:lnTo>
                    <a:pt x="1206" y="9"/>
                  </a:lnTo>
                  <a:lnTo>
                    <a:pt x="1230" y="5"/>
                  </a:lnTo>
                  <a:lnTo>
                    <a:pt x="1259" y="2"/>
                  </a:lnTo>
                  <a:lnTo>
                    <a:pt x="1289" y="1"/>
                  </a:lnTo>
                  <a:lnTo>
                    <a:pt x="13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0" name="Group 487">
            <a:extLst>
              <a:ext uri="{FF2B5EF4-FFF2-40B4-BE49-F238E27FC236}">
                <a16:creationId xmlns:a16="http://schemas.microsoft.com/office/drawing/2014/main" id="{2A0048F1-6AD1-A753-33A5-0D2D39D793B1}"/>
              </a:ext>
            </a:extLst>
          </p:cNvPr>
          <p:cNvGrpSpPr>
            <a:grpSpLocks noChangeAspect="1"/>
          </p:cNvGrpSpPr>
          <p:nvPr userDrawn="1"/>
        </p:nvGrpSpPr>
        <p:grpSpPr bwMode="auto">
          <a:xfrm>
            <a:off x="3493197" y="5540058"/>
            <a:ext cx="182003" cy="702271"/>
            <a:chOff x="6673" y="2008"/>
            <a:chExt cx="127" cy="213"/>
          </a:xfrm>
          <a:solidFill>
            <a:schemeClr val="tx1"/>
          </a:solidFill>
        </p:grpSpPr>
        <p:sp>
          <p:nvSpPr>
            <p:cNvPr id="192" name="Freeform 489">
              <a:extLst>
                <a:ext uri="{FF2B5EF4-FFF2-40B4-BE49-F238E27FC236}">
                  <a16:creationId xmlns:a16="http://schemas.microsoft.com/office/drawing/2014/main" id="{6D8B1D2D-25E2-BBE0-9D8E-3F71B2D33588}"/>
                </a:ext>
              </a:extLst>
            </p:cNvPr>
            <p:cNvSpPr>
              <a:spLocks noEditPoints="1"/>
            </p:cNvSpPr>
            <p:nvPr/>
          </p:nvSpPr>
          <p:spPr bwMode="auto">
            <a:xfrm>
              <a:off x="6715" y="2178"/>
              <a:ext cx="43" cy="43"/>
            </a:xfrm>
            <a:custGeom>
              <a:avLst/>
              <a:gdLst>
                <a:gd name="T0" fmla="*/ 32 w 64"/>
                <a:gd name="T1" fmla="*/ 64 h 64"/>
                <a:gd name="T2" fmla="*/ 0 w 64"/>
                <a:gd name="T3" fmla="*/ 32 h 64"/>
                <a:gd name="T4" fmla="*/ 32 w 64"/>
                <a:gd name="T5" fmla="*/ 0 h 64"/>
                <a:gd name="T6" fmla="*/ 64 w 64"/>
                <a:gd name="T7" fmla="*/ 32 h 64"/>
                <a:gd name="T8" fmla="*/ 32 w 64"/>
                <a:gd name="T9" fmla="*/ 64 h 64"/>
                <a:gd name="T10" fmla="*/ 32 w 64"/>
                <a:gd name="T11" fmla="*/ 21 h 64"/>
                <a:gd name="T12" fmla="*/ 21 w 64"/>
                <a:gd name="T13" fmla="*/ 32 h 64"/>
                <a:gd name="T14" fmla="*/ 32 w 64"/>
                <a:gd name="T15" fmla="*/ 42 h 64"/>
                <a:gd name="T16" fmla="*/ 42 w 64"/>
                <a:gd name="T17" fmla="*/ 32 h 64"/>
                <a:gd name="T18" fmla="*/ 32 w 64"/>
                <a:gd name="T1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14" y="64"/>
                    <a:pt x="0" y="49"/>
                    <a:pt x="0" y="32"/>
                  </a:cubicBezTo>
                  <a:cubicBezTo>
                    <a:pt x="0" y="14"/>
                    <a:pt x="14" y="0"/>
                    <a:pt x="32" y="0"/>
                  </a:cubicBezTo>
                  <a:cubicBezTo>
                    <a:pt x="49" y="0"/>
                    <a:pt x="64" y="14"/>
                    <a:pt x="64" y="32"/>
                  </a:cubicBezTo>
                  <a:cubicBezTo>
                    <a:pt x="64" y="49"/>
                    <a:pt x="49" y="64"/>
                    <a:pt x="32" y="64"/>
                  </a:cubicBezTo>
                  <a:close/>
                  <a:moveTo>
                    <a:pt x="32" y="21"/>
                  </a:moveTo>
                  <a:cubicBezTo>
                    <a:pt x="26" y="21"/>
                    <a:pt x="21" y="26"/>
                    <a:pt x="21" y="32"/>
                  </a:cubicBezTo>
                  <a:cubicBezTo>
                    <a:pt x="21" y="38"/>
                    <a:pt x="26" y="42"/>
                    <a:pt x="32" y="42"/>
                  </a:cubicBezTo>
                  <a:cubicBezTo>
                    <a:pt x="38" y="42"/>
                    <a:pt x="42" y="38"/>
                    <a:pt x="42" y="32"/>
                  </a:cubicBezTo>
                  <a:cubicBezTo>
                    <a:pt x="42" y="26"/>
                    <a:pt x="38" y="21"/>
                    <a:pt x="32"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3" name="Freeform 490">
              <a:extLst>
                <a:ext uri="{FF2B5EF4-FFF2-40B4-BE49-F238E27FC236}">
                  <a16:creationId xmlns:a16="http://schemas.microsoft.com/office/drawing/2014/main" id="{4660EDDA-6928-6BDF-2BE3-4AEB1ACF4D57}"/>
                </a:ext>
              </a:extLst>
            </p:cNvPr>
            <p:cNvSpPr>
              <a:spLocks noEditPoints="1"/>
            </p:cNvSpPr>
            <p:nvPr/>
          </p:nvSpPr>
          <p:spPr bwMode="auto">
            <a:xfrm>
              <a:off x="6673" y="2008"/>
              <a:ext cx="127" cy="156"/>
            </a:xfrm>
            <a:custGeom>
              <a:avLst/>
              <a:gdLst>
                <a:gd name="T0" fmla="*/ 116 w 191"/>
                <a:gd name="T1" fmla="*/ 234 h 234"/>
                <a:gd name="T2" fmla="*/ 73 w 191"/>
                <a:gd name="T3" fmla="*/ 234 h 234"/>
                <a:gd name="T4" fmla="*/ 63 w 191"/>
                <a:gd name="T5" fmla="*/ 224 h 234"/>
                <a:gd name="T6" fmla="*/ 63 w 191"/>
                <a:gd name="T7" fmla="*/ 138 h 234"/>
                <a:gd name="T8" fmla="*/ 66 w 191"/>
                <a:gd name="T9" fmla="*/ 131 h 234"/>
                <a:gd name="T10" fmla="*/ 73 w 191"/>
                <a:gd name="T11" fmla="*/ 128 h 234"/>
                <a:gd name="T12" fmla="*/ 95 w 191"/>
                <a:gd name="T13" fmla="*/ 128 h 234"/>
                <a:gd name="T14" fmla="*/ 127 w 191"/>
                <a:gd name="T15" fmla="*/ 96 h 234"/>
                <a:gd name="T16" fmla="*/ 95 w 191"/>
                <a:gd name="T17" fmla="*/ 64 h 234"/>
                <a:gd name="T18" fmla="*/ 63 w 191"/>
                <a:gd name="T19" fmla="*/ 90 h 234"/>
                <a:gd name="T20" fmla="*/ 53 w 191"/>
                <a:gd name="T21" fmla="*/ 99 h 234"/>
                <a:gd name="T22" fmla="*/ 10 w 191"/>
                <a:gd name="T23" fmla="*/ 96 h 234"/>
                <a:gd name="T24" fmla="*/ 0 w 191"/>
                <a:gd name="T25" fmla="*/ 85 h 234"/>
                <a:gd name="T26" fmla="*/ 0 w 191"/>
                <a:gd name="T27" fmla="*/ 80 h 234"/>
                <a:gd name="T28" fmla="*/ 95 w 191"/>
                <a:gd name="T29" fmla="*/ 0 h 234"/>
                <a:gd name="T30" fmla="*/ 191 w 191"/>
                <a:gd name="T31" fmla="*/ 96 h 234"/>
                <a:gd name="T32" fmla="*/ 127 w 191"/>
                <a:gd name="T33" fmla="*/ 186 h 234"/>
                <a:gd name="T34" fmla="*/ 127 w 191"/>
                <a:gd name="T35" fmla="*/ 224 h 234"/>
                <a:gd name="T36" fmla="*/ 116 w 191"/>
                <a:gd name="T37" fmla="*/ 234 h 234"/>
                <a:gd name="T38" fmla="*/ 84 w 191"/>
                <a:gd name="T39" fmla="*/ 213 h 234"/>
                <a:gd name="T40" fmla="*/ 105 w 191"/>
                <a:gd name="T41" fmla="*/ 213 h 234"/>
                <a:gd name="T42" fmla="*/ 105 w 191"/>
                <a:gd name="T43" fmla="*/ 178 h 234"/>
                <a:gd name="T44" fmla="*/ 113 w 191"/>
                <a:gd name="T45" fmla="*/ 168 h 234"/>
                <a:gd name="T46" fmla="*/ 169 w 191"/>
                <a:gd name="T47" fmla="*/ 96 h 234"/>
                <a:gd name="T48" fmla="*/ 95 w 191"/>
                <a:gd name="T49" fmla="*/ 21 h 234"/>
                <a:gd name="T50" fmla="*/ 23 w 191"/>
                <a:gd name="T51" fmla="*/ 75 h 234"/>
                <a:gd name="T52" fmla="*/ 45 w 191"/>
                <a:gd name="T53" fmla="*/ 77 h 234"/>
                <a:gd name="T54" fmla="*/ 95 w 191"/>
                <a:gd name="T55" fmla="*/ 42 h 234"/>
                <a:gd name="T56" fmla="*/ 148 w 191"/>
                <a:gd name="T57" fmla="*/ 96 h 234"/>
                <a:gd name="T58" fmla="*/ 95 w 191"/>
                <a:gd name="T59" fmla="*/ 149 h 234"/>
                <a:gd name="T60" fmla="*/ 84 w 191"/>
                <a:gd name="T61" fmla="*/ 149 h 234"/>
                <a:gd name="T62" fmla="*/ 84 w 191"/>
                <a:gd name="T63" fmla="*/ 2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234">
                  <a:moveTo>
                    <a:pt x="116" y="234"/>
                  </a:moveTo>
                  <a:cubicBezTo>
                    <a:pt x="73" y="234"/>
                    <a:pt x="73" y="234"/>
                    <a:pt x="73" y="234"/>
                  </a:cubicBezTo>
                  <a:cubicBezTo>
                    <a:pt x="67" y="234"/>
                    <a:pt x="63" y="230"/>
                    <a:pt x="63" y="224"/>
                  </a:cubicBezTo>
                  <a:cubicBezTo>
                    <a:pt x="63" y="138"/>
                    <a:pt x="63" y="138"/>
                    <a:pt x="63" y="138"/>
                  </a:cubicBezTo>
                  <a:cubicBezTo>
                    <a:pt x="63" y="136"/>
                    <a:pt x="64" y="133"/>
                    <a:pt x="66" y="131"/>
                  </a:cubicBezTo>
                  <a:cubicBezTo>
                    <a:pt x="68" y="129"/>
                    <a:pt x="70" y="128"/>
                    <a:pt x="73" y="128"/>
                  </a:cubicBezTo>
                  <a:cubicBezTo>
                    <a:pt x="95" y="128"/>
                    <a:pt x="95" y="128"/>
                    <a:pt x="95" y="128"/>
                  </a:cubicBezTo>
                  <a:cubicBezTo>
                    <a:pt x="111" y="128"/>
                    <a:pt x="127" y="112"/>
                    <a:pt x="127" y="96"/>
                  </a:cubicBezTo>
                  <a:cubicBezTo>
                    <a:pt x="127" y="78"/>
                    <a:pt x="112" y="64"/>
                    <a:pt x="95" y="64"/>
                  </a:cubicBezTo>
                  <a:cubicBezTo>
                    <a:pt x="79" y="64"/>
                    <a:pt x="66" y="75"/>
                    <a:pt x="63" y="90"/>
                  </a:cubicBezTo>
                  <a:cubicBezTo>
                    <a:pt x="62" y="95"/>
                    <a:pt x="58" y="99"/>
                    <a:pt x="53" y="99"/>
                  </a:cubicBezTo>
                  <a:cubicBezTo>
                    <a:pt x="10" y="96"/>
                    <a:pt x="10" y="96"/>
                    <a:pt x="10" y="96"/>
                  </a:cubicBezTo>
                  <a:cubicBezTo>
                    <a:pt x="4" y="95"/>
                    <a:pt x="0" y="91"/>
                    <a:pt x="0" y="85"/>
                  </a:cubicBezTo>
                  <a:cubicBezTo>
                    <a:pt x="0" y="85"/>
                    <a:pt x="0" y="82"/>
                    <a:pt x="0" y="80"/>
                  </a:cubicBezTo>
                  <a:cubicBezTo>
                    <a:pt x="8" y="33"/>
                    <a:pt x="47" y="0"/>
                    <a:pt x="95" y="0"/>
                  </a:cubicBezTo>
                  <a:cubicBezTo>
                    <a:pt x="148" y="0"/>
                    <a:pt x="191" y="43"/>
                    <a:pt x="191" y="96"/>
                  </a:cubicBezTo>
                  <a:cubicBezTo>
                    <a:pt x="191" y="137"/>
                    <a:pt x="165" y="173"/>
                    <a:pt x="127" y="186"/>
                  </a:cubicBezTo>
                  <a:cubicBezTo>
                    <a:pt x="127" y="224"/>
                    <a:pt x="127" y="224"/>
                    <a:pt x="127" y="224"/>
                  </a:cubicBezTo>
                  <a:cubicBezTo>
                    <a:pt x="127" y="230"/>
                    <a:pt x="122" y="234"/>
                    <a:pt x="116" y="234"/>
                  </a:cubicBezTo>
                  <a:close/>
                  <a:moveTo>
                    <a:pt x="84" y="213"/>
                  </a:moveTo>
                  <a:cubicBezTo>
                    <a:pt x="105" y="213"/>
                    <a:pt x="105" y="213"/>
                    <a:pt x="105" y="213"/>
                  </a:cubicBezTo>
                  <a:cubicBezTo>
                    <a:pt x="105" y="178"/>
                    <a:pt x="105" y="178"/>
                    <a:pt x="105" y="178"/>
                  </a:cubicBezTo>
                  <a:cubicBezTo>
                    <a:pt x="105" y="173"/>
                    <a:pt x="109" y="169"/>
                    <a:pt x="113" y="168"/>
                  </a:cubicBezTo>
                  <a:cubicBezTo>
                    <a:pt x="146" y="159"/>
                    <a:pt x="169" y="130"/>
                    <a:pt x="169" y="96"/>
                  </a:cubicBezTo>
                  <a:cubicBezTo>
                    <a:pt x="169" y="54"/>
                    <a:pt x="136" y="21"/>
                    <a:pt x="95" y="21"/>
                  </a:cubicBezTo>
                  <a:cubicBezTo>
                    <a:pt x="61" y="21"/>
                    <a:pt x="32" y="43"/>
                    <a:pt x="23" y="75"/>
                  </a:cubicBezTo>
                  <a:cubicBezTo>
                    <a:pt x="45" y="77"/>
                    <a:pt x="45" y="77"/>
                    <a:pt x="45" y="77"/>
                  </a:cubicBezTo>
                  <a:cubicBezTo>
                    <a:pt x="52" y="56"/>
                    <a:pt x="72" y="42"/>
                    <a:pt x="95" y="42"/>
                  </a:cubicBezTo>
                  <a:cubicBezTo>
                    <a:pt x="124" y="42"/>
                    <a:pt x="148" y="66"/>
                    <a:pt x="148" y="96"/>
                  </a:cubicBezTo>
                  <a:cubicBezTo>
                    <a:pt x="148" y="125"/>
                    <a:pt x="124" y="149"/>
                    <a:pt x="95" y="149"/>
                  </a:cubicBezTo>
                  <a:cubicBezTo>
                    <a:pt x="84" y="149"/>
                    <a:pt x="84" y="149"/>
                    <a:pt x="84" y="149"/>
                  </a:cubicBezTo>
                  <a:lnTo>
                    <a:pt x="84"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EDAA3744-C2B2-0049-A13A-698E7F01B97A}"/>
              </a:ext>
            </a:extLst>
          </p:cNvPr>
          <p:cNvGrpSpPr/>
          <p:nvPr userDrawn="1"/>
        </p:nvGrpSpPr>
        <p:grpSpPr>
          <a:xfrm>
            <a:off x="4010997" y="2562646"/>
            <a:ext cx="456660" cy="499333"/>
            <a:chOff x="10028238" y="2828925"/>
            <a:chExt cx="577850" cy="274638"/>
          </a:xfrm>
          <a:solidFill>
            <a:schemeClr val="tx1"/>
          </a:solidFill>
        </p:grpSpPr>
        <p:sp>
          <p:nvSpPr>
            <p:cNvPr id="30" name="Freeform 91">
              <a:extLst>
                <a:ext uri="{FF2B5EF4-FFF2-40B4-BE49-F238E27FC236}">
                  <a16:creationId xmlns:a16="http://schemas.microsoft.com/office/drawing/2014/main" id="{560F5274-F62B-457F-1A7D-B679C0CB3316}"/>
                </a:ext>
              </a:extLst>
            </p:cNvPr>
            <p:cNvSpPr>
              <a:spLocks noEditPoints="1"/>
            </p:cNvSpPr>
            <p:nvPr/>
          </p:nvSpPr>
          <p:spPr bwMode="auto">
            <a:xfrm>
              <a:off x="10028238" y="2828925"/>
              <a:ext cx="577850" cy="274638"/>
            </a:xfrm>
            <a:custGeom>
              <a:avLst/>
              <a:gdLst>
                <a:gd name="T0" fmla="*/ 227 w 3643"/>
                <a:gd name="T1" fmla="*/ 1180 h 1728"/>
                <a:gd name="T2" fmla="*/ 163 w 3643"/>
                <a:gd name="T3" fmla="*/ 1377 h 1728"/>
                <a:gd name="T4" fmla="*/ 282 w 3643"/>
                <a:gd name="T5" fmla="*/ 1542 h 1728"/>
                <a:gd name="T6" fmla="*/ 491 w 3643"/>
                <a:gd name="T7" fmla="*/ 1542 h 1728"/>
                <a:gd name="T8" fmla="*/ 611 w 3643"/>
                <a:gd name="T9" fmla="*/ 1377 h 1728"/>
                <a:gd name="T10" fmla="*/ 548 w 3643"/>
                <a:gd name="T11" fmla="*/ 1180 h 1728"/>
                <a:gd name="T12" fmla="*/ 2303 w 3643"/>
                <a:gd name="T13" fmla="*/ 1114 h 1728"/>
                <a:gd name="T14" fmla="*/ 2120 w 3643"/>
                <a:gd name="T15" fmla="*/ 1207 h 1728"/>
                <a:gd name="T16" fmla="*/ 2088 w 3643"/>
                <a:gd name="T17" fmla="*/ 1413 h 1728"/>
                <a:gd name="T18" fmla="*/ 2232 w 3643"/>
                <a:gd name="T19" fmla="*/ 1556 h 1728"/>
                <a:gd name="T20" fmla="*/ 2438 w 3643"/>
                <a:gd name="T21" fmla="*/ 1523 h 1728"/>
                <a:gd name="T22" fmla="*/ 2531 w 3643"/>
                <a:gd name="T23" fmla="*/ 1341 h 1728"/>
                <a:gd name="T24" fmla="*/ 2438 w 3643"/>
                <a:gd name="T25" fmla="*/ 1157 h 1728"/>
                <a:gd name="T26" fmla="*/ 3220 w 3643"/>
                <a:gd name="T27" fmla="*/ 163 h 1728"/>
                <a:gd name="T28" fmla="*/ 3055 w 3643"/>
                <a:gd name="T29" fmla="*/ 282 h 1728"/>
                <a:gd name="T30" fmla="*/ 3055 w 3643"/>
                <a:gd name="T31" fmla="*/ 492 h 1728"/>
                <a:gd name="T32" fmla="*/ 3220 w 3643"/>
                <a:gd name="T33" fmla="*/ 611 h 1728"/>
                <a:gd name="T34" fmla="*/ 3417 w 3643"/>
                <a:gd name="T35" fmla="*/ 547 h 1728"/>
                <a:gd name="T36" fmla="*/ 3480 w 3643"/>
                <a:gd name="T37" fmla="*/ 350 h 1728"/>
                <a:gd name="T38" fmla="*/ 3360 w 3643"/>
                <a:gd name="T39" fmla="*/ 185 h 1728"/>
                <a:gd name="T40" fmla="*/ 1268 w 3643"/>
                <a:gd name="T41" fmla="*/ 172 h 1728"/>
                <a:gd name="T42" fmla="*/ 1124 w 3643"/>
                <a:gd name="T43" fmla="*/ 316 h 1728"/>
                <a:gd name="T44" fmla="*/ 1157 w 3643"/>
                <a:gd name="T45" fmla="*/ 522 h 1728"/>
                <a:gd name="T46" fmla="*/ 1339 w 3643"/>
                <a:gd name="T47" fmla="*/ 615 h 1728"/>
                <a:gd name="T48" fmla="*/ 1523 w 3643"/>
                <a:gd name="T49" fmla="*/ 522 h 1728"/>
                <a:gd name="T50" fmla="*/ 1555 w 3643"/>
                <a:gd name="T51" fmla="*/ 316 h 1728"/>
                <a:gd name="T52" fmla="*/ 1411 w 3643"/>
                <a:gd name="T53" fmla="*/ 172 h 1728"/>
                <a:gd name="T54" fmla="*/ 3396 w 3643"/>
                <a:gd name="T55" fmla="*/ 26 h 1728"/>
                <a:gd name="T56" fmla="*/ 3598 w 3643"/>
                <a:gd name="T57" fmla="*/ 205 h 1728"/>
                <a:gd name="T58" fmla="*/ 3631 w 3643"/>
                <a:gd name="T59" fmla="*/ 482 h 1728"/>
                <a:gd name="T60" fmla="*/ 3477 w 3643"/>
                <a:gd name="T61" fmla="*/ 704 h 1728"/>
                <a:gd name="T62" fmla="*/ 3210 w 3643"/>
                <a:gd name="T63" fmla="*/ 772 h 1728"/>
                <a:gd name="T64" fmla="*/ 2649 w 3643"/>
                <a:gd name="T65" fmla="*/ 1167 h 1728"/>
                <a:gd name="T66" fmla="*/ 2678 w 3643"/>
                <a:gd name="T67" fmla="*/ 1436 h 1728"/>
                <a:gd name="T68" fmla="*/ 2524 w 3643"/>
                <a:gd name="T69" fmla="*/ 1658 h 1728"/>
                <a:gd name="T70" fmla="*/ 2255 w 3643"/>
                <a:gd name="T71" fmla="*/ 1725 h 1728"/>
                <a:gd name="T72" fmla="*/ 2014 w 3643"/>
                <a:gd name="T73" fmla="*/ 1597 h 1728"/>
                <a:gd name="T74" fmla="*/ 1917 w 3643"/>
                <a:gd name="T75" fmla="*/ 1341 h 1728"/>
                <a:gd name="T76" fmla="*/ 1551 w 3643"/>
                <a:gd name="T77" fmla="*/ 711 h 1728"/>
                <a:gd name="T78" fmla="*/ 1294 w 3643"/>
                <a:gd name="T79" fmla="*/ 772 h 1728"/>
                <a:gd name="T80" fmla="*/ 732 w 3643"/>
                <a:gd name="T81" fmla="*/ 1167 h 1728"/>
                <a:gd name="T82" fmla="*/ 762 w 3643"/>
                <a:gd name="T83" fmla="*/ 1436 h 1728"/>
                <a:gd name="T84" fmla="*/ 607 w 3643"/>
                <a:gd name="T85" fmla="*/ 1658 h 1728"/>
                <a:gd name="T86" fmla="*/ 338 w 3643"/>
                <a:gd name="T87" fmla="*/ 1725 h 1728"/>
                <a:gd name="T88" fmla="*/ 97 w 3643"/>
                <a:gd name="T89" fmla="*/ 1597 h 1728"/>
                <a:gd name="T90" fmla="*/ 0 w 3643"/>
                <a:gd name="T91" fmla="*/ 1341 h 1728"/>
                <a:gd name="T92" fmla="*/ 97 w 3643"/>
                <a:gd name="T93" fmla="*/ 1084 h 1728"/>
                <a:gd name="T94" fmla="*/ 338 w 3643"/>
                <a:gd name="T95" fmla="*/ 957 h 1728"/>
                <a:gd name="T96" fmla="*/ 597 w 3643"/>
                <a:gd name="T97" fmla="*/ 1016 h 1728"/>
                <a:gd name="T98" fmla="*/ 952 w 3643"/>
                <a:gd name="T99" fmla="*/ 387 h 1728"/>
                <a:gd name="T100" fmla="*/ 1051 w 3643"/>
                <a:gd name="T101" fmla="*/ 130 h 1728"/>
                <a:gd name="T102" fmla="*/ 1291 w 3643"/>
                <a:gd name="T103" fmla="*/ 2 h 1728"/>
                <a:gd name="T104" fmla="*/ 1561 w 3643"/>
                <a:gd name="T105" fmla="*/ 69 h 1728"/>
                <a:gd name="T106" fmla="*/ 1714 w 3643"/>
                <a:gd name="T107" fmla="*/ 291 h 1728"/>
                <a:gd name="T108" fmla="*/ 1686 w 3643"/>
                <a:gd name="T109" fmla="*/ 560 h 1728"/>
                <a:gd name="T110" fmla="*/ 2255 w 3643"/>
                <a:gd name="T111" fmla="*/ 957 h 1728"/>
                <a:gd name="T112" fmla="*/ 2514 w 3643"/>
                <a:gd name="T113" fmla="*/ 1016 h 1728"/>
                <a:gd name="T114" fmla="*/ 2869 w 3643"/>
                <a:gd name="T115" fmla="*/ 387 h 1728"/>
                <a:gd name="T116" fmla="*/ 2968 w 3643"/>
                <a:gd name="T117" fmla="*/ 130 h 1728"/>
                <a:gd name="T118" fmla="*/ 3208 w 3643"/>
                <a:gd name="T119" fmla="*/ 2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43" h="1728">
                  <a:moveTo>
                    <a:pt x="387" y="1114"/>
                  </a:moveTo>
                  <a:lnTo>
                    <a:pt x="350" y="1116"/>
                  </a:lnTo>
                  <a:lnTo>
                    <a:pt x="315" y="1125"/>
                  </a:lnTo>
                  <a:lnTo>
                    <a:pt x="282" y="1139"/>
                  </a:lnTo>
                  <a:lnTo>
                    <a:pt x="253" y="1157"/>
                  </a:lnTo>
                  <a:lnTo>
                    <a:pt x="227" y="1180"/>
                  </a:lnTo>
                  <a:lnTo>
                    <a:pt x="204" y="1207"/>
                  </a:lnTo>
                  <a:lnTo>
                    <a:pt x="185" y="1237"/>
                  </a:lnTo>
                  <a:lnTo>
                    <a:pt x="171" y="1269"/>
                  </a:lnTo>
                  <a:lnTo>
                    <a:pt x="163" y="1304"/>
                  </a:lnTo>
                  <a:lnTo>
                    <a:pt x="160" y="1341"/>
                  </a:lnTo>
                  <a:lnTo>
                    <a:pt x="163" y="1377"/>
                  </a:lnTo>
                  <a:lnTo>
                    <a:pt x="171" y="1413"/>
                  </a:lnTo>
                  <a:lnTo>
                    <a:pt x="185" y="1445"/>
                  </a:lnTo>
                  <a:lnTo>
                    <a:pt x="204" y="1475"/>
                  </a:lnTo>
                  <a:lnTo>
                    <a:pt x="227" y="1501"/>
                  </a:lnTo>
                  <a:lnTo>
                    <a:pt x="253" y="1523"/>
                  </a:lnTo>
                  <a:lnTo>
                    <a:pt x="282" y="1542"/>
                  </a:lnTo>
                  <a:lnTo>
                    <a:pt x="315" y="1556"/>
                  </a:lnTo>
                  <a:lnTo>
                    <a:pt x="350" y="1564"/>
                  </a:lnTo>
                  <a:lnTo>
                    <a:pt x="387" y="1568"/>
                  </a:lnTo>
                  <a:lnTo>
                    <a:pt x="424" y="1564"/>
                  </a:lnTo>
                  <a:lnTo>
                    <a:pt x="458" y="1556"/>
                  </a:lnTo>
                  <a:lnTo>
                    <a:pt x="491" y="1542"/>
                  </a:lnTo>
                  <a:lnTo>
                    <a:pt x="521" y="1523"/>
                  </a:lnTo>
                  <a:lnTo>
                    <a:pt x="548" y="1501"/>
                  </a:lnTo>
                  <a:lnTo>
                    <a:pt x="570" y="1475"/>
                  </a:lnTo>
                  <a:lnTo>
                    <a:pt x="588" y="1445"/>
                  </a:lnTo>
                  <a:lnTo>
                    <a:pt x="602" y="1413"/>
                  </a:lnTo>
                  <a:lnTo>
                    <a:pt x="611" y="1377"/>
                  </a:lnTo>
                  <a:lnTo>
                    <a:pt x="614" y="1341"/>
                  </a:lnTo>
                  <a:lnTo>
                    <a:pt x="611" y="1304"/>
                  </a:lnTo>
                  <a:lnTo>
                    <a:pt x="602" y="1269"/>
                  </a:lnTo>
                  <a:lnTo>
                    <a:pt x="588" y="1237"/>
                  </a:lnTo>
                  <a:lnTo>
                    <a:pt x="570" y="1207"/>
                  </a:lnTo>
                  <a:lnTo>
                    <a:pt x="548" y="1180"/>
                  </a:lnTo>
                  <a:lnTo>
                    <a:pt x="521" y="1157"/>
                  </a:lnTo>
                  <a:lnTo>
                    <a:pt x="491" y="1139"/>
                  </a:lnTo>
                  <a:lnTo>
                    <a:pt x="458" y="1125"/>
                  </a:lnTo>
                  <a:lnTo>
                    <a:pt x="424" y="1116"/>
                  </a:lnTo>
                  <a:lnTo>
                    <a:pt x="387" y="1114"/>
                  </a:lnTo>
                  <a:close/>
                  <a:moveTo>
                    <a:pt x="2303" y="1114"/>
                  </a:moveTo>
                  <a:lnTo>
                    <a:pt x="2266" y="1116"/>
                  </a:lnTo>
                  <a:lnTo>
                    <a:pt x="2232" y="1125"/>
                  </a:lnTo>
                  <a:lnTo>
                    <a:pt x="2199" y="1139"/>
                  </a:lnTo>
                  <a:lnTo>
                    <a:pt x="2169" y="1157"/>
                  </a:lnTo>
                  <a:lnTo>
                    <a:pt x="2142" y="1180"/>
                  </a:lnTo>
                  <a:lnTo>
                    <a:pt x="2120" y="1207"/>
                  </a:lnTo>
                  <a:lnTo>
                    <a:pt x="2102" y="1237"/>
                  </a:lnTo>
                  <a:lnTo>
                    <a:pt x="2088" y="1269"/>
                  </a:lnTo>
                  <a:lnTo>
                    <a:pt x="2079" y="1304"/>
                  </a:lnTo>
                  <a:lnTo>
                    <a:pt x="2076" y="1341"/>
                  </a:lnTo>
                  <a:lnTo>
                    <a:pt x="2079" y="1377"/>
                  </a:lnTo>
                  <a:lnTo>
                    <a:pt x="2088" y="1413"/>
                  </a:lnTo>
                  <a:lnTo>
                    <a:pt x="2102" y="1445"/>
                  </a:lnTo>
                  <a:lnTo>
                    <a:pt x="2120" y="1475"/>
                  </a:lnTo>
                  <a:lnTo>
                    <a:pt x="2142" y="1501"/>
                  </a:lnTo>
                  <a:lnTo>
                    <a:pt x="2169" y="1523"/>
                  </a:lnTo>
                  <a:lnTo>
                    <a:pt x="2199" y="1542"/>
                  </a:lnTo>
                  <a:lnTo>
                    <a:pt x="2232" y="1556"/>
                  </a:lnTo>
                  <a:lnTo>
                    <a:pt x="2266" y="1564"/>
                  </a:lnTo>
                  <a:lnTo>
                    <a:pt x="2303" y="1568"/>
                  </a:lnTo>
                  <a:lnTo>
                    <a:pt x="2340" y="1564"/>
                  </a:lnTo>
                  <a:lnTo>
                    <a:pt x="2375" y="1556"/>
                  </a:lnTo>
                  <a:lnTo>
                    <a:pt x="2408" y="1542"/>
                  </a:lnTo>
                  <a:lnTo>
                    <a:pt x="2438" y="1523"/>
                  </a:lnTo>
                  <a:lnTo>
                    <a:pt x="2463" y="1501"/>
                  </a:lnTo>
                  <a:lnTo>
                    <a:pt x="2486" y="1475"/>
                  </a:lnTo>
                  <a:lnTo>
                    <a:pt x="2505" y="1445"/>
                  </a:lnTo>
                  <a:lnTo>
                    <a:pt x="2519" y="1413"/>
                  </a:lnTo>
                  <a:lnTo>
                    <a:pt x="2527" y="1377"/>
                  </a:lnTo>
                  <a:lnTo>
                    <a:pt x="2531" y="1341"/>
                  </a:lnTo>
                  <a:lnTo>
                    <a:pt x="2527" y="1304"/>
                  </a:lnTo>
                  <a:lnTo>
                    <a:pt x="2519" y="1269"/>
                  </a:lnTo>
                  <a:lnTo>
                    <a:pt x="2505" y="1237"/>
                  </a:lnTo>
                  <a:lnTo>
                    <a:pt x="2486" y="1207"/>
                  </a:lnTo>
                  <a:lnTo>
                    <a:pt x="2463" y="1180"/>
                  </a:lnTo>
                  <a:lnTo>
                    <a:pt x="2438" y="1157"/>
                  </a:lnTo>
                  <a:lnTo>
                    <a:pt x="2408" y="1139"/>
                  </a:lnTo>
                  <a:lnTo>
                    <a:pt x="2375" y="1125"/>
                  </a:lnTo>
                  <a:lnTo>
                    <a:pt x="2340" y="1116"/>
                  </a:lnTo>
                  <a:lnTo>
                    <a:pt x="2303" y="1114"/>
                  </a:lnTo>
                  <a:close/>
                  <a:moveTo>
                    <a:pt x="3256" y="160"/>
                  </a:moveTo>
                  <a:lnTo>
                    <a:pt x="3220" y="163"/>
                  </a:lnTo>
                  <a:lnTo>
                    <a:pt x="3184" y="172"/>
                  </a:lnTo>
                  <a:lnTo>
                    <a:pt x="3152" y="185"/>
                  </a:lnTo>
                  <a:lnTo>
                    <a:pt x="3122" y="204"/>
                  </a:lnTo>
                  <a:lnTo>
                    <a:pt x="3096" y="226"/>
                  </a:lnTo>
                  <a:lnTo>
                    <a:pt x="3073" y="253"/>
                  </a:lnTo>
                  <a:lnTo>
                    <a:pt x="3055" y="282"/>
                  </a:lnTo>
                  <a:lnTo>
                    <a:pt x="3041" y="316"/>
                  </a:lnTo>
                  <a:lnTo>
                    <a:pt x="3032" y="350"/>
                  </a:lnTo>
                  <a:lnTo>
                    <a:pt x="3030" y="387"/>
                  </a:lnTo>
                  <a:lnTo>
                    <a:pt x="3032" y="424"/>
                  </a:lnTo>
                  <a:lnTo>
                    <a:pt x="3041" y="458"/>
                  </a:lnTo>
                  <a:lnTo>
                    <a:pt x="3055" y="492"/>
                  </a:lnTo>
                  <a:lnTo>
                    <a:pt x="3073" y="522"/>
                  </a:lnTo>
                  <a:lnTo>
                    <a:pt x="3096" y="547"/>
                  </a:lnTo>
                  <a:lnTo>
                    <a:pt x="3122" y="570"/>
                  </a:lnTo>
                  <a:lnTo>
                    <a:pt x="3152" y="589"/>
                  </a:lnTo>
                  <a:lnTo>
                    <a:pt x="3184" y="602"/>
                  </a:lnTo>
                  <a:lnTo>
                    <a:pt x="3220" y="611"/>
                  </a:lnTo>
                  <a:lnTo>
                    <a:pt x="3256" y="615"/>
                  </a:lnTo>
                  <a:lnTo>
                    <a:pt x="3293" y="611"/>
                  </a:lnTo>
                  <a:lnTo>
                    <a:pt x="3328" y="602"/>
                  </a:lnTo>
                  <a:lnTo>
                    <a:pt x="3360" y="589"/>
                  </a:lnTo>
                  <a:lnTo>
                    <a:pt x="3390" y="570"/>
                  </a:lnTo>
                  <a:lnTo>
                    <a:pt x="3417" y="547"/>
                  </a:lnTo>
                  <a:lnTo>
                    <a:pt x="3439" y="522"/>
                  </a:lnTo>
                  <a:lnTo>
                    <a:pt x="3458" y="492"/>
                  </a:lnTo>
                  <a:lnTo>
                    <a:pt x="3472" y="458"/>
                  </a:lnTo>
                  <a:lnTo>
                    <a:pt x="3480" y="424"/>
                  </a:lnTo>
                  <a:lnTo>
                    <a:pt x="3483" y="387"/>
                  </a:lnTo>
                  <a:lnTo>
                    <a:pt x="3480" y="350"/>
                  </a:lnTo>
                  <a:lnTo>
                    <a:pt x="3472" y="316"/>
                  </a:lnTo>
                  <a:lnTo>
                    <a:pt x="3458" y="282"/>
                  </a:lnTo>
                  <a:lnTo>
                    <a:pt x="3439" y="253"/>
                  </a:lnTo>
                  <a:lnTo>
                    <a:pt x="3417" y="226"/>
                  </a:lnTo>
                  <a:lnTo>
                    <a:pt x="3390" y="204"/>
                  </a:lnTo>
                  <a:lnTo>
                    <a:pt x="3360" y="185"/>
                  </a:lnTo>
                  <a:lnTo>
                    <a:pt x="3328" y="172"/>
                  </a:lnTo>
                  <a:lnTo>
                    <a:pt x="3293" y="163"/>
                  </a:lnTo>
                  <a:lnTo>
                    <a:pt x="3256" y="160"/>
                  </a:lnTo>
                  <a:close/>
                  <a:moveTo>
                    <a:pt x="1339" y="160"/>
                  </a:moveTo>
                  <a:lnTo>
                    <a:pt x="1303" y="163"/>
                  </a:lnTo>
                  <a:lnTo>
                    <a:pt x="1268" y="172"/>
                  </a:lnTo>
                  <a:lnTo>
                    <a:pt x="1235" y="185"/>
                  </a:lnTo>
                  <a:lnTo>
                    <a:pt x="1206" y="204"/>
                  </a:lnTo>
                  <a:lnTo>
                    <a:pt x="1179" y="226"/>
                  </a:lnTo>
                  <a:lnTo>
                    <a:pt x="1157" y="253"/>
                  </a:lnTo>
                  <a:lnTo>
                    <a:pt x="1138" y="282"/>
                  </a:lnTo>
                  <a:lnTo>
                    <a:pt x="1124" y="316"/>
                  </a:lnTo>
                  <a:lnTo>
                    <a:pt x="1116" y="350"/>
                  </a:lnTo>
                  <a:lnTo>
                    <a:pt x="1113" y="387"/>
                  </a:lnTo>
                  <a:lnTo>
                    <a:pt x="1116" y="424"/>
                  </a:lnTo>
                  <a:lnTo>
                    <a:pt x="1124" y="458"/>
                  </a:lnTo>
                  <a:lnTo>
                    <a:pt x="1138" y="492"/>
                  </a:lnTo>
                  <a:lnTo>
                    <a:pt x="1157" y="522"/>
                  </a:lnTo>
                  <a:lnTo>
                    <a:pt x="1179" y="547"/>
                  </a:lnTo>
                  <a:lnTo>
                    <a:pt x="1206" y="570"/>
                  </a:lnTo>
                  <a:lnTo>
                    <a:pt x="1235" y="589"/>
                  </a:lnTo>
                  <a:lnTo>
                    <a:pt x="1268" y="602"/>
                  </a:lnTo>
                  <a:lnTo>
                    <a:pt x="1303" y="611"/>
                  </a:lnTo>
                  <a:lnTo>
                    <a:pt x="1339" y="615"/>
                  </a:lnTo>
                  <a:lnTo>
                    <a:pt x="1376" y="611"/>
                  </a:lnTo>
                  <a:lnTo>
                    <a:pt x="1411" y="602"/>
                  </a:lnTo>
                  <a:lnTo>
                    <a:pt x="1443" y="589"/>
                  </a:lnTo>
                  <a:lnTo>
                    <a:pt x="1473" y="570"/>
                  </a:lnTo>
                  <a:lnTo>
                    <a:pt x="1500" y="547"/>
                  </a:lnTo>
                  <a:lnTo>
                    <a:pt x="1523" y="522"/>
                  </a:lnTo>
                  <a:lnTo>
                    <a:pt x="1541" y="492"/>
                  </a:lnTo>
                  <a:lnTo>
                    <a:pt x="1555" y="458"/>
                  </a:lnTo>
                  <a:lnTo>
                    <a:pt x="1564" y="424"/>
                  </a:lnTo>
                  <a:lnTo>
                    <a:pt x="1566" y="387"/>
                  </a:lnTo>
                  <a:lnTo>
                    <a:pt x="1564" y="350"/>
                  </a:lnTo>
                  <a:lnTo>
                    <a:pt x="1555" y="316"/>
                  </a:lnTo>
                  <a:lnTo>
                    <a:pt x="1541" y="282"/>
                  </a:lnTo>
                  <a:lnTo>
                    <a:pt x="1523" y="253"/>
                  </a:lnTo>
                  <a:lnTo>
                    <a:pt x="1500" y="226"/>
                  </a:lnTo>
                  <a:lnTo>
                    <a:pt x="1473" y="204"/>
                  </a:lnTo>
                  <a:lnTo>
                    <a:pt x="1443" y="185"/>
                  </a:lnTo>
                  <a:lnTo>
                    <a:pt x="1411" y="172"/>
                  </a:lnTo>
                  <a:lnTo>
                    <a:pt x="1376" y="163"/>
                  </a:lnTo>
                  <a:lnTo>
                    <a:pt x="1339" y="160"/>
                  </a:lnTo>
                  <a:close/>
                  <a:moveTo>
                    <a:pt x="3256" y="0"/>
                  </a:moveTo>
                  <a:lnTo>
                    <a:pt x="3305" y="2"/>
                  </a:lnTo>
                  <a:lnTo>
                    <a:pt x="3351" y="11"/>
                  </a:lnTo>
                  <a:lnTo>
                    <a:pt x="3396" y="26"/>
                  </a:lnTo>
                  <a:lnTo>
                    <a:pt x="3438" y="46"/>
                  </a:lnTo>
                  <a:lnTo>
                    <a:pt x="3477" y="69"/>
                  </a:lnTo>
                  <a:lnTo>
                    <a:pt x="3513" y="98"/>
                  </a:lnTo>
                  <a:lnTo>
                    <a:pt x="3545" y="130"/>
                  </a:lnTo>
                  <a:lnTo>
                    <a:pt x="3574" y="166"/>
                  </a:lnTo>
                  <a:lnTo>
                    <a:pt x="3598" y="205"/>
                  </a:lnTo>
                  <a:lnTo>
                    <a:pt x="3617" y="247"/>
                  </a:lnTo>
                  <a:lnTo>
                    <a:pt x="3631" y="291"/>
                  </a:lnTo>
                  <a:lnTo>
                    <a:pt x="3640" y="339"/>
                  </a:lnTo>
                  <a:lnTo>
                    <a:pt x="3643" y="387"/>
                  </a:lnTo>
                  <a:lnTo>
                    <a:pt x="3640" y="435"/>
                  </a:lnTo>
                  <a:lnTo>
                    <a:pt x="3631" y="482"/>
                  </a:lnTo>
                  <a:lnTo>
                    <a:pt x="3617" y="527"/>
                  </a:lnTo>
                  <a:lnTo>
                    <a:pt x="3598" y="569"/>
                  </a:lnTo>
                  <a:lnTo>
                    <a:pt x="3574" y="608"/>
                  </a:lnTo>
                  <a:lnTo>
                    <a:pt x="3545" y="644"/>
                  </a:lnTo>
                  <a:lnTo>
                    <a:pt x="3513" y="676"/>
                  </a:lnTo>
                  <a:lnTo>
                    <a:pt x="3477" y="704"/>
                  </a:lnTo>
                  <a:lnTo>
                    <a:pt x="3438" y="729"/>
                  </a:lnTo>
                  <a:lnTo>
                    <a:pt x="3396" y="748"/>
                  </a:lnTo>
                  <a:lnTo>
                    <a:pt x="3351" y="762"/>
                  </a:lnTo>
                  <a:lnTo>
                    <a:pt x="3305" y="771"/>
                  </a:lnTo>
                  <a:lnTo>
                    <a:pt x="3256" y="774"/>
                  </a:lnTo>
                  <a:lnTo>
                    <a:pt x="3210" y="772"/>
                  </a:lnTo>
                  <a:lnTo>
                    <a:pt x="3166" y="763"/>
                  </a:lnTo>
                  <a:lnTo>
                    <a:pt x="3124" y="751"/>
                  </a:lnTo>
                  <a:lnTo>
                    <a:pt x="3083" y="733"/>
                  </a:lnTo>
                  <a:lnTo>
                    <a:pt x="3045" y="711"/>
                  </a:lnTo>
                  <a:lnTo>
                    <a:pt x="2627" y="1129"/>
                  </a:lnTo>
                  <a:lnTo>
                    <a:pt x="2649" y="1167"/>
                  </a:lnTo>
                  <a:lnTo>
                    <a:pt x="2667" y="1208"/>
                  </a:lnTo>
                  <a:lnTo>
                    <a:pt x="2679" y="1250"/>
                  </a:lnTo>
                  <a:lnTo>
                    <a:pt x="2688" y="1294"/>
                  </a:lnTo>
                  <a:lnTo>
                    <a:pt x="2690" y="1341"/>
                  </a:lnTo>
                  <a:lnTo>
                    <a:pt x="2687" y="1389"/>
                  </a:lnTo>
                  <a:lnTo>
                    <a:pt x="2678" y="1436"/>
                  </a:lnTo>
                  <a:lnTo>
                    <a:pt x="2665" y="1480"/>
                  </a:lnTo>
                  <a:lnTo>
                    <a:pt x="2645" y="1522"/>
                  </a:lnTo>
                  <a:lnTo>
                    <a:pt x="2620" y="1562"/>
                  </a:lnTo>
                  <a:lnTo>
                    <a:pt x="2593" y="1597"/>
                  </a:lnTo>
                  <a:lnTo>
                    <a:pt x="2561" y="1629"/>
                  </a:lnTo>
                  <a:lnTo>
                    <a:pt x="2524" y="1658"/>
                  </a:lnTo>
                  <a:lnTo>
                    <a:pt x="2485" y="1683"/>
                  </a:lnTo>
                  <a:lnTo>
                    <a:pt x="2443" y="1701"/>
                  </a:lnTo>
                  <a:lnTo>
                    <a:pt x="2398" y="1716"/>
                  </a:lnTo>
                  <a:lnTo>
                    <a:pt x="2351" y="1725"/>
                  </a:lnTo>
                  <a:lnTo>
                    <a:pt x="2303" y="1728"/>
                  </a:lnTo>
                  <a:lnTo>
                    <a:pt x="2255" y="1725"/>
                  </a:lnTo>
                  <a:lnTo>
                    <a:pt x="2208" y="1716"/>
                  </a:lnTo>
                  <a:lnTo>
                    <a:pt x="2163" y="1701"/>
                  </a:lnTo>
                  <a:lnTo>
                    <a:pt x="2121" y="1683"/>
                  </a:lnTo>
                  <a:lnTo>
                    <a:pt x="2083" y="1658"/>
                  </a:lnTo>
                  <a:lnTo>
                    <a:pt x="2046" y="1629"/>
                  </a:lnTo>
                  <a:lnTo>
                    <a:pt x="2014" y="1597"/>
                  </a:lnTo>
                  <a:lnTo>
                    <a:pt x="1985" y="1562"/>
                  </a:lnTo>
                  <a:lnTo>
                    <a:pt x="1962" y="1522"/>
                  </a:lnTo>
                  <a:lnTo>
                    <a:pt x="1942" y="1480"/>
                  </a:lnTo>
                  <a:lnTo>
                    <a:pt x="1928" y="1436"/>
                  </a:lnTo>
                  <a:lnTo>
                    <a:pt x="1919" y="1389"/>
                  </a:lnTo>
                  <a:lnTo>
                    <a:pt x="1917" y="1341"/>
                  </a:lnTo>
                  <a:lnTo>
                    <a:pt x="1919" y="1296"/>
                  </a:lnTo>
                  <a:lnTo>
                    <a:pt x="1927" y="1253"/>
                  </a:lnTo>
                  <a:lnTo>
                    <a:pt x="1939" y="1212"/>
                  </a:lnTo>
                  <a:lnTo>
                    <a:pt x="1954" y="1172"/>
                  </a:lnTo>
                  <a:lnTo>
                    <a:pt x="1975" y="1136"/>
                  </a:lnTo>
                  <a:lnTo>
                    <a:pt x="1551" y="711"/>
                  </a:lnTo>
                  <a:lnTo>
                    <a:pt x="1513" y="733"/>
                  </a:lnTo>
                  <a:lnTo>
                    <a:pt x="1472" y="751"/>
                  </a:lnTo>
                  <a:lnTo>
                    <a:pt x="1430" y="763"/>
                  </a:lnTo>
                  <a:lnTo>
                    <a:pt x="1386" y="772"/>
                  </a:lnTo>
                  <a:lnTo>
                    <a:pt x="1339" y="774"/>
                  </a:lnTo>
                  <a:lnTo>
                    <a:pt x="1294" y="772"/>
                  </a:lnTo>
                  <a:lnTo>
                    <a:pt x="1249" y="763"/>
                  </a:lnTo>
                  <a:lnTo>
                    <a:pt x="1207" y="751"/>
                  </a:lnTo>
                  <a:lnTo>
                    <a:pt x="1167" y="733"/>
                  </a:lnTo>
                  <a:lnTo>
                    <a:pt x="1128" y="711"/>
                  </a:lnTo>
                  <a:lnTo>
                    <a:pt x="711" y="1129"/>
                  </a:lnTo>
                  <a:lnTo>
                    <a:pt x="732" y="1167"/>
                  </a:lnTo>
                  <a:lnTo>
                    <a:pt x="750" y="1208"/>
                  </a:lnTo>
                  <a:lnTo>
                    <a:pt x="763" y="1250"/>
                  </a:lnTo>
                  <a:lnTo>
                    <a:pt x="771" y="1294"/>
                  </a:lnTo>
                  <a:lnTo>
                    <a:pt x="773" y="1341"/>
                  </a:lnTo>
                  <a:lnTo>
                    <a:pt x="771" y="1389"/>
                  </a:lnTo>
                  <a:lnTo>
                    <a:pt x="762" y="1436"/>
                  </a:lnTo>
                  <a:lnTo>
                    <a:pt x="748" y="1480"/>
                  </a:lnTo>
                  <a:lnTo>
                    <a:pt x="728" y="1522"/>
                  </a:lnTo>
                  <a:lnTo>
                    <a:pt x="705" y="1562"/>
                  </a:lnTo>
                  <a:lnTo>
                    <a:pt x="676" y="1597"/>
                  </a:lnTo>
                  <a:lnTo>
                    <a:pt x="644" y="1629"/>
                  </a:lnTo>
                  <a:lnTo>
                    <a:pt x="607" y="1658"/>
                  </a:lnTo>
                  <a:lnTo>
                    <a:pt x="569" y="1683"/>
                  </a:lnTo>
                  <a:lnTo>
                    <a:pt x="526" y="1701"/>
                  </a:lnTo>
                  <a:lnTo>
                    <a:pt x="482" y="1716"/>
                  </a:lnTo>
                  <a:lnTo>
                    <a:pt x="436" y="1725"/>
                  </a:lnTo>
                  <a:lnTo>
                    <a:pt x="387" y="1728"/>
                  </a:lnTo>
                  <a:lnTo>
                    <a:pt x="338" y="1725"/>
                  </a:lnTo>
                  <a:lnTo>
                    <a:pt x="292" y="1716"/>
                  </a:lnTo>
                  <a:lnTo>
                    <a:pt x="247" y="1701"/>
                  </a:lnTo>
                  <a:lnTo>
                    <a:pt x="205" y="1683"/>
                  </a:lnTo>
                  <a:lnTo>
                    <a:pt x="166" y="1658"/>
                  </a:lnTo>
                  <a:lnTo>
                    <a:pt x="131" y="1629"/>
                  </a:lnTo>
                  <a:lnTo>
                    <a:pt x="97" y="1597"/>
                  </a:lnTo>
                  <a:lnTo>
                    <a:pt x="70" y="1562"/>
                  </a:lnTo>
                  <a:lnTo>
                    <a:pt x="45" y="1522"/>
                  </a:lnTo>
                  <a:lnTo>
                    <a:pt x="27" y="1480"/>
                  </a:lnTo>
                  <a:lnTo>
                    <a:pt x="12" y="1436"/>
                  </a:lnTo>
                  <a:lnTo>
                    <a:pt x="3" y="1389"/>
                  </a:lnTo>
                  <a:lnTo>
                    <a:pt x="0" y="1341"/>
                  </a:lnTo>
                  <a:lnTo>
                    <a:pt x="3" y="1292"/>
                  </a:lnTo>
                  <a:lnTo>
                    <a:pt x="12" y="1245"/>
                  </a:lnTo>
                  <a:lnTo>
                    <a:pt x="27" y="1201"/>
                  </a:lnTo>
                  <a:lnTo>
                    <a:pt x="45" y="1159"/>
                  </a:lnTo>
                  <a:lnTo>
                    <a:pt x="70" y="1119"/>
                  </a:lnTo>
                  <a:lnTo>
                    <a:pt x="97" y="1084"/>
                  </a:lnTo>
                  <a:lnTo>
                    <a:pt x="131" y="1052"/>
                  </a:lnTo>
                  <a:lnTo>
                    <a:pt x="166" y="1023"/>
                  </a:lnTo>
                  <a:lnTo>
                    <a:pt x="205" y="999"/>
                  </a:lnTo>
                  <a:lnTo>
                    <a:pt x="247" y="980"/>
                  </a:lnTo>
                  <a:lnTo>
                    <a:pt x="292" y="965"/>
                  </a:lnTo>
                  <a:lnTo>
                    <a:pt x="338" y="957"/>
                  </a:lnTo>
                  <a:lnTo>
                    <a:pt x="387" y="953"/>
                  </a:lnTo>
                  <a:lnTo>
                    <a:pt x="432" y="957"/>
                  </a:lnTo>
                  <a:lnTo>
                    <a:pt x="477" y="964"/>
                  </a:lnTo>
                  <a:lnTo>
                    <a:pt x="520" y="976"/>
                  </a:lnTo>
                  <a:lnTo>
                    <a:pt x="560" y="994"/>
                  </a:lnTo>
                  <a:lnTo>
                    <a:pt x="597" y="1016"/>
                  </a:lnTo>
                  <a:lnTo>
                    <a:pt x="1015" y="598"/>
                  </a:lnTo>
                  <a:lnTo>
                    <a:pt x="994" y="560"/>
                  </a:lnTo>
                  <a:lnTo>
                    <a:pt x="977" y="520"/>
                  </a:lnTo>
                  <a:lnTo>
                    <a:pt x="963" y="477"/>
                  </a:lnTo>
                  <a:lnTo>
                    <a:pt x="956" y="433"/>
                  </a:lnTo>
                  <a:lnTo>
                    <a:pt x="952" y="387"/>
                  </a:lnTo>
                  <a:lnTo>
                    <a:pt x="956" y="339"/>
                  </a:lnTo>
                  <a:lnTo>
                    <a:pt x="964" y="291"/>
                  </a:lnTo>
                  <a:lnTo>
                    <a:pt x="979" y="247"/>
                  </a:lnTo>
                  <a:lnTo>
                    <a:pt x="998" y="205"/>
                  </a:lnTo>
                  <a:lnTo>
                    <a:pt x="1022" y="166"/>
                  </a:lnTo>
                  <a:lnTo>
                    <a:pt x="1051" y="130"/>
                  </a:lnTo>
                  <a:lnTo>
                    <a:pt x="1083" y="98"/>
                  </a:lnTo>
                  <a:lnTo>
                    <a:pt x="1118" y="69"/>
                  </a:lnTo>
                  <a:lnTo>
                    <a:pt x="1158" y="46"/>
                  </a:lnTo>
                  <a:lnTo>
                    <a:pt x="1200" y="26"/>
                  </a:lnTo>
                  <a:lnTo>
                    <a:pt x="1244" y="11"/>
                  </a:lnTo>
                  <a:lnTo>
                    <a:pt x="1291" y="2"/>
                  </a:lnTo>
                  <a:lnTo>
                    <a:pt x="1339" y="0"/>
                  </a:lnTo>
                  <a:lnTo>
                    <a:pt x="1388" y="2"/>
                  </a:lnTo>
                  <a:lnTo>
                    <a:pt x="1435" y="11"/>
                  </a:lnTo>
                  <a:lnTo>
                    <a:pt x="1479" y="26"/>
                  </a:lnTo>
                  <a:lnTo>
                    <a:pt x="1521" y="46"/>
                  </a:lnTo>
                  <a:lnTo>
                    <a:pt x="1561" y="69"/>
                  </a:lnTo>
                  <a:lnTo>
                    <a:pt x="1596" y="98"/>
                  </a:lnTo>
                  <a:lnTo>
                    <a:pt x="1628" y="130"/>
                  </a:lnTo>
                  <a:lnTo>
                    <a:pt x="1657" y="166"/>
                  </a:lnTo>
                  <a:lnTo>
                    <a:pt x="1681" y="205"/>
                  </a:lnTo>
                  <a:lnTo>
                    <a:pt x="1700" y="247"/>
                  </a:lnTo>
                  <a:lnTo>
                    <a:pt x="1714" y="291"/>
                  </a:lnTo>
                  <a:lnTo>
                    <a:pt x="1723" y="339"/>
                  </a:lnTo>
                  <a:lnTo>
                    <a:pt x="1727" y="387"/>
                  </a:lnTo>
                  <a:lnTo>
                    <a:pt x="1723" y="433"/>
                  </a:lnTo>
                  <a:lnTo>
                    <a:pt x="1716" y="477"/>
                  </a:lnTo>
                  <a:lnTo>
                    <a:pt x="1703" y="520"/>
                  </a:lnTo>
                  <a:lnTo>
                    <a:pt x="1686" y="560"/>
                  </a:lnTo>
                  <a:lnTo>
                    <a:pt x="1664" y="598"/>
                  </a:lnTo>
                  <a:lnTo>
                    <a:pt x="2086" y="1021"/>
                  </a:lnTo>
                  <a:lnTo>
                    <a:pt x="2125" y="997"/>
                  </a:lnTo>
                  <a:lnTo>
                    <a:pt x="2166" y="979"/>
                  </a:lnTo>
                  <a:lnTo>
                    <a:pt x="2210" y="965"/>
                  </a:lnTo>
                  <a:lnTo>
                    <a:pt x="2255" y="957"/>
                  </a:lnTo>
                  <a:lnTo>
                    <a:pt x="2303" y="953"/>
                  </a:lnTo>
                  <a:lnTo>
                    <a:pt x="2349" y="957"/>
                  </a:lnTo>
                  <a:lnTo>
                    <a:pt x="2394" y="964"/>
                  </a:lnTo>
                  <a:lnTo>
                    <a:pt x="2437" y="976"/>
                  </a:lnTo>
                  <a:lnTo>
                    <a:pt x="2476" y="994"/>
                  </a:lnTo>
                  <a:lnTo>
                    <a:pt x="2514" y="1016"/>
                  </a:lnTo>
                  <a:lnTo>
                    <a:pt x="2932" y="598"/>
                  </a:lnTo>
                  <a:lnTo>
                    <a:pt x="2910" y="560"/>
                  </a:lnTo>
                  <a:lnTo>
                    <a:pt x="2892" y="520"/>
                  </a:lnTo>
                  <a:lnTo>
                    <a:pt x="2880" y="477"/>
                  </a:lnTo>
                  <a:lnTo>
                    <a:pt x="2872" y="433"/>
                  </a:lnTo>
                  <a:lnTo>
                    <a:pt x="2869" y="387"/>
                  </a:lnTo>
                  <a:lnTo>
                    <a:pt x="2872" y="339"/>
                  </a:lnTo>
                  <a:lnTo>
                    <a:pt x="2881" y="291"/>
                  </a:lnTo>
                  <a:lnTo>
                    <a:pt x="2896" y="247"/>
                  </a:lnTo>
                  <a:lnTo>
                    <a:pt x="2914" y="205"/>
                  </a:lnTo>
                  <a:lnTo>
                    <a:pt x="2939" y="166"/>
                  </a:lnTo>
                  <a:lnTo>
                    <a:pt x="2968" y="130"/>
                  </a:lnTo>
                  <a:lnTo>
                    <a:pt x="3000" y="98"/>
                  </a:lnTo>
                  <a:lnTo>
                    <a:pt x="3035" y="69"/>
                  </a:lnTo>
                  <a:lnTo>
                    <a:pt x="3075" y="46"/>
                  </a:lnTo>
                  <a:lnTo>
                    <a:pt x="3117" y="26"/>
                  </a:lnTo>
                  <a:lnTo>
                    <a:pt x="3161" y="11"/>
                  </a:lnTo>
                  <a:lnTo>
                    <a:pt x="3208" y="2"/>
                  </a:lnTo>
                  <a:lnTo>
                    <a:pt x="3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Freeform 92">
              <a:extLst>
                <a:ext uri="{FF2B5EF4-FFF2-40B4-BE49-F238E27FC236}">
                  <a16:creationId xmlns:a16="http://schemas.microsoft.com/office/drawing/2014/main" id="{9C36E911-3FD6-2C19-3159-6CF28034E731}"/>
                </a:ext>
              </a:extLst>
            </p:cNvPr>
            <p:cNvSpPr>
              <a:spLocks/>
            </p:cNvSpPr>
            <p:nvPr/>
          </p:nvSpPr>
          <p:spPr bwMode="auto">
            <a:xfrm>
              <a:off x="10180638" y="2981325"/>
              <a:ext cx="50800" cy="50800"/>
            </a:xfrm>
            <a:custGeom>
              <a:avLst/>
              <a:gdLst>
                <a:gd name="T0" fmla="*/ 242 w 322"/>
                <a:gd name="T1" fmla="*/ 0 h 322"/>
                <a:gd name="T2" fmla="*/ 262 w 322"/>
                <a:gd name="T3" fmla="*/ 2 h 322"/>
                <a:gd name="T4" fmla="*/ 282 w 322"/>
                <a:gd name="T5" fmla="*/ 10 h 322"/>
                <a:gd name="T6" fmla="*/ 299 w 322"/>
                <a:gd name="T7" fmla="*/ 23 h 322"/>
                <a:gd name="T8" fmla="*/ 312 w 322"/>
                <a:gd name="T9" fmla="*/ 40 h 322"/>
                <a:gd name="T10" fmla="*/ 320 w 322"/>
                <a:gd name="T11" fmla="*/ 59 h 322"/>
                <a:gd name="T12" fmla="*/ 322 w 322"/>
                <a:gd name="T13" fmla="*/ 80 h 322"/>
                <a:gd name="T14" fmla="*/ 320 w 322"/>
                <a:gd name="T15" fmla="*/ 99 h 322"/>
                <a:gd name="T16" fmla="*/ 312 w 322"/>
                <a:gd name="T17" fmla="*/ 118 h 322"/>
                <a:gd name="T18" fmla="*/ 299 w 322"/>
                <a:gd name="T19" fmla="*/ 136 h 322"/>
                <a:gd name="T20" fmla="*/ 136 w 322"/>
                <a:gd name="T21" fmla="*/ 299 h 322"/>
                <a:gd name="T22" fmla="*/ 119 w 322"/>
                <a:gd name="T23" fmla="*/ 312 h 322"/>
                <a:gd name="T24" fmla="*/ 100 w 322"/>
                <a:gd name="T25" fmla="*/ 320 h 322"/>
                <a:gd name="T26" fmla="*/ 80 w 322"/>
                <a:gd name="T27" fmla="*/ 322 h 322"/>
                <a:gd name="T28" fmla="*/ 60 w 322"/>
                <a:gd name="T29" fmla="*/ 320 h 322"/>
                <a:gd name="T30" fmla="*/ 40 w 322"/>
                <a:gd name="T31" fmla="*/ 312 h 322"/>
                <a:gd name="T32" fmla="*/ 23 w 322"/>
                <a:gd name="T33" fmla="*/ 299 h 322"/>
                <a:gd name="T34" fmla="*/ 10 w 322"/>
                <a:gd name="T35" fmla="*/ 282 h 322"/>
                <a:gd name="T36" fmla="*/ 2 w 322"/>
                <a:gd name="T37" fmla="*/ 262 h 322"/>
                <a:gd name="T38" fmla="*/ 0 w 322"/>
                <a:gd name="T39" fmla="*/ 242 h 322"/>
                <a:gd name="T40" fmla="*/ 2 w 322"/>
                <a:gd name="T41" fmla="*/ 221 h 322"/>
                <a:gd name="T42" fmla="*/ 10 w 322"/>
                <a:gd name="T43" fmla="*/ 202 h 322"/>
                <a:gd name="T44" fmla="*/ 23 w 322"/>
                <a:gd name="T45" fmla="*/ 186 h 322"/>
                <a:gd name="T46" fmla="*/ 186 w 322"/>
                <a:gd name="T47" fmla="*/ 23 h 322"/>
                <a:gd name="T48" fmla="*/ 202 w 322"/>
                <a:gd name="T49" fmla="*/ 10 h 322"/>
                <a:gd name="T50" fmla="*/ 222 w 322"/>
                <a:gd name="T51" fmla="*/ 2 h 322"/>
                <a:gd name="T52" fmla="*/ 242 w 322"/>
                <a:gd name="T53"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2" h="322">
                  <a:moveTo>
                    <a:pt x="242" y="0"/>
                  </a:moveTo>
                  <a:lnTo>
                    <a:pt x="262" y="2"/>
                  </a:lnTo>
                  <a:lnTo>
                    <a:pt x="282" y="10"/>
                  </a:lnTo>
                  <a:lnTo>
                    <a:pt x="299" y="23"/>
                  </a:lnTo>
                  <a:lnTo>
                    <a:pt x="312" y="40"/>
                  </a:lnTo>
                  <a:lnTo>
                    <a:pt x="320" y="59"/>
                  </a:lnTo>
                  <a:lnTo>
                    <a:pt x="322" y="80"/>
                  </a:lnTo>
                  <a:lnTo>
                    <a:pt x="320" y="99"/>
                  </a:lnTo>
                  <a:lnTo>
                    <a:pt x="312" y="118"/>
                  </a:lnTo>
                  <a:lnTo>
                    <a:pt x="299" y="136"/>
                  </a:lnTo>
                  <a:lnTo>
                    <a:pt x="136" y="299"/>
                  </a:lnTo>
                  <a:lnTo>
                    <a:pt x="119" y="312"/>
                  </a:lnTo>
                  <a:lnTo>
                    <a:pt x="100" y="320"/>
                  </a:lnTo>
                  <a:lnTo>
                    <a:pt x="80" y="322"/>
                  </a:lnTo>
                  <a:lnTo>
                    <a:pt x="60" y="320"/>
                  </a:lnTo>
                  <a:lnTo>
                    <a:pt x="40" y="312"/>
                  </a:lnTo>
                  <a:lnTo>
                    <a:pt x="23" y="299"/>
                  </a:lnTo>
                  <a:lnTo>
                    <a:pt x="10" y="282"/>
                  </a:lnTo>
                  <a:lnTo>
                    <a:pt x="2" y="262"/>
                  </a:lnTo>
                  <a:lnTo>
                    <a:pt x="0" y="242"/>
                  </a:lnTo>
                  <a:lnTo>
                    <a:pt x="2" y="221"/>
                  </a:lnTo>
                  <a:lnTo>
                    <a:pt x="10" y="202"/>
                  </a:lnTo>
                  <a:lnTo>
                    <a:pt x="23" y="186"/>
                  </a:lnTo>
                  <a:lnTo>
                    <a:pt x="186" y="23"/>
                  </a:lnTo>
                  <a:lnTo>
                    <a:pt x="202" y="10"/>
                  </a:lnTo>
                  <a:lnTo>
                    <a:pt x="222" y="2"/>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Freeform 93">
              <a:extLst>
                <a:ext uri="{FF2B5EF4-FFF2-40B4-BE49-F238E27FC236}">
                  <a16:creationId xmlns:a16="http://schemas.microsoft.com/office/drawing/2014/main" id="{A5ECAE08-BAAE-D2EB-1B78-1965B7826690}"/>
                </a:ext>
              </a:extLst>
            </p:cNvPr>
            <p:cNvSpPr>
              <a:spLocks/>
            </p:cNvSpPr>
            <p:nvPr/>
          </p:nvSpPr>
          <p:spPr bwMode="auto">
            <a:xfrm>
              <a:off x="10402888" y="2900363"/>
              <a:ext cx="50800" cy="50800"/>
            </a:xfrm>
            <a:custGeom>
              <a:avLst/>
              <a:gdLst>
                <a:gd name="T0" fmla="*/ 243 w 323"/>
                <a:gd name="T1" fmla="*/ 0 h 323"/>
                <a:gd name="T2" fmla="*/ 264 w 323"/>
                <a:gd name="T3" fmla="*/ 3 h 323"/>
                <a:gd name="T4" fmla="*/ 282 w 323"/>
                <a:gd name="T5" fmla="*/ 10 h 323"/>
                <a:gd name="T6" fmla="*/ 300 w 323"/>
                <a:gd name="T7" fmla="*/ 24 h 323"/>
                <a:gd name="T8" fmla="*/ 312 w 323"/>
                <a:gd name="T9" fmla="*/ 40 h 323"/>
                <a:gd name="T10" fmla="*/ 320 w 323"/>
                <a:gd name="T11" fmla="*/ 60 h 323"/>
                <a:gd name="T12" fmla="*/ 323 w 323"/>
                <a:gd name="T13" fmla="*/ 80 h 323"/>
                <a:gd name="T14" fmla="*/ 320 w 323"/>
                <a:gd name="T15" fmla="*/ 100 h 323"/>
                <a:gd name="T16" fmla="*/ 312 w 323"/>
                <a:gd name="T17" fmla="*/ 120 h 323"/>
                <a:gd name="T18" fmla="*/ 300 w 323"/>
                <a:gd name="T19" fmla="*/ 137 h 323"/>
                <a:gd name="T20" fmla="*/ 138 w 323"/>
                <a:gd name="T21" fmla="*/ 299 h 323"/>
                <a:gd name="T22" fmla="*/ 120 w 323"/>
                <a:gd name="T23" fmla="*/ 313 h 323"/>
                <a:gd name="T24" fmla="*/ 101 w 323"/>
                <a:gd name="T25" fmla="*/ 320 h 323"/>
                <a:gd name="T26" fmla="*/ 80 w 323"/>
                <a:gd name="T27" fmla="*/ 323 h 323"/>
                <a:gd name="T28" fmla="*/ 60 w 323"/>
                <a:gd name="T29" fmla="*/ 320 h 323"/>
                <a:gd name="T30" fmla="*/ 41 w 323"/>
                <a:gd name="T31" fmla="*/ 313 h 323"/>
                <a:gd name="T32" fmla="*/ 24 w 323"/>
                <a:gd name="T33" fmla="*/ 299 h 323"/>
                <a:gd name="T34" fmla="*/ 12 w 323"/>
                <a:gd name="T35" fmla="*/ 283 h 323"/>
                <a:gd name="T36" fmla="*/ 4 w 323"/>
                <a:gd name="T37" fmla="*/ 263 h 323"/>
                <a:gd name="T38" fmla="*/ 0 w 323"/>
                <a:gd name="T39" fmla="*/ 243 h 323"/>
                <a:gd name="T40" fmla="*/ 4 w 323"/>
                <a:gd name="T41" fmla="*/ 223 h 323"/>
                <a:gd name="T42" fmla="*/ 12 w 323"/>
                <a:gd name="T43" fmla="*/ 203 h 323"/>
                <a:gd name="T44" fmla="*/ 24 w 323"/>
                <a:gd name="T45" fmla="*/ 186 h 323"/>
                <a:gd name="T46" fmla="*/ 186 w 323"/>
                <a:gd name="T47" fmla="*/ 24 h 323"/>
                <a:gd name="T48" fmla="*/ 204 w 323"/>
                <a:gd name="T49" fmla="*/ 10 h 323"/>
                <a:gd name="T50" fmla="*/ 223 w 323"/>
                <a:gd name="T51" fmla="*/ 3 h 323"/>
                <a:gd name="T52" fmla="*/ 243 w 323"/>
                <a:gd name="T5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3" h="323">
                  <a:moveTo>
                    <a:pt x="243" y="0"/>
                  </a:moveTo>
                  <a:lnTo>
                    <a:pt x="264" y="3"/>
                  </a:lnTo>
                  <a:lnTo>
                    <a:pt x="282" y="10"/>
                  </a:lnTo>
                  <a:lnTo>
                    <a:pt x="300" y="24"/>
                  </a:lnTo>
                  <a:lnTo>
                    <a:pt x="312" y="40"/>
                  </a:lnTo>
                  <a:lnTo>
                    <a:pt x="320" y="60"/>
                  </a:lnTo>
                  <a:lnTo>
                    <a:pt x="323" y="80"/>
                  </a:lnTo>
                  <a:lnTo>
                    <a:pt x="320" y="100"/>
                  </a:lnTo>
                  <a:lnTo>
                    <a:pt x="312" y="120"/>
                  </a:lnTo>
                  <a:lnTo>
                    <a:pt x="300" y="137"/>
                  </a:lnTo>
                  <a:lnTo>
                    <a:pt x="138" y="299"/>
                  </a:lnTo>
                  <a:lnTo>
                    <a:pt x="120" y="313"/>
                  </a:lnTo>
                  <a:lnTo>
                    <a:pt x="101" y="320"/>
                  </a:lnTo>
                  <a:lnTo>
                    <a:pt x="80" y="323"/>
                  </a:lnTo>
                  <a:lnTo>
                    <a:pt x="60" y="320"/>
                  </a:lnTo>
                  <a:lnTo>
                    <a:pt x="41" y="313"/>
                  </a:lnTo>
                  <a:lnTo>
                    <a:pt x="24" y="299"/>
                  </a:lnTo>
                  <a:lnTo>
                    <a:pt x="12" y="283"/>
                  </a:lnTo>
                  <a:lnTo>
                    <a:pt x="4" y="263"/>
                  </a:lnTo>
                  <a:lnTo>
                    <a:pt x="0" y="243"/>
                  </a:lnTo>
                  <a:lnTo>
                    <a:pt x="4" y="223"/>
                  </a:lnTo>
                  <a:lnTo>
                    <a:pt x="12" y="203"/>
                  </a:lnTo>
                  <a:lnTo>
                    <a:pt x="24" y="186"/>
                  </a:lnTo>
                  <a:lnTo>
                    <a:pt x="186" y="24"/>
                  </a:lnTo>
                  <a:lnTo>
                    <a:pt x="204" y="10"/>
                  </a:lnTo>
                  <a:lnTo>
                    <a:pt x="223" y="3"/>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019D700F-088C-5549-1F73-F8BBF5ABC69E}"/>
              </a:ext>
            </a:extLst>
          </p:cNvPr>
          <p:cNvGrpSpPr/>
          <p:nvPr userDrawn="1"/>
        </p:nvGrpSpPr>
        <p:grpSpPr>
          <a:xfrm>
            <a:off x="4042873" y="3911835"/>
            <a:ext cx="392910" cy="898737"/>
            <a:chOff x="3411538" y="3463925"/>
            <a:chExt cx="550863" cy="547688"/>
          </a:xfrm>
          <a:solidFill>
            <a:schemeClr val="tx1"/>
          </a:solidFill>
        </p:grpSpPr>
        <p:sp>
          <p:nvSpPr>
            <p:cNvPr id="115" name="Freeform 250">
              <a:extLst>
                <a:ext uri="{FF2B5EF4-FFF2-40B4-BE49-F238E27FC236}">
                  <a16:creationId xmlns:a16="http://schemas.microsoft.com/office/drawing/2014/main" id="{58AFB14A-4E34-0F7E-3244-5EC8EC8B8905}"/>
                </a:ext>
              </a:extLst>
            </p:cNvPr>
            <p:cNvSpPr>
              <a:spLocks/>
            </p:cNvSpPr>
            <p:nvPr/>
          </p:nvSpPr>
          <p:spPr bwMode="auto">
            <a:xfrm>
              <a:off x="3411538" y="3589338"/>
              <a:ext cx="422275" cy="422275"/>
            </a:xfrm>
            <a:custGeom>
              <a:avLst/>
              <a:gdLst>
                <a:gd name="T0" fmla="*/ 1095 w 2659"/>
                <a:gd name="T1" fmla="*/ 64 h 2665"/>
                <a:gd name="T2" fmla="*/ 1191 w 2659"/>
                <a:gd name="T3" fmla="*/ 326 h 2665"/>
                <a:gd name="T4" fmla="*/ 1099 w 2659"/>
                <a:gd name="T5" fmla="*/ 364 h 2665"/>
                <a:gd name="T6" fmla="*/ 982 w 2659"/>
                <a:gd name="T7" fmla="*/ 148 h 2665"/>
                <a:gd name="T8" fmla="*/ 757 w 2659"/>
                <a:gd name="T9" fmla="*/ 220 h 2665"/>
                <a:gd name="T10" fmla="*/ 810 w 2659"/>
                <a:gd name="T11" fmla="*/ 429 h 2665"/>
                <a:gd name="T12" fmla="*/ 732 w 2659"/>
                <a:gd name="T13" fmla="*/ 552 h 2665"/>
                <a:gd name="T14" fmla="*/ 501 w 2659"/>
                <a:gd name="T15" fmla="*/ 799 h 2665"/>
                <a:gd name="T16" fmla="*/ 256 w 2659"/>
                <a:gd name="T17" fmla="*/ 741 h 2665"/>
                <a:gd name="T18" fmla="*/ 140 w 2659"/>
                <a:gd name="T19" fmla="*/ 955 h 2665"/>
                <a:gd name="T20" fmla="*/ 342 w 2659"/>
                <a:gd name="T21" fmla="*/ 1072 h 2665"/>
                <a:gd name="T22" fmla="*/ 349 w 2659"/>
                <a:gd name="T23" fmla="*/ 1294 h 2665"/>
                <a:gd name="T24" fmla="*/ 354 w 2659"/>
                <a:gd name="T25" fmla="*/ 1578 h 2665"/>
                <a:gd name="T26" fmla="*/ 142 w 2659"/>
                <a:gd name="T27" fmla="*/ 1690 h 2665"/>
                <a:gd name="T28" fmla="*/ 228 w 2659"/>
                <a:gd name="T29" fmla="*/ 1913 h 2665"/>
                <a:gd name="T30" fmla="*/ 466 w 2659"/>
                <a:gd name="T31" fmla="*/ 1849 h 2665"/>
                <a:gd name="T32" fmla="*/ 635 w 2659"/>
                <a:gd name="T33" fmla="*/ 2028 h 2665"/>
                <a:gd name="T34" fmla="*/ 813 w 2659"/>
                <a:gd name="T35" fmla="*/ 2196 h 2665"/>
                <a:gd name="T36" fmla="*/ 742 w 2659"/>
                <a:gd name="T37" fmla="*/ 2427 h 2665"/>
                <a:gd name="T38" fmla="*/ 965 w 2659"/>
                <a:gd name="T39" fmla="*/ 2523 h 2665"/>
                <a:gd name="T40" fmla="*/ 1083 w 2659"/>
                <a:gd name="T41" fmla="*/ 2309 h 2665"/>
                <a:gd name="T42" fmla="*/ 1367 w 2659"/>
                <a:gd name="T43" fmla="*/ 2316 h 2665"/>
                <a:gd name="T44" fmla="*/ 1588 w 2659"/>
                <a:gd name="T45" fmla="*/ 2322 h 2665"/>
                <a:gd name="T46" fmla="*/ 1697 w 2659"/>
                <a:gd name="T47" fmla="*/ 2524 h 2665"/>
                <a:gd name="T48" fmla="*/ 1916 w 2659"/>
                <a:gd name="T49" fmla="*/ 2420 h 2665"/>
                <a:gd name="T50" fmla="*/ 1850 w 2659"/>
                <a:gd name="T51" fmla="*/ 2179 h 2665"/>
                <a:gd name="T52" fmla="*/ 2067 w 2659"/>
                <a:gd name="T53" fmla="*/ 1982 h 2665"/>
                <a:gd name="T54" fmla="*/ 2210 w 2659"/>
                <a:gd name="T55" fmla="*/ 1850 h 2665"/>
                <a:gd name="T56" fmla="*/ 2431 w 2659"/>
                <a:gd name="T57" fmla="*/ 1914 h 2665"/>
                <a:gd name="T58" fmla="*/ 2513 w 2659"/>
                <a:gd name="T59" fmla="*/ 1686 h 2665"/>
                <a:gd name="T60" fmla="*/ 2296 w 2659"/>
                <a:gd name="T61" fmla="*/ 1565 h 2665"/>
                <a:gd name="T62" fmla="*/ 2334 w 2659"/>
                <a:gd name="T63" fmla="*/ 1472 h 2665"/>
                <a:gd name="T64" fmla="*/ 2596 w 2659"/>
                <a:gd name="T65" fmla="*/ 1570 h 2665"/>
                <a:gd name="T66" fmla="*/ 2659 w 2659"/>
                <a:gd name="T67" fmla="*/ 1720 h 2665"/>
                <a:gd name="T68" fmla="*/ 2522 w 2659"/>
                <a:gd name="T69" fmla="*/ 2020 h 2665"/>
                <a:gd name="T70" fmla="*/ 2362 w 2659"/>
                <a:gd name="T71" fmla="*/ 2058 h 2665"/>
                <a:gd name="T72" fmla="*/ 2050 w 2659"/>
                <a:gd name="T73" fmla="*/ 2193 h 2665"/>
                <a:gd name="T74" fmla="*/ 2052 w 2659"/>
                <a:gd name="T75" fmla="*/ 2454 h 2665"/>
                <a:gd name="T76" fmla="*/ 1946 w 2659"/>
                <a:gd name="T77" fmla="*/ 2579 h 2665"/>
                <a:gd name="T78" fmla="*/ 1633 w 2659"/>
                <a:gd name="T79" fmla="*/ 2651 h 2665"/>
                <a:gd name="T80" fmla="*/ 1490 w 2659"/>
                <a:gd name="T81" fmla="*/ 2444 h 2665"/>
                <a:gd name="T82" fmla="*/ 1109 w 2659"/>
                <a:gd name="T83" fmla="*/ 2579 h 2665"/>
                <a:gd name="T84" fmla="*/ 971 w 2659"/>
                <a:gd name="T85" fmla="*/ 2663 h 2665"/>
                <a:gd name="T86" fmla="*/ 663 w 2659"/>
                <a:gd name="T87" fmla="*/ 2548 h 2665"/>
                <a:gd name="T88" fmla="*/ 600 w 2659"/>
                <a:gd name="T89" fmla="*/ 2396 h 2665"/>
                <a:gd name="T90" fmla="*/ 514 w 2659"/>
                <a:gd name="T91" fmla="*/ 2103 h 2665"/>
                <a:gd name="T92" fmla="*/ 239 w 2659"/>
                <a:gd name="T93" fmla="*/ 2062 h 2665"/>
                <a:gd name="T94" fmla="*/ 98 w 2659"/>
                <a:gd name="T95" fmla="*/ 1976 h 2665"/>
                <a:gd name="T96" fmla="*/ 5 w 2659"/>
                <a:gd name="T97" fmla="*/ 1665 h 2665"/>
                <a:gd name="T98" fmla="*/ 112 w 2659"/>
                <a:gd name="T99" fmla="*/ 1538 h 2665"/>
                <a:gd name="T100" fmla="*/ 112 w 2659"/>
                <a:gd name="T101" fmla="*/ 1126 h 2665"/>
                <a:gd name="T102" fmla="*/ 5 w 2659"/>
                <a:gd name="T103" fmla="*/ 1001 h 2665"/>
                <a:gd name="T104" fmla="*/ 100 w 2659"/>
                <a:gd name="T105" fmla="*/ 687 h 2665"/>
                <a:gd name="T106" fmla="*/ 239 w 2659"/>
                <a:gd name="T107" fmla="*/ 603 h 2665"/>
                <a:gd name="T108" fmla="*/ 515 w 2659"/>
                <a:gd name="T109" fmla="*/ 560 h 2665"/>
                <a:gd name="T110" fmla="*/ 602 w 2659"/>
                <a:gd name="T111" fmla="*/ 268 h 2665"/>
                <a:gd name="T112" fmla="*/ 665 w 2659"/>
                <a:gd name="T113" fmla="*/ 116 h 2665"/>
                <a:gd name="T114" fmla="*/ 956 w 2659"/>
                <a:gd name="T115" fmla="*/ 0 h 2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9" h="2665">
                  <a:moveTo>
                    <a:pt x="956" y="0"/>
                  </a:moveTo>
                  <a:lnTo>
                    <a:pt x="991" y="3"/>
                  </a:lnTo>
                  <a:lnTo>
                    <a:pt x="1026" y="14"/>
                  </a:lnTo>
                  <a:lnTo>
                    <a:pt x="1051" y="27"/>
                  </a:lnTo>
                  <a:lnTo>
                    <a:pt x="1075" y="44"/>
                  </a:lnTo>
                  <a:lnTo>
                    <a:pt x="1095" y="64"/>
                  </a:lnTo>
                  <a:lnTo>
                    <a:pt x="1111" y="87"/>
                  </a:lnTo>
                  <a:lnTo>
                    <a:pt x="1124" y="112"/>
                  </a:lnTo>
                  <a:lnTo>
                    <a:pt x="1191" y="273"/>
                  </a:lnTo>
                  <a:lnTo>
                    <a:pt x="1195" y="291"/>
                  </a:lnTo>
                  <a:lnTo>
                    <a:pt x="1195" y="309"/>
                  </a:lnTo>
                  <a:lnTo>
                    <a:pt x="1191" y="326"/>
                  </a:lnTo>
                  <a:lnTo>
                    <a:pt x="1181" y="342"/>
                  </a:lnTo>
                  <a:lnTo>
                    <a:pt x="1168" y="354"/>
                  </a:lnTo>
                  <a:lnTo>
                    <a:pt x="1153" y="364"/>
                  </a:lnTo>
                  <a:lnTo>
                    <a:pt x="1135" y="369"/>
                  </a:lnTo>
                  <a:lnTo>
                    <a:pt x="1116" y="369"/>
                  </a:lnTo>
                  <a:lnTo>
                    <a:pt x="1099" y="364"/>
                  </a:lnTo>
                  <a:lnTo>
                    <a:pt x="1083" y="355"/>
                  </a:lnTo>
                  <a:lnTo>
                    <a:pt x="1070" y="342"/>
                  </a:lnTo>
                  <a:lnTo>
                    <a:pt x="1061" y="326"/>
                  </a:lnTo>
                  <a:lnTo>
                    <a:pt x="994" y="166"/>
                  </a:lnTo>
                  <a:lnTo>
                    <a:pt x="989" y="157"/>
                  </a:lnTo>
                  <a:lnTo>
                    <a:pt x="982" y="148"/>
                  </a:lnTo>
                  <a:lnTo>
                    <a:pt x="972" y="143"/>
                  </a:lnTo>
                  <a:lnTo>
                    <a:pt x="962" y="141"/>
                  </a:lnTo>
                  <a:lnTo>
                    <a:pt x="951" y="141"/>
                  </a:lnTo>
                  <a:lnTo>
                    <a:pt x="941" y="143"/>
                  </a:lnTo>
                  <a:lnTo>
                    <a:pt x="767" y="215"/>
                  </a:lnTo>
                  <a:lnTo>
                    <a:pt x="757" y="220"/>
                  </a:lnTo>
                  <a:lnTo>
                    <a:pt x="750" y="229"/>
                  </a:lnTo>
                  <a:lnTo>
                    <a:pt x="745" y="238"/>
                  </a:lnTo>
                  <a:lnTo>
                    <a:pt x="741" y="249"/>
                  </a:lnTo>
                  <a:lnTo>
                    <a:pt x="741" y="259"/>
                  </a:lnTo>
                  <a:lnTo>
                    <a:pt x="745" y="270"/>
                  </a:lnTo>
                  <a:lnTo>
                    <a:pt x="810" y="429"/>
                  </a:lnTo>
                  <a:lnTo>
                    <a:pt x="815" y="448"/>
                  </a:lnTo>
                  <a:lnTo>
                    <a:pt x="814" y="467"/>
                  </a:lnTo>
                  <a:lnTo>
                    <a:pt x="809" y="485"/>
                  </a:lnTo>
                  <a:lnTo>
                    <a:pt x="798" y="501"/>
                  </a:lnTo>
                  <a:lnTo>
                    <a:pt x="784" y="515"/>
                  </a:lnTo>
                  <a:lnTo>
                    <a:pt x="732" y="552"/>
                  </a:lnTo>
                  <a:lnTo>
                    <a:pt x="682" y="592"/>
                  </a:lnTo>
                  <a:lnTo>
                    <a:pt x="635" y="637"/>
                  </a:lnTo>
                  <a:lnTo>
                    <a:pt x="592" y="683"/>
                  </a:lnTo>
                  <a:lnTo>
                    <a:pt x="552" y="733"/>
                  </a:lnTo>
                  <a:lnTo>
                    <a:pt x="514" y="786"/>
                  </a:lnTo>
                  <a:lnTo>
                    <a:pt x="501" y="799"/>
                  </a:lnTo>
                  <a:lnTo>
                    <a:pt x="485" y="810"/>
                  </a:lnTo>
                  <a:lnTo>
                    <a:pt x="467" y="815"/>
                  </a:lnTo>
                  <a:lnTo>
                    <a:pt x="448" y="815"/>
                  </a:lnTo>
                  <a:lnTo>
                    <a:pt x="429" y="811"/>
                  </a:lnTo>
                  <a:lnTo>
                    <a:pt x="270" y="744"/>
                  </a:lnTo>
                  <a:lnTo>
                    <a:pt x="256" y="741"/>
                  </a:lnTo>
                  <a:lnTo>
                    <a:pt x="244" y="743"/>
                  </a:lnTo>
                  <a:lnTo>
                    <a:pt x="232" y="747"/>
                  </a:lnTo>
                  <a:lnTo>
                    <a:pt x="221" y="756"/>
                  </a:lnTo>
                  <a:lnTo>
                    <a:pt x="215" y="768"/>
                  </a:lnTo>
                  <a:lnTo>
                    <a:pt x="142" y="941"/>
                  </a:lnTo>
                  <a:lnTo>
                    <a:pt x="140" y="955"/>
                  </a:lnTo>
                  <a:lnTo>
                    <a:pt x="141" y="967"/>
                  </a:lnTo>
                  <a:lnTo>
                    <a:pt x="146" y="979"/>
                  </a:lnTo>
                  <a:lnTo>
                    <a:pt x="154" y="989"/>
                  </a:lnTo>
                  <a:lnTo>
                    <a:pt x="166" y="996"/>
                  </a:lnTo>
                  <a:lnTo>
                    <a:pt x="325" y="1062"/>
                  </a:lnTo>
                  <a:lnTo>
                    <a:pt x="342" y="1072"/>
                  </a:lnTo>
                  <a:lnTo>
                    <a:pt x="354" y="1086"/>
                  </a:lnTo>
                  <a:lnTo>
                    <a:pt x="364" y="1103"/>
                  </a:lnTo>
                  <a:lnTo>
                    <a:pt x="368" y="1122"/>
                  </a:lnTo>
                  <a:lnTo>
                    <a:pt x="367" y="1141"/>
                  </a:lnTo>
                  <a:lnTo>
                    <a:pt x="354" y="1217"/>
                  </a:lnTo>
                  <a:lnTo>
                    <a:pt x="349" y="1294"/>
                  </a:lnTo>
                  <a:lnTo>
                    <a:pt x="348" y="1370"/>
                  </a:lnTo>
                  <a:lnTo>
                    <a:pt x="354" y="1446"/>
                  </a:lnTo>
                  <a:lnTo>
                    <a:pt x="367" y="1523"/>
                  </a:lnTo>
                  <a:lnTo>
                    <a:pt x="368" y="1542"/>
                  </a:lnTo>
                  <a:lnTo>
                    <a:pt x="364" y="1561"/>
                  </a:lnTo>
                  <a:lnTo>
                    <a:pt x="354" y="1578"/>
                  </a:lnTo>
                  <a:lnTo>
                    <a:pt x="342" y="1592"/>
                  </a:lnTo>
                  <a:lnTo>
                    <a:pt x="325" y="1601"/>
                  </a:lnTo>
                  <a:lnTo>
                    <a:pt x="166" y="1668"/>
                  </a:lnTo>
                  <a:lnTo>
                    <a:pt x="156" y="1673"/>
                  </a:lnTo>
                  <a:lnTo>
                    <a:pt x="148" y="1681"/>
                  </a:lnTo>
                  <a:lnTo>
                    <a:pt x="142" y="1690"/>
                  </a:lnTo>
                  <a:lnTo>
                    <a:pt x="140" y="1701"/>
                  </a:lnTo>
                  <a:lnTo>
                    <a:pt x="140" y="1711"/>
                  </a:lnTo>
                  <a:lnTo>
                    <a:pt x="142" y="1722"/>
                  </a:lnTo>
                  <a:lnTo>
                    <a:pt x="214" y="1896"/>
                  </a:lnTo>
                  <a:lnTo>
                    <a:pt x="219" y="1906"/>
                  </a:lnTo>
                  <a:lnTo>
                    <a:pt x="228" y="1913"/>
                  </a:lnTo>
                  <a:lnTo>
                    <a:pt x="237" y="1918"/>
                  </a:lnTo>
                  <a:lnTo>
                    <a:pt x="253" y="1922"/>
                  </a:lnTo>
                  <a:lnTo>
                    <a:pt x="269" y="1918"/>
                  </a:lnTo>
                  <a:lnTo>
                    <a:pt x="428" y="1853"/>
                  </a:lnTo>
                  <a:lnTo>
                    <a:pt x="447" y="1848"/>
                  </a:lnTo>
                  <a:lnTo>
                    <a:pt x="466" y="1849"/>
                  </a:lnTo>
                  <a:lnTo>
                    <a:pt x="484" y="1854"/>
                  </a:lnTo>
                  <a:lnTo>
                    <a:pt x="500" y="1865"/>
                  </a:lnTo>
                  <a:lnTo>
                    <a:pt x="514" y="1879"/>
                  </a:lnTo>
                  <a:lnTo>
                    <a:pt x="550" y="1931"/>
                  </a:lnTo>
                  <a:lnTo>
                    <a:pt x="592" y="1981"/>
                  </a:lnTo>
                  <a:lnTo>
                    <a:pt x="635" y="2028"/>
                  </a:lnTo>
                  <a:lnTo>
                    <a:pt x="681" y="2072"/>
                  </a:lnTo>
                  <a:lnTo>
                    <a:pt x="731" y="2112"/>
                  </a:lnTo>
                  <a:lnTo>
                    <a:pt x="784" y="2150"/>
                  </a:lnTo>
                  <a:lnTo>
                    <a:pt x="797" y="2163"/>
                  </a:lnTo>
                  <a:lnTo>
                    <a:pt x="808" y="2178"/>
                  </a:lnTo>
                  <a:lnTo>
                    <a:pt x="813" y="2196"/>
                  </a:lnTo>
                  <a:lnTo>
                    <a:pt x="813" y="2215"/>
                  </a:lnTo>
                  <a:lnTo>
                    <a:pt x="809" y="2234"/>
                  </a:lnTo>
                  <a:lnTo>
                    <a:pt x="742" y="2394"/>
                  </a:lnTo>
                  <a:lnTo>
                    <a:pt x="740" y="2406"/>
                  </a:lnTo>
                  <a:lnTo>
                    <a:pt x="740" y="2416"/>
                  </a:lnTo>
                  <a:lnTo>
                    <a:pt x="742" y="2427"/>
                  </a:lnTo>
                  <a:lnTo>
                    <a:pt x="749" y="2436"/>
                  </a:lnTo>
                  <a:lnTo>
                    <a:pt x="756" y="2444"/>
                  </a:lnTo>
                  <a:lnTo>
                    <a:pt x="766" y="2449"/>
                  </a:lnTo>
                  <a:lnTo>
                    <a:pt x="939" y="2522"/>
                  </a:lnTo>
                  <a:lnTo>
                    <a:pt x="952" y="2524"/>
                  </a:lnTo>
                  <a:lnTo>
                    <a:pt x="965" y="2523"/>
                  </a:lnTo>
                  <a:lnTo>
                    <a:pt x="977" y="2519"/>
                  </a:lnTo>
                  <a:lnTo>
                    <a:pt x="987" y="2510"/>
                  </a:lnTo>
                  <a:lnTo>
                    <a:pt x="993" y="2499"/>
                  </a:lnTo>
                  <a:lnTo>
                    <a:pt x="1060" y="2339"/>
                  </a:lnTo>
                  <a:lnTo>
                    <a:pt x="1069" y="2322"/>
                  </a:lnTo>
                  <a:lnTo>
                    <a:pt x="1083" y="2309"/>
                  </a:lnTo>
                  <a:lnTo>
                    <a:pt x="1100" y="2300"/>
                  </a:lnTo>
                  <a:lnTo>
                    <a:pt x="1119" y="2296"/>
                  </a:lnTo>
                  <a:lnTo>
                    <a:pt x="1138" y="2297"/>
                  </a:lnTo>
                  <a:lnTo>
                    <a:pt x="1214" y="2309"/>
                  </a:lnTo>
                  <a:lnTo>
                    <a:pt x="1291" y="2315"/>
                  </a:lnTo>
                  <a:lnTo>
                    <a:pt x="1367" y="2316"/>
                  </a:lnTo>
                  <a:lnTo>
                    <a:pt x="1444" y="2309"/>
                  </a:lnTo>
                  <a:lnTo>
                    <a:pt x="1520" y="2297"/>
                  </a:lnTo>
                  <a:lnTo>
                    <a:pt x="1539" y="2296"/>
                  </a:lnTo>
                  <a:lnTo>
                    <a:pt x="1558" y="2300"/>
                  </a:lnTo>
                  <a:lnTo>
                    <a:pt x="1574" y="2308"/>
                  </a:lnTo>
                  <a:lnTo>
                    <a:pt x="1588" y="2322"/>
                  </a:lnTo>
                  <a:lnTo>
                    <a:pt x="1598" y="2339"/>
                  </a:lnTo>
                  <a:lnTo>
                    <a:pt x="1664" y="2499"/>
                  </a:lnTo>
                  <a:lnTo>
                    <a:pt x="1669" y="2508"/>
                  </a:lnTo>
                  <a:lnTo>
                    <a:pt x="1677" y="2517"/>
                  </a:lnTo>
                  <a:lnTo>
                    <a:pt x="1686" y="2522"/>
                  </a:lnTo>
                  <a:lnTo>
                    <a:pt x="1697" y="2524"/>
                  </a:lnTo>
                  <a:lnTo>
                    <a:pt x="1708" y="2524"/>
                  </a:lnTo>
                  <a:lnTo>
                    <a:pt x="1718" y="2522"/>
                  </a:lnTo>
                  <a:lnTo>
                    <a:pt x="1892" y="2450"/>
                  </a:lnTo>
                  <a:lnTo>
                    <a:pt x="1903" y="2443"/>
                  </a:lnTo>
                  <a:lnTo>
                    <a:pt x="1912" y="2433"/>
                  </a:lnTo>
                  <a:lnTo>
                    <a:pt x="1916" y="2420"/>
                  </a:lnTo>
                  <a:lnTo>
                    <a:pt x="1917" y="2408"/>
                  </a:lnTo>
                  <a:lnTo>
                    <a:pt x="1914" y="2395"/>
                  </a:lnTo>
                  <a:lnTo>
                    <a:pt x="1849" y="2235"/>
                  </a:lnTo>
                  <a:lnTo>
                    <a:pt x="1843" y="2216"/>
                  </a:lnTo>
                  <a:lnTo>
                    <a:pt x="1844" y="2197"/>
                  </a:lnTo>
                  <a:lnTo>
                    <a:pt x="1850" y="2179"/>
                  </a:lnTo>
                  <a:lnTo>
                    <a:pt x="1860" y="2164"/>
                  </a:lnTo>
                  <a:lnTo>
                    <a:pt x="1875" y="2150"/>
                  </a:lnTo>
                  <a:lnTo>
                    <a:pt x="1927" y="2113"/>
                  </a:lnTo>
                  <a:lnTo>
                    <a:pt x="1976" y="2072"/>
                  </a:lnTo>
                  <a:lnTo>
                    <a:pt x="2024" y="2028"/>
                  </a:lnTo>
                  <a:lnTo>
                    <a:pt x="2067" y="1982"/>
                  </a:lnTo>
                  <a:lnTo>
                    <a:pt x="2107" y="1932"/>
                  </a:lnTo>
                  <a:lnTo>
                    <a:pt x="2145" y="1879"/>
                  </a:lnTo>
                  <a:lnTo>
                    <a:pt x="2158" y="1866"/>
                  </a:lnTo>
                  <a:lnTo>
                    <a:pt x="2173" y="1855"/>
                  </a:lnTo>
                  <a:lnTo>
                    <a:pt x="2191" y="1850"/>
                  </a:lnTo>
                  <a:lnTo>
                    <a:pt x="2210" y="1850"/>
                  </a:lnTo>
                  <a:lnTo>
                    <a:pt x="2229" y="1854"/>
                  </a:lnTo>
                  <a:lnTo>
                    <a:pt x="2390" y="1921"/>
                  </a:lnTo>
                  <a:lnTo>
                    <a:pt x="2400" y="1923"/>
                  </a:lnTo>
                  <a:lnTo>
                    <a:pt x="2411" y="1923"/>
                  </a:lnTo>
                  <a:lnTo>
                    <a:pt x="2421" y="1921"/>
                  </a:lnTo>
                  <a:lnTo>
                    <a:pt x="2431" y="1914"/>
                  </a:lnTo>
                  <a:lnTo>
                    <a:pt x="2438" y="1907"/>
                  </a:lnTo>
                  <a:lnTo>
                    <a:pt x="2443" y="1897"/>
                  </a:lnTo>
                  <a:lnTo>
                    <a:pt x="2516" y="1724"/>
                  </a:lnTo>
                  <a:lnTo>
                    <a:pt x="2519" y="1710"/>
                  </a:lnTo>
                  <a:lnTo>
                    <a:pt x="2517" y="1698"/>
                  </a:lnTo>
                  <a:lnTo>
                    <a:pt x="2513" y="1686"/>
                  </a:lnTo>
                  <a:lnTo>
                    <a:pt x="2505" y="1675"/>
                  </a:lnTo>
                  <a:lnTo>
                    <a:pt x="2493" y="1669"/>
                  </a:lnTo>
                  <a:lnTo>
                    <a:pt x="2334" y="1602"/>
                  </a:lnTo>
                  <a:lnTo>
                    <a:pt x="2318" y="1593"/>
                  </a:lnTo>
                  <a:lnTo>
                    <a:pt x="2304" y="1580"/>
                  </a:lnTo>
                  <a:lnTo>
                    <a:pt x="2296" y="1565"/>
                  </a:lnTo>
                  <a:lnTo>
                    <a:pt x="2290" y="1547"/>
                  </a:lnTo>
                  <a:lnTo>
                    <a:pt x="2290" y="1530"/>
                  </a:lnTo>
                  <a:lnTo>
                    <a:pt x="2296" y="1512"/>
                  </a:lnTo>
                  <a:lnTo>
                    <a:pt x="2305" y="1495"/>
                  </a:lnTo>
                  <a:lnTo>
                    <a:pt x="2318" y="1482"/>
                  </a:lnTo>
                  <a:lnTo>
                    <a:pt x="2334" y="1472"/>
                  </a:lnTo>
                  <a:lnTo>
                    <a:pt x="2351" y="1468"/>
                  </a:lnTo>
                  <a:lnTo>
                    <a:pt x="2369" y="1468"/>
                  </a:lnTo>
                  <a:lnTo>
                    <a:pt x="2386" y="1472"/>
                  </a:lnTo>
                  <a:lnTo>
                    <a:pt x="2547" y="1539"/>
                  </a:lnTo>
                  <a:lnTo>
                    <a:pt x="2573" y="1553"/>
                  </a:lnTo>
                  <a:lnTo>
                    <a:pt x="2596" y="1570"/>
                  </a:lnTo>
                  <a:lnTo>
                    <a:pt x="2615" y="1590"/>
                  </a:lnTo>
                  <a:lnTo>
                    <a:pt x="2632" y="1612"/>
                  </a:lnTo>
                  <a:lnTo>
                    <a:pt x="2645" y="1637"/>
                  </a:lnTo>
                  <a:lnTo>
                    <a:pt x="2653" y="1664"/>
                  </a:lnTo>
                  <a:lnTo>
                    <a:pt x="2657" y="1691"/>
                  </a:lnTo>
                  <a:lnTo>
                    <a:pt x="2659" y="1720"/>
                  </a:lnTo>
                  <a:lnTo>
                    <a:pt x="2654" y="1748"/>
                  </a:lnTo>
                  <a:lnTo>
                    <a:pt x="2645" y="1777"/>
                  </a:lnTo>
                  <a:lnTo>
                    <a:pt x="2572" y="1951"/>
                  </a:lnTo>
                  <a:lnTo>
                    <a:pt x="2559" y="1977"/>
                  </a:lnTo>
                  <a:lnTo>
                    <a:pt x="2543" y="2000"/>
                  </a:lnTo>
                  <a:lnTo>
                    <a:pt x="2522" y="2020"/>
                  </a:lnTo>
                  <a:lnTo>
                    <a:pt x="2499" y="2037"/>
                  </a:lnTo>
                  <a:lnTo>
                    <a:pt x="2474" y="2049"/>
                  </a:lnTo>
                  <a:lnTo>
                    <a:pt x="2447" y="2058"/>
                  </a:lnTo>
                  <a:lnTo>
                    <a:pt x="2419" y="2063"/>
                  </a:lnTo>
                  <a:lnTo>
                    <a:pt x="2391" y="2063"/>
                  </a:lnTo>
                  <a:lnTo>
                    <a:pt x="2362" y="2058"/>
                  </a:lnTo>
                  <a:lnTo>
                    <a:pt x="2335" y="2049"/>
                  </a:lnTo>
                  <a:lnTo>
                    <a:pt x="2227" y="2005"/>
                  </a:lnTo>
                  <a:lnTo>
                    <a:pt x="2187" y="2056"/>
                  </a:lnTo>
                  <a:lnTo>
                    <a:pt x="2144" y="2104"/>
                  </a:lnTo>
                  <a:lnTo>
                    <a:pt x="2099" y="2150"/>
                  </a:lnTo>
                  <a:lnTo>
                    <a:pt x="2050" y="2193"/>
                  </a:lnTo>
                  <a:lnTo>
                    <a:pt x="1999" y="2233"/>
                  </a:lnTo>
                  <a:lnTo>
                    <a:pt x="2044" y="2341"/>
                  </a:lnTo>
                  <a:lnTo>
                    <a:pt x="2053" y="2370"/>
                  </a:lnTo>
                  <a:lnTo>
                    <a:pt x="2057" y="2397"/>
                  </a:lnTo>
                  <a:lnTo>
                    <a:pt x="2057" y="2426"/>
                  </a:lnTo>
                  <a:lnTo>
                    <a:pt x="2052" y="2454"/>
                  </a:lnTo>
                  <a:lnTo>
                    <a:pt x="2044" y="2481"/>
                  </a:lnTo>
                  <a:lnTo>
                    <a:pt x="2031" y="2505"/>
                  </a:lnTo>
                  <a:lnTo>
                    <a:pt x="2015" y="2528"/>
                  </a:lnTo>
                  <a:lnTo>
                    <a:pt x="1995" y="2548"/>
                  </a:lnTo>
                  <a:lnTo>
                    <a:pt x="1972" y="2565"/>
                  </a:lnTo>
                  <a:lnTo>
                    <a:pt x="1946" y="2579"/>
                  </a:lnTo>
                  <a:lnTo>
                    <a:pt x="1772" y="2651"/>
                  </a:lnTo>
                  <a:lnTo>
                    <a:pt x="1745" y="2659"/>
                  </a:lnTo>
                  <a:lnTo>
                    <a:pt x="1717" y="2663"/>
                  </a:lnTo>
                  <a:lnTo>
                    <a:pt x="1688" y="2663"/>
                  </a:lnTo>
                  <a:lnTo>
                    <a:pt x="1661" y="2659"/>
                  </a:lnTo>
                  <a:lnTo>
                    <a:pt x="1633" y="2651"/>
                  </a:lnTo>
                  <a:lnTo>
                    <a:pt x="1607" y="2638"/>
                  </a:lnTo>
                  <a:lnTo>
                    <a:pt x="1585" y="2621"/>
                  </a:lnTo>
                  <a:lnTo>
                    <a:pt x="1565" y="2601"/>
                  </a:lnTo>
                  <a:lnTo>
                    <a:pt x="1548" y="2578"/>
                  </a:lnTo>
                  <a:lnTo>
                    <a:pt x="1534" y="2553"/>
                  </a:lnTo>
                  <a:lnTo>
                    <a:pt x="1490" y="2444"/>
                  </a:lnTo>
                  <a:lnTo>
                    <a:pt x="1410" y="2453"/>
                  </a:lnTo>
                  <a:lnTo>
                    <a:pt x="1329" y="2456"/>
                  </a:lnTo>
                  <a:lnTo>
                    <a:pt x="1249" y="2453"/>
                  </a:lnTo>
                  <a:lnTo>
                    <a:pt x="1167" y="2444"/>
                  </a:lnTo>
                  <a:lnTo>
                    <a:pt x="1123" y="2553"/>
                  </a:lnTo>
                  <a:lnTo>
                    <a:pt x="1109" y="2579"/>
                  </a:lnTo>
                  <a:lnTo>
                    <a:pt x="1093" y="2602"/>
                  </a:lnTo>
                  <a:lnTo>
                    <a:pt x="1072" y="2621"/>
                  </a:lnTo>
                  <a:lnTo>
                    <a:pt x="1050" y="2638"/>
                  </a:lnTo>
                  <a:lnTo>
                    <a:pt x="1025" y="2651"/>
                  </a:lnTo>
                  <a:lnTo>
                    <a:pt x="999" y="2659"/>
                  </a:lnTo>
                  <a:lnTo>
                    <a:pt x="971" y="2663"/>
                  </a:lnTo>
                  <a:lnTo>
                    <a:pt x="943" y="2665"/>
                  </a:lnTo>
                  <a:lnTo>
                    <a:pt x="914" y="2659"/>
                  </a:lnTo>
                  <a:lnTo>
                    <a:pt x="886" y="2651"/>
                  </a:lnTo>
                  <a:lnTo>
                    <a:pt x="712" y="2578"/>
                  </a:lnTo>
                  <a:lnTo>
                    <a:pt x="687" y="2565"/>
                  </a:lnTo>
                  <a:lnTo>
                    <a:pt x="663" y="2548"/>
                  </a:lnTo>
                  <a:lnTo>
                    <a:pt x="643" y="2528"/>
                  </a:lnTo>
                  <a:lnTo>
                    <a:pt x="626" y="2505"/>
                  </a:lnTo>
                  <a:lnTo>
                    <a:pt x="614" y="2480"/>
                  </a:lnTo>
                  <a:lnTo>
                    <a:pt x="605" y="2452"/>
                  </a:lnTo>
                  <a:lnTo>
                    <a:pt x="600" y="2425"/>
                  </a:lnTo>
                  <a:lnTo>
                    <a:pt x="600" y="2396"/>
                  </a:lnTo>
                  <a:lnTo>
                    <a:pt x="605" y="2368"/>
                  </a:lnTo>
                  <a:lnTo>
                    <a:pt x="614" y="2340"/>
                  </a:lnTo>
                  <a:lnTo>
                    <a:pt x="658" y="2232"/>
                  </a:lnTo>
                  <a:lnTo>
                    <a:pt x="607" y="2192"/>
                  </a:lnTo>
                  <a:lnTo>
                    <a:pt x="559" y="2149"/>
                  </a:lnTo>
                  <a:lnTo>
                    <a:pt x="514" y="2103"/>
                  </a:lnTo>
                  <a:lnTo>
                    <a:pt x="470" y="2055"/>
                  </a:lnTo>
                  <a:lnTo>
                    <a:pt x="430" y="2004"/>
                  </a:lnTo>
                  <a:lnTo>
                    <a:pt x="323" y="2048"/>
                  </a:lnTo>
                  <a:lnTo>
                    <a:pt x="295" y="2058"/>
                  </a:lnTo>
                  <a:lnTo>
                    <a:pt x="268" y="2062"/>
                  </a:lnTo>
                  <a:lnTo>
                    <a:pt x="239" y="2062"/>
                  </a:lnTo>
                  <a:lnTo>
                    <a:pt x="211" y="2058"/>
                  </a:lnTo>
                  <a:lnTo>
                    <a:pt x="183" y="2048"/>
                  </a:lnTo>
                  <a:lnTo>
                    <a:pt x="158" y="2036"/>
                  </a:lnTo>
                  <a:lnTo>
                    <a:pt x="135" y="2019"/>
                  </a:lnTo>
                  <a:lnTo>
                    <a:pt x="115" y="1999"/>
                  </a:lnTo>
                  <a:lnTo>
                    <a:pt x="98" y="1976"/>
                  </a:lnTo>
                  <a:lnTo>
                    <a:pt x="85" y="1950"/>
                  </a:lnTo>
                  <a:lnTo>
                    <a:pt x="14" y="1776"/>
                  </a:lnTo>
                  <a:lnTo>
                    <a:pt x="5" y="1748"/>
                  </a:lnTo>
                  <a:lnTo>
                    <a:pt x="1" y="1721"/>
                  </a:lnTo>
                  <a:lnTo>
                    <a:pt x="1" y="1692"/>
                  </a:lnTo>
                  <a:lnTo>
                    <a:pt x="5" y="1665"/>
                  </a:lnTo>
                  <a:lnTo>
                    <a:pt x="14" y="1637"/>
                  </a:lnTo>
                  <a:lnTo>
                    <a:pt x="26" y="1611"/>
                  </a:lnTo>
                  <a:lnTo>
                    <a:pt x="43" y="1589"/>
                  </a:lnTo>
                  <a:lnTo>
                    <a:pt x="63" y="1569"/>
                  </a:lnTo>
                  <a:lnTo>
                    <a:pt x="86" y="1552"/>
                  </a:lnTo>
                  <a:lnTo>
                    <a:pt x="112" y="1538"/>
                  </a:lnTo>
                  <a:lnTo>
                    <a:pt x="220" y="1494"/>
                  </a:lnTo>
                  <a:lnTo>
                    <a:pt x="211" y="1413"/>
                  </a:lnTo>
                  <a:lnTo>
                    <a:pt x="208" y="1332"/>
                  </a:lnTo>
                  <a:lnTo>
                    <a:pt x="211" y="1252"/>
                  </a:lnTo>
                  <a:lnTo>
                    <a:pt x="220" y="1170"/>
                  </a:lnTo>
                  <a:lnTo>
                    <a:pt x="112" y="1126"/>
                  </a:lnTo>
                  <a:lnTo>
                    <a:pt x="85" y="1112"/>
                  </a:lnTo>
                  <a:lnTo>
                    <a:pt x="62" y="1095"/>
                  </a:lnTo>
                  <a:lnTo>
                    <a:pt x="43" y="1075"/>
                  </a:lnTo>
                  <a:lnTo>
                    <a:pt x="26" y="1052"/>
                  </a:lnTo>
                  <a:lnTo>
                    <a:pt x="14" y="1028"/>
                  </a:lnTo>
                  <a:lnTo>
                    <a:pt x="5" y="1001"/>
                  </a:lnTo>
                  <a:lnTo>
                    <a:pt x="1" y="973"/>
                  </a:lnTo>
                  <a:lnTo>
                    <a:pt x="0" y="945"/>
                  </a:lnTo>
                  <a:lnTo>
                    <a:pt x="5" y="917"/>
                  </a:lnTo>
                  <a:lnTo>
                    <a:pt x="14" y="888"/>
                  </a:lnTo>
                  <a:lnTo>
                    <a:pt x="86" y="714"/>
                  </a:lnTo>
                  <a:lnTo>
                    <a:pt x="100" y="687"/>
                  </a:lnTo>
                  <a:lnTo>
                    <a:pt x="117" y="664"/>
                  </a:lnTo>
                  <a:lnTo>
                    <a:pt x="137" y="645"/>
                  </a:lnTo>
                  <a:lnTo>
                    <a:pt x="160" y="628"/>
                  </a:lnTo>
                  <a:lnTo>
                    <a:pt x="185" y="615"/>
                  </a:lnTo>
                  <a:lnTo>
                    <a:pt x="212" y="607"/>
                  </a:lnTo>
                  <a:lnTo>
                    <a:pt x="239" y="603"/>
                  </a:lnTo>
                  <a:lnTo>
                    <a:pt x="268" y="602"/>
                  </a:lnTo>
                  <a:lnTo>
                    <a:pt x="296" y="606"/>
                  </a:lnTo>
                  <a:lnTo>
                    <a:pt x="324" y="615"/>
                  </a:lnTo>
                  <a:lnTo>
                    <a:pt x="431" y="660"/>
                  </a:lnTo>
                  <a:lnTo>
                    <a:pt x="472" y="609"/>
                  </a:lnTo>
                  <a:lnTo>
                    <a:pt x="515" y="560"/>
                  </a:lnTo>
                  <a:lnTo>
                    <a:pt x="561" y="515"/>
                  </a:lnTo>
                  <a:lnTo>
                    <a:pt x="608" y="472"/>
                  </a:lnTo>
                  <a:lnTo>
                    <a:pt x="660" y="432"/>
                  </a:lnTo>
                  <a:lnTo>
                    <a:pt x="615" y="324"/>
                  </a:lnTo>
                  <a:lnTo>
                    <a:pt x="606" y="296"/>
                  </a:lnTo>
                  <a:lnTo>
                    <a:pt x="602" y="268"/>
                  </a:lnTo>
                  <a:lnTo>
                    <a:pt x="602" y="240"/>
                  </a:lnTo>
                  <a:lnTo>
                    <a:pt x="606" y="212"/>
                  </a:lnTo>
                  <a:lnTo>
                    <a:pt x="615" y="184"/>
                  </a:lnTo>
                  <a:lnTo>
                    <a:pt x="629" y="159"/>
                  </a:lnTo>
                  <a:lnTo>
                    <a:pt x="645" y="136"/>
                  </a:lnTo>
                  <a:lnTo>
                    <a:pt x="665" y="116"/>
                  </a:lnTo>
                  <a:lnTo>
                    <a:pt x="689" y="99"/>
                  </a:lnTo>
                  <a:lnTo>
                    <a:pt x="714" y="86"/>
                  </a:lnTo>
                  <a:lnTo>
                    <a:pt x="887" y="14"/>
                  </a:lnTo>
                  <a:lnTo>
                    <a:pt x="910" y="7"/>
                  </a:lnTo>
                  <a:lnTo>
                    <a:pt x="933" y="1"/>
                  </a:lnTo>
                  <a:lnTo>
                    <a:pt x="9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251">
              <a:extLst>
                <a:ext uri="{FF2B5EF4-FFF2-40B4-BE49-F238E27FC236}">
                  <a16:creationId xmlns:a16="http://schemas.microsoft.com/office/drawing/2014/main" id="{7445A90B-2EC0-80F4-88A9-F0417DAB62C0}"/>
                </a:ext>
              </a:extLst>
            </p:cNvPr>
            <p:cNvSpPr>
              <a:spLocks/>
            </p:cNvSpPr>
            <p:nvPr/>
          </p:nvSpPr>
          <p:spPr bwMode="auto">
            <a:xfrm>
              <a:off x="3532188" y="3709988"/>
              <a:ext cx="180975" cy="180975"/>
            </a:xfrm>
            <a:custGeom>
              <a:avLst/>
              <a:gdLst>
                <a:gd name="T0" fmla="*/ 568 w 1141"/>
                <a:gd name="T1" fmla="*/ 0 h 1143"/>
                <a:gd name="T2" fmla="*/ 602 w 1141"/>
                <a:gd name="T3" fmla="*/ 10 h 1143"/>
                <a:gd name="T4" fmla="*/ 628 w 1141"/>
                <a:gd name="T5" fmla="*/ 34 h 1143"/>
                <a:gd name="T6" fmla="*/ 637 w 1141"/>
                <a:gd name="T7" fmla="*/ 70 h 1143"/>
                <a:gd name="T8" fmla="*/ 629 w 1141"/>
                <a:gd name="T9" fmla="*/ 105 h 1143"/>
                <a:gd name="T10" fmla="*/ 603 w 1141"/>
                <a:gd name="T11" fmla="*/ 131 h 1143"/>
                <a:gd name="T12" fmla="*/ 569 w 1141"/>
                <a:gd name="T13" fmla="*/ 141 h 1143"/>
                <a:gd name="T14" fmla="*/ 470 w 1141"/>
                <a:gd name="T15" fmla="*/ 152 h 1143"/>
                <a:gd name="T16" fmla="*/ 380 w 1141"/>
                <a:gd name="T17" fmla="*/ 186 h 1143"/>
                <a:gd name="T18" fmla="*/ 300 w 1141"/>
                <a:gd name="T19" fmla="*/ 238 h 1143"/>
                <a:gd name="T20" fmla="*/ 233 w 1141"/>
                <a:gd name="T21" fmla="*/ 305 h 1143"/>
                <a:gd name="T22" fmla="*/ 184 w 1141"/>
                <a:gd name="T23" fmla="*/ 385 h 1143"/>
                <a:gd name="T24" fmla="*/ 152 w 1141"/>
                <a:gd name="T25" fmla="*/ 476 h 1143"/>
                <a:gd name="T26" fmla="*/ 141 w 1141"/>
                <a:gd name="T27" fmla="*/ 575 h 1143"/>
                <a:gd name="T28" fmla="*/ 154 w 1141"/>
                <a:gd name="T29" fmla="*/ 681 h 1143"/>
                <a:gd name="T30" fmla="*/ 192 w 1141"/>
                <a:gd name="T31" fmla="*/ 776 h 1143"/>
                <a:gd name="T32" fmla="*/ 250 w 1141"/>
                <a:gd name="T33" fmla="*/ 859 h 1143"/>
                <a:gd name="T34" fmla="*/ 326 w 1141"/>
                <a:gd name="T35" fmla="*/ 926 h 1143"/>
                <a:gd name="T36" fmla="*/ 417 w 1141"/>
                <a:gd name="T37" fmla="*/ 975 h 1143"/>
                <a:gd name="T38" fmla="*/ 517 w 1141"/>
                <a:gd name="T39" fmla="*/ 1000 h 1143"/>
                <a:gd name="T40" fmla="*/ 574 w 1141"/>
                <a:gd name="T41" fmla="*/ 1003 h 1143"/>
                <a:gd name="T42" fmla="*/ 670 w 1141"/>
                <a:gd name="T43" fmla="*/ 992 h 1143"/>
                <a:gd name="T44" fmla="*/ 760 w 1141"/>
                <a:gd name="T45" fmla="*/ 960 h 1143"/>
                <a:gd name="T46" fmla="*/ 841 w 1141"/>
                <a:gd name="T47" fmla="*/ 908 h 1143"/>
                <a:gd name="T48" fmla="*/ 909 w 1141"/>
                <a:gd name="T49" fmla="*/ 837 h 1143"/>
                <a:gd name="T50" fmla="*/ 960 w 1141"/>
                <a:gd name="T51" fmla="*/ 756 h 1143"/>
                <a:gd name="T52" fmla="*/ 990 w 1141"/>
                <a:gd name="T53" fmla="*/ 665 h 1143"/>
                <a:gd name="T54" fmla="*/ 1001 w 1141"/>
                <a:gd name="T55" fmla="*/ 569 h 1143"/>
                <a:gd name="T56" fmla="*/ 1011 w 1141"/>
                <a:gd name="T57" fmla="*/ 533 h 1143"/>
                <a:gd name="T58" fmla="*/ 1035 w 1141"/>
                <a:gd name="T59" fmla="*/ 507 h 1143"/>
                <a:gd name="T60" fmla="*/ 1071 w 1141"/>
                <a:gd name="T61" fmla="*/ 498 h 1143"/>
                <a:gd name="T62" fmla="*/ 1090 w 1141"/>
                <a:gd name="T63" fmla="*/ 500 h 1143"/>
                <a:gd name="T64" fmla="*/ 1120 w 1141"/>
                <a:gd name="T65" fmla="*/ 518 h 1143"/>
                <a:gd name="T66" fmla="*/ 1139 w 1141"/>
                <a:gd name="T67" fmla="*/ 549 h 1143"/>
                <a:gd name="T68" fmla="*/ 1139 w 1141"/>
                <a:gd name="T69" fmla="*/ 624 h 1143"/>
                <a:gd name="T70" fmla="*/ 1118 w 1141"/>
                <a:gd name="T71" fmla="*/ 734 h 1143"/>
                <a:gd name="T72" fmla="*/ 1076 w 1141"/>
                <a:gd name="T73" fmla="*/ 837 h 1143"/>
                <a:gd name="T74" fmla="*/ 1015 w 1141"/>
                <a:gd name="T75" fmla="*/ 930 h 1143"/>
                <a:gd name="T76" fmla="*/ 936 w 1141"/>
                <a:gd name="T77" fmla="*/ 1011 h 1143"/>
                <a:gd name="T78" fmla="*/ 843 w 1141"/>
                <a:gd name="T79" fmla="*/ 1074 h 1143"/>
                <a:gd name="T80" fmla="*/ 741 w 1141"/>
                <a:gd name="T81" fmla="*/ 1117 h 1143"/>
                <a:gd name="T82" fmla="*/ 631 w 1141"/>
                <a:gd name="T83" fmla="*/ 1139 h 1143"/>
                <a:gd name="T84" fmla="*/ 571 w 1141"/>
                <a:gd name="T85" fmla="*/ 1143 h 1143"/>
                <a:gd name="T86" fmla="*/ 448 w 1141"/>
                <a:gd name="T87" fmla="*/ 1130 h 1143"/>
                <a:gd name="T88" fmla="*/ 337 w 1141"/>
                <a:gd name="T89" fmla="*/ 1093 h 1143"/>
                <a:gd name="T90" fmla="*/ 235 w 1141"/>
                <a:gd name="T91" fmla="*/ 1034 h 1143"/>
                <a:gd name="T92" fmla="*/ 149 w 1141"/>
                <a:gd name="T93" fmla="*/ 956 h 1143"/>
                <a:gd name="T94" fmla="*/ 79 w 1141"/>
                <a:gd name="T95" fmla="*/ 863 h 1143"/>
                <a:gd name="T96" fmla="*/ 30 w 1141"/>
                <a:gd name="T97" fmla="*/ 755 h 1143"/>
                <a:gd name="T98" fmla="*/ 3 w 1141"/>
                <a:gd name="T99" fmla="*/ 637 h 1143"/>
                <a:gd name="T100" fmla="*/ 2 w 1141"/>
                <a:gd name="T101" fmla="*/ 517 h 1143"/>
                <a:gd name="T102" fmla="*/ 25 w 1141"/>
                <a:gd name="T103" fmla="*/ 406 h 1143"/>
                <a:gd name="T104" fmla="*/ 67 w 1141"/>
                <a:gd name="T105" fmla="*/ 302 h 1143"/>
                <a:gd name="T106" fmla="*/ 128 w 1141"/>
                <a:gd name="T107" fmla="*/ 212 h 1143"/>
                <a:gd name="T108" fmla="*/ 205 w 1141"/>
                <a:gd name="T109" fmla="*/ 133 h 1143"/>
                <a:gd name="T110" fmla="*/ 296 w 1141"/>
                <a:gd name="T111" fmla="*/ 71 h 1143"/>
                <a:gd name="T112" fmla="*/ 397 w 1141"/>
                <a:gd name="T113" fmla="*/ 27 h 1143"/>
                <a:gd name="T114" fmla="*/ 509 w 1141"/>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1" h="1143">
                  <a:moveTo>
                    <a:pt x="567" y="0"/>
                  </a:moveTo>
                  <a:lnTo>
                    <a:pt x="568" y="0"/>
                  </a:lnTo>
                  <a:lnTo>
                    <a:pt x="586" y="2"/>
                  </a:lnTo>
                  <a:lnTo>
                    <a:pt x="602" y="10"/>
                  </a:lnTo>
                  <a:lnTo>
                    <a:pt x="617" y="20"/>
                  </a:lnTo>
                  <a:lnTo>
                    <a:pt x="628" y="34"/>
                  </a:lnTo>
                  <a:lnTo>
                    <a:pt x="635" y="51"/>
                  </a:lnTo>
                  <a:lnTo>
                    <a:pt x="637" y="70"/>
                  </a:lnTo>
                  <a:lnTo>
                    <a:pt x="635" y="88"/>
                  </a:lnTo>
                  <a:lnTo>
                    <a:pt x="629" y="105"/>
                  </a:lnTo>
                  <a:lnTo>
                    <a:pt x="618" y="120"/>
                  </a:lnTo>
                  <a:lnTo>
                    <a:pt x="603" y="131"/>
                  </a:lnTo>
                  <a:lnTo>
                    <a:pt x="587" y="138"/>
                  </a:lnTo>
                  <a:lnTo>
                    <a:pt x="569" y="141"/>
                  </a:lnTo>
                  <a:lnTo>
                    <a:pt x="518" y="144"/>
                  </a:lnTo>
                  <a:lnTo>
                    <a:pt x="470" y="152"/>
                  </a:lnTo>
                  <a:lnTo>
                    <a:pt x="423" y="167"/>
                  </a:lnTo>
                  <a:lnTo>
                    <a:pt x="380" y="186"/>
                  </a:lnTo>
                  <a:lnTo>
                    <a:pt x="338" y="209"/>
                  </a:lnTo>
                  <a:lnTo>
                    <a:pt x="300" y="238"/>
                  </a:lnTo>
                  <a:lnTo>
                    <a:pt x="265" y="270"/>
                  </a:lnTo>
                  <a:lnTo>
                    <a:pt x="233" y="305"/>
                  </a:lnTo>
                  <a:lnTo>
                    <a:pt x="207" y="344"/>
                  </a:lnTo>
                  <a:lnTo>
                    <a:pt x="184" y="385"/>
                  </a:lnTo>
                  <a:lnTo>
                    <a:pt x="165" y="429"/>
                  </a:lnTo>
                  <a:lnTo>
                    <a:pt x="152" y="476"/>
                  </a:lnTo>
                  <a:lnTo>
                    <a:pt x="144" y="524"/>
                  </a:lnTo>
                  <a:lnTo>
                    <a:pt x="141" y="575"/>
                  </a:lnTo>
                  <a:lnTo>
                    <a:pt x="145" y="629"/>
                  </a:lnTo>
                  <a:lnTo>
                    <a:pt x="154" y="681"/>
                  </a:lnTo>
                  <a:lnTo>
                    <a:pt x="171" y="729"/>
                  </a:lnTo>
                  <a:lnTo>
                    <a:pt x="192" y="776"/>
                  </a:lnTo>
                  <a:lnTo>
                    <a:pt x="220" y="819"/>
                  </a:lnTo>
                  <a:lnTo>
                    <a:pt x="250" y="859"/>
                  </a:lnTo>
                  <a:lnTo>
                    <a:pt x="286" y="895"/>
                  </a:lnTo>
                  <a:lnTo>
                    <a:pt x="326" y="926"/>
                  </a:lnTo>
                  <a:lnTo>
                    <a:pt x="369" y="952"/>
                  </a:lnTo>
                  <a:lnTo>
                    <a:pt x="417" y="975"/>
                  </a:lnTo>
                  <a:lnTo>
                    <a:pt x="465" y="990"/>
                  </a:lnTo>
                  <a:lnTo>
                    <a:pt x="517" y="1000"/>
                  </a:lnTo>
                  <a:lnTo>
                    <a:pt x="571" y="1003"/>
                  </a:lnTo>
                  <a:lnTo>
                    <a:pt x="574" y="1003"/>
                  </a:lnTo>
                  <a:lnTo>
                    <a:pt x="622" y="1000"/>
                  </a:lnTo>
                  <a:lnTo>
                    <a:pt x="670" y="992"/>
                  </a:lnTo>
                  <a:lnTo>
                    <a:pt x="716" y="978"/>
                  </a:lnTo>
                  <a:lnTo>
                    <a:pt x="760" y="960"/>
                  </a:lnTo>
                  <a:lnTo>
                    <a:pt x="802" y="936"/>
                  </a:lnTo>
                  <a:lnTo>
                    <a:pt x="841" y="908"/>
                  </a:lnTo>
                  <a:lnTo>
                    <a:pt x="877" y="874"/>
                  </a:lnTo>
                  <a:lnTo>
                    <a:pt x="909" y="837"/>
                  </a:lnTo>
                  <a:lnTo>
                    <a:pt x="937" y="798"/>
                  </a:lnTo>
                  <a:lnTo>
                    <a:pt x="960" y="756"/>
                  </a:lnTo>
                  <a:lnTo>
                    <a:pt x="978" y="711"/>
                  </a:lnTo>
                  <a:lnTo>
                    <a:pt x="990" y="665"/>
                  </a:lnTo>
                  <a:lnTo>
                    <a:pt x="999" y="617"/>
                  </a:lnTo>
                  <a:lnTo>
                    <a:pt x="1001" y="569"/>
                  </a:lnTo>
                  <a:lnTo>
                    <a:pt x="1003" y="550"/>
                  </a:lnTo>
                  <a:lnTo>
                    <a:pt x="1011" y="533"/>
                  </a:lnTo>
                  <a:lnTo>
                    <a:pt x="1021" y="518"/>
                  </a:lnTo>
                  <a:lnTo>
                    <a:pt x="1035" y="507"/>
                  </a:lnTo>
                  <a:lnTo>
                    <a:pt x="1052" y="500"/>
                  </a:lnTo>
                  <a:lnTo>
                    <a:pt x="1071" y="498"/>
                  </a:lnTo>
                  <a:lnTo>
                    <a:pt x="1071" y="498"/>
                  </a:lnTo>
                  <a:lnTo>
                    <a:pt x="1090" y="500"/>
                  </a:lnTo>
                  <a:lnTo>
                    <a:pt x="1106" y="507"/>
                  </a:lnTo>
                  <a:lnTo>
                    <a:pt x="1120" y="518"/>
                  </a:lnTo>
                  <a:lnTo>
                    <a:pt x="1132" y="532"/>
                  </a:lnTo>
                  <a:lnTo>
                    <a:pt x="1139" y="549"/>
                  </a:lnTo>
                  <a:lnTo>
                    <a:pt x="1141" y="567"/>
                  </a:lnTo>
                  <a:lnTo>
                    <a:pt x="1139" y="624"/>
                  </a:lnTo>
                  <a:lnTo>
                    <a:pt x="1131" y="680"/>
                  </a:lnTo>
                  <a:lnTo>
                    <a:pt x="1118" y="734"/>
                  </a:lnTo>
                  <a:lnTo>
                    <a:pt x="1099" y="786"/>
                  </a:lnTo>
                  <a:lnTo>
                    <a:pt x="1076" y="837"/>
                  </a:lnTo>
                  <a:lnTo>
                    <a:pt x="1047" y="885"/>
                  </a:lnTo>
                  <a:lnTo>
                    <a:pt x="1015" y="930"/>
                  </a:lnTo>
                  <a:lnTo>
                    <a:pt x="977" y="972"/>
                  </a:lnTo>
                  <a:lnTo>
                    <a:pt x="936" y="1011"/>
                  </a:lnTo>
                  <a:lnTo>
                    <a:pt x="890" y="1044"/>
                  </a:lnTo>
                  <a:lnTo>
                    <a:pt x="843" y="1074"/>
                  </a:lnTo>
                  <a:lnTo>
                    <a:pt x="792" y="1098"/>
                  </a:lnTo>
                  <a:lnTo>
                    <a:pt x="741" y="1117"/>
                  </a:lnTo>
                  <a:lnTo>
                    <a:pt x="687" y="1131"/>
                  </a:lnTo>
                  <a:lnTo>
                    <a:pt x="631" y="1139"/>
                  </a:lnTo>
                  <a:lnTo>
                    <a:pt x="575" y="1143"/>
                  </a:lnTo>
                  <a:lnTo>
                    <a:pt x="571" y="1143"/>
                  </a:lnTo>
                  <a:lnTo>
                    <a:pt x="509" y="1139"/>
                  </a:lnTo>
                  <a:lnTo>
                    <a:pt x="448" y="1130"/>
                  </a:lnTo>
                  <a:lnTo>
                    <a:pt x="392" y="1114"/>
                  </a:lnTo>
                  <a:lnTo>
                    <a:pt x="337" y="1093"/>
                  </a:lnTo>
                  <a:lnTo>
                    <a:pt x="284" y="1065"/>
                  </a:lnTo>
                  <a:lnTo>
                    <a:pt x="235" y="1034"/>
                  </a:lnTo>
                  <a:lnTo>
                    <a:pt x="190" y="997"/>
                  </a:lnTo>
                  <a:lnTo>
                    <a:pt x="149" y="956"/>
                  </a:lnTo>
                  <a:lnTo>
                    <a:pt x="112" y="911"/>
                  </a:lnTo>
                  <a:lnTo>
                    <a:pt x="79" y="863"/>
                  </a:lnTo>
                  <a:lnTo>
                    <a:pt x="52" y="810"/>
                  </a:lnTo>
                  <a:lnTo>
                    <a:pt x="30" y="755"/>
                  </a:lnTo>
                  <a:lnTo>
                    <a:pt x="14" y="698"/>
                  </a:lnTo>
                  <a:lnTo>
                    <a:pt x="3" y="637"/>
                  </a:lnTo>
                  <a:lnTo>
                    <a:pt x="0" y="575"/>
                  </a:lnTo>
                  <a:lnTo>
                    <a:pt x="2" y="517"/>
                  </a:lnTo>
                  <a:lnTo>
                    <a:pt x="11" y="461"/>
                  </a:lnTo>
                  <a:lnTo>
                    <a:pt x="25" y="406"/>
                  </a:lnTo>
                  <a:lnTo>
                    <a:pt x="44" y="353"/>
                  </a:lnTo>
                  <a:lnTo>
                    <a:pt x="67" y="302"/>
                  </a:lnTo>
                  <a:lnTo>
                    <a:pt x="95" y="256"/>
                  </a:lnTo>
                  <a:lnTo>
                    <a:pt x="128" y="212"/>
                  </a:lnTo>
                  <a:lnTo>
                    <a:pt x="165" y="170"/>
                  </a:lnTo>
                  <a:lnTo>
                    <a:pt x="205" y="133"/>
                  </a:lnTo>
                  <a:lnTo>
                    <a:pt x="248" y="100"/>
                  </a:lnTo>
                  <a:lnTo>
                    <a:pt x="296" y="71"/>
                  </a:lnTo>
                  <a:lnTo>
                    <a:pt x="345" y="47"/>
                  </a:lnTo>
                  <a:lnTo>
                    <a:pt x="397" y="27"/>
                  </a:lnTo>
                  <a:lnTo>
                    <a:pt x="452" y="12"/>
                  </a:lnTo>
                  <a:lnTo>
                    <a:pt x="509" y="3"/>
                  </a:lnTo>
                  <a:lnTo>
                    <a:pt x="5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252">
              <a:extLst>
                <a:ext uri="{FF2B5EF4-FFF2-40B4-BE49-F238E27FC236}">
                  <a16:creationId xmlns:a16="http://schemas.microsoft.com/office/drawing/2014/main" id="{57FA1E40-A108-3F1D-359F-E4D2CFA52653}"/>
                </a:ext>
              </a:extLst>
            </p:cNvPr>
            <p:cNvSpPr>
              <a:spLocks noEditPoints="1"/>
            </p:cNvSpPr>
            <p:nvPr/>
          </p:nvSpPr>
          <p:spPr bwMode="auto">
            <a:xfrm>
              <a:off x="3636963" y="3463925"/>
              <a:ext cx="325438" cy="327025"/>
            </a:xfrm>
            <a:custGeom>
              <a:avLst/>
              <a:gdLst>
                <a:gd name="T0" fmla="*/ 946 w 2054"/>
                <a:gd name="T1" fmla="*/ 277 h 2059"/>
                <a:gd name="T2" fmla="*/ 785 w 2054"/>
                <a:gd name="T3" fmla="*/ 375 h 2059"/>
                <a:gd name="T4" fmla="*/ 568 w 2054"/>
                <a:gd name="T5" fmla="*/ 453 h 2059"/>
                <a:gd name="T6" fmla="*/ 451 w 2054"/>
                <a:gd name="T7" fmla="*/ 350 h 2059"/>
                <a:gd name="T8" fmla="*/ 349 w 2054"/>
                <a:gd name="T9" fmla="*/ 461 h 2059"/>
                <a:gd name="T10" fmla="*/ 449 w 2054"/>
                <a:gd name="T11" fmla="*/ 642 h 2059"/>
                <a:gd name="T12" fmla="*/ 327 w 2054"/>
                <a:gd name="T13" fmla="*/ 926 h 2059"/>
                <a:gd name="T14" fmla="*/ 142 w 2054"/>
                <a:gd name="T15" fmla="*/ 952 h 2059"/>
                <a:gd name="T16" fmla="*/ 147 w 2054"/>
                <a:gd name="T17" fmla="*/ 1108 h 2059"/>
                <a:gd name="T18" fmla="*/ 345 w 2054"/>
                <a:gd name="T19" fmla="*/ 1165 h 2059"/>
                <a:gd name="T20" fmla="*/ 460 w 2054"/>
                <a:gd name="T21" fmla="*/ 1451 h 2059"/>
                <a:gd name="T22" fmla="*/ 347 w 2054"/>
                <a:gd name="T23" fmla="*/ 1600 h 2059"/>
                <a:gd name="T24" fmla="*/ 455 w 2054"/>
                <a:gd name="T25" fmla="*/ 1708 h 2059"/>
                <a:gd name="T26" fmla="*/ 604 w 2054"/>
                <a:gd name="T27" fmla="*/ 1595 h 2059"/>
                <a:gd name="T28" fmla="*/ 889 w 2054"/>
                <a:gd name="T29" fmla="*/ 1711 h 2059"/>
                <a:gd name="T30" fmla="*/ 947 w 2054"/>
                <a:gd name="T31" fmla="*/ 1909 h 2059"/>
                <a:gd name="T32" fmla="*/ 1101 w 2054"/>
                <a:gd name="T33" fmla="*/ 1914 h 2059"/>
                <a:gd name="T34" fmla="*/ 1129 w 2054"/>
                <a:gd name="T35" fmla="*/ 1728 h 2059"/>
                <a:gd name="T36" fmla="*/ 1411 w 2054"/>
                <a:gd name="T37" fmla="*/ 1607 h 2059"/>
                <a:gd name="T38" fmla="*/ 1592 w 2054"/>
                <a:gd name="T39" fmla="*/ 1708 h 2059"/>
                <a:gd name="T40" fmla="*/ 1702 w 2054"/>
                <a:gd name="T41" fmla="*/ 1607 h 2059"/>
                <a:gd name="T42" fmla="*/ 1594 w 2054"/>
                <a:gd name="T43" fmla="*/ 1471 h 2059"/>
                <a:gd name="T44" fmla="*/ 1694 w 2054"/>
                <a:gd name="T45" fmla="*/ 1220 h 2059"/>
                <a:gd name="T46" fmla="*/ 1902 w 2054"/>
                <a:gd name="T47" fmla="*/ 1110 h 2059"/>
                <a:gd name="T48" fmla="*/ 1912 w 2054"/>
                <a:gd name="T49" fmla="*/ 958 h 2059"/>
                <a:gd name="T50" fmla="*/ 1739 w 2054"/>
                <a:gd name="T51" fmla="*/ 939 h 2059"/>
                <a:gd name="T52" fmla="*/ 1633 w 2054"/>
                <a:gd name="T53" fmla="*/ 689 h 2059"/>
                <a:gd name="T54" fmla="*/ 1700 w 2054"/>
                <a:gd name="T55" fmla="*/ 465 h 2059"/>
                <a:gd name="T56" fmla="*/ 1601 w 2054"/>
                <a:gd name="T57" fmla="*/ 351 h 2059"/>
                <a:gd name="T58" fmla="*/ 1485 w 2054"/>
                <a:gd name="T59" fmla="*/ 454 h 2059"/>
                <a:gd name="T60" fmla="*/ 1267 w 2054"/>
                <a:gd name="T61" fmla="*/ 376 h 2059"/>
                <a:gd name="T62" fmla="*/ 1106 w 2054"/>
                <a:gd name="T63" fmla="*/ 278 h 2059"/>
                <a:gd name="T64" fmla="*/ 958 w 2054"/>
                <a:gd name="T65" fmla="*/ 141 h 2059"/>
                <a:gd name="T66" fmla="*/ 1220 w 2054"/>
                <a:gd name="T67" fmla="*/ 68 h 2059"/>
                <a:gd name="T68" fmla="*/ 1394 w 2054"/>
                <a:gd name="T69" fmla="*/ 278 h 2059"/>
                <a:gd name="T70" fmla="*/ 1597 w 2054"/>
                <a:gd name="T71" fmla="*/ 209 h 2059"/>
                <a:gd name="T72" fmla="*/ 1831 w 2054"/>
                <a:gd name="T73" fmla="*/ 394 h 2059"/>
                <a:gd name="T74" fmla="*/ 1800 w 2054"/>
                <a:gd name="T75" fmla="*/ 565 h 2059"/>
                <a:gd name="T76" fmla="*/ 1932 w 2054"/>
                <a:gd name="T77" fmla="*/ 812 h 2059"/>
                <a:gd name="T78" fmla="*/ 2054 w 2054"/>
                <a:gd name="T79" fmla="*/ 961 h 2059"/>
                <a:gd name="T80" fmla="*/ 1961 w 2054"/>
                <a:gd name="T81" fmla="*/ 1238 h 2059"/>
                <a:gd name="T82" fmla="*/ 1751 w 2054"/>
                <a:gd name="T83" fmla="*/ 1445 h 2059"/>
                <a:gd name="T84" fmla="*/ 1839 w 2054"/>
                <a:gd name="T85" fmla="*/ 1640 h 2059"/>
                <a:gd name="T86" fmla="*/ 1644 w 2054"/>
                <a:gd name="T87" fmla="*/ 1842 h 2059"/>
                <a:gd name="T88" fmla="*/ 1441 w 2054"/>
                <a:gd name="T89" fmla="*/ 1756 h 2059"/>
                <a:gd name="T90" fmla="*/ 1235 w 2054"/>
                <a:gd name="T91" fmla="*/ 1966 h 2059"/>
                <a:gd name="T92" fmla="*/ 958 w 2054"/>
                <a:gd name="T93" fmla="*/ 2059 h 2059"/>
                <a:gd name="T94" fmla="*/ 810 w 2054"/>
                <a:gd name="T95" fmla="*/ 1937 h 2059"/>
                <a:gd name="T96" fmla="*/ 563 w 2054"/>
                <a:gd name="T97" fmla="*/ 1805 h 2059"/>
                <a:gd name="T98" fmla="*/ 398 w 2054"/>
                <a:gd name="T99" fmla="*/ 1838 h 2059"/>
                <a:gd name="T100" fmla="*/ 210 w 2054"/>
                <a:gd name="T101" fmla="*/ 1626 h 2059"/>
                <a:gd name="T102" fmla="*/ 278 w 2054"/>
                <a:gd name="T103" fmla="*/ 1398 h 2059"/>
                <a:gd name="T104" fmla="*/ 67 w 2054"/>
                <a:gd name="T105" fmla="*/ 1224 h 2059"/>
                <a:gd name="T106" fmla="*/ 2 w 2054"/>
                <a:gd name="T107" fmla="*/ 930 h 2059"/>
                <a:gd name="T108" fmla="*/ 151 w 2054"/>
                <a:gd name="T109" fmla="*/ 809 h 2059"/>
                <a:gd name="T110" fmla="*/ 237 w 2054"/>
                <a:gd name="T111" fmla="*/ 547 h 2059"/>
                <a:gd name="T112" fmla="*/ 233 w 2054"/>
                <a:gd name="T113" fmla="*/ 373 h 2059"/>
                <a:gd name="T114" fmla="*/ 456 w 2054"/>
                <a:gd name="T115" fmla="*/ 209 h 2059"/>
                <a:gd name="T116" fmla="*/ 707 w 2054"/>
                <a:gd name="T117" fmla="*/ 257 h 2059"/>
                <a:gd name="T118" fmla="*/ 851 w 2054"/>
                <a:gd name="T119" fmla="*/ 45 h 2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4" h="2059">
                  <a:moveTo>
                    <a:pt x="958" y="141"/>
                  </a:moveTo>
                  <a:lnTo>
                    <a:pt x="954" y="142"/>
                  </a:lnTo>
                  <a:lnTo>
                    <a:pt x="951" y="143"/>
                  </a:lnTo>
                  <a:lnTo>
                    <a:pt x="948" y="146"/>
                  </a:lnTo>
                  <a:lnTo>
                    <a:pt x="947" y="149"/>
                  </a:lnTo>
                  <a:lnTo>
                    <a:pt x="946" y="152"/>
                  </a:lnTo>
                  <a:lnTo>
                    <a:pt x="946" y="277"/>
                  </a:lnTo>
                  <a:lnTo>
                    <a:pt x="943" y="296"/>
                  </a:lnTo>
                  <a:lnTo>
                    <a:pt x="936" y="313"/>
                  </a:lnTo>
                  <a:lnTo>
                    <a:pt x="924" y="328"/>
                  </a:lnTo>
                  <a:lnTo>
                    <a:pt x="908" y="339"/>
                  </a:lnTo>
                  <a:lnTo>
                    <a:pt x="889" y="346"/>
                  </a:lnTo>
                  <a:lnTo>
                    <a:pt x="837" y="358"/>
                  </a:lnTo>
                  <a:lnTo>
                    <a:pt x="785" y="375"/>
                  </a:lnTo>
                  <a:lnTo>
                    <a:pt x="735" y="395"/>
                  </a:lnTo>
                  <a:lnTo>
                    <a:pt x="687" y="421"/>
                  </a:lnTo>
                  <a:lnTo>
                    <a:pt x="640" y="449"/>
                  </a:lnTo>
                  <a:lnTo>
                    <a:pt x="623" y="458"/>
                  </a:lnTo>
                  <a:lnTo>
                    <a:pt x="604" y="461"/>
                  </a:lnTo>
                  <a:lnTo>
                    <a:pt x="585" y="459"/>
                  </a:lnTo>
                  <a:lnTo>
                    <a:pt x="568" y="453"/>
                  </a:lnTo>
                  <a:lnTo>
                    <a:pt x="552" y="441"/>
                  </a:lnTo>
                  <a:lnTo>
                    <a:pt x="463" y="352"/>
                  </a:lnTo>
                  <a:lnTo>
                    <a:pt x="460" y="350"/>
                  </a:lnTo>
                  <a:lnTo>
                    <a:pt x="458" y="349"/>
                  </a:lnTo>
                  <a:lnTo>
                    <a:pt x="455" y="348"/>
                  </a:lnTo>
                  <a:lnTo>
                    <a:pt x="453" y="349"/>
                  </a:lnTo>
                  <a:lnTo>
                    <a:pt x="451" y="350"/>
                  </a:lnTo>
                  <a:lnTo>
                    <a:pt x="447" y="352"/>
                  </a:lnTo>
                  <a:lnTo>
                    <a:pt x="352" y="448"/>
                  </a:lnTo>
                  <a:lnTo>
                    <a:pt x="349" y="451"/>
                  </a:lnTo>
                  <a:lnTo>
                    <a:pt x="348" y="454"/>
                  </a:lnTo>
                  <a:lnTo>
                    <a:pt x="347" y="457"/>
                  </a:lnTo>
                  <a:lnTo>
                    <a:pt x="348" y="459"/>
                  </a:lnTo>
                  <a:lnTo>
                    <a:pt x="349" y="461"/>
                  </a:lnTo>
                  <a:lnTo>
                    <a:pt x="352" y="464"/>
                  </a:lnTo>
                  <a:lnTo>
                    <a:pt x="440" y="553"/>
                  </a:lnTo>
                  <a:lnTo>
                    <a:pt x="452" y="569"/>
                  </a:lnTo>
                  <a:lnTo>
                    <a:pt x="458" y="587"/>
                  </a:lnTo>
                  <a:lnTo>
                    <a:pt x="460" y="605"/>
                  </a:lnTo>
                  <a:lnTo>
                    <a:pt x="457" y="624"/>
                  </a:lnTo>
                  <a:lnTo>
                    <a:pt x="449" y="642"/>
                  </a:lnTo>
                  <a:lnTo>
                    <a:pt x="420" y="688"/>
                  </a:lnTo>
                  <a:lnTo>
                    <a:pt x="395" y="737"/>
                  </a:lnTo>
                  <a:lnTo>
                    <a:pt x="375" y="786"/>
                  </a:lnTo>
                  <a:lnTo>
                    <a:pt x="358" y="838"/>
                  </a:lnTo>
                  <a:lnTo>
                    <a:pt x="345" y="891"/>
                  </a:lnTo>
                  <a:lnTo>
                    <a:pt x="339" y="910"/>
                  </a:lnTo>
                  <a:lnTo>
                    <a:pt x="327" y="926"/>
                  </a:lnTo>
                  <a:lnTo>
                    <a:pt x="313" y="938"/>
                  </a:lnTo>
                  <a:lnTo>
                    <a:pt x="296" y="946"/>
                  </a:lnTo>
                  <a:lnTo>
                    <a:pt x="277" y="948"/>
                  </a:lnTo>
                  <a:lnTo>
                    <a:pt x="151" y="948"/>
                  </a:lnTo>
                  <a:lnTo>
                    <a:pt x="147" y="949"/>
                  </a:lnTo>
                  <a:lnTo>
                    <a:pt x="144" y="950"/>
                  </a:lnTo>
                  <a:lnTo>
                    <a:pt x="142" y="952"/>
                  </a:lnTo>
                  <a:lnTo>
                    <a:pt x="140" y="956"/>
                  </a:lnTo>
                  <a:lnTo>
                    <a:pt x="140" y="960"/>
                  </a:lnTo>
                  <a:lnTo>
                    <a:pt x="140" y="1096"/>
                  </a:lnTo>
                  <a:lnTo>
                    <a:pt x="140" y="1100"/>
                  </a:lnTo>
                  <a:lnTo>
                    <a:pt x="142" y="1104"/>
                  </a:lnTo>
                  <a:lnTo>
                    <a:pt x="144" y="1106"/>
                  </a:lnTo>
                  <a:lnTo>
                    <a:pt x="147" y="1108"/>
                  </a:lnTo>
                  <a:lnTo>
                    <a:pt x="151" y="1108"/>
                  </a:lnTo>
                  <a:lnTo>
                    <a:pt x="277" y="1108"/>
                  </a:lnTo>
                  <a:lnTo>
                    <a:pt x="296" y="1111"/>
                  </a:lnTo>
                  <a:lnTo>
                    <a:pt x="313" y="1118"/>
                  </a:lnTo>
                  <a:lnTo>
                    <a:pt x="327" y="1131"/>
                  </a:lnTo>
                  <a:lnTo>
                    <a:pt x="339" y="1147"/>
                  </a:lnTo>
                  <a:lnTo>
                    <a:pt x="345" y="1165"/>
                  </a:lnTo>
                  <a:lnTo>
                    <a:pt x="358" y="1218"/>
                  </a:lnTo>
                  <a:lnTo>
                    <a:pt x="375" y="1269"/>
                  </a:lnTo>
                  <a:lnTo>
                    <a:pt x="395" y="1320"/>
                  </a:lnTo>
                  <a:lnTo>
                    <a:pt x="420" y="1368"/>
                  </a:lnTo>
                  <a:lnTo>
                    <a:pt x="449" y="1414"/>
                  </a:lnTo>
                  <a:lnTo>
                    <a:pt x="457" y="1432"/>
                  </a:lnTo>
                  <a:lnTo>
                    <a:pt x="460" y="1451"/>
                  </a:lnTo>
                  <a:lnTo>
                    <a:pt x="458" y="1470"/>
                  </a:lnTo>
                  <a:lnTo>
                    <a:pt x="452" y="1488"/>
                  </a:lnTo>
                  <a:lnTo>
                    <a:pt x="440" y="1503"/>
                  </a:lnTo>
                  <a:lnTo>
                    <a:pt x="352" y="1592"/>
                  </a:lnTo>
                  <a:lnTo>
                    <a:pt x="349" y="1595"/>
                  </a:lnTo>
                  <a:lnTo>
                    <a:pt x="348" y="1598"/>
                  </a:lnTo>
                  <a:lnTo>
                    <a:pt x="347" y="1600"/>
                  </a:lnTo>
                  <a:lnTo>
                    <a:pt x="348" y="1602"/>
                  </a:lnTo>
                  <a:lnTo>
                    <a:pt x="349" y="1604"/>
                  </a:lnTo>
                  <a:lnTo>
                    <a:pt x="352" y="1608"/>
                  </a:lnTo>
                  <a:lnTo>
                    <a:pt x="447" y="1705"/>
                  </a:lnTo>
                  <a:lnTo>
                    <a:pt x="451" y="1707"/>
                  </a:lnTo>
                  <a:lnTo>
                    <a:pt x="453" y="1708"/>
                  </a:lnTo>
                  <a:lnTo>
                    <a:pt x="455" y="1708"/>
                  </a:lnTo>
                  <a:lnTo>
                    <a:pt x="458" y="1708"/>
                  </a:lnTo>
                  <a:lnTo>
                    <a:pt x="460" y="1707"/>
                  </a:lnTo>
                  <a:lnTo>
                    <a:pt x="463" y="1705"/>
                  </a:lnTo>
                  <a:lnTo>
                    <a:pt x="552" y="1616"/>
                  </a:lnTo>
                  <a:lnTo>
                    <a:pt x="568" y="1604"/>
                  </a:lnTo>
                  <a:lnTo>
                    <a:pt x="585" y="1597"/>
                  </a:lnTo>
                  <a:lnTo>
                    <a:pt x="604" y="1595"/>
                  </a:lnTo>
                  <a:lnTo>
                    <a:pt x="623" y="1598"/>
                  </a:lnTo>
                  <a:lnTo>
                    <a:pt x="640" y="1607"/>
                  </a:lnTo>
                  <a:lnTo>
                    <a:pt x="687" y="1636"/>
                  </a:lnTo>
                  <a:lnTo>
                    <a:pt x="735" y="1660"/>
                  </a:lnTo>
                  <a:lnTo>
                    <a:pt x="785" y="1682"/>
                  </a:lnTo>
                  <a:lnTo>
                    <a:pt x="837" y="1699"/>
                  </a:lnTo>
                  <a:lnTo>
                    <a:pt x="889" y="1711"/>
                  </a:lnTo>
                  <a:lnTo>
                    <a:pt x="908" y="1718"/>
                  </a:lnTo>
                  <a:lnTo>
                    <a:pt x="924" y="1728"/>
                  </a:lnTo>
                  <a:lnTo>
                    <a:pt x="936" y="1743"/>
                  </a:lnTo>
                  <a:lnTo>
                    <a:pt x="943" y="1760"/>
                  </a:lnTo>
                  <a:lnTo>
                    <a:pt x="946" y="1780"/>
                  </a:lnTo>
                  <a:lnTo>
                    <a:pt x="946" y="1906"/>
                  </a:lnTo>
                  <a:lnTo>
                    <a:pt x="947" y="1909"/>
                  </a:lnTo>
                  <a:lnTo>
                    <a:pt x="948" y="1912"/>
                  </a:lnTo>
                  <a:lnTo>
                    <a:pt x="951" y="1914"/>
                  </a:lnTo>
                  <a:lnTo>
                    <a:pt x="954" y="1916"/>
                  </a:lnTo>
                  <a:lnTo>
                    <a:pt x="958" y="1916"/>
                  </a:lnTo>
                  <a:lnTo>
                    <a:pt x="1094" y="1916"/>
                  </a:lnTo>
                  <a:lnTo>
                    <a:pt x="1098" y="1916"/>
                  </a:lnTo>
                  <a:lnTo>
                    <a:pt x="1101" y="1914"/>
                  </a:lnTo>
                  <a:lnTo>
                    <a:pt x="1103" y="1912"/>
                  </a:lnTo>
                  <a:lnTo>
                    <a:pt x="1106" y="1909"/>
                  </a:lnTo>
                  <a:lnTo>
                    <a:pt x="1106" y="1906"/>
                  </a:lnTo>
                  <a:lnTo>
                    <a:pt x="1106" y="1780"/>
                  </a:lnTo>
                  <a:lnTo>
                    <a:pt x="1109" y="1760"/>
                  </a:lnTo>
                  <a:lnTo>
                    <a:pt x="1116" y="1743"/>
                  </a:lnTo>
                  <a:lnTo>
                    <a:pt x="1129" y="1728"/>
                  </a:lnTo>
                  <a:lnTo>
                    <a:pt x="1143" y="1718"/>
                  </a:lnTo>
                  <a:lnTo>
                    <a:pt x="1162" y="1711"/>
                  </a:lnTo>
                  <a:lnTo>
                    <a:pt x="1215" y="1699"/>
                  </a:lnTo>
                  <a:lnTo>
                    <a:pt x="1267" y="1682"/>
                  </a:lnTo>
                  <a:lnTo>
                    <a:pt x="1316" y="1660"/>
                  </a:lnTo>
                  <a:lnTo>
                    <a:pt x="1365" y="1636"/>
                  </a:lnTo>
                  <a:lnTo>
                    <a:pt x="1411" y="1607"/>
                  </a:lnTo>
                  <a:lnTo>
                    <a:pt x="1429" y="1598"/>
                  </a:lnTo>
                  <a:lnTo>
                    <a:pt x="1448" y="1595"/>
                  </a:lnTo>
                  <a:lnTo>
                    <a:pt x="1467" y="1597"/>
                  </a:lnTo>
                  <a:lnTo>
                    <a:pt x="1485" y="1603"/>
                  </a:lnTo>
                  <a:lnTo>
                    <a:pt x="1500" y="1616"/>
                  </a:lnTo>
                  <a:lnTo>
                    <a:pt x="1589" y="1706"/>
                  </a:lnTo>
                  <a:lnTo>
                    <a:pt x="1592" y="1708"/>
                  </a:lnTo>
                  <a:lnTo>
                    <a:pt x="1594" y="1709"/>
                  </a:lnTo>
                  <a:lnTo>
                    <a:pt x="1597" y="1709"/>
                  </a:lnTo>
                  <a:lnTo>
                    <a:pt x="1599" y="1709"/>
                  </a:lnTo>
                  <a:lnTo>
                    <a:pt x="1601" y="1708"/>
                  </a:lnTo>
                  <a:lnTo>
                    <a:pt x="1604" y="1706"/>
                  </a:lnTo>
                  <a:lnTo>
                    <a:pt x="1700" y="1610"/>
                  </a:lnTo>
                  <a:lnTo>
                    <a:pt x="1702" y="1607"/>
                  </a:lnTo>
                  <a:lnTo>
                    <a:pt x="1703" y="1603"/>
                  </a:lnTo>
                  <a:lnTo>
                    <a:pt x="1703" y="1600"/>
                  </a:lnTo>
                  <a:lnTo>
                    <a:pt x="1702" y="1596"/>
                  </a:lnTo>
                  <a:lnTo>
                    <a:pt x="1700" y="1594"/>
                  </a:lnTo>
                  <a:lnTo>
                    <a:pt x="1612" y="1505"/>
                  </a:lnTo>
                  <a:lnTo>
                    <a:pt x="1600" y="1489"/>
                  </a:lnTo>
                  <a:lnTo>
                    <a:pt x="1594" y="1471"/>
                  </a:lnTo>
                  <a:lnTo>
                    <a:pt x="1592" y="1452"/>
                  </a:lnTo>
                  <a:lnTo>
                    <a:pt x="1595" y="1433"/>
                  </a:lnTo>
                  <a:lnTo>
                    <a:pt x="1603" y="1416"/>
                  </a:lnTo>
                  <a:lnTo>
                    <a:pt x="1633" y="1370"/>
                  </a:lnTo>
                  <a:lnTo>
                    <a:pt x="1657" y="1321"/>
                  </a:lnTo>
                  <a:lnTo>
                    <a:pt x="1678" y="1271"/>
                  </a:lnTo>
                  <a:lnTo>
                    <a:pt x="1694" y="1220"/>
                  </a:lnTo>
                  <a:lnTo>
                    <a:pt x="1707" y="1166"/>
                  </a:lnTo>
                  <a:lnTo>
                    <a:pt x="1714" y="1148"/>
                  </a:lnTo>
                  <a:lnTo>
                    <a:pt x="1725" y="1132"/>
                  </a:lnTo>
                  <a:lnTo>
                    <a:pt x="1739" y="1119"/>
                  </a:lnTo>
                  <a:lnTo>
                    <a:pt x="1756" y="1112"/>
                  </a:lnTo>
                  <a:lnTo>
                    <a:pt x="1776" y="1110"/>
                  </a:lnTo>
                  <a:lnTo>
                    <a:pt x="1902" y="1110"/>
                  </a:lnTo>
                  <a:lnTo>
                    <a:pt x="1905" y="1109"/>
                  </a:lnTo>
                  <a:lnTo>
                    <a:pt x="1908" y="1108"/>
                  </a:lnTo>
                  <a:lnTo>
                    <a:pt x="1910" y="1105"/>
                  </a:lnTo>
                  <a:lnTo>
                    <a:pt x="1912" y="1101"/>
                  </a:lnTo>
                  <a:lnTo>
                    <a:pt x="1912" y="1098"/>
                  </a:lnTo>
                  <a:lnTo>
                    <a:pt x="1912" y="961"/>
                  </a:lnTo>
                  <a:lnTo>
                    <a:pt x="1912" y="958"/>
                  </a:lnTo>
                  <a:lnTo>
                    <a:pt x="1910" y="955"/>
                  </a:lnTo>
                  <a:lnTo>
                    <a:pt x="1908" y="951"/>
                  </a:lnTo>
                  <a:lnTo>
                    <a:pt x="1905" y="950"/>
                  </a:lnTo>
                  <a:lnTo>
                    <a:pt x="1902" y="949"/>
                  </a:lnTo>
                  <a:lnTo>
                    <a:pt x="1776" y="949"/>
                  </a:lnTo>
                  <a:lnTo>
                    <a:pt x="1756" y="947"/>
                  </a:lnTo>
                  <a:lnTo>
                    <a:pt x="1739" y="939"/>
                  </a:lnTo>
                  <a:lnTo>
                    <a:pt x="1725" y="927"/>
                  </a:lnTo>
                  <a:lnTo>
                    <a:pt x="1714" y="911"/>
                  </a:lnTo>
                  <a:lnTo>
                    <a:pt x="1707" y="893"/>
                  </a:lnTo>
                  <a:lnTo>
                    <a:pt x="1694" y="839"/>
                  </a:lnTo>
                  <a:lnTo>
                    <a:pt x="1678" y="789"/>
                  </a:lnTo>
                  <a:lnTo>
                    <a:pt x="1657" y="738"/>
                  </a:lnTo>
                  <a:lnTo>
                    <a:pt x="1633" y="689"/>
                  </a:lnTo>
                  <a:lnTo>
                    <a:pt x="1603" y="643"/>
                  </a:lnTo>
                  <a:lnTo>
                    <a:pt x="1595" y="626"/>
                  </a:lnTo>
                  <a:lnTo>
                    <a:pt x="1592" y="607"/>
                  </a:lnTo>
                  <a:lnTo>
                    <a:pt x="1594" y="588"/>
                  </a:lnTo>
                  <a:lnTo>
                    <a:pt x="1600" y="570"/>
                  </a:lnTo>
                  <a:lnTo>
                    <a:pt x="1612" y="554"/>
                  </a:lnTo>
                  <a:lnTo>
                    <a:pt x="1700" y="465"/>
                  </a:lnTo>
                  <a:lnTo>
                    <a:pt x="1702" y="463"/>
                  </a:lnTo>
                  <a:lnTo>
                    <a:pt x="1703" y="460"/>
                  </a:lnTo>
                  <a:lnTo>
                    <a:pt x="1703" y="456"/>
                  </a:lnTo>
                  <a:lnTo>
                    <a:pt x="1702" y="453"/>
                  </a:lnTo>
                  <a:lnTo>
                    <a:pt x="1700" y="450"/>
                  </a:lnTo>
                  <a:lnTo>
                    <a:pt x="1604" y="353"/>
                  </a:lnTo>
                  <a:lnTo>
                    <a:pt x="1601" y="351"/>
                  </a:lnTo>
                  <a:lnTo>
                    <a:pt x="1599" y="350"/>
                  </a:lnTo>
                  <a:lnTo>
                    <a:pt x="1597" y="350"/>
                  </a:lnTo>
                  <a:lnTo>
                    <a:pt x="1594" y="350"/>
                  </a:lnTo>
                  <a:lnTo>
                    <a:pt x="1592" y="351"/>
                  </a:lnTo>
                  <a:lnTo>
                    <a:pt x="1589" y="353"/>
                  </a:lnTo>
                  <a:lnTo>
                    <a:pt x="1500" y="442"/>
                  </a:lnTo>
                  <a:lnTo>
                    <a:pt x="1485" y="454"/>
                  </a:lnTo>
                  <a:lnTo>
                    <a:pt x="1468" y="460"/>
                  </a:lnTo>
                  <a:lnTo>
                    <a:pt x="1450" y="463"/>
                  </a:lnTo>
                  <a:lnTo>
                    <a:pt x="1430" y="460"/>
                  </a:lnTo>
                  <a:lnTo>
                    <a:pt x="1411" y="450"/>
                  </a:lnTo>
                  <a:lnTo>
                    <a:pt x="1365" y="422"/>
                  </a:lnTo>
                  <a:lnTo>
                    <a:pt x="1316" y="398"/>
                  </a:lnTo>
                  <a:lnTo>
                    <a:pt x="1267" y="376"/>
                  </a:lnTo>
                  <a:lnTo>
                    <a:pt x="1215" y="360"/>
                  </a:lnTo>
                  <a:lnTo>
                    <a:pt x="1162" y="347"/>
                  </a:lnTo>
                  <a:lnTo>
                    <a:pt x="1143" y="341"/>
                  </a:lnTo>
                  <a:lnTo>
                    <a:pt x="1128" y="330"/>
                  </a:lnTo>
                  <a:lnTo>
                    <a:pt x="1116" y="315"/>
                  </a:lnTo>
                  <a:lnTo>
                    <a:pt x="1109" y="297"/>
                  </a:lnTo>
                  <a:lnTo>
                    <a:pt x="1106" y="278"/>
                  </a:lnTo>
                  <a:lnTo>
                    <a:pt x="1106" y="152"/>
                  </a:lnTo>
                  <a:lnTo>
                    <a:pt x="1106" y="149"/>
                  </a:lnTo>
                  <a:lnTo>
                    <a:pt x="1103" y="146"/>
                  </a:lnTo>
                  <a:lnTo>
                    <a:pt x="1101" y="143"/>
                  </a:lnTo>
                  <a:lnTo>
                    <a:pt x="1098" y="142"/>
                  </a:lnTo>
                  <a:lnTo>
                    <a:pt x="1094" y="141"/>
                  </a:lnTo>
                  <a:lnTo>
                    <a:pt x="958" y="141"/>
                  </a:lnTo>
                  <a:close/>
                  <a:moveTo>
                    <a:pt x="958" y="0"/>
                  </a:moveTo>
                  <a:lnTo>
                    <a:pt x="1095" y="0"/>
                  </a:lnTo>
                  <a:lnTo>
                    <a:pt x="1126" y="3"/>
                  </a:lnTo>
                  <a:lnTo>
                    <a:pt x="1154" y="13"/>
                  </a:lnTo>
                  <a:lnTo>
                    <a:pt x="1179" y="27"/>
                  </a:lnTo>
                  <a:lnTo>
                    <a:pt x="1201" y="45"/>
                  </a:lnTo>
                  <a:lnTo>
                    <a:pt x="1220" y="68"/>
                  </a:lnTo>
                  <a:lnTo>
                    <a:pt x="1234" y="93"/>
                  </a:lnTo>
                  <a:lnTo>
                    <a:pt x="1244" y="122"/>
                  </a:lnTo>
                  <a:lnTo>
                    <a:pt x="1247" y="152"/>
                  </a:lnTo>
                  <a:lnTo>
                    <a:pt x="1247" y="223"/>
                  </a:lnTo>
                  <a:lnTo>
                    <a:pt x="1297" y="238"/>
                  </a:lnTo>
                  <a:lnTo>
                    <a:pt x="1346" y="257"/>
                  </a:lnTo>
                  <a:lnTo>
                    <a:pt x="1394" y="278"/>
                  </a:lnTo>
                  <a:lnTo>
                    <a:pt x="1441" y="304"/>
                  </a:lnTo>
                  <a:lnTo>
                    <a:pt x="1490" y="254"/>
                  </a:lnTo>
                  <a:lnTo>
                    <a:pt x="1508" y="238"/>
                  </a:lnTo>
                  <a:lnTo>
                    <a:pt x="1528" y="225"/>
                  </a:lnTo>
                  <a:lnTo>
                    <a:pt x="1551" y="217"/>
                  </a:lnTo>
                  <a:lnTo>
                    <a:pt x="1574" y="212"/>
                  </a:lnTo>
                  <a:lnTo>
                    <a:pt x="1597" y="209"/>
                  </a:lnTo>
                  <a:lnTo>
                    <a:pt x="1628" y="213"/>
                  </a:lnTo>
                  <a:lnTo>
                    <a:pt x="1655" y="221"/>
                  </a:lnTo>
                  <a:lnTo>
                    <a:pt x="1681" y="235"/>
                  </a:lnTo>
                  <a:lnTo>
                    <a:pt x="1705" y="254"/>
                  </a:lnTo>
                  <a:lnTo>
                    <a:pt x="1800" y="350"/>
                  </a:lnTo>
                  <a:lnTo>
                    <a:pt x="1818" y="371"/>
                  </a:lnTo>
                  <a:lnTo>
                    <a:pt x="1831" y="394"/>
                  </a:lnTo>
                  <a:lnTo>
                    <a:pt x="1839" y="419"/>
                  </a:lnTo>
                  <a:lnTo>
                    <a:pt x="1844" y="445"/>
                  </a:lnTo>
                  <a:lnTo>
                    <a:pt x="1844" y="471"/>
                  </a:lnTo>
                  <a:lnTo>
                    <a:pt x="1839" y="496"/>
                  </a:lnTo>
                  <a:lnTo>
                    <a:pt x="1831" y="521"/>
                  </a:lnTo>
                  <a:lnTo>
                    <a:pt x="1818" y="544"/>
                  </a:lnTo>
                  <a:lnTo>
                    <a:pt x="1800" y="565"/>
                  </a:lnTo>
                  <a:lnTo>
                    <a:pt x="1751" y="614"/>
                  </a:lnTo>
                  <a:lnTo>
                    <a:pt x="1776" y="661"/>
                  </a:lnTo>
                  <a:lnTo>
                    <a:pt x="1797" y="709"/>
                  </a:lnTo>
                  <a:lnTo>
                    <a:pt x="1816" y="759"/>
                  </a:lnTo>
                  <a:lnTo>
                    <a:pt x="1832" y="809"/>
                  </a:lnTo>
                  <a:lnTo>
                    <a:pt x="1902" y="809"/>
                  </a:lnTo>
                  <a:lnTo>
                    <a:pt x="1932" y="812"/>
                  </a:lnTo>
                  <a:lnTo>
                    <a:pt x="1961" y="821"/>
                  </a:lnTo>
                  <a:lnTo>
                    <a:pt x="1987" y="835"/>
                  </a:lnTo>
                  <a:lnTo>
                    <a:pt x="2009" y="854"/>
                  </a:lnTo>
                  <a:lnTo>
                    <a:pt x="2027" y="876"/>
                  </a:lnTo>
                  <a:lnTo>
                    <a:pt x="2042" y="902"/>
                  </a:lnTo>
                  <a:lnTo>
                    <a:pt x="2050" y="930"/>
                  </a:lnTo>
                  <a:lnTo>
                    <a:pt x="2054" y="961"/>
                  </a:lnTo>
                  <a:lnTo>
                    <a:pt x="2054" y="1098"/>
                  </a:lnTo>
                  <a:lnTo>
                    <a:pt x="2050" y="1129"/>
                  </a:lnTo>
                  <a:lnTo>
                    <a:pt x="2042" y="1157"/>
                  </a:lnTo>
                  <a:lnTo>
                    <a:pt x="2027" y="1183"/>
                  </a:lnTo>
                  <a:lnTo>
                    <a:pt x="2009" y="1205"/>
                  </a:lnTo>
                  <a:lnTo>
                    <a:pt x="1987" y="1224"/>
                  </a:lnTo>
                  <a:lnTo>
                    <a:pt x="1961" y="1238"/>
                  </a:lnTo>
                  <a:lnTo>
                    <a:pt x="1932" y="1247"/>
                  </a:lnTo>
                  <a:lnTo>
                    <a:pt x="1902" y="1250"/>
                  </a:lnTo>
                  <a:lnTo>
                    <a:pt x="1832" y="1250"/>
                  </a:lnTo>
                  <a:lnTo>
                    <a:pt x="1816" y="1300"/>
                  </a:lnTo>
                  <a:lnTo>
                    <a:pt x="1797" y="1350"/>
                  </a:lnTo>
                  <a:lnTo>
                    <a:pt x="1776" y="1398"/>
                  </a:lnTo>
                  <a:lnTo>
                    <a:pt x="1751" y="1445"/>
                  </a:lnTo>
                  <a:lnTo>
                    <a:pt x="1800" y="1495"/>
                  </a:lnTo>
                  <a:lnTo>
                    <a:pt x="1818" y="1515"/>
                  </a:lnTo>
                  <a:lnTo>
                    <a:pt x="1831" y="1538"/>
                  </a:lnTo>
                  <a:lnTo>
                    <a:pt x="1839" y="1563"/>
                  </a:lnTo>
                  <a:lnTo>
                    <a:pt x="1844" y="1589"/>
                  </a:lnTo>
                  <a:lnTo>
                    <a:pt x="1844" y="1614"/>
                  </a:lnTo>
                  <a:lnTo>
                    <a:pt x="1839" y="1640"/>
                  </a:lnTo>
                  <a:lnTo>
                    <a:pt x="1831" y="1665"/>
                  </a:lnTo>
                  <a:lnTo>
                    <a:pt x="1818" y="1688"/>
                  </a:lnTo>
                  <a:lnTo>
                    <a:pt x="1800" y="1709"/>
                  </a:lnTo>
                  <a:lnTo>
                    <a:pt x="1705" y="1805"/>
                  </a:lnTo>
                  <a:lnTo>
                    <a:pt x="1687" y="1821"/>
                  </a:lnTo>
                  <a:lnTo>
                    <a:pt x="1665" y="1834"/>
                  </a:lnTo>
                  <a:lnTo>
                    <a:pt x="1644" y="1842"/>
                  </a:lnTo>
                  <a:lnTo>
                    <a:pt x="1621" y="1848"/>
                  </a:lnTo>
                  <a:lnTo>
                    <a:pt x="1597" y="1850"/>
                  </a:lnTo>
                  <a:lnTo>
                    <a:pt x="1567" y="1846"/>
                  </a:lnTo>
                  <a:lnTo>
                    <a:pt x="1539" y="1838"/>
                  </a:lnTo>
                  <a:lnTo>
                    <a:pt x="1514" y="1824"/>
                  </a:lnTo>
                  <a:lnTo>
                    <a:pt x="1490" y="1805"/>
                  </a:lnTo>
                  <a:lnTo>
                    <a:pt x="1441" y="1756"/>
                  </a:lnTo>
                  <a:lnTo>
                    <a:pt x="1394" y="1781"/>
                  </a:lnTo>
                  <a:lnTo>
                    <a:pt x="1346" y="1802"/>
                  </a:lnTo>
                  <a:lnTo>
                    <a:pt x="1297" y="1821"/>
                  </a:lnTo>
                  <a:lnTo>
                    <a:pt x="1247" y="1836"/>
                  </a:lnTo>
                  <a:lnTo>
                    <a:pt x="1247" y="1907"/>
                  </a:lnTo>
                  <a:lnTo>
                    <a:pt x="1244" y="1937"/>
                  </a:lnTo>
                  <a:lnTo>
                    <a:pt x="1235" y="1966"/>
                  </a:lnTo>
                  <a:lnTo>
                    <a:pt x="1220" y="1991"/>
                  </a:lnTo>
                  <a:lnTo>
                    <a:pt x="1203" y="2015"/>
                  </a:lnTo>
                  <a:lnTo>
                    <a:pt x="1179" y="2032"/>
                  </a:lnTo>
                  <a:lnTo>
                    <a:pt x="1154" y="2046"/>
                  </a:lnTo>
                  <a:lnTo>
                    <a:pt x="1126" y="2056"/>
                  </a:lnTo>
                  <a:lnTo>
                    <a:pt x="1095" y="2059"/>
                  </a:lnTo>
                  <a:lnTo>
                    <a:pt x="958" y="2059"/>
                  </a:lnTo>
                  <a:lnTo>
                    <a:pt x="927" y="2056"/>
                  </a:lnTo>
                  <a:lnTo>
                    <a:pt x="900" y="2046"/>
                  </a:lnTo>
                  <a:lnTo>
                    <a:pt x="874" y="2032"/>
                  </a:lnTo>
                  <a:lnTo>
                    <a:pt x="851" y="2015"/>
                  </a:lnTo>
                  <a:lnTo>
                    <a:pt x="832" y="1991"/>
                  </a:lnTo>
                  <a:lnTo>
                    <a:pt x="819" y="1966"/>
                  </a:lnTo>
                  <a:lnTo>
                    <a:pt x="810" y="1937"/>
                  </a:lnTo>
                  <a:lnTo>
                    <a:pt x="807" y="1907"/>
                  </a:lnTo>
                  <a:lnTo>
                    <a:pt x="807" y="1836"/>
                  </a:lnTo>
                  <a:lnTo>
                    <a:pt x="756" y="1821"/>
                  </a:lnTo>
                  <a:lnTo>
                    <a:pt x="707" y="1802"/>
                  </a:lnTo>
                  <a:lnTo>
                    <a:pt x="659" y="1781"/>
                  </a:lnTo>
                  <a:lnTo>
                    <a:pt x="613" y="1756"/>
                  </a:lnTo>
                  <a:lnTo>
                    <a:pt x="563" y="1805"/>
                  </a:lnTo>
                  <a:lnTo>
                    <a:pt x="545" y="1821"/>
                  </a:lnTo>
                  <a:lnTo>
                    <a:pt x="524" y="1834"/>
                  </a:lnTo>
                  <a:lnTo>
                    <a:pt x="503" y="1842"/>
                  </a:lnTo>
                  <a:lnTo>
                    <a:pt x="480" y="1848"/>
                  </a:lnTo>
                  <a:lnTo>
                    <a:pt x="456" y="1850"/>
                  </a:lnTo>
                  <a:lnTo>
                    <a:pt x="426" y="1846"/>
                  </a:lnTo>
                  <a:lnTo>
                    <a:pt x="398" y="1838"/>
                  </a:lnTo>
                  <a:lnTo>
                    <a:pt x="372" y="1824"/>
                  </a:lnTo>
                  <a:lnTo>
                    <a:pt x="349" y="1805"/>
                  </a:lnTo>
                  <a:lnTo>
                    <a:pt x="252" y="1709"/>
                  </a:lnTo>
                  <a:lnTo>
                    <a:pt x="237" y="1690"/>
                  </a:lnTo>
                  <a:lnTo>
                    <a:pt x="225" y="1670"/>
                  </a:lnTo>
                  <a:lnTo>
                    <a:pt x="215" y="1649"/>
                  </a:lnTo>
                  <a:lnTo>
                    <a:pt x="210" y="1626"/>
                  </a:lnTo>
                  <a:lnTo>
                    <a:pt x="208" y="1601"/>
                  </a:lnTo>
                  <a:lnTo>
                    <a:pt x="211" y="1572"/>
                  </a:lnTo>
                  <a:lnTo>
                    <a:pt x="220" y="1543"/>
                  </a:lnTo>
                  <a:lnTo>
                    <a:pt x="233" y="1517"/>
                  </a:lnTo>
                  <a:lnTo>
                    <a:pt x="252" y="1495"/>
                  </a:lnTo>
                  <a:lnTo>
                    <a:pt x="302" y="1445"/>
                  </a:lnTo>
                  <a:lnTo>
                    <a:pt x="278" y="1398"/>
                  </a:lnTo>
                  <a:lnTo>
                    <a:pt x="256" y="1350"/>
                  </a:lnTo>
                  <a:lnTo>
                    <a:pt x="237" y="1300"/>
                  </a:lnTo>
                  <a:lnTo>
                    <a:pt x="222" y="1250"/>
                  </a:lnTo>
                  <a:lnTo>
                    <a:pt x="151" y="1250"/>
                  </a:lnTo>
                  <a:lnTo>
                    <a:pt x="121" y="1247"/>
                  </a:lnTo>
                  <a:lnTo>
                    <a:pt x="92" y="1238"/>
                  </a:lnTo>
                  <a:lnTo>
                    <a:pt x="67" y="1224"/>
                  </a:lnTo>
                  <a:lnTo>
                    <a:pt x="45" y="1205"/>
                  </a:lnTo>
                  <a:lnTo>
                    <a:pt x="26" y="1183"/>
                  </a:lnTo>
                  <a:lnTo>
                    <a:pt x="12" y="1157"/>
                  </a:lnTo>
                  <a:lnTo>
                    <a:pt x="2" y="1129"/>
                  </a:lnTo>
                  <a:lnTo>
                    <a:pt x="0" y="1098"/>
                  </a:lnTo>
                  <a:lnTo>
                    <a:pt x="0" y="961"/>
                  </a:lnTo>
                  <a:lnTo>
                    <a:pt x="2" y="930"/>
                  </a:lnTo>
                  <a:lnTo>
                    <a:pt x="12" y="902"/>
                  </a:lnTo>
                  <a:lnTo>
                    <a:pt x="26" y="876"/>
                  </a:lnTo>
                  <a:lnTo>
                    <a:pt x="45" y="854"/>
                  </a:lnTo>
                  <a:lnTo>
                    <a:pt x="67" y="835"/>
                  </a:lnTo>
                  <a:lnTo>
                    <a:pt x="92" y="821"/>
                  </a:lnTo>
                  <a:lnTo>
                    <a:pt x="121" y="812"/>
                  </a:lnTo>
                  <a:lnTo>
                    <a:pt x="151" y="809"/>
                  </a:lnTo>
                  <a:lnTo>
                    <a:pt x="222" y="809"/>
                  </a:lnTo>
                  <a:lnTo>
                    <a:pt x="237" y="759"/>
                  </a:lnTo>
                  <a:lnTo>
                    <a:pt x="256" y="709"/>
                  </a:lnTo>
                  <a:lnTo>
                    <a:pt x="278" y="661"/>
                  </a:lnTo>
                  <a:lnTo>
                    <a:pt x="302" y="614"/>
                  </a:lnTo>
                  <a:lnTo>
                    <a:pt x="252" y="565"/>
                  </a:lnTo>
                  <a:lnTo>
                    <a:pt x="237" y="547"/>
                  </a:lnTo>
                  <a:lnTo>
                    <a:pt x="225" y="527"/>
                  </a:lnTo>
                  <a:lnTo>
                    <a:pt x="215" y="504"/>
                  </a:lnTo>
                  <a:lnTo>
                    <a:pt x="210" y="482"/>
                  </a:lnTo>
                  <a:lnTo>
                    <a:pt x="208" y="458"/>
                  </a:lnTo>
                  <a:lnTo>
                    <a:pt x="211" y="428"/>
                  </a:lnTo>
                  <a:lnTo>
                    <a:pt x="220" y="400"/>
                  </a:lnTo>
                  <a:lnTo>
                    <a:pt x="233" y="373"/>
                  </a:lnTo>
                  <a:lnTo>
                    <a:pt x="252" y="350"/>
                  </a:lnTo>
                  <a:lnTo>
                    <a:pt x="349" y="254"/>
                  </a:lnTo>
                  <a:lnTo>
                    <a:pt x="367" y="238"/>
                  </a:lnTo>
                  <a:lnTo>
                    <a:pt x="387" y="225"/>
                  </a:lnTo>
                  <a:lnTo>
                    <a:pt x="410" y="217"/>
                  </a:lnTo>
                  <a:lnTo>
                    <a:pt x="432" y="212"/>
                  </a:lnTo>
                  <a:lnTo>
                    <a:pt x="456" y="209"/>
                  </a:lnTo>
                  <a:lnTo>
                    <a:pt x="485" y="213"/>
                  </a:lnTo>
                  <a:lnTo>
                    <a:pt x="514" y="221"/>
                  </a:lnTo>
                  <a:lnTo>
                    <a:pt x="540" y="235"/>
                  </a:lnTo>
                  <a:lnTo>
                    <a:pt x="563" y="254"/>
                  </a:lnTo>
                  <a:lnTo>
                    <a:pt x="613" y="304"/>
                  </a:lnTo>
                  <a:lnTo>
                    <a:pt x="659" y="278"/>
                  </a:lnTo>
                  <a:lnTo>
                    <a:pt x="707" y="257"/>
                  </a:lnTo>
                  <a:lnTo>
                    <a:pt x="756" y="238"/>
                  </a:lnTo>
                  <a:lnTo>
                    <a:pt x="807" y="223"/>
                  </a:lnTo>
                  <a:lnTo>
                    <a:pt x="807" y="152"/>
                  </a:lnTo>
                  <a:lnTo>
                    <a:pt x="810" y="122"/>
                  </a:lnTo>
                  <a:lnTo>
                    <a:pt x="819" y="93"/>
                  </a:lnTo>
                  <a:lnTo>
                    <a:pt x="832" y="68"/>
                  </a:lnTo>
                  <a:lnTo>
                    <a:pt x="851" y="45"/>
                  </a:lnTo>
                  <a:lnTo>
                    <a:pt x="874" y="27"/>
                  </a:lnTo>
                  <a:lnTo>
                    <a:pt x="900" y="13"/>
                  </a:lnTo>
                  <a:lnTo>
                    <a:pt x="927" y="3"/>
                  </a:lnTo>
                  <a:lnTo>
                    <a:pt x="9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253">
              <a:extLst>
                <a:ext uri="{FF2B5EF4-FFF2-40B4-BE49-F238E27FC236}">
                  <a16:creationId xmlns:a16="http://schemas.microsoft.com/office/drawing/2014/main" id="{D80C19A5-32CD-CB52-D8DC-090E30D6CEDB}"/>
                </a:ext>
              </a:extLst>
            </p:cNvPr>
            <p:cNvSpPr>
              <a:spLocks noEditPoints="1"/>
            </p:cNvSpPr>
            <p:nvPr/>
          </p:nvSpPr>
          <p:spPr bwMode="auto">
            <a:xfrm>
              <a:off x="3733801" y="3562350"/>
              <a:ext cx="131763" cy="131763"/>
            </a:xfrm>
            <a:custGeom>
              <a:avLst/>
              <a:gdLst>
                <a:gd name="T0" fmla="*/ 374 w 833"/>
                <a:gd name="T1" fmla="*/ 144 h 835"/>
                <a:gd name="T2" fmla="*/ 299 w 833"/>
                <a:gd name="T3" fmla="*/ 166 h 835"/>
                <a:gd name="T4" fmla="*/ 234 w 833"/>
                <a:gd name="T5" fmla="*/ 208 h 835"/>
                <a:gd name="T6" fmla="*/ 183 w 833"/>
                <a:gd name="T7" fmla="*/ 266 h 835"/>
                <a:gd name="T8" fmla="*/ 151 w 833"/>
                <a:gd name="T9" fmla="*/ 337 h 835"/>
                <a:gd name="T10" fmla="*/ 139 w 833"/>
                <a:gd name="T11" fmla="*/ 418 h 835"/>
                <a:gd name="T12" fmla="*/ 151 w 833"/>
                <a:gd name="T13" fmla="*/ 498 h 835"/>
                <a:gd name="T14" fmla="*/ 183 w 833"/>
                <a:gd name="T15" fmla="*/ 569 h 835"/>
                <a:gd name="T16" fmla="*/ 234 w 833"/>
                <a:gd name="T17" fmla="*/ 627 h 835"/>
                <a:gd name="T18" fmla="*/ 299 w 833"/>
                <a:gd name="T19" fmla="*/ 669 h 835"/>
                <a:gd name="T20" fmla="*/ 374 w 833"/>
                <a:gd name="T21" fmla="*/ 691 h 835"/>
                <a:gd name="T22" fmla="*/ 457 w 833"/>
                <a:gd name="T23" fmla="*/ 691 h 835"/>
                <a:gd name="T24" fmla="*/ 531 w 833"/>
                <a:gd name="T25" fmla="*/ 669 h 835"/>
                <a:gd name="T26" fmla="*/ 597 w 833"/>
                <a:gd name="T27" fmla="*/ 627 h 835"/>
                <a:gd name="T28" fmla="*/ 647 w 833"/>
                <a:gd name="T29" fmla="*/ 569 h 835"/>
                <a:gd name="T30" fmla="*/ 680 w 833"/>
                <a:gd name="T31" fmla="*/ 498 h 835"/>
                <a:gd name="T32" fmla="*/ 692 w 833"/>
                <a:gd name="T33" fmla="*/ 418 h 835"/>
                <a:gd name="T34" fmla="*/ 680 w 833"/>
                <a:gd name="T35" fmla="*/ 338 h 835"/>
                <a:gd name="T36" fmla="*/ 647 w 833"/>
                <a:gd name="T37" fmla="*/ 267 h 835"/>
                <a:gd name="T38" fmla="*/ 597 w 833"/>
                <a:gd name="T39" fmla="*/ 209 h 835"/>
                <a:gd name="T40" fmla="*/ 531 w 833"/>
                <a:gd name="T41" fmla="*/ 167 h 835"/>
                <a:gd name="T42" fmla="*/ 457 w 833"/>
                <a:gd name="T43" fmla="*/ 144 h 835"/>
                <a:gd name="T44" fmla="*/ 416 w 833"/>
                <a:gd name="T45" fmla="*/ 0 h 835"/>
                <a:gd name="T46" fmla="*/ 519 w 833"/>
                <a:gd name="T47" fmla="*/ 13 h 835"/>
                <a:gd name="T48" fmla="*/ 612 w 833"/>
                <a:gd name="T49" fmla="*/ 49 h 835"/>
                <a:gd name="T50" fmla="*/ 693 w 833"/>
                <a:gd name="T51" fmla="*/ 106 h 835"/>
                <a:gd name="T52" fmla="*/ 758 w 833"/>
                <a:gd name="T53" fmla="*/ 180 h 835"/>
                <a:gd name="T54" fmla="*/ 805 w 833"/>
                <a:gd name="T55" fmla="*/ 266 h 835"/>
                <a:gd name="T56" fmla="*/ 829 w 833"/>
                <a:gd name="T57" fmla="*/ 366 h 835"/>
                <a:gd name="T58" fmla="*/ 829 w 833"/>
                <a:gd name="T59" fmla="*/ 469 h 835"/>
                <a:gd name="T60" fmla="*/ 805 w 833"/>
                <a:gd name="T61" fmla="*/ 569 h 835"/>
                <a:gd name="T62" fmla="*/ 758 w 833"/>
                <a:gd name="T63" fmla="*/ 655 h 835"/>
                <a:gd name="T64" fmla="*/ 693 w 833"/>
                <a:gd name="T65" fmla="*/ 729 h 835"/>
                <a:gd name="T66" fmla="*/ 612 w 833"/>
                <a:gd name="T67" fmla="*/ 786 h 835"/>
                <a:gd name="T68" fmla="*/ 519 w 833"/>
                <a:gd name="T69" fmla="*/ 822 h 835"/>
                <a:gd name="T70" fmla="*/ 416 w 833"/>
                <a:gd name="T71" fmla="*/ 835 h 835"/>
                <a:gd name="T72" fmla="*/ 313 w 833"/>
                <a:gd name="T73" fmla="*/ 822 h 835"/>
                <a:gd name="T74" fmla="*/ 220 w 833"/>
                <a:gd name="T75" fmla="*/ 786 h 835"/>
                <a:gd name="T76" fmla="*/ 139 w 833"/>
                <a:gd name="T77" fmla="*/ 729 h 835"/>
                <a:gd name="T78" fmla="*/ 74 w 833"/>
                <a:gd name="T79" fmla="*/ 655 h 835"/>
                <a:gd name="T80" fmla="*/ 27 w 833"/>
                <a:gd name="T81" fmla="*/ 569 h 835"/>
                <a:gd name="T82" fmla="*/ 3 w 833"/>
                <a:gd name="T83" fmla="*/ 469 h 835"/>
                <a:gd name="T84" fmla="*/ 3 w 833"/>
                <a:gd name="T85" fmla="*/ 366 h 835"/>
                <a:gd name="T86" fmla="*/ 27 w 833"/>
                <a:gd name="T87" fmla="*/ 266 h 835"/>
                <a:gd name="T88" fmla="*/ 74 w 833"/>
                <a:gd name="T89" fmla="*/ 180 h 835"/>
                <a:gd name="T90" fmla="*/ 139 w 833"/>
                <a:gd name="T91" fmla="*/ 106 h 835"/>
                <a:gd name="T92" fmla="*/ 220 w 833"/>
                <a:gd name="T93" fmla="*/ 49 h 835"/>
                <a:gd name="T94" fmla="*/ 313 w 833"/>
                <a:gd name="T95" fmla="*/ 13 h 835"/>
                <a:gd name="T96" fmla="*/ 416 w 833"/>
                <a:gd name="T9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3" h="835">
                  <a:moveTo>
                    <a:pt x="415" y="141"/>
                  </a:moveTo>
                  <a:lnTo>
                    <a:pt x="374" y="144"/>
                  </a:lnTo>
                  <a:lnTo>
                    <a:pt x="335" y="152"/>
                  </a:lnTo>
                  <a:lnTo>
                    <a:pt x="299" y="166"/>
                  </a:lnTo>
                  <a:lnTo>
                    <a:pt x="265" y="185"/>
                  </a:lnTo>
                  <a:lnTo>
                    <a:pt x="234" y="208"/>
                  </a:lnTo>
                  <a:lnTo>
                    <a:pt x="207" y="236"/>
                  </a:lnTo>
                  <a:lnTo>
                    <a:pt x="183" y="266"/>
                  </a:lnTo>
                  <a:lnTo>
                    <a:pt x="164" y="301"/>
                  </a:lnTo>
                  <a:lnTo>
                    <a:pt x="151" y="337"/>
                  </a:lnTo>
                  <a:lnTo>
                    <a:pt x="142" y="376"/>
                  </a:lnTo>
                  <a:lnTo>
                    <a:pt x="139" y="418"/>
                  </a:lnTo>
                  <a:lnTo>
                    <a:pt x="142" y="459"/>
                  </a:lnTo>
                  <a:lnTo>
                    <a:pt x="151" y="498"/>
                  </a:lnTo>
                  <a:lnTo>
                    <a:pt x="164" y="534"/>
                  </a:lnTo>
                  <a:lnTo>
                    <a:pt x="183" y="569"/>
                  </a:lnTo>
                  <a:lnTo>
                    <a:pt x="207" y="599"/>
                  </a:lnTo>
                  <a:lnTo>
                    <a:pt x="234" y="627"/>
                  </a:lnTo>
                  <a:lnTo>
                    <a:pt x="265" y="650"/>
                  </a:lnTo>
                  <a:lnTo>
                    <a:pt x="299" y="669"/>
                  </a:lnTo>
                  <a:lnTo>
                    <a:pt x="335" y="683"/>
                  </a:lnTo>
                  <a:lnTo>
                    <a:pt x="374" y="691"/>
                  </a:lnTo>
                  <a:lnTo>
                    <a:pt x="415" y="694"/>
                  </a:lnTo>
                  <a:lnTo>
                    <a:pt x="457" y="691"/>
                  </a:lnTo>
                  <a:lnTo>
                    <a:pt x="495" y="683"/>
                  </a:lnTo>
                  <a:lnTo>
                    <a:pt x="531" y="669"/>
                  </a:lnTo>
                  <a:lnTo>
                    <a:pt x="565" y="650"/>
                  </a:lnTo>
                  <a:lnTo>
                    <a:pt x="597" y="627"/>
                  </a:lnTo>
                  <a:lnTo>
                    <a:pt x="624" y="599"/>
                  </a:lnTo>
                  <a:lnTo>
                    <a:pt x="647" y="569"/>
                  </a:lnTo>
                  <a:lnTo>
                    <a:pt x="665" y="534"/>
                  </a:lnTo>
                  <a:lnTo>
                    <a:pt x="680" y="498"/>
                  </a:lnTo>
                  <a:lnTo>
                    <a:pt x="689" y="459"/>
                  </a:lnTo>
                  <a:lnTo>
                    <a:pt x="692" y="418"/>
                  </a:lnTo>
                  <a:lnTo>
                    <a:pt x="689" y="376"/>
                  </a:lnTo>
                  <a:lnTo>
                    <a:pt x="680" y="338"/>
                  </a:lnTo>
                  <a:lnTo>
                    <a:pt x="665" y="301"/>
                  </a:lnTo>
                  <a:lnTo>
                    <a:pt x="647" y="267"/>
                  </a:lnTo>
                  <a:lnTo>
                    <a:pt x="624" y="236"/>
                  </a:lnTo>
                  <a:lnTo>
                    <a:pt x="597" y="209"/>
                  </a:lnTo>
                  <a:lnTo>
                    <a:pt x="565" y="185"/>
                  </a:lnTo>
                  <a:lnTo>
                    <a:pt x="531" y="167"/>
                  </a:lnTo>
                  <a:lnTo>
                    <a:pt x="495" y="152"/>
                  </a:lnTo>
                  <a:lnTo>
                    <a:pt x="457" y="144"/>
                  </a:lnTo>
                  <a:lnTo>
                    <a:pt x="415" y="141"/>
                  </a:lnTo>
                  <a:close/>
                  <a:moveTo>
                    <a:pt x="416" y="0"/>
                  </a:moveTo>
                  <a:lnTo>
                    <a:pt x="468" y="3"/>
                  </a:lnTo>
                  <a:lnTo>
                    <a:pt x="519" y="13"/>
                  </a:lnTo>
                  <a:lnTo>
                    <a:pt x="566" y="29"/>
                  </a:lnTo>
                  <a:lnTo>
                    <a:pt x="612" y="49"/>
                  </a:lnTo>
                  <a:lnTo>
                    <a:pt x="654" y="75"/>
                  </a:lnTo>
                  <a:lnTo>
                    <a:pt x="693" y="106"/>
                  </a:lnTo>
                  <a:lnTo>
                    <a:pt x="728" y="141"/>
                  </a:lnTo>
                  <a:lnTo>
                    <a:pt x="758" y="180"/>
                  </a:lnTo>
                  <a:lnTo>
                    <a:pt x="783" y="222"/>
                  </a:lnTo>
                  <a:lnTo>
                    <a:pt x="805" y="266"/>
                  </a:lnTo>
                  <a:lnTo>
                    <a:pt x="819" y="315"/>
                  </a:lnTo>
                  <a:lnTo>
                    <a:pt x="829" y="366"/>
                  </a:lnTo>
                  <a:lnTo>
                    <a:pt x="833" y="418"/>
                  </a:lnTo>
                  <a:lnTo>
                    <a:pt x="829" y="469"/>
                  </a:lnTo>
                  <a:lnTo>
                    <a:pt x="819" y="520"/>
                  </a:lnTo>
                  <a:lnTo>
                    <a:pt x="805" y="569"/>
                  </a:lnTo>
                  <a:lnTo>
                    <a:pt x="783" y="613"/>
                  </a:lnTo>
                  <a:lnTo>
                    <a:pt x="758" y="655"/>
                  </a:lnTo>
                  <a:lnTo>
                    <a:pt x="728" y="694"/>
                  </a:lnTo>
                  <a:lnTo>
                    <a:pt x="693" y="729"/>
                  </a:lnTo>
                  <a:lnTo>
                    <a:pt x="654" y="760"/>
                  </a:lnTo>
                  <a:lnTo>
                    <a:pt x="612" y="786"/>
                  </a:lnTo>
                  <a:lnTo>
                    <a:pt x="566" y="806"/>
                  </a:lnTo>
                  <a:lnTo>
                    <a:pt x="519" y="822"/>
                  </a:lnTo>
                  <a:lnTo>
                    <a:pt x="468" y="832"/>
                  </a:lnTo>
                  <a:lnTo>
                    <a:pt x="416" y="835"/>
                  </a:lnTo>
                  <a:lnTo>
                    <a:pt x="364" y="832"/>
                  </a:lnTo>
                  <a:lnTo>
                    <a:pt x="313" y="822"/>
                  </a:lnTo>
                  <a:lnTo>
                    <a:pt x="266" y="806"/>
                  </a:lnTo>
                  <a:lnTo>
                    <a:pt x="220" y="786"/>
                  </a:lnTo>
                  <a:lnTo>
                    <a:pt x="178" y="760"/>
                  </a:lnTo>
                  <a:lnTo>
                    <a:pt x="139" y="729"/>
                  </a:lnTo>
                  <a:lnTo>
                    <a:pt x="104" y="694"/>
                  </a:lnTo>
                  <a:lnTo>
                    <a:pt x="74" y="655"/>
                  </a:lnTo>
                  <a:lnTo>
                    <a:pt x="48" y="613"/>
                  </a:lnTo>
                  <a:lnTo>
                    <a:pt x="27" y="569"/>
                  </a:lnTo>
                  <a:lnTo>
                    <a:pt x="13" y="520"/>
                  </a:lnTo>
                  <a:lnTo>
                    <a:pt x="3" y="469"/>
                  </a:lnTo>
                  <a:lnTo>
                    <a:pt x="0" y="418"/>
                  </a:lnTo>
                  <a:lnTo>
                    <a:pt x="3" y="366"/>
                  </a:lnTo>
                  <a:lnTo>
                    <a:pt x="13" y="315"/>
                  </a:lnTo>
                  <a:lnTo>
                    <a:pt x="27" y="266"/>
                  </a:lnTo>
                  <a:lnTo>
                    <a:pt x="48" y="222"/>
                  </a:lnTo>
                  <a:lnTo>
                    <a:pt x="74" y="180"/>
                  </a:lnTo>
                  <a:lnTo>
                    <a:pt x="104" y="141"/>
                  </a:lnTo>
                  <a:lnTo>
                    <a:pt x="139" y="106"/>
                  </a:lnTo>
                  <a:lnTo>
                    <a:pt x="178" y="75"/>
                  </a:lnTo>
                  <a:lnTo>
                    <a:pt x="220" y="49"/>
                  </a:lnTo>
                  <a:lnTo>
                    <a:pt x="266" y="29"/>
                  </a:lnTo>
                  <a:lnTo>
                    <a:pt x="313" y="13"/>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4" name="Group 235">
            <a:extLst>
              <a:ext uri="{FF2B5EF4-FFF2-40B4-BE49-F238E27FC236}">
                <a16:creationId xmlns:a16="http://schemas.microsoft.com/office/drawing/2014/main" id="{FEF7F08A-34CC-3154-1FC9-05849C95B0E6}"/>
              </a:ext>
            </a:extLst>
          </p:cNvPr>
          <p:cNvGrpSpPr>
            <a:grpSpLocks noChangeAspect="1"/>
          </p:cNvGrpSpPr>
          <p:nvPr userDrawn="1"/>
        </p:nvGrpSpPr>
        <p:grpSpPr bwMode="auto">
          <a:xfrm>
            <a:off x="4065815" y="5544725"/>
            <a:ext cx="347025" cy="692937"/>
            <a:chOff x="4328" y="884"/>
            <a:chExt cx="212" cy="184"/>
          </a:xfrm>
          <a:solidFill>
            <a:schemeClr val="tx1"/>
          </a:solidFill>
        </p:grpSpPr>
        <p:sp>
          <p:nvSpPr>
            <p:cNvPr id="196" name="Freeform 237">
              <a:extLst>
                <a:ext uri="{FF2B5EF4-FFF2-40B4-BE49-F238E27FC236}">
                  <a16:creationId xmlns:a16="http://schemas.microsoft.com/office/drawing/2014/main" id="{14727DB9-D486-F85C-BCB2-03B47270EE28}"/>
                </a:ext>
              </a:extLst>
            </p:cNvPr>
            <p:cNvSpPr>
              <a:spLocks noEditPoints="1"/>
            </p:cNvSpPr>
            <p:nvPr/>
          </p:nvSpPr>
          <p:spPr bwMode="auto">
            <a:xfrm>
              <a:off x="4328" y="884"/>
              <a:ext cx="127" cy="113"/>
            </a:xfrm>
            <a:custGeom>
              <a:avLst/>
              <a:gdLst>
                <a:gd name="T0" fmla="*/ 192 w 192"/>
                <a:gd name="T1" fmla="*/ 118 h 171"/>
                <a:gd name="T2" fmla="*/ 192 w 192"/>
                <a:gd name="T3" fmla="*/ 11 h 171"/>
                <a:gd name="T4" fmla="*/ 181 w 192"/>
                <a:gd name="T5" fmla="*/ 0 h 171"/>
                <a:gd name="T6" fmla="*/ 10 w 192"/>
                <a:gd name="T7" fmla="*/ 0 h 171"/>
                <a:gd name="T8" fmla="*/ 0 w 192"/>
                <a:gd name="T9" fmla="*/ 11 h 171"/>
                <a:gd name="T10" fmla="*/ 0 w 192"/>
                <a:gd name="T11" fmla="*/ 118 h 171"/>
                <a:gd name="T12" fmla="*/ 10 w 192"/>
                <a:gd name="T13" fmla="*/ 128 h 171"/>
                <a:gd name="T14" fmla="*/ 32 w 192"/>
                <a:gd name="T15" fmla="*/ 128 h 171"/>
                <a:gd name="T16" fmla="*/ 32 w 192"/>
                <a:gd name="T17" fmla="*/ 160 h 171"/>
                <a:gd name="T18" fmla="*/ 38 w 192"/>
                <a:gd name="T19" fmla="*/ 170 h 171"/>
                <a:gd name="T20" fmla="*/ 42 w 192"/>
                <a:gd name="T21" fmla="*/ 171 h 171"/>
                <a:gd name="T22" fmla="*/ 50 w 192"/>
                <a:gd name="T23" fmla="*/ 168 h 171"/>
                <a:gd name="T24" fmla="*/ 89 w 192"/>
                <a:gd name="T25" fmla="*/ 128 h 171"/>
                <a:gd name="T26" fmla="*/ 181 w 192"/>
                <a:gd name="T27" fmla="*/ 128 h 171"/>
                <a:gd name="T28" fmla="*/ 192 w 192"/>
                <a:gd name="T29" fmla="*/ 118 h 171"/>
                <a:gd name="T30" fmla="*/ 170 w 192"/>
                <a:gd name="T31" fmla="*/ 107 h 171"/>
                <a:gd name="T32" fmla="*/ 85 w 192"/>
                <a:gd name="T33" fmla="*/ 107 h 171"/>
                <a:gd name="T34" fmla="*/ 77 w 192"/>
                <a:gd name="T35" fmla="*/ 110 h 171"/>
                <a:gd name="T36" fmla="*/ 53 w 192"/>
                <a:gd name="T37" fmla="*/ 135 h 171"/>
                <a:gd name="T38" fmla="*/ 53 w 192"/>
                <a:gd name="T39" fmla="*/ 118 h 171"/>
                <a:gd name="T40" fmla="*/ 42 w 192"/>
                <a:gd name="T41" fmla="*/ 107 h 171"/>
                <a:gd name="T42" fmla="*/ 21 w 192"/>
                <a:gd name="T43" fmla="*/ 107 h 171"/>
                <a:gd name="T44" fmla="*/ 21 w 192"/>
                <a:gd name="T45" fmla="*/ 22 h 171"/>
                <a:gd name="T46" fmla="*/ 170 w 192"/>
                <a:gd name="T47" fmla="*/ 22 h 171"/>
                <a:gd name="T48" fmla="*/ 170 w 192"/>
                <a:gd name="T49" fmla="*/ 10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71">
                  <a:moveTo>
                    <a:pt x="192" y="118"/>
                  </a:moveTo>
                  <a:cubicBezTo>
                    <a:pt x="192" y="11"/>
                    <a:pt x="192" y="11"/>
                    <a:pt x="192" y="11"/>
                  </a:cubicBezTo>
                  <a:cubicBezTo>
                    <a:pt x="192" y="5"/>
                    <a:pt x="187" y="0"/>
                    <a:pt x="181" y="0"/>
                  </a:cubicBezTo>
                  <a:cubicBezTo>
                    <a:pt x="10" y="0"/>
                    <a:pt x="10" y="0"/>
                    <a:pt x="10" y="0"/>
                  </a:cubicBezTo>
                  <a:cubicBezTo>
                    <a:pt x="4" y="0"/>
                    <a:pt x="0" y="5"/>
                    <a:pt x="0" y="11"/>
                  </a:cubicBezTo>
                  <a:cubicBezTo>
                    <a:pt x="0" y="118"/>
                    <a:pt x="0" y="118"/>
                    <a:pt x="0" y="118"/>
                  </a:cubicBezTo>
                  <a:cubicBezTo>
                    <a:pt x="0" y="124"/>
                    <a:pt x="4" y="128"/>
                    <a:pt x="10" y="128"/>
                  </a:cubicBezTo>
                  <a:cubicBezTo>
                    <a:pt x="32" y="128"/>
                    <a:pt x="32" y="128"/>
                    <a:pt x="32" y="128"/>
                  </a:cubicBezTo>
                  <a:cubicBezTo>
                    <a:pt x="32" y="160"/>
                    <a:pt x="32" y="160"/>
                    <a:pt x="32" y="160"/>
                  </a:cubicBezTo>
                  <a:cubicBezTo>
                    <a:pt x="32" y="165"/>
                    <a:pt x="34" y="169"/>
                    <a:pt x="38" y="170"/>
                  </a:cubicBezTo>
                  <a:cubicBezTo>
                    <a:pt x="40" y="171"/>
                    <a:pt x="41" y="171"/>
                    <a:pt x="42" y="171"/>
                  </a:cubicBezTo>
                  <a:cubicBezTo>
                    <a:pt x="45" y="171"/>
                    <a:pt x="48" y="170"/>
                    <a:pt x="50" y="168"/>
                  </a:cubicBezTo>
                  <a:cubicBezTo>
                    <a:pt x="89" y="128"/>
                    <a:pt x="89" y="128"/>
                    <a:pt x="89" y="128"/>
                  </a:cubicBezTo>
                  <a:cubicBezTo>
                    <a:pt x="181" y="128"/>
                    <a:pt x="181" y="128"/>
                    <a:pt x="181" y="128"/>
                  </a:cubicBezTo>
                  <a:cubicBezTo>
                    <a:pt x="187" y="128"/>
                    <a:pt x="192" y="124"/>
                    <a:pt x="192" y="118"/>
                  </a:cubicBezTo>
                  <a:close/>
                  <a:moveTo>
                    <a:pt x="170" y="107"/>
                  </a:moveTo>
                  <a:cubicBezTo>
                    <a:pt x="85" y="107"/>
                    <a:pt x="85" y="107"/>
                    <a:pt x="85" y="107"/>
                  </a:cubicBezTo>
                  <a:cubicBezTo>
                    <a:pt x="82" y="107"/>
                    <a:pt x="79" y="108"/>
                    <a:pt x="77" y="110"/>
                  </a:cubicBezTo>
                  <a:cubicBezTo>
                    <a:pt x="53" y="135"/>
                    <a:pt x="53" y="135"/>
                    <a:pt x="53" y="135"/>
                  </a:cubicBezTo>
                  <a:cubicBezTo>
                    <a:pt x="53" y="118"/>
                    <a:pt x="53" y="118"/>
                    <a:pt x="53" y="118"/>
                  </a:cubicBezTo>
                  <a:cubicBezTo>
                    <a:pt x="53" y="112"/>
                    <a:pt x="48" y="107"/>
                    <a:pt x="42" y="107"/>
                  </a:cubicBezTo>
                  <a:cubicBezTo>
                    <a:pt x="21" y="107"/>
                    <a:pt x="21" y="107"/>
                    <a:pt x="21" y="107"/>
                  </a:cubicBezTo>
                  <a:cubicBezTo>
                    <a:pt x="21" y="22"/>
                    <a:pt x="21" y="22"/>
                    <a:pt x="21" y="22"/>
                  </a:cubicBezTo>
                  <a:cubicBezTo>
                    <a:pt x="170" y="22"/>
                    <a:pt x="170" y="22"/>
                    <a:pt x="170" y="22"/>
                  </a:cubicBezTo>
                  <a:lnTo>
                    <a:pt x="170" y="1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7" name="Freeform 238">
              <a:extLst>
                <a:ext uri="{FF2B5EF4-FFF2-40B4-BE49-F238E27FC236}">
                  <a16:creationId xmlns:a16="http://schemas.microsoft.com/office/drawing/2014/main" id="{046F6901-AA29-664B-1322-9DA737EF5C93}"/>
                </a:ext>
              </a:extLst>
            </p:cNvPr>
            <p:cNvSpPr>
              <a:spLocks/>
            </p:cNvSpPr>
            <p:nvPr/>
          </p:nvSpPr>
          <p:spPr bwMode="auto">
            <a:xfrm>
              <a:off x="4413" y="941"/>
              <a:ext cx="127" cy="127"/>
            </a:xfrm>
            <a:custGeom>
              <a:avLst/>
              <a:gdLst>
                <a:gd name="T0" fmla="*/ 181 w 192"/>
                <a:gd name="T1" fmla="*/ 0 h 192"/>
                <a:gd name="T2" fmla="*/ 96 w 192"/>
                <a:gd name="T3" fmla="*/ 0 h 192"/>
                <a:gd name="T4" fmla="*/ 85 w 192"/>
                <a:gd name="T5" fmla="*/ 10 h 192"/>
                <a:gd name="T6" fmla="*/ 96 w 192"/>
                <a:gd name="T7" fmla="*/ 21 h 192"/>
                <a:gd name="T8" fmla="*/ 170 w 192"/>
                <a:gd name="T9" fmla="*/ 21 h 192"/>
                <a:gd name="T10" fmla="*/ 170 w 192"/>
                <a:gd name="T11" fmla="*/ 128 h 192"/>
                <a:gd name="T12" fmla="*/ 138 w 192"/>
                <a:gd name="T13" fmla="*/ 128 h 192"/>
                <a:gd name="T14" fmla="*/ 128 w 192"/>
                <a:gd name="T15" fmla="*/ 138 h 192"/>
                <a:gd name="T16" fmla="*/ 128 w 192"/>
                <a:gd name="T17" fmla="*/ 155 h 192"/>
                <a:gd name="T18" fmla="*/ 103 w 192"/>
                <a:gd name="T19" fmla="*/ 131 h 192"/>
                <a:gd name="T20" fmla="*/ 96 w 192"/>
                <a:gd name="T21" fmla="*/ 128 h 192"/>
                <a:gd name="T22" fmla="*/ 21 w 192"/>
                <a:gd name="T23" fmla="*/ 128 h 192"/>
                <a:gd name="T24" fmla="*/ 21 w 192"/>
                <a:gd name="T25" fmla="*/ 74 h 192"/>
                <a:gd name="T26" fmla="*/ 10 w 192"/>
                <a:gd name="T27" fmla="*/ 64 h 192"/>
                <a:gd name="T28" fmla="*/ 0 w 192"/>
                <a:gd name="T29" fmla="*/ 74 h 192"/>
                <a:gd name="T30" fmla="*/ 0 w 192"/>
                <a:gd name="T31" fmla="*/ 138 h 192"/>
                <a:gd name="T32" fmla="*/ 10 w 192"/>
                <a:gd name="T33" fmla="*/ 149 h 192"/>
                <a:gd name="T34" fmla="*/ 91 w 192"/>
                <a:gd name="T35" fmla="*/ 149 h 192"/>
                <a:gd name="T36" fmla="*/ 131 w 192"/>
                <a:gd name="T37" fmla="*/ 189 h 192"/>
                <a:gd name="T38" fmla="*/ 138 w 192"/>
                <a:gd name="T39" fmla="*/ 192 h 192"/>
                <a:gd name="T40" fmla="*/ 142 w 192"/>
                <a:gd name="T41" fmla="*/ 191 h 192"/>
                <a:gd name="T42" fmla="*/ 149 w 192"/>
                <a:gd name="T43" fmla="*/ 181 h 192"/>
                <a:gd name="T44" fmla="*/ 149 w 192"/>
                <a:gd name="T45" fmla="*/ 149 h 192"/>
                <a:gd name="T46" fmla="*/ 181 w 192"/>
                <a:gd name="T47" fmla="*/ 149 h 192"/>
                <a:gd name="T48" fmla="*/ 192 w 192"/>
                <a:gd name="T49" fmla="*/ 138 h 192"/>
                <a:gd name="T50" fmla="*/ 192 w 192"/>
                <a:gd name="T51" fmla="*/ 10 h 192"/>
                <a:gd name="T52" fmla="*/ 181 w 192"/>
                <a:gd name="T5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1" y="0"/>
                  </a:moveTo>
                  <a:cubicBezTo>
                    <a:pt x="96" y="0"/>
                    <a:pt x="96" y="0"/>
                    <a:pt x="96" y="0"/>
                  </a:cubicBezTo>
                  <a:cubicBezTo>
                    <a:pt x="90" y="0"/>
                    <a:pt x="85" y="4"/>
                    <a:pt x="85" y="10"/>
                  </a:cubicBezTo>
                  <a:cubicBezTo>
                    <a:pt x="85" y="16"/>
                    <a:pt x="90" y="21"/>
                    <a:pt x="96" y="21"/>
                  </a:cubicBezTo>
                  <a:cubicBezTo>
                    <a:pt x="170" y="21"/>
                    <a:pt x="170" y="21"/>
                    <a:pt x="170" y="21"/>
                  </a:cubicBezTo>
                  <a:cubicBezTo>
                    <a:pt x="170" y="128"/>
                    <a:pt x="170" y="128"/>
                    <a:pt x="170" y="128"/>
                  </a:cubicBezTo>
                  <a:cubicBezTo>
                    <a:pt x="138" y="128"/>
                    <a:pt x="138" y="128"/>
                    <a:pt x="138" y="128"/>
                  </a:cubicBezTo>
                  <a:cubicBezTo>
                    <a:pt x="132" y="128"/>
                    <a:pt x="128" y="132"/>
                    <a:pt x="128" y="138"/>
                  </a:cubicBezTo>
                  <a:cubicBezTo>
                    <a:pt x="128" y="155"/>
                    <a:pt x="128" y="155"/>
                    <a:pt x="128" y="155"/>
                  </a:cubicBezTo>
                  <a:cubicBezTo>
                    <a:pt x="103" y="131"/>
                    <a:pt x="103" y="131"/>
                    <a:pt x="103" y="131"/>
                  </a:cubicBezTo>
                  <a:cubicBezTo>
                    <a:pt x="101" y="129"/>
                    <a:pt x="98" y="128"/>
                    <a:pt x="96" y="128"/>
                  </a:cubicBezTo>
                  <a:cubicBezTo>
                    <a:pt x="21" y="128"/>
                    <a:pt x="21" y="128"/>
                    <a:pt x="21" y="128"/>
                  </a:cubicBezTo>
                  <a:cubicBezTo>
                    <a:pt x="21" y="74"/>
                    <a:pt x="21" y="74"/>
                    <a:pt x="21" y="74"/>
                  </a:cubicBezTo>
                  <a:cubicBezTo>
                    <a:pt x="21" y="68"/>
                    <a:pt x="16" y="64"/>
                    <a:pt x="10" y="64"/>
                  </a:cubicBezTo>
                  <a:cubicBezTo>
                    <a:pt x="4" y="64"/>
                    <a:pt x="0" y="68"/>
                    <a:pt x="0" y="74"/>
                  </a:cubicBezTo>
                  <a:cubicBezTo>
                    <a:pt x="0" y="138"/>
                    <a:pt x="0" y="138"/>
                    <a:pt x="0" y="138"/>
                  </a:cubicBezTo>
                  <a:cubicBezTo>
                    <a:pt x="0" y="144"/>
                    <a:pt x="4" y="149"/>
                    <a:pt x="10" y="149"/>
                  </a:cubicBezTo>
                  <a:cubicBezTo>
                    <a:pt x="91" y="149"/>
                    <a:pt x="91" y="149"/>
                    <a:pt x="91" y="149"/>
                  </a:cubicBezTo>
                  <a:cubicBezTo>
                    <a:pt x="131" y="189"/>
                    <a:pt x="131" y="189"/>
                    <a:pt x="131" y="189"/>
                  </a:cubicBezTo>
                  <a:cubicBezTo>
                    <a:pt x="133" y="191"/>
                    <a:pt x="136" y="192"/>
                    <a:pt x="138" y="192"/>
                  </a:cubicBezTo>
                  <a:cubicBezTo>
                    <a:pt x="140" y="192"/>
                    <a:pt x="141" y="191"/>
                    <a:pt x="142" y="191"/>
                  </a:cubicBezTo>
                  <a:cubicBezTo>
                    <a:pt x="146" y="189"/>
                    <a:pt x="149" y="185"/>
                    <a:pt x="149" y="181"/>
                  </a:cubicBezTo>
                  <a:cubicBezTo>
                    <a:pt x="149" y="149"/>
                    <a:pt x="149" y="149"/>
                    <a:pt x="149" y="149"/>
                  </a:cubicBezTo>
                  <a:cubicBezTo>
                    <a:pt x="181" y="149"/>
                    <a:pt x="181" y="149"/>
                    <a:pt x="181" y="149"/>
                  </a:cubicBezTo>
                  <a:cubicBezTo>
                    <a:pt x="187" y="149"/>
                    <a:pt x="192" y="144"/>
                    <a:pt x="192" y="138"/>
                  </a:cubicBezTo>
                  <a:cubicBezTo>
                    <a:pt x="192" y="10"/>
                    <a:pt x="192" y="10"/>
                    <a:pt x="192" y="10"/>
                  </a:cubicBezTo>
                  <a:cubicBezTo>
                    <a:pt x="192" y="4"/>
                    <a:pt x="187" y="0"/>
                    <a:pt x="18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9" name="Freeform 124">
            <a:extLst>
              <a:ext uri="{FF2B5EF4-FFF2-40B4-BE49-F238E27FC236}">
                <a16:creationId xmlns:a16="http://schemas.microsoft.com/office/drawing/2014/main" id="{5832DEE8-7E11-4719-FF13-FA88E9E98505}"/>
              </a:ext>
            </a:extLst>
          </p:cNvPr>
          <p:cNvSpPr>
            <a:spLocks noEditPoints="1"/>
          </p:cNvSpPr>
          <p:nvPr userDrawn="1"/>
        </p:nvSpPr>
        <p:spPr bwMode="auto">
          <a:xfrm>
            <a:off x="7178551" y="2456986"/>
            <a:ext cx="350142" cy="710653"/>
          </a:xfrm>
          <a:custGeom>
            <a:avLst/>
            <a:gdLst>
              <a:gd name="T0" fmla="*/ 1495 w 3650"/>
              <a:gd name="T1" fmla="*/ 3047 h 3224"/>
              <a:gd name="T2" fmla="*/ 1498 w 3650"/>
              <a:gd name="T3" fmla="*/ 3044 h 3224"/>
              <a:gd name="T4" fmla="*/ 198 w 3650"/>
              <a:gd name="T5" fmla="*/ 981 h 3224"/>
              <a:gd name="T6" fmla="*/ 179 w 3650"/>
              <a:gd name="T7" fmla="*/ 1543 h 3224"/>
              <a:gd name="T8" fmla="*/ 342 w 3650"/>
              <a:gd name="T9" fmla="*/ 1579 h 3224"/>
              <a:gd name="T10" fmla="*/ 3250 w 3650"/>
              <a:gd name="T11" fmla="*/ 1591 h 3224"/>
              <a:gd name="T12" fmla="*/ 3423 w 3650"/>
              <a:gd name="T13" fmla="*/ 1451 h 3224"/>
              <a:gd name="T14" fmla="*/ 3470 w 3650"/>
              <a:gd name="T15" fmla="*/ 1227 h 3224"/>
              <a:gd name="T16" fmla="*/ 3366 w 3650"/>
              <a:gd name="T17" fmla="*/ 1029 h 3224"/>
              <a:gd name="T18" fmla="*/ 617 w 3650"/>
              <a:gd name="T19" fmla="*/ 728 h 3224"/>
              <a:gd name="T20" fmla="*/ 529 w 3650"/>
              <a:gd name="T21" fmla="*/ 784 h 3224"/>
              <a:gd name="T22" fmla="*/ 521 w 3650"/>
              <a:gd name="T23" fmla="*/ 1746 h 3224"/>
              <a:gd name="T24" fmla="*/ 585 w 3650"/>
              <a:gd name="T25" fmla="*/ 1816 h 3224"/>
              <a:gd name="T26" fmla="*/ 627 w 3650"/>
              <a:gd name="T27" fmla="*/ 1821 h 3224"/>
              <a:gd name="T28" fmla="*/ 761 w 3650"/>
              <a:gd name="T29" fmla="*/ 1822 h 3224"/>
              <a:gd name="T30" fmla="*/ 949 w 3650"/>
              <a:gd name="T31" fmla="*/ 1822 h 3224"/>
              <a:gd name="T32" fmla="*/ 1083 w 3650"/>
              <a:gd name="T33" fmla="*/ 1822 h 3224"/>
              <a:gd name="T34" fmla="*/ 3024 w 3650"/>
              <a:gd name="T35" fmla="*/ 175 h 3224"/>
              <a:gd name="T36" fmla="*/ 2568 w 3650"/>
              <a:gd name="T37" fmla="*/ 398 h 3224"/>
              <a:gd name="T38" fmla="*/ 1772 w 3650"/>
              <a:gd name="T39" fmla="*/ 645 h 3224"/>
              <a:gd name="T40" fmla="*/ 1441 w 3650"/>
              <a:gd name="T41" fmla="*/ 1850 h 3224"/>
              <a:gd name="T42" fmla="*/ 2255 w 3650"/>
              <a:gd name="T43" fmla="*/ 2034 h 3224"/>
              <a:gd name="T44" fmla="*/ 3022 w 3650"/>
              <a:gd name="T45" fmla="*/ 2373 h 3224"/>
              <a:gd name="T46" fmla="*/ 3028 w 3650"/>
              <a:gd name="T47" fmla="*/ 2371 h 3224"/>
              <a:gd name="T48" fmla="*/ 3026 w 3650"/>
              <a:gd name="T49" fmla="*/ 177 h 3224"/>
              <a:gd name="T50" fmla="*/ 3116 w 3650"/>
              <a:gd name="T51" fmla="*/ 24 h 3224"/>
              <a:gd name="T52" fmla="*/ 3202 w 3650"/>
              <a:gd name="T53" fmla="*/ 148 h 3224"/>
              <a:gd name="T54" fmla="*/ 3368 w 3650"/>
              <a:gd name="T55" fmla="*/ 817 h 3224"/>
              <a:gd name="T56" fmla="*/ 3571 w 3650"/>
              <a:gd name="T57" fmla="*/ 1003 h 3224"/>
              <a:gd name="T58" fmla="*/ 3650 w 3650"/>
              <a:gd name="T59" fmla="*/ 1274 h 3224"/>
              <a:gd name="T60" fmla="*/ 3571 w 3650"/>
              <a:gd name="T61" fmla="*/ 1546 h 3224"/>
              <a:gd name="T62" fmla="*/ 3368 w 3650"/>
              <a:gd name="T63" fmla="*/ 1732 h 3224"/>
              <a:gd name="T64" fmla="*/ 3202 w 3650"/>
              <a:gd name="T65" fmla="*/ 2402 h 3224"/>
              <a:gd name="T66" fmla="*/ 3116 w 3650"/>
              <a:gd name="T67" fmla="*/ 2525 h 3224"/>
              <a:gd name="T68" fmla="*/ 2964 w 3650"/>
              <a:gd name="T69" fmla="*/ 2540 h 3224"/>
              <a:gd name="T70" fmla="*/ 2369 w 3650"/>
              <a:gd name="T71" fmla="*/ 2262 h 3224"/>
              <a:gd name="T72" fmla="*/ 1621 w 3650"/>
              <a:gd name="T73" fmla="*/ 2055 h 3224"/>
              <a:gd name="T74" fmla="*/ 1675 w 3650"/>
              <a:gd name="T75" fmla="*/ 3040 h 3224"/>
              <a:gd name="T76" fmla="*/ 1624 w 3650"/>
              <a:gd name="T77" fmla="*/ 3170 h 3224"/>
              <a:gd name="T78" fmla="*/ 1495 w 3650"/>
              <a:gd name="T79" fmla="*/ 3224 h 3224"/>
              <a:gd name="T80" fmla="*/ 969 w 3650"/>
              <a:gd name="T81" fmla="*/ 3182 h 3224"/>
              <a:gd name="T82" fmla="*/ 470 w 3650"/>
              <a:gd name="T83" fmla="*/ 1956 h 3224"/>
              <a:gd name="T84" fmla="*/ 352 w 3650"/>
              <a:gd name="T85" fmla="*/ 1797 h 3224"/>
              <a:gd name="T86" fmla="*/ 124 w 3650"/>
              <a:gd name="T87" fmla="*/ 1729 h 3224"/>
              <a:gd name="T88" fmla="*/ 12 w 3650"/>
              <a:gd name="T89" fmla="*/ 1598 h 3224"/>
              <a:gd name="T90" fmla="*/ 12 w 3650"/>
              <a:gd name="T91" fmla="*/ 951 h 3224"/>
              <a:gd name="T92" fmla="*/ 124 w 3650"/>
              <a:gd name="T93" fmla="*/ 821 h 3224"/>
              <a:gd name="T94" fmla="*/ 352 w 3650"/>
              <a:gd name="T95" fmla="*/ 755 h 3224"/>
              <a:gd name="T96" fmla="*/ 465 w 3650"/>
              <a:gd name="T97" fmla="*/ 598 h 3224"/>
              <a:gd name="T98" fmla="*/ 622 w 3650"/>
              <a:gd name="T99" fmla="*/ 552 h 3224"/>
              <a:gd name="T100" fmla="*/ 739 w 3650"/>
              <a:gd name="T101" fmla="*/ 552 h 3224"/>
              <a:gd name="T102" fmla="*/ 940 w 3650"/>
              <a:gd name="T103" fmla="*/ 551 h 3224"/>
              <a:gd name="T104" fmla="*/ 1123 w 3650"/>
              <a:gd name="T105" fmla="*/ 549 h 3224"/>
              <a:gd name="T106" fmla="*/ 1352 w 3650"/>
              <a:gd name="T107" fmla="*/ 533 h 3224"/>
              <a:gd name="T108" fmla="*/ 2169 w 3650"/>
              <a:gd name="T109" fmla="*/ 357 h 3224"/>
              <a:gd name="T110" fmla="*/ 2935 w 3650"/>
              <a:gd name="T111" fmla="*/ 23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50" h="3224">
                <a:moveTo>
                  <a:pt x="702" y="1998"/>
                </a:moveTo>
                <a:lnTo>
                  <a:pt x="1082" y="3046"/>
                </a:lnTo>
                <a:lnTo>
                  <a:pt x="1083" y="3047"/>
                </a:lnTo>
                <a:lnTo>
                  <a:pt x="1084" y="3047"/>
                </a:lnTo>
                <a:lnTo>
                  <a:pt x="1495" y="3047"/>
                </a:lnTo>
                <a:lnTo>
                  <a:pt x="1497" y="3047"/>
                </a:lnTo>
                <a:lnTo>
                  <a:pt x="1498" y="3046"/>
                </a:lnTo>
                <a:lnTo>
                  <a:pt x="1498" y="3046"/>
                </a:lnTo>
                <a:lnTo>
                  <a:pt x="1498" y="3045"/>
                </a:lnTo>
                <a:lnTo>
                  <a:pt x="1498" y="3044"/>
                </a:lnTo>
                <a:lnTo>
                  <a:pt x="1118" y="1998"/>
                </a:lnTo>
                <a:lnTo>
                  <a:pt x="702" y="1998"/>
                </a:lnTo>
                <a:close/>
                <a:moveTo>
                  <a:pt x="229" y="971"/>
                </a:moveTo>
                <a:lnTo>
                  <a:pt x="212" y="974"/>
                </a:lnTo>
                <a:lnTo>
                  <a:pt x="198" y="981"/>
                </a:lnTo>
                <a:lnTo>
                  <a:pt x="187" y="993"/>
                </a:lnTo>
                <a:lnTo>
                  <a:pt x="179" y="1008"/>
                </a:lnTo>
                <a:lnTo>
                  <a:pt x="176" y="1023"/>
                </a:lnTo>
                <a:lnTo>
                  <a:pt x="176" y="1527"/>
                </a:lnTo>
                <a:lnTo>
                  <a:pt x="179" y="1543"/>
                </a:lnTo>
                <a:lnTo>
                  <a:pt x="187" y="1558"/>
                </a:lnTo>
                <a:lnTo>
                  <a:pt x="198" y="1569"/>
                </a:lnTo>
                <a:lnTo>
                  <a:pt x="212" y="1576"/>
                </a:lnTo>
                <a:lnTo>
                  <a:pt x="229" y="1579"/>
                </a:lnTo>
                <a:lnTo>
                  <a:pt x="342" y="1579"/>
                </a:lnTo>
                <a:lnTo>
                  <a:pt x="342" y="971"/>
                </a:lnTo>
                <a:lnTo>
                  <a:pt x="229" y="971"/>
                </a:lnTo>
                <a:close/>
                <a:moveTo>
                  <a:pt x="3204" y="946"/>
                </a:moveTo>
                <a:lnTo>
                  <a:pt x="3204" y="1604"/>
                </a:lnTo>
                <a:lnTo>
                  <a:pt x="3250" y="1591"/>
                </a:lnTo>
                <a:lnTo>
                  <a:pt x="3292" y="1573"/>
                </a:lnTo>
                <a:lnTo>
                  <a:pt x="3330" y="1550"/>
                </a:lnTo>
                <a:lnTo>
                  <a:pt x="3366" y="1521"/>
                </a:lnTo>
                <a:lnTo>
                  <a:pt x="3397" y="1489"/>
                </a:lnTo>
                <a:lnTo>
                  <a:pt x="3423" y="1451"/>
                </a:lnTo>
                <a:lnTo>
                  <a:pt x="3444" y="1411"/>
                </a:lnTo>
                <a:lnTo>
                  <a:pt x="3461" y="1368"/>
                </a:lnTo>
                <a:lnTo>
                  <a:pt x="3470" y="1323"/>
                </a:lnTo>
                <a:lnTo>
                  <a:pt x="3474" y="1274"/>
                </a:lnTo>
                <a:lnTo>
                  <a:pt x="3470" y="1227"/>
                </a:lnTo>
                <a:lnTo>
                  <a:pt x="3461" y="1181"/>
                </a:lnTo>
                <a:lnTo>
                  <a:pt x="3444" y="1138"/>
                </a:lnTo>
                <a:lnTo>
                  <a:pt x="3423" y="1098"/>
                </a:lnTo>
                <a:lnTo>
                  <a:pt x="3397" y="1061"/>
                </a:lnTo>
                <a:lnTo>
                  <a:pt x="3366" y="1029"/>
                </a:lnTo>
                <a:lnTo>
                  <a:pt x="3330" y="1000"/>
                </a:lnTo>
                <a:lnTo>
                  <a:pt x="3292" y="977"/>
                </a:lnTo>
                <a:lnTo>
                  <a:pt x="3250" y="958"/>
                </a:lnTo>
                <a:lnTo>
                  <a:pt x="3204" y="946"/>
                </a:lnTo>
                <a:close/>
                <a:moveTo>
                  <a:pt x="617" y="728"/>
                </a:moveTo>
                <a:lnTo>
                  <a:pt x="595" y="731"/>
                </a:lnTo>
                <a:lnTo>
                  <a:pt x="574" y="739"/>
                </a:lnTo>
                <a:lnTo>
                  <a:pt x="555" y="750"/>
                </a:lnTo>
                <a:lnTo>
                  <a:pt x="540" y="765"/>
                </a:lnTo>
                <a:lnTo>
                  <a:pt x="529" y="784"/>
                </a:lnTo>
                <a:lnTo>
                  <a:pt x="521" y="805"/>
                </a:lnTo>
                <a:lnTo>
                  <a:pt x="518" y="827"/>
                </a:lnTo>
                <a:lnTo>
                  <a:pt x="518" y="827"/>
                </a:lnTo>
                <a:lnTo>
                  <a:pt x="518" y="1722"/>
                </a:lnTo>
                <a:lnTo>
                  <a:pt x="521" y="1746"/>
                </a:lnTo>
                <a:lnTo>
                  <a:pt x="529" y="1768"/>
                </a:lnTo>
                <a:lnTo>
                  <a:pt x="541" y="1785"/>
                </a:lnTo>
                <a:lnTo>
                  <a:pt x="557" y="1801"/>
                </a:lnTo>
                <a:lnTo>
                  <a:pt x="577" y="1813"/>
                </a:lnTo>
                <a:lnTo>
                  <a:pt x="585" y="1816"/>
                </a:lnTo>
                <a:lnTo>
                  <a:pt x="592" y="1819"/>
                </a:lnTo>
                <a:lnTo>
                  <a:pt x="601" y="1820"/>
                </a:lnTo>
                <a:lnTo>
                  <a:pt x="611" y="1821"/>
                </a:lnTo>
                <a:lnTo>
                  <a:pt x="615" y="1821"/>
                </a:lnTo>
                <a:lnTo>
                  <a:pt x="627" y="1821"/>
                </a:lnTo>
                <a:lnTo>
                  <a:pt x="645" y="1821"/>
                </a:lnTo>
                <a:lnTo>
                  <a:pt x="667" y="1821"/>
                </a:lnTo>
                <a:lnTo>
                  <a:pt x="696" y="1822"/>
                </a:lnTo>
                <a:lnTo>
                  <a:pt x="727" y="1822"/>
                </a:lnTo>
                <a:lnTo>
                  <a:pt x="761" y="1822"/>
                </a:lnTo>
                <a:lnTo>
                  <a:pt x="797" y="1822"/>
                </a:lnTo>
                <a:lnTo>
                  <a:pt x="836" y="1822"/>
                </a:lnTo>
                <a:lnTo>
                  <a:pt x="874" y="1822"/>
                </a:lnTo>
                <a:lnTo>
                  <a:pt x="911" y="1822"/>
                </a:lnTo>
                <a:lnTo>
                  <a:pt x="949" y="1822"/>
                </a:lnTo>
                <a:lnTo>
                  <a:pt x="983" y="1822"/>
                </a:lnTo>
                <a:lnTo>
                  <a:pt x="1014" y="1822"/>
                </a:lnTo>
                <a:lnTo>
                  <a:pt x="1042" y="1822"/>
                </a:lnTo>
                <a:lnTo>
                  <a:pt x="1065" y="1822"/>
                </a:lnTo>
                <a:lnTo>
                  <a:pt x="1083" y="1822"/>
                </a:lnTo>
                <a:lnTo>
                  <a:pt x="1094" y="1822"/>
                </a:lnTo>
                <a:lnTo>
                  <a:pt x="1097" y="1822"/>
                </a:lnTo>
                <a:lnTo>
                  <a:pt x="1097" y="728"/>
                </a:lnTo>
                <a:lnTo>
                  <a:pt x="617" y="728"/>
                </a:lnTo>
                <a:close/>
                <a:moveTo>
                  <a:pt x="3024" y="175"/>
                </a:moveTo>
                <a:lnTo>
                  <a:pt x="3023" y="175"/>
                </a:lnTo>
                <a:lnTo>
                  <a:pt x="3022" y="177"/>
                </a:lnTo>
                <a:lnTo>
                  <a:pt x="2872" y="256"/>
                </a:lnTo>
                <a:lnTo>
                  <a:pt x="2722" y="330"/>
                </a:lnTo>
                <a:lnTo>
                  <a:pt x="2568" y="398"/>
                </a:lnTo>
                <a:lnTo>
                  <a:pt x="2413" y="459"/>
                </a:lnTo>
                <a:lnTo>
                  <a:pt x="2255" y="514"/>
                </a:lnTo>
                <a:lnTo>
                  <a:pt x="2096" y="564"/>
                </a:lnTo>
                <a:lnTo>
                  <a:pt x="1936" y="607"/>
                </a:lnTo>
                <a:lnTo>
                  <a:pt x="1772" y="645"/>
                </a:lnTo>
                <a:lnTo>
                  <a:pt x="1608" y="676"/>
                </a:lnTo>
                <a:lnTo>
                  <a:pt x="1441" y="700"/>
                </a:lnTo>
                <a:lnTo>
                  <a:pt x="1274" y="719"/>
                </a:lnTo>
                <a:lnTo>
                  <a:pt x="1274" y="1831"/>
                </a:lnTo>
                <a:lnTo>
                  <a:pt x="1441" y="1850"/>
                </a:lnTo>
                <a:lnTo>
                  <a:pt x="1608" y="1874"/>
                </a:lnTo>
                <a:lnTo>
                  <a:pt x="1772" y="1905"/>
                </a:lnTo>
                <a:lnTo>
                  <a:pt x="1936" y="1943"/>
                </a:lnTo>
                <a:lnTo>
                  <a:pt x="2096" y="1986"/>
                </a:lnTo>
                <a:lnTo>
                  <a:pt x="2255" y="2034"/>
                </a:lnTo>
                <a:lnTo>
                  <a:pt x="2412" y="2091"/>
                </a:lnTo>
                <a:lnTo>
                  <a:pt x="2568" y="2152"/>
                </a:lnTo>
                <a:lnTo>
                  <a:pt x="2722" y="2219"/>
                </a:lnTo>
                <a:lnTo>
                  <a:pt x="2872" y="2293"/>
                </a:lnTo>
                <a:lnTo>
                  <a:pt x="3022" y="2373"/>
                </a:lnTo>
                <a:lnTo>
                  <a:pt x="3023" y="2373"/>
                </a:lnTo>
                <a:lnTo>
                  <a:pt x="3024" y="2374"/>
                </a:lnTo>
                <a:lnTo>
                  <a:pt x="3026" y="2373"/>
                </a:lnTo>
                <a:lnTo>
                  <a:pt x="3027" y="2372"/>
                </a:lnTo>
                <a:lnTo>
                  <a:pt x="3028" y="2371"/>
                </a:lnTo>
                <a:lnTo>
                  <a:pt x="3028" y="2370"/>
                </a:lnTo>
                <a:lnTo>
                  <a:pt x="3028" y="180"/>
                </a:lnTo>
                <a:lnTo>
                  <a:pt x="3028" y="179"/>
                </a:lnTo>
                <a:lnTo>
                  <a:pt x="3027" y="178"/>
                </a:lnTo>
                <a:lnTo>
                  <a:pt x="3026" y="177"/>
                </a:lnTo>
                <a:lnTo>
                  <a:pt x="3024" y="175"/>
                </a:lnTo>
                <a:close/>
                <a:moveTo>
                  <a:pt x="3026" y="0"/>
                </a:moveTo>
                <a:lnTo>
                  <a:pt x="3056" y="2"/>
                </a:lnTo>
                <a:lnTo>
                  <a:pt x="3087" y="11"/>
                </a:lnTo>
                <a:lnTo>
                  <a:pt x="3116" y="24"/>
                </a:lnTo>
                <a:lnTo>
                  <a:pt x="3141" y="43"/>
                </a:lnTo>
                <a:lnTo>
                  <a:pt x="3163" y="65"/>
                </a:lnTo>
                <a:lnTo>
                  <a:pt x="3181" y="90"/>
                </a:lnTo>
                <a:lnTo>
                  <a:pt x="3194" y="118"/>
                </a:lnTo>
                <a:lnTo>
                  <a:pt x="3202" y="148"/>
                </a:lnTo>
                <a:lnTo>
                  <a:pt x="3204" y="180"/>
                </a:lnTo>
                <a:lnTo>
                  <a:pt x="3204" y="767"/>
                </a:lnTo>
                <a:lnTo>
                  <a:pt x="3262" y="779"/>
                </a:lnTo>
                <a:lnTo>
                  <a:pt x="3316" y="795"/>
                </a:lnTo>
                <a:lnTo>
                  <a:pt x="3368" y="817"/>
                </a:lnTo>
                <a:lnTo>
                  <a:pt x="3417" y="845"/>
                </a:lnTo>
                <a:lnTo>
                  <a:pt x="3461" y="878"/>
                </a:lnTo>
                <a:lnTo>
                  <a:pt x="3503" y="916"/>
                </a:lnTo>
                <a:lnTo>
                  <a:pt x="3539" y="957"/>
                </a:lnTo>
                <a:lnTo>
                  <a:pt x="3571" y="1003"/>
                </a:lnTo>
                <a:lnTo>
                  <a:pt x="3599" y="1052"/>
                </a:lnTo>
                <a:lnTo>
                  <a:pt x="3620" y="1104"/>
                </a:lnTo>
                <a:lnTo>
                  <a:pt x="3637" y="1158"/>
                </a:lnTo>
                <a:lnTo>
                  <a:pt x="3647" y="1216"/>
                </a:lnTo>
                <a:lnTo>
                  <a:pt x="3650" y="1274"/>
                </a:lnTo>
                <a:lnTo>
                  <a:pt x="3647" y="1334"/>
                </a:lnTo>
                <a:lnTo>
                  <a:pt x="3637" y="1390"/>
                </a:lnTo>
                <a:lnTo>
                  <a:pt x="3620" y="1446"/>
                </a:lnTo>
                <a:lnTo>
                  <a:pt x="3599" y="1498"/>
                </a:lnTo>
                <a:lnTo>
                  <a:pt x="3571" y="1546"/>
                </a:lnTo>
                <a:lnTo>
                  <a:pt x="3539" y="1592"/>
                </a:lnTo>
                <a:lnTo>
                  <a:pt x="3503" y="1634"/>
                </a:lnTo>
                <a:lnTo>
                  <a:pt x="3461" y="1672"/>
                </a:lnTo>
                <a:lnTo>
                  <a:pt x="3417" y="1705"/>
                </a:lnTo>
                <a:lnTo>
                  <a:pt x="3368" y="1732"/>
                </a:lnTo>
                <a:lnTo>
                  <a:pt x="3316" y="1755"/>
                </a:lnTo>
                <a:lnTo>
                  <a:pt x="3262" y="1771"/>
                </a:lnTo>
                <a:lnTo>
                  <a:pt x="3204" y="1782"/>
                </a:lnTo>
                <a:lnTo>
                  <a:pt x="3204" y="2370"/>
                </a:lnTo>
                <a:lnTo>
                  <a:pt x="3202" y="2402"/>
                </a:lnTo>
                <a:lnTo>
                  <a:pt x="3194" y="2432"/>
                </a:lnTo>
                <a:lnTo>
                  <a:pt x="3181" y="2459"/>
                </a:lnTo>
                <a:lnTo>
                  <a:pt x="3163" y="2485"/>
                </a:lnTo>
                <a:lnTo>
                  <a:pt x="3141" y="2507"/>
                </a:lnTo>
                <a:lnTo>
                  <a:pt x="3116" y="2525"/>
                </a:lnTo>
                <a:lnTo>
                  <a:pt x="3086" y="2539"/>
                </a:lnTo>
                <a:lnTo>
                  <a:pt x="3055" y="2548"/>
                </a:lnTo>
                <a:lnTo>
                  <a:pt x="3024" y="2550"/>
                </a:lnTo>
                <a:lnTo>
                  <a:pt x="2994" y="2548"/>
                </a:lnTo>
                <a:lnTo>
                  <a:pt x="2964" y="2540"/>
                </a:lnTo>
                <a:lnTo>
                  <a:pt x="2935" y="2527"/>
                </a:lnTo>
                <a:lnTo>
                  <a:pt x="2797" y="2453"/>
                </a:lnTo>
                <a:lnTo>
                  <a:pt x="2657" y="2384"/>
                </a:lnTo>
                <a:lnTo>
                  <a:pt x="2514" y="2320"/>
                </a:lnTo>
                <a:lnTo>
                  <a:pt x="2369" y="2262"/>
                </a:lnTo>
                <a:lnTo>
                  <a:pt x="2223" y="2210"/>
                </a:lnTo>
                <a:lnTo>
                  <a:pt x="2075" y="2163"/>
                </a:lnTo>
                <a:lnTo>
                  <a:pt x="1926" y="2122"/>
                </a:lnTo>
                <a:lnTo>
                  <a:pt x="1774" y="2086"/>
                </a:lnTo>
                <a:lnTo>
                  <a:pt x="1621" y="2055"/>
                </a:lnTo>
                <a:lnTo>
                  <a:pt x="1467" y="2031"/>
                </a:lnTo>
                <a:lnTo>
                  <a:pt x="1312" y="2012"/>
                </a:lnTo>
                <a:lnTo>
                  <a:pt x="1664" y="2984"/>
                </a:lnTo>
                <a:lnTo>
                  <a:pt x="1671" y="3012"/>
                </a:lnTo>
                <a:lnTo>
                  <a:pt x="1675" y="3040"/>
                </a:lnTo>
                <a:lnTo>
                  <a:pt x="1672" y="3068"/>
                </a:lnTo>
                <a:lnTo>
                  <a:pt x="1667" y="3096"/>
                </a:lnTo>
                <a:lnTo>
                  <a:pt x="1657" y="3122"/>
                </a:lnTo>
                <a:lnTo>
                  <a:pt x="1641" y="3148"/>
                </a:lnTo>
                <a:lnTo>
                  <a:pt x="1624" y="3170"/>
                </a:lnTo>
                <a:lnTo>
                  <a:pt x="1602" y="3189"/>
                </a:lnTo>
                <a:lnTo>
                  <a:pt x="1578" y="3204"/>
                </a:lnTo>
                <a:lnTo>
                  <a:pt x="1552" y="3215"/>
                </a:lnTo>
                <a:lnTo>
                  <a:pt x="1524" y="3222"/>
                </a:lnTo>
                <a:lnTo>
                  <a:pt x="1495" y="3224"/>
                </a:lnTo>
                <a:lnTo>
                  <a:pt x="1084" y="3224"/>
                </a:lnTo>
                <a:lnTo>
                  <a:pt x="1053" y="3221"/>
                </a:lnTo>
                <a:lnTo>
                  <a:pt x="1022" y="3213"/>
                </a:lnTo>
                <a:lnTo>
                  <a:pt x="994" y="3200"/>
                </a:lnTo>
                <a:lnTo>
                  <a:pt x="969" y="3182"/>
                </a:lnTo>
                <a:lnTo>
                  <a:pt x="948" y="3160"/>
                </a:lnTo>
                <a:lnTo>
                  <a:pt x="929" y="3134"/>
                </a:lnTo>
                <a:lnTo>
                  <a:pt x="916" y="3106"/>
                </a:lnTo>
                <a:lnTo>
                  <a:pt x="507" y="1975"/>
                </a:lnTo>
                <a:lnTo>
                  <a:pt x="470" y="1956"/>
                </a:lnTo>
                <a:lnTo>
                  <a:pt x="438" y="1932"/>
                </a:lnTo>
                <a:lnTo>
                  <a:pt x="409" y="1903"/>
                </a:lnTo>
                <a:lnTo>
                  <a:pt x="385" y="1871"/>
                </a:lnTo>
                <a:lnTo>
                  <a:pt x="366" y="1835"/>
                </a:lnTo>
                <a:lnTo>
                  <a:pt x="352" y="1797"/>
                </a:lnTo>
                <a:lnTo>
                  <a:pt x="344" y="1755"/>
                </a:lnTo>
                <a:lnTo>
                  <a:pt x="229" y="1755"/>
                </a:lnTo>
                <a:lnTo>
                  <a:pt x="191" y="1752"/>
                </a:lnTo>
                <a:lnTo>
                  <a:pt x="156" y="1743"/>
                </a:lnTo>
                <a:lnTo>
                  <a:pt x="124" y="1729"/>
                </a:lnTo>
                <a:lnTo>
                  <a:pt x="94" y="1710"/>
                </a:lnTo>
                <a:lnTo>
                  <a:pt x="67" y="1688"/>
                </a:lnTo>
                <a:lnTo>
                  <a:pt x="44" y="1662"/>
                </a:lnTo>
                <a:lnTo>
                  <a:pt x="25" y="1632"/>
                </a:lnTo>
                <a:lnTo>
                  <a:pt x="12" y="1598"/>
                </a:lnTo>
                <a:lnTo>
                  <a:pt x="3" y="1563"/>
                </a:lnTo>
                <a:lnTo>
                  <a:pt x="0" y="1527"/>
                </a:lnTo>
                <a:lnTo>
                  <a:pt x="0" y="1023"/>
                </a:lnTo>
                <a:lnTo>
                  <a:pt x="3" y="987"/>
                </a:lnTo>
                <a:lnTo>
                  <a:pt x="12" y="951"/>
                </a:lnTo>
                <a:lnTo>
                  <a:pt x="25" y="919"/>
                </a:lnTo>
                <a:lnTo>
                  <a:pt x="44" y="888"/>
                </a:lnTo>
                <a:lnTo>
                  <a:pt x="67" y="862"/>
                </a:lnTo>
                <a:lnTo>
                  <a:pt x="94" y="839"/>
                </a:lnTo>
                <a:lnTo>
                  <a:pt x="124" y="821"/>
                </a:lnTo>
                <a:lnTo>
                  <a:pt x="156" y="806"/>
                </a:lnTo>
                <a:lnTo>
                  <a:pt x="191" y="797"/>
                </a:lnTo>
                <a:lnTo>
                  <a:pt x="229" y="795"/>
                </a:lnTo>
                <a:lnTo>
                  <a:pt x="344" y="795"/>
                </a:lnTo>
                <a:lnTo>
                  <a:pt x="352" y="755"/>
                </a:lnTo>
                <a:lnTo>
                  <a:pt x="365" y="717"/>
                </a:lnTo>
                <a:lnTo>
                  <a:pt x="384" y="682"/>
                </a:lnTo>
                <a:lnTo>
                  <a:pt x="406" y="650"/>
                </a:lnTo>
                <a:lnTo>
                  <a:pt x="434" y="623"/>
                </a:lnTo>
                <a:lnTo>
                  <a:pt x="465" y="598"/>
                </a:lnTo>
                <a:lnTo>
                  <a:pt x="499" y="578"/>
                </a:lnTo>
                <a:lnTo>
                  <a:pt x="536" y="564"/>
                </a:lnTo>
                <a:lnTo>
                  <a:pt x="576" y="555"/>
                </a:lnTo>
                <a:lnTo>
                  <a:pt x="617" y="552"/>
                </a:lnTo>
                <a:lnTo>
                  <a:pt x="622" y="552"/>
                </a:lnTo>
                <a:lnTo>
                  <a:pt x="633" y="552"/>
                </a:lnTo>
                <a:lnTo>
                  <a:pt x="651" y="552"/>
                </a:lnTo>
                <a:lnTo>
                  <a:pt x="676" y="552"/>
                </a:lnTo>
                <a:lnTo>
                  <a:pt x="705" y="552"/>
                </a:lnTo>
                <a:lnTo>
                  <a:pt x="739" y="552"/>
                </a:lnTo>
                <a:lnTo>
                  <a:pt x="775" y="551"/>
                </a:lnTo>
                <a:lnTo>
                  <a:pt x="815" y="551"/>
                </a:lnTo>
                <a:lnTo>
                  <a:pt x="856" y="551"/>
                </a:lnTo>
                <a:lnTo>
                  <a:pt x="898" y="551"/>
                </a:lnTo>
                <a:lnTo>
                  <a:pt x="940" y="551"/>
                </a:lnTo>
                <a:lnTo>
                  <a:pt x="982" y="551"/>
                </a:lnTo>
                <a:lnTo>
                  <a:pt x="1022" y="549"/>
                </a:lnTo>
                <a:lnTo>
                  <a:pt x="1059" y="549"/>
                </a:lnTo>
                <a:lnTo>
                  <a:pt x="1093" y="549"/>
                </a:lnTo>
                <a:lnTo>
                  <a:pt x="1123" y="549"/>
                </a:lnTo>
                <a:lnTo>
                  <a:pt x="1147" y="549"/>
                </a:lnTo>
                <a:lnTo>
                  <a:pt x="1166" y="549"/>
                </a:lnTo>
                <a:lnTo>
                  <a:pt x="1178" y="549"/>
                </a:lnTo>
                <a:lnTo>
                  <a:pt x="1183" y="548"/>
                </a:lnTo>
                <a:lnTo>
                  <a:pt x="1352" y="533"/>
                </a:lnTo>
                <a:lnTo>
                  <a:pt x="1519" y="511"/>
                </a:lnTo>
                <a:lnTo>
                  <a:pt x="1683" y="482"/>
                </a:lnTo>
                <a:lnTo>
                  <a:pt x="1847" y="447"/>
                </a:lnTo>
                <a:lnTo>
                  <a:pt x="2009" y="406"/>
                </a:lnTo>
                <a:lnTo>
                  <a:pt x="2169" y="357"/>
                </a:lnTo>
                <a:lnTo>
                  <a:pt x="2326" y="303"/>
                </a:lnTo>
                <a:lnTo>
                  <a:pt x="2482" y="242"/>
                </a:lnTo>
                <a:lnTo>
                  <a:pt x="2636" y="175"/>
                </a:lnTo>
                <a:lnTo>
                  <a:pt x="2786" y="102"/>
                </a:lnTo>
                <a:lnTo>
                  <a:pt x="2935" y="23"/>
                </a:lnTo>
                <a:lnTo>
                  <a:pt x="2964" y="9"/>
                </a:lnTo>
                <a:lnTo>
                  <a:pt x="2995" y="2"/>
                </a:lnTo>
                <a:lnTo>
                  <a:pt x="3026"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34" name="Group 133">
            <a:extLst>
              <a:ext uri="{FF2B5EF4-FFF2-40B4-BE49-F238E27FC236}">
                <a16:creationId xmlns:a16="http://schemas.microsoft.com/office/drawing/2014/main" id="{84CD1836-18C8-E71F-F969-E6132C2B74FE}"/>
              </a:ext>
            </a:extLst>
          </p:cNvPr>
          <p:cNvGrpSpPr/>
          <p:nvPr userDrawn="1"/>
        </p:nvGrpSpPr>
        <p:grpSpPr>
          <a:xfrm>
            <a:off x="7211938" y="4038728"/>
            <a:ext cx="283369" cy="644949"/>
            <a:chOff x="2587625" y="4291013"/>
            <a:chExt cx="444500" cy="439738"/>
          </a:xfrm>
          <a:solidFill>
            <a:schemeClr val="tx1"/>
          </a:solidFill>
        </p:grpSpPr>
        <p:sp>
          <p:nvSpPr>
            <p:cNvPr id="135" name="Freeform 290">
              <a:extLst>
                <a:ext uri="{FF2B5EF4-FFF2-40B4-BE49-F238E27FC236}">
                  <a16:creationId xmlns:a16="http://schemas.microsoft.com/office/drawing/2014/main" id="{8B401CB8-966D-1C3F-7B44-5889B71B52D3}"/>
                </a:ext>
              </a:extLst>
            </p:cNvPr>
            <p:cNvSpPr>
              <a:spLocks noEditPoints="1"/>
            </p:cNvSpPr>
            <p:nvPr/>
          </p:nvSpPr>
          <p:spPr bwMode="auto">
            <a:xfrm>
              <a:off x="2790825" y="4491038"/>
              <a:ext cx="241300" cy="239713"/>
            </a:xfrm>
            <a:custGeom>
              <a:avLst/>
              <a:gdLst>
                <a:gd name="T0" fmla="*/ 582 w 1676"/>
                <a:gd name="T1" fmla="*/ 282 h 1813"/>
                <a:gd name="T2" fmla="*/ 453 w 1676"/>
                <a:gd name="T3" fmla="*/ 343 h 1813"/>
                <a:gd name="T4" fmla="*/ 344 w 1676"/>
                <a:gd name="T5" fmla="*/ 449 h 1813"/>
                <a:gd name="T6" fmla="*/ 274 w 1676"/>
                <a:gd name="T7" fmla="*/ 582 h 1813"/>
                <a:gd name="T8" fmla="*/ 246 w 1676"/>
                <a:gd name="T9" fmla="*/ 729 h 1813"/>
                <a:gd name="T10" fmla="*/ 260 w 1676"/>
                <a:gd name="T11" fmla="*/ 878 h 1813"/>
                <a:gd name="T12" fmla="*/ 316 w 1676"/>
                <a:gd name="T13" fmla="*/ 1018 h 1813"/>
                <a:gd name="T14" fmla="*/ 414 w 1676"/>
                <a:gd name="T15" fmla="*/ 1136 h 1813"/>
                <a:gd name="T16" fmla="*/ 538 w 1676"/>
                <a:gd name="T17" fmla="*/ 1212 h 1813"/>
                <a:gd name="T18" fmla="*/ 673 w 1676"/>
                <a:gd name="T19" fmla="*/ 1242 h 1813"/>
                <a:gd name="T20" fmla="*/ 811 w 1676"/>
                <a:gd name="T21" fmla="*/ 1227 h 1813"/>
                <a:gd name="T22" fmla="*/ 941 w 1676"/>
                <a:gd name="T23" fmla="*/ 1166 h 1813"/>
                <a:gd name="T24" fmla="*/ 1049 w 1676"/>
                <a:gd name="T25" fmla="*/ 1061 h 1813"/>
                <a:gd name="T26" fmla="*/ 1119 w 1676"/>
                <a:gd name="T27" fmla="*/ 927 h 1813"/>
                <a:gd name="T28" fmla="*/ 1147 w 1676"/>
                <a:gd name="T29" fmla="*/ 779 h 1813"/>
                <a:gd name="T30" fmla="*/ 1133 w 1676"/>
                <a:gd name="T31" fmla="*/ 630 h 1813"/>
                <a:gd name="T32" fmla="*/ 1077 w 1676"/>
                <a:gd name="T33" fmla="*/ 491 h 1813"/>
                <a:gd name="T34" fmla="*/ 980 w 1676"/>
                <a:gd name="T35" fmla="*/ 374 h 1813"/>
                <a:gd name="T36" fmla="*/ 855 w 1676"/>
                <a:gd name="T37" fmla="*/ 298 h 1813"/>
                <a:gd name="T38" fmla="*/ 720 w 1676"/>
                <a:gd name="T39" fmla="*/ 267 h 1813"/>
                <a:gd name="T40" fmla="*/ 781 w 1676"/>
                <a:gd name="T41" fmla="*/ 5 h 1813"/>
                <a:gd name="T42" fmla="*/ 946 w 1676"/>
                <a:gd name="T43" fmla="*/ 49 h 1813"/>
                <a:gd name="T44" fmla="*/ 1099 w 1676"/>
                <a:gd name="T45" fmla="*/ 137 h 1813"/>
                <a:gd name="T46" fmla="*/ 1230 w 1676"/>
                <a:gd name="T47" fmla="*/ 267 h 1813"/>
                <a:gd name="T48" fmla="*/ 1324 w 1676"/>
                <a:gd name="T49" fmla="*/ 424 h 1813"/>
                <a:gd name="T50" fmla="*/ 1378 w 1676"/>
                <a:gd name="T51" fmla="*/ 596 h 1813"/>
                <a:gd name="T52" fmla="*/ 1393 w 1676"/>
                <a:gd name="T53" fmla="*/ 775 h 1813"/>
                <a:gd name="T54" fmla="*/ 1368 w 1676"/>
                <a:gd name="T55" fmla="*/ 953 h 1813"/>
                <a:gd name="T56" fmla="*/ 1603 w 1676"/>
                <a:gd name="T57" fmla="*/ 1363 h 1813"/>
                <a:gd name="T58" fmla="*/ 1656 w 1676"/>
                <a:gd name="T59" fmla="*/ 1449 h 1813"/>
                <a:gd name="T60" fmla="*/ 1676 w 1676"/>
                <a:gd name="T61" fmla="*/ 1550 h 1813"/>
                <a:gd name="T62" fmla="*/ 1656 w 1676"/>
                <a:gd name="T63" fmla="*/ 1651 h 1813"/>
                <a:gd name="T64" fmla="*/ 1603 w 1676"/>
                <a:gd name="T65" fmla="*/ 1737 h 1813"/>
                <a:gd name="T66" fmla="*/ 1515 w 1676"/>
                <a:gd name="T67" fmla="*/ 1798 h 1813"/>
                <a:gd name="T68" fmla="*/ 1414 w 1676"/>
                <a:gd name="T69" fmla="*/ 1813 h 1813"/>
                <a:gd name="T70" fmla="*/ 1316 w 1676"/>
                <a:gd name="T71" fmla="*/ 1783 h 1813"/>
                <a:gd name="T72" fmla="*/ 986 w 1676"/>
                <a:gd name="T73" fmla="*/ 1441 h 1813"/>
                <a:gd name="T74" fmla="*/ 826 w 1676"/>
                <a:gd name="T75" fmla="*/ 1496 h 1813"/>
                <a:gd name="T76" fmla="*/ 660 w 1676"/>
                <a:gd name="T77" fmla="*/ 1508 h 1813"/>
                <a:gd name="T78" fmla="*/ 496 w 1676"/>
                <a:gd name="T79" fmla="*/ 1477 h 1813"/>
                <a:gd name="T80" fmla="*/ 341 w 1676"/>
                <a:gd name="T81" fmla="*/ 1404 h 1813"/>
                <a:gd name="T82" fmla="*/ 204 w 1676"/>
                <a:gd name="T83" fmla="*/ 1289 h 1813"/>
                <a:gd name="T84" fmla="*/ 95 w 1676"/>
                <a:gd name="T85" fmla="*/ 1137 h 1813"/>
                <a:gd name="T86" fmla="*/ 27 w 1676"/>
                <a:gd name="T87" fmla="*/ 966 h 1813"/>
                <a:gd name="T88" fmla="*/ 0 w 1676"/>
                <a:gd name="T89" fmla="*/ 785 h 1813"/>
                <a:gd name="T90" fmla="*/ 13 w 1676"/>
                <a:gd name="T91" fmla="*/ 602 h 1813"/>
                <a:gd name="T92" fmla="*/ 67 w 1676"/>
                <a:gd name="T93" fmla="*/ 427 h 1813"/>
                <a:gd name="T94" fmla="*/ 162 w 1676"/>
                <a:gd name="T95" fmla="*/ 268 h 1813"/>
                <a:gd name="T96" fmla="*/ 294 w 1676"/>
                <a:gd name="T97" fmla="*/ 137 h 1813"/>
                <a:gd name="T98" fmla="*/ 447 w 1676"/>
                <a:gd name="T99" fmla="*/ 49 h 1813"/>
                <a:gd name="T100" fmla="*/ 612 w 1676"/>
                <a:gd name="T101" fmla="*/ 5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6" h="1813">
                  <a:moveTo>
                    <a:pt x="673" y="267"/>
                  </a:moveTo>
                  <a:lnTo>
                    <a:pt x="627" y="272"/>
                  </a:lnTo>
                  <a:lnTo>
                    <a:pt x="582" y="282"/>
                  </a:lnTo>
                  <a:lnTo>
                    <a:pt x="538" y="298"/>
                  </a:lnTo>
                  <a:lnTo>
                    <a:pt x="495" y="317"/>
                  </a:lnTo>
                  <a:lnTo>
                    <a:pt x="453" y="343"/>
                  </a:lnTo>
                  <a:lnTo>
                    <a:pt x="414" y="374"/>
                  </a:lnTo>
                  <a:lnTo>
                    <a:pt x="377" y="409"/>
                  </a:lnTo>
                  <a:lnTo>
                    <a:pt x="344" y="449"/>
                  </a:lnTo>
                  <a:lnTo>
                    <a:pt x="316" y="491"/>
                  </a:lnTo>
                  <a:lnTo>
                    <a:pt x="293" y="536"/>
                  </a:lnTo>
                  <a:lnTo>
                    <a:pt x="274" y="582"/>
                  </a:lnTo>
                  <a:lnTo>
                    <a:pt x="260" y="630"/>
                  </a:lnTo>
                  <a:lnTo>
                    <a:pt x="251" y="679"/>
                  </a:lnTo>
                  <a:lnTo>
                    <a:pt x="246" y="729"/>
                  </a:lnTo>
                  <a:lnTo>
                    <a:pt x="246" y="779"/>
                  </a:lnTo>
                  <a:lnTo>
                    <a:pt x="251" y="829"/>
                  </a:lnTo>
                  <a:lnTo>
                    <a:pt x="260" y="878"/>
                  </a:lnTo>
                  <a:lnTo>
                    <a:pt x="274" y="927"/>
                  </a:lnTo>
                  <a:lnTo>
                    <a:pt x="293" y="974"/>
                  </a:lnTo>
                  <a:lnTo>
                    <a:pt x="316" y="1018"/>
                  </a:lnTo>
                  <a:lnTo>
                    <a:pt x="344" y="1061"/>
                  </a:lnTo>
                  <a:lnTo>
                    <a:pt x="377" y="1100"/>
                  </a:lnTo>
                  <a:lnTo>
                    <a:pt x="414" y="1136"/>
                  </a:lnTo>
                  <a:lnTo>
                    <a:pt x="453" y="1166"/>
                  </a:lnTo>
                  <a:lnTo>
                    <a:pt x="495" y="1191"/>
                  </a:lnTo>
                  <a:lnTo>
                    <a:pt x="538" y="1212"/>
                  </a:lnTo>
                  <a:lnTo>
                    <a:pt x="582" y="1227"/>
                  </a:lnTo>
                  <a:lnTo>
                    <a:pt x="627" y="1237"/>
                  </a:lnTo>
                  <a:lnTo>
                    <a:pt x="673" y="1242"/>
                  </a:lnTo>
                  <a:lnTo>
                    <a:pt x="720" y="1242"/>
                  </a:lnTo>
                  <a:lnTo>
                    <a:pt x="766" y="1237"/>
                  </a:lnTo>
                  <a:lnTo>
                    <a:pt x="811" y="1227"/>
                  </a:lnTo>
                  <a:lnTo>
                    <a:pt x="855" y="1212"/>
                  </a:lnTo>
                  <a:lnTo>
                    <a:pt x="898" y="1191"/>
                  </a:lnTo>
                  <a:lnTo>
                    <a:pt x="941" y="1166"/>
                  </a:lnTo>
                  <a:lnTo>
                    <a:pt x="980" y="1136"/>
                  </a:lnTo>
                  <a:lnTo>
                    <a:pt x="1016" y="1100"/>
                  </a:lnTo>
                  <a:lnTo>
                    <a:pt x="1049" y="1061"/>
                  </a:lnTo>
                  <a:lnTo>
                    <a:pt x="1077" y="1018"/>
                  </a:lnTo>
                  <a:lnTo>
                    <a:pt x="1100" y="974"/>
                  </a:lnTo>
                  <a:lnTo>
                    <a:pt x="1119" y="927"/>
                  </a:lnTo>
                  <a:lnTo>
                    <a:pt x="1133" y="878"/>
                  </a:lnTo>
                  <a:lnTo>
                    <a:pt x="1142" y="829"/>
                  </a:lnTo>
                  <a:lnTo>
                    <a:pt x="1147" y="779"/>
                  </a:lnTo>
                  <a:lnTo>
                    <a:pt x="1147" y="729"/>
                  </a:lnTo>
                  <a:lnTo>
                    <a:pt x="1142" y="679"/>
                  </a:lnTo>
                  <a:lnTo>
                    <a:pt x="1133" y="630"/>
                  </a:lnTo>
                  <a:lnTo>
                    <a:pt x="1119" y="582"/>
                  </a:lnTo>
                  <a:lnTo>
                    <a:pt x="1100" y="536"/>
                  </a:lnTo>
                  <a:lnTo>
                    <a:pt x="1077" y="491"/>
                  </a:lnTo>
                  <a:lnTo>
                    <a:pt x="1049" y="449"/>
                  </a:lnTo>
                  <a:lnTo>
                    <a:pt x="1016" y="409"/>
                  </a:lnTo>
                  <a:lnTo>
                    <a:pt x="980" y="374"/>
                  </a:lnTo>
                  <a:lnTo>
                    <a:pt x="941" y="343"/>
                  </a:lnTo>
                  <a:lnTo>
                    <a:pt x="898" y="317"/>
                  </a:lnTo>
                  <a:lnTo>
                    <a:pt x="855" y="298"/>
                  </a:lnTo>
                  <a:lnTo>
                    <a:pt x="811" y="282"/>
                  </a:lnTo>
                  <a:lnTo>
                    <a:pt x="766" y="272"/>
                  </a:lnTo>
                  <a:lnTo>
                    <a:pt x="720" y="267"/>
                  </a:lnTo>
                  <a:lnTo>
                    <a:pt x="673" y="267"/>
                  </a:lnTo>
                  <a:close/>
                  <a:moveTo>
                    <a:pt x="725" y="0"/>
                  </a:moveTo>
                  <a:lnTo>
                    <a:pt x="781" y="5"/>
                  </a:lnTo>
                  <a:lnTo>
                    <a:pt x="837" y="15"/>
                  </a:lnTo>
                  <a:lnTo>
                    <a:pt x="892" y="29"/>
                  </a:lnTo>
                  <a:lnTo>
                    <a:pt x="946" y="49"/>
                  </a:lnTo>
                  <a:lnTo>
                    <a:pt x="999" y="74"/>
                  </a:lnTo>
                  <a:lnTo>
                    <a:pt x="1050" y="103"/>
                  </a:lnTo>
                  <a:lnTo>
                    <a:pt x="1099" y="137"/>
                  </a:lnTo>
                  <a:lnTo>
                    <a:pt x="1145" y="176"/>
                  </a:lnTo>
                  <a:lnTo>
                    <a:pt x="1190" y="219"/>
                  </a:lnTo>
                  <a:lnTo>
                    <a:pt x="1230" y="267"/>
                  </a:lnTo>
                  <a:lnTo>
                    <a:pt x="1266" y="317"/>
                  </a:lnTo>
                  <a:lnTo>
                    <a:pt x="1297" y="369"/>
                  </a:lnTo>
                  <a:lnTo>
                    <a:pt x="1324" y="424"/>
                  </a:lnTo>
                  <a:lnTo>
                    <a:pt x="1346" y="479"/>
                  </a:lnTo>
                  <a:lnTo>
                    <a:pt x="1364" y="537"/>
                  </a:lnTo>
                  <a:lnTo>
                    <a:pt x="1378" y="596"/>
                  </a:lnTo>
                  <a:lnTo>
                    <a:pt x="1387" y="655"/>
                  </a:lnTo>
                  <a:lnTo>
                    <a:pt x="1392" y="715"/>
                  </a:lnTo>
                  <a:lnTo>
                    <a:pt x="1393" y="775"/>
                  </a:lnTo>
                  <a:lnTo>
                    <a:pt x="1389" y="835"/>
                  </a:lnTo>
                  <a:lnTo>
                    <a:pt x="1381" y="895"/>
                  </a:lnTo>
                  <a:lnTo>
                    <a:pt x="1368" y="953"/>
                  </a:lnTo>
                  <a:lnTo>
                    <a:pt x="1351" y="1011"/>
                  </a:lnTo>
                  <a:lnTo>
                    <a:pt x="1330" y="1067"/>
                  </a:lnTo>
                  <a:lnTo>
                    <a:pt x="1603" y="1363"/>
                  </a:lnTo>
                  <a:lnTo>
                    <a:pt x="1625" y="1389"/>
                  </a:lnTo>
                  <a:lnTo>
                    <a:pt x="1642" y="1419"/>
                  </a:lnTo>
                  <a:lnTo>
                    <a:pt x="1656" y="1449"/>
                  </a:lnTo>
                  <a:lnTo>
                    <a:pt x="1668" y="1482"/>
                  </a:lnTo>
                  <a:lnTo>
                    <a:pt x="1674" y="1515"/>
                  </a:lnTo>
                  <a:lnTo>
                    <a:pt x="1676" y="1550"/>
                  </a:lnTo>
                  <a:lnTo>
                    <a:pt x="1674" y="1585"/>
                  </a:lnTo>
                  <a:lnTo>
                    <a:pt x="1668" y="1619"/>
                  </a:lnTo>
                  <a:lnTo>
                    <a:pt x="1656" y="1651"/>
                  </a:lnTo>
                  <a:lnTo>
                    <a:pt x="1642" y="1682"/>
                  </a:lnTo>
                  <a:lnTo>
                    <a:pt x="1625" y="1711"/>
                  </a:lnTo>
                  <a:lnTo>
                    <a:pt x="1603" y="1737"/>
                  </a:lnTo>
                  <a:lnTo>
                    <a:pt x="1576" y="1762"/>
                  </a:lnTo>
                  <a:lnTo>
                    <a:pt x="1547" y="1783"/>
                  </a:lnTo>
                  <a:lnTo>
                    <a:pt x="1515" y="1798"/>
                  </a:lnTo>
                  <a:lnTo>
                    <a:pt x="1482" y="1809"/>
                  </a:lnTo>
                  <a:lnTo>
                    <a:pt x="1449" y="1813"/>
                  </a:lnTo>
                  <a:lnTo>
                    <a:pt x="1414" y="1813"/>
                  </a:lnTo>
                  <a:lnTo>
                    <a:pt x="1380" y="1809"/>
                  </a:lnTo>
                  <a:lnTo>
                    <a:pt x="1347" y="1798"/>
                  </a:lnTo>
                  <a:lnTo>
                    <a:pt x="1316" y="1783"/>
                  </a:lnTo>
                  <a:lnTo>
                    <a:pt x="1286" y="1762"/>
                  </a:lnTo>
                  <a:lnTo>
                    <a:pt x="1259" y="1737"/>
                  </a:lnTo>
                  <a:lnTo>
                    <a:pt x="986" y="1441"/>
                  </a:lnTo>
                  <a:lnTo>
                    <a:pt x="934" y="1464"/>
                  </a:lnTo>
                  <a:lnTo>
                    <a:pt x="880" y="1483"/>
                  </a:lnTo>
                  <a:lnTo>
                    <a:pt x="826" y="1496"/>
                  </a:lnTo>
                  <a:lnTo>
                    <a:pt x="771" y="1504"/>
                  </a:lnTo>
                  <a:lnTo>
                    <a:pt x="716" y="1509"/>
                  </a:lnTo>
                  <a:lnTo>
                    <a:pt x="660" y="1508"/>
                  </a:lnTo>
                  <a:lnTo>
                    <a:pt x="605" y="1503"/>
                  </a:lnTo>
                  <a:lnTo>
                    <a:pt x="550" y="1493"/>
                  </a:lnTo>
                  <a:lnTo>
                    <a:pt x="496" y="1477"/>
                  </a:lnTo>
                  <a:lnTo>
                    <a:pt x="443" y="1458"/>
                  </a:lnTo>
                  <a:lnTo>
                    <a:pt x="391" y="1434"/>
                  </a:lnTo>
                  <a:lnTo>
                    <a:pt x="341" y="1404"/>
                  </a:lnTo>
                  <a:lnTo>
                    <a:pt x="293" y="1371"/>
                  </a:lnTo>
                  <a:lnTo>
                    <a:pt x="247" y="1332"/>
                  </a:lnTo>
                  <a:lnTo>
                    <a:pt x="204" y="1289"/>
                  </a:lnTo>
                  <a:lnTo>
                    <a:pt x="162" y="1240"/>
                  </a:lnTo>
                  <a:lnTo>
                    <a:pt x="126" y="1190"/>
                  </a:lnTo>
                  <a:lnTo>
                    <a:pt x="95" y="1137"/>
                  </a:lnTo>
                  <a:lnTo>
                    <a:pt x="68" y="1082"/>
                  </a:lnTo>
                  <a:lnTo>
                    <a:pt x="45" y="1024"/>
                  </a:lnTo>
                  <a:lnTo>
                    <a:pt x="27" y="966"/>
                  </a:lnTo>
                  <a:lnTo>
                    <a:pt x="13" y="906"/>
                  </a:lnTo>
                  <a:lnTo>
                    <a:pt x="4" y="846"/>
                  </a:lnTo>
                  <a:lnTo>
                    <a:pt x="0" y="785"/>
                  </a:lnTo>
                  <a:lnTo>
                    <a:pt x="0" y="724"/>
                  </a:lnTo>
                  <a:lnTo>
                    <a:pt x="4" y="663"/>
                  </a:lnTo>
                  <a:lnTo>
                    <a:pt x="13" y="602"/>
                  </a:lnTo>
                  <a:lnTo>
                    <a:pt x="27" y="543"/>
                  </a:lnTo>
                  <a:lnTo>
                    <a:pt x="45" y="485"/>
                  </a:lnTo>
                  <a:lnTo>
                    <a:pt x="67" y="427"/>
                  </a:lnTo>
                  <a:lnTo>
                    <a:pt x="94" y="373"/>
                  </a:lnTo>
                  <a:lnTo>
                    <a:pt x="126" y="319"/>
                  </a:lnTo>
                  <a:lnTo>
                    <a:pt x="162" y="268"/>
                  </a:lnTo>
                  <a:lnTo>
                    <a:pt x="203" y="220"/>
                  </a:lnTo>
                  <a:lnTo>
                    <a:pt x="247" y="176"/>
                  </a:lnTo>
                  <a:lnTo>
                    <a:pt x="294" y="137"/>
                  </a:lnTo>
                  <a:lnTo>
                    <a:pt x="343" y="103"/>
                  </a:lnTo>
                  <a:lnTo>
                    <a:pt x="394" y="74"/>
                  </a:lnTo>
                  <a:lnTo>
                    <a:pt x="447" y="49"/>
                  </a:lnTo>
                  <a:lnTo>
                    <a:pt x="501" y="29"/>
                  </a:lnTo>
                  <a:lnTo>
                    <a:pt x="556" y="15"/>
                  </a:lnTo>
                  <a:lnTo>
                    <a:pt x="612" y="5"/>
                  </a:lnTo>
                  <a:lnTo>
                    <a:pt x="668" y="0"/>
                  </a:ln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291">
              <a:extLst>
                <a:ext uri="{FF2B5EF4-FFF2-40B4-BE49-F238E27FC236}">
                  <a16:creationId xmlns:a16="http://schemas.microsoft.com/office/drawing/2014/main" id="{681BE481-E997-A987-9D0D-51DC3B42B135}"/>
                </a:ext>
              </a:extLst>
            </p:cNvPr>
            <p:cNvSpPr>
              <a:spLocks/>
            </p:cNvSpPr>
            <p:nvPr/>
          </p:nvSpPr>
          <p:spPr bwMode="auto">
            <a:xfrm>
              <a:off x="2811463" y="4335463"/>
              <a:ext cx="217488" cy="274638"/>
            </a:xfrm>
            <a:custGeom>
              <a:avLst/>
              <a:gdLst>
                <a:gd name="T0" fmla="*/ 459 w 1508"/>
                <a:gd name="T1" fmla="*/ 30 h 2083"/>
                <a:gd name="T2" fmla="*/ 619 w 1508"/>
                <a:gd name="T3" fmla="*/ 254 h 2083"/>
                <a:gd name="T4" fmla="*/ 841 w 1508"/>
                <a:gd name="T5" fmla="*/ 542 h 2083"/>
                <a:gd name="T6" fmla="*/ 960 w 1508"/>
                <a:gd name="T7" fmla="*/ 441 h 2083"/>
                <a:gd name="T8" fmla="*/ 1249 w 1508"/>
                <a:gd name="T9" fmla="*/ 400 h 2083"/>
                <a:gd name="T10" fmla="*/ 1340 w 1508"/>
                <a:gd name="T11" fmla="*/ 564 h 2083"/>
                <a:gd name="T12" fmla="*/ 1411 w 1508"/>
                <a:gd name="T13" fmla="*/ 741 h 2083"/>
                <a:gd name="T14" fmla="*/ 1464 w 1508"/>
                <a:gd name="T15" fmla="*/ 927 h 2083"/>
                <a:gd name="T16" fmla="*/ 1497 w 1508"/>
                <a:gd name="T17" fmla="*/ 1121 h 2083"/>
                <a:gd name="T18" fmla="*/ 1508 w 1508"/>
                <a:gd name="T19" fmla="*/ 1322 h 2083"/>
                <a:gd name="T20" fmla="*/ 1497 w 1508"/>
                <a:gd name="T21" fmla="*/ 1526 h 2083"/>
                <a:gd name="T22" fmla="*/ 1463 w 1508"/>
                <a:gd name="T23" fmla="*/ 1720 h 2083"/>
                <a:gd name="T24" fmla="*/ 1409 w 1508"/>
                <a:gd name="T25" fmla="*/ 1907 h 2083"/>
                <a:gd name="T26" fmla="*/ 1337 w 1508"/>
                <a:gd name="T27" fmla="*/ 2083 h 2083"/>
                <a:gd name="T28" fmla="*/ 1349 w 1508"/>
                <a:gd name="T29" fmla="*/ 1945 h 2083"/>
                <a:gd name="T30" fmla="*/ 1341 w 1508"/>
                <a:gd name="T31" fmla="*/ 1808 h 2083"/>
                <a:gd name="T32" fmla="*/ 1313 w 1508"/>
                <a:gd name="T33" fmla="*/ 1675 h 2083"/>
                <a:gd name="T34" fmla="*/ 1266 w 1508"/>
                <a:gd name="T35" fmla="*/ 1547 h 2083"/>
                <a:gd name="T36" fmla="*/ 1201 w 1508"/>
                <a:gd name="T37" fmla="*/ 1429 h 2083"/>
                <a:gd name="T38" fmla="*/ 1117 w 1508"/>
                <a:gd name="T39" fmla="*/ 1321 h 2083"/>
                <a:gd name="T40" fmla="*/ 1021 w 1508"/>
                <a:gd name="T41" fmla="*/ 1233 h 2083"/>
                <a:gd name="T42" fmla="*/ 915 w 1508"/>
                <a:gd name="T43" fmla="*/ 1162 h 2083"/>
                <a:gd name="T44" fmla="*/ 801 w 1508"/>
                <a:gd name="T45" fmla="*/ 1111 h 2083"/>
                <a:gd name="T46" fmla="*/ 680 w 1508"/>
                <a:gd name="T47" fmla="*/ 1080 h 2083"/>
                <a:gd name="T48" fmla="*/ 554 w 1508"/>
                <a:gd name="T49" fmla="*/ 1069 h 2083"/>
                <a:gd name="T50" fmla="*/ 416 w 1508"/>
                <a:gd name="T51" fmla="*/ 1082 h 2083"/>
                <a:gd name="T52" fmla="*/ 283 w 1508"/>
                <a:gd name="T53" fmla="*/ 1120 h 2083"/>
                <a:gd name="T54" fmla="*/ 160 w 1508"/>
                <a:gd name="T55" fmla="*/ 1182 h 2083"/>
                <a:gd name="T56" fmla="*/ 591 w 1508"/>
                <a:gd name="T57" fmla="*/ 812 h 2083"/>
                <a:gd name="T58" fmla="*/ 751 w 1508"/>
                <a:gd name="T59" fmla="*/ 755 h 2083"/>
                <a:gd name="T60" fmla="*/ 500 w 1508"/>
                <a:gd name="T61" fmla="*/ 407 h 2083"/>
                <a:gd name="T62" fmla="*/ 338 w 1508"/>
                <a:gd name="T63" fmla="*/ 367 h 2083"/>
                <a:gd name="T64" fmla="*/ 175 w 1508"/>
                <a:gd name="T65" fmla="*/ 519 h 2083"/>
                <a:gd name="T66" fmla="*/ 0 w 1508"/>
                <a:gd name="T67" fmla="*/ 375 h 2083"/>
                <a:gd name="T68" fmla="*/ 166 w 1508"/>
                <a:gd name="T69" fmla="*/ 151 h 2083"/>
                <a:gd name="T70" fmla="*/ 287 w 1508"/>
                <a:gd name="T71" fmla="*/ 289 h 2083"/>
                <a:gd name="T72" fmla="*/ 445 w 1508"/>
                <a:gd name="T73" fmla="*/ 351 h 2083"/>
                <a:gd name="T74" fmla="*/ 453 w 1508"/>
                <a:gd name="T75" fmla="*/ 220 h 2083"/>
                <a:gd name="T76" fmla="*/ 316 w 1508"/>
                <a:gd name="T77" fmla="*/ 0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2083">
                  <a:moveTo>
                    <a:pt x="316" y="0"/>
                  </a:moveTo>
                  <a:lnTo>
                    <a:pt x="459" y="30"/>
                  </a:lnTo>
                  <a:lnTo>
                    <a:pt x="582" y="149"/>
                  </a:lnTo>
                  <a:lnTo>
                    <a:pt x="619" y="254"/>
                  </a:lnTo>
                  <a:lnTo>
                    <a:pt x="647" y="352"/>
                  </a:lnTo>
                  <a:lnTo>
                    <a:pt x="841" y="542"/>
                  </a:lnTo>
                  <a:lnTo>
                    <a:pt x="891" y="559"/>
                  </a:lnTo>
                  <a:lnTo>
                    <a:pt x="960" y="441"/>
                  </a:lnTo>
                  <a:lnTo>
                    <a:pt x="1204" y="417"/>
                  </a:lnTo>
                  <a:lnTo>
                    <a:pt x="1249" y="400"/>
                  </a:lnTo>
                  <a:lnTo>
                    <a:pt x="1297" y="481"/>
                  </a:lnTo>
                  <a:lnTo>
                    <a:pt x="1340" y="564"/>
                  </a:lnTo>
                  <a:lnTo>
                    <a:pt x="1378" y="651"/>
                  </a:lnTo>
                  <a:lnTo>
                    <a:pt x="1411" y="741"/>
                  </a:lnTo>
                  <a:lnTo>
                    <a:pt x="1440" y="832"/>
                  </a:lnTo>
                  <a:lnTo>
                    <a:pt x="1464" y="927"/>
                  </a:lnTo>
                  <a:lnTo>
                    <a:pt x="1483" y="1022"/>
                  </a:lnTo>
                  <a:lnTo>
                    <a:pt x="1497" y="1121"/>
                  </a:lnTo>
                  <a:lnTo>
                    <a:pt x="1505" y="1221"/>
                  </a:lnTo>
                  <a:lnTo>
                    <a:pt x="1508" y="1322"/>
                  </a:lnTo>
                  <a:lnTo>
                    <a:pt x="1505" y="1425"/>
                  </a:lnTo>
                  <a:lnTo>
                    <a:pt x="1497" y="1526"/>
                  </a:lnTo>
                  <a:lnTo>
                    <a:pt x="1483" y="1623"/>
                  </a:lnTo>
                  <a:lnTo>
                    <a:pt x="1463" y="1720"/>
                  </a:lnTo>
                  <a:lnTo>
                    <a:pt x="1439" y="1815"/>
                  </a:lnTo>
                  <a:lnTo>
                    <a:pt x="1409" y="1907"/>
                  </a:lnTo>
                  <a:lnTo>
                    <a:pt x="1375" y="1996"/>
                  </a:lnTo>
                  <a:lnTo>
                    <a:pt x="1337" y="2083"/>
                  </a:lnTo>
                  <a:lnTo>
                    <a:pt x="1345" y="2015"/>
                  </a:lnTo>
                  <a:lnTo>
                    <a:pt x="1349" y="1945"/>
                  </a:lnTo>
                  <a:lnTo>
                    <a:pt x="1347" y="1877"/>
                  </a:lnTo>
                  <a:lnTo>
                    <a:pt x="1341" y="1808"/>
                  </a:lnTo>
                  <a:lnTo>
                    <a:pt x="1329" y="1741"/>
                  </a:lnTo>
                  <a:lnTo>
                    <a:pt x="1313" y="1675"/>
                  </a:lnTo>
                  <a:lnTo>
                    <a:pt x="1293" y="1610"/>
                  </a:lnTo>
                  <a:lnTo>
                    <a:pt x="1266" y="1547"/>
                  </a:lnTo>
                  <a:lnTo>
                    <a:pt x="1236" y="1486"/>
                  </a:lnTo>
                  <a:lnTo>
                    <a:pt x="1201" y="1429"/>
                  </a:lnTo>
                  <a:lnTo>
                    <a:pt x="1161" y="1373"/>
                  </a:lnTo>
                  <a:lnTo>
                    <a:pt x="1117" y="1321"/>
                  </a:lnTo>
                  <a:lnTo>
                    <a:pt x="1071" y="1276"/>
                  </a:lnTo>
                  <a:lnTo>
                    <a:pt x="1021" y="1233"/>
                  </a:lnTo>
                  <a:lnTo>
                    <a:pt x="969" y="1195"/>
                  </a:lnTo>
                  <a:lnTo>
                    <a:pt x="915" y="1162"/>
                  </a:lnTo>
                  <a:lnTo>
                    <a:pt x="859" y="1134"/>
                  </a:lnTo>
                  <a:lnTo>
                    <a:pt x="801" y="1111"/>
                  </a:lnTo>
                  <a:lnTo>
                    <a:pt x="741" y="1093"/>
                  </a:lnTo>
                  <a:lnTo>
                    <a:pt x="680" y="1080"/>
                  </a:lnTo>
                  <a:lnTo>
                    <a:pt x="617" y="1072"/>
                  </a:lnTo>
                  <a:lnTo>
                    <a:pt x="554" y="1069"/>
                  </a:lnTo>
                  <a:lnTo>
                    <a:pt x="484" y="1072"/>
                  </a:lnTo>
                  <a:lnTo>
                    <a:pt x="416" y="1082"/>
                  </a:lnTo>
                  <a:lnTo>
                    <a:pt x="349" y="1098"/>
                  </a:lnTo>
                  <a:lnTo>
                    <a:pt x="283" y="1120"/>
                  </a:lnTo>
                  <a:lnTo>
                    <a:pt x="220" y="1148"/>
                  </a:lnTo>
                  <a:lnTo>
                    <a:pt x="160" y="1182"/>
                  </a:lnTo>
                  <a:lnTo>
                    <a:pt x="338" y="952"/>
                  </a:lnTo>
                  <a:lnTo>
                    <a:pt x="591" y="812"/>
                  </a:lnTo>
                  <a:lnTo>
                    <a:pt x="738" y="833"/>
                  </a:lnTo>
                  <a:lnTo>
                    <a:pt x="751" y="755"/>
                  </a:lnTo>
                  <a:lnTo>
                    <a:pt x="570" y="556"/>
                  </a:lnTo>
                  <a:lnTo>
                    <a:pt x="500" y="407"/>
                  </a:lnTo>
                  <a:lnTo>
                    <a:pt x="400" y="407"/>
                  </a:lnTo>
                  <a:lnTo>
                    <a:pt x="338" y="367"/>
                  </a:lnTo>
                  <a:lnTo>
                    <a:pt x="203" y="345"/>
                  </a:lnTo>
                  <a:lnTo>
                    <a:pt x="175" y="519"/>
                  </a:lnTo>
                  <a:lnTo>
                    <a:pt x="12" y="484"/>
                  </a:lnTo>
                  <a:lnTo>
                    <a:pt x="0" y="375"/>
                  </a:lnTo>
                  <a:lnTo>
                    <a:pt x="125" y="345"/>
                  </a:lnTo>
                  <a:lnTo>
                    <a:pt x="166" y="151"/>
                  </a:lnTo>
                  <a:lnTo>
                    <a:pt x="291" y="207"/>
                  </a:lnTo>
                  <a:lnTo>
                    <a:pt x="287" y="289"/>
                  </a:lnTo>
                  <a:lnTo>
                    <a:pt x="382" y="332"/>
                  </a:lnTo>
                  <a:lnTo>
                    <a:pt x="445" y="351"/>
                  </a:lnTo>
                  <a:lnTo>
                    <a:pt x="522" y="308"/>
                  </a:lnTo>
                  <a:lnTo>
                    <a:pt x="453" y="220"/>
                  </a:lnTo>
                  <a:lnTo>
                    <a:pt x="313" y="71"/>
                  </a:lnTo>
                  <a:lnTo>
                    <a:pt x="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292">
              <a:extLst>
                <a:ext uri="{FF2B5EF4-FFF2-40B4-BE49-F238E27FC236}">
                  <a16:creationId xmlns:a16="http://schemas.microsoft.com/office/drawing/2014/main" id="{EB8054F9-2B45-A481-2D98-C52B3C3EDF46}"/>
                </a:ext>
              </a:extLst>
            </p:cNvPr>
            <p:cNvSpPr>
              <a:spLocks/>
            </p:cNvSpPr>
            <p:nvPr/>
          </p:nvSpPr>
          <p:spPr bwMode="auto">
            <a:xfrm>
              <a:off x="2786063" y="4497388"/>
              <a:ext cx="30163" cy="26988"/>
            </a:xfrm>
            <a:custGeom>
              <a:avLst/>
              <a:gdLst>
                <a:gd name="T0" fmla="*/ 118 w 208"/>
                <a:gd name="T1" fmla="*/ 0 h 197"/>
                <a:gd name="T2" fmla="*/ 208 w 208"/>
                <a:gd name="T3" fmla="*/ 45 h 197"/>
                <a:gd name="T4" fmla="*/ 186 w 208"/>
                <a:gd name="T5" fmla="*/ 66 h 197"/>
                <a:gd name="T6" fmla="*/ 165 w 208"/>
                <a:gd name="T7" fmla="*/ 89 h 197"/>
                <a:gd name="T8" fmla="*/ 147 w 208"/>
                <a:gd name="T9" fmla="*/ 109 h 197"/>
                <a:gd name="T10" fmla="*/ 130 w 208"/>
                <a:gd name="T11" fmla="*/ 131 h 197"/>
                <a:gd name="T12" fmla="*/ 81 w 208"/>
                <a:gd name="T13" fmla="*/ 132 h 197"/>
                <a:gd name="T14" fmla="*/ 29 w 208"/>
                <a:gd name="T15" fmla="*/ 197 h 197"/>
                <a:gd name="T16" fmla="*/ 0 w 208"/>
                <a:gd name="T17" fmla="*/ 61 h 197"/>
                <a:gd name="T18" fmla="*/ 118 w 208"/>
                <a:gd name="T1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97">
                  <a:moveTo>
                    <a:pt x="118" y="0"/>
                  </a:moveTo>
                  <a:lnTo>
                    <a:pt x="208" y="45"/>
                  </a:lnTo>
                  <a:lnTo>
                    <a:pt x="186" y="66"/>
                  </a:lnTo>
                  <a:lnTo>
                    <a:pt x="165" y="89"/>
                  </a:lnTo>
                  <a:lnTo>
                    <a:pt x="147" y="109"/>
                  </a:lnTo>
                  <a:lnTo>
                    <a:pt x="130" y="131"/>
                  </a:lnTo>
                  <a:lnTo>
                    <a:pt x="81" y="132"/>
                  </a:lnTo>
                  <a:lnTo>
                    <a:pt x="29" y="197"/>
                  </a:lnTo>
                  <a:lnTo>
                    <a:pt x="0" y="61"/>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293">
              <a:extLst>
                <a:ext uri="{FF2B5EF4-FFF2-40B4-BE49-F238E27FC236}">
                  <a16:creationId xmlns:a16="http://schemas.microsoft.com/office/drawing/2014/main" id="{7BEFA8F2-46EB-57CB-8858-195E01A53B80}"/>
                </a:ext>
              </a:extLst>
            </p:cNvPr>
            <p:cNvSpPr>
              <a:spLocks/>
            </p:cNvSpPr>
            <p:nvPr/>
          </p:nvSpPr>
          <p:spPr bwMode="auto">
            <a:xfrm>
              <a:off x="2860675" y="4702175"/>
              <a:ext cx="52388" cy="20638"/>
            </a:xfrm>
            <a:custGeom>
              <a:avLst/>
              <a:gdLst>
                <a:gd name="T0" fmla="*/ 368 w 368"/>
                <a:gd name="T1" fmla="*/ 0 h 153"/>
                <a:gd name="T2" fmla="*/ 298 w 368"/>
                <a:gd name="T3" fmla="*/ 38 h 153"/>
                <a:gd name="T4" fmla="*/ 227 w 368"/>
                <a:gd name="T5" fmla="*/ 73 h 153"/>
                <a:gd name="T6" fmla="*/ 152 w 368"/>
                <a:gd name="T7" fmla="*/ 105 h 153"/>
                <a:gd name="T8" fmla="*/ 77 w 368"/>
                <a:gd name="T9" fmla="*/ 131 h 153"/>
                <a:gd name="T10" fmla="*/ 0 w 368"/>
                <a:gd name="T11" fmla="*/ 153 h 153"/>
                <a:gd name="T12" fmla="*/ 28 w 368"/>
                <a:gd name="T13" fmla="*/ 44 h 153"/>
                <a:gd name="T14" fmla="*/ 83 w 368"/>
                <a:gd name="T15" fmla="*/ 5 h 153"/>
                <a:gd name="T16" fmla="*/ 148 w 368"/>
                <a:gd name="T17" fmla="*/ 13 h 153"/>
                <a:gd name="T18" fmla="*/ 215 w 368"/>
                <a:gd name="T19" fmla="*/ 16 h 153"/>
                <a:gd name="T20" fmla="*/ 266 w 368"/>
                <a:gd name="T21" fmla="*/ 14 h 153"/>
                <a:gd name="T22" fmla="*/ 317 w 368"/>
                <a:gd name="T23" fmla="*/ 9 h 153"/>
                <a:gd name="T24" fmla="*/ 368 w 368"/>
                <a:gd name="T2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8" h="153">
                  <a:moveTo>
                    <a:pt x="368" y="0"/>
                  </a:moveTo>
                  <a:lnTo>
                    <a:pt x="298" y="38"/>
                  </a:lnTo>
                  <a:lnTo>
                    <a:pt x="227" y="73"/>
                  </a:lnTo>
                  <a:lnTo>
                    <a:pt x="152" y="105"/>
                  </a:lnTo>
                  <a:lnTo>
                    <a:pt x="77" y="131"/>
                  </a:lnTo>
                  <a:lnTo>
                    <a:pt x="0" y="153"/>
                  </a:lnTo>
                  <a:lnTo>
                    <a:pt x="28" y="44"/>
                  </a:lnTo>
                  <a:lnTo>
                    <a:pt x="83" y="5"/>
                  </a:lnTo>
                  <a:lnTo>
                    <a:pt x="148" y="13"/>
                  </a:lnTo>
                  <a:lnTo>
                    <a:pt x="215" y="16"/>
                  </a:lnTo>
                  <a:lnTo>
                    <a:pt x="266" y="14"/>
                  </a:lnTo>
                  <a:lnTo>
                    <a:pt x="317" y="9"/>
                  </a:lnTo>
                  <a:lnTo>
                    <a:pt x="3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294">
              <a:extLst>
                <a:ext uri="{FF2B5EF4-FFF2-40B4-BE49-F238E27FC236}">
                  <a16:creationId xmlns:a16="http://schemas.microsoft.com/office/drawing/2014/main" id="{4981D25D-A416-EC59-F51D-CF1A42C137D8}"/>
                </a:ext>
              </a:extLst>
            </p:cNvPr>
            <p:cNvSpPr>
              <a:spLocks/>
            </p:cNvSpPr>
            <p:nvPr/>
          </p:nvSpPr>
          <p:spPr bwMode="auto">
            <a:xfrm>
              <a:off x="2587625" y="4395788"/>
              <a:ext cx="249238" cy="333375"/>
            </a:xfrm>
            <a:custGeom>
              <a:avLst/>
              <a:gdLst>
                <a:gd name="T0" fmla="*/ 210 w 1723"/>
                <a:gd name="T1" fmla="*/ 95 h 2519"/>
                <a:gd name="T2" fmla="*/ 468 w 1723"/>
                <a:gd name="T3" fmla="*/ 157 h 2519"/>
                <a:gd name="T4" fmla="*/ 884 w 1723"/>
                <a:gd name="T5" fmla="*/ 389 h 2519"/>
                <a:gd name="T6" fmla="*/ 1103 w 1723"/>
                <a:gd name="T7" fmla="*/ 976 h 2519"/>
                <a:gd name="T8" fmla="*/ 1141 w 1723"/>
                <a:gd name="T9" fmla="*/ 862 h 2519"/>
                <a:gd name="T10" fmla="*/ 1389 w 1723"/>
                <a:gd name="T11" fmla="*/ 1094 h 2519"/>
                <a:gd name="T12" fmla="*/ 1344 w 1723"/>
                <a:gd name="T13" fmla="*/ 1213 h 2519"/>
                <a:gd name="T14" fmla="*/ 1316 w 1723"/>
                <a:gd name="T15" fmla="*/ 1341 h 2519"/>
                <a:gd name="T16" fmla="*/ 1307 w 1723"/>
                <a:gd name="T17" fmla="*/ 1472 h 2519"/>
                <a:gd name="T18" fmla="*/ 1317 w 1723"/>
                <a:gd name="T19" fmla="*/ 1609 h 2519"/>
                <a:gd name="T20" fmla="*/ 1346 w 1723"/>
                <a:gd name="T21" fmla="*/ 1741 h 2519"/>
                <a:gd name="T22" fmla="*/ 1394 w 1723"/>
                <a:gd name="T23" fmla="*/ 1865 h 2519"/>
                <a:gd name="T24" fmla="*/ 1459 w 1723"/>
                <a:gd name="T25" fmla="*/ 1979 h 2519"/>
                <a:gd name="T26" fmla="*/ 1541 w 1723"/>
                <a:gd name="T27" fmla="*/ 2083 h 2519"/>
                <a:gd name="T28" fmla="*/ 1628 w 1723"/>
                <a:gd name="T29" fmla="*/ 2165 h 2519"/>
                <a:gd name="T30" fmla="*/ 1723 w 1723"/>
                <a:gd name="T31" fmla="*/ 2230 h 2519"/>
                <a:gd name="T32" fmla="*/ 1714 w 1723"/>
                <a:gd name="T33" fmla="*/ 2268 h 2519"/>
                <a:gd name="T34" fmla="*/ 1708 w 1723"/>
                <a:gd name="T35" fmla="*/ 2294 h 2519"/>
                <a:gd name="T36" fmla="*/ 1706 w 1723"/>
                <a:gd name="T37" fmla="*/ 2304 h 2519"/>
                <a:gd name="T38" fmla="*/ 1659 w 1723"/>
                <a:gd name="T39" fmla="*/ 2513 h 2519"/>
                <a:gd name="T40" fmla="*/ 1530 w 1723"/>
                <a:gd name="T41" fmla="*/ 2519 h 2519"/>
                <a:gd name="T42" fmla="*/ 1338 w 1723"/>
                <a:gd name="T43" fmla="*/ 2506 h 2519"/>
                <a:gd name="T44" fmla="*/ 1154 w 1723"/>
                <a:gd name="T45" fmla="*/ 2468 h 2519"/>
                <a:gd name="T46" fmla="*/ 977 w 1723"/>
                <a:gd name="T47" fmla="*/ 2407 h 2519"/>
                <a:gd name="T48" fmla="*/ 810 w 1723"/>
                <a:gd name="T49" fmla="*/ 2325 h 2519"/>
                <a:gd name="T50" fmla="*/ 656 w 1723"/>
                <a:gd name="T51" fmla="*/ 2222 h 2519"/>
                <a:gd name="T52" fmla="*/ 514 w 1723"/>
                <a:gd name="T53" fmla="*/ 2101 h 2519"/>
                <a:gd name="T54" fmla="*/ 387 w 1723"/>
                <a:gd name="T55" fmla="*/ 1963 h 2519"/>
                <a:gd name="T56" fmla="*/ 274 w 1723"/>
                <a:gd name="T57" fmla="*/ 1809 h 2519"/>
                <a:gd name="T58" fmla="*/ 180 w 1723"/>
                <a:gd name="T59" fmla="*/ 1641 h 2519"/>
                <a:gd name="T60" fmla="*/ 103 w 1723"/>
                <a:gd name="T61" fmla="*/ 1461 h 2519"/>
                <a:gd name="T62" fmla="*/ 47 w 1723"/>
                <a:gd name="T63" fmla="*/ 1270 h 2519"/>
                <a:gd name="T64" fmla="*/ 12 w 1723"/>
                <a:gd name="T65" fmla="*/ 1070 h 2519"/>
                <a:gd name="T66" fmla="*/ 0 w 1723"/>
                <a:gd name="T67" fmla="*/ 862 h 2519"/>
                <a:gd name="T68" fmla="*/ 11 w 1723"/>
                <a:gd name="T69" fmla="*/ 662 h 2519"/>
                <a:gd name="T70" fmla="*/ 44 w 1723"/>
                <a:gd name="T71" fmla="*/ 470 h 2519"/>
                <a:gd name="T72" fmla="*/ 96 w 1723"/>
                <a:gd name="T73" fmla="*/ 285 h 2519"/>
                <a:gd name="T74" fmla="*/ 168 w 1723"/>
                <a:gd name="T75" fmla="*/ 111 h 2519"/>
                <a:gd name="T76" fmla="*/ 320 w 1723"/>
                <a:gd name="T77" fmla="*/ 0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3" h="2519">
                  <a:moveTo>
                    <a:pt x="320" y="0"/>
                  </a:moveTo>
                  <a:lnTo>
                    <a:pt x="210" y="95"/>
                  </a:lnTo>
                  <a:lnTo>
                    <a:pt x="296" y="157"/>
                  </a:lnTo>
                  <a:lnTo>
                    <a:pt x="468" y="157"/>
                  </a:lnTo>
                  <a:lnTo>
                    <a:pt x="724" y="107"/>
                  </a:lnTo>
                  <a:lnTo>
                    <a:pt x="884" y="389"/>
                  </a:lnTo>
                  <a:lnTo>
                    <a:pt x="884" y="655"/>
                  </a:lnTo>
                  <a:lnTo>
                    <a:pt x="1103" y="976"/>
                  </a:lnTo>
                  <a:lnTo>
                    <a:pt x="1141" y="976"/>
                  </a:lnTo>
                  <a:lnTo>
                    <a:pt x="1141" y="862"/>
                  </a:lnTo>
                  <a:lnTo>
                    <a:pt x="1225" y="1054"/>
                  </a:lnTo>
                  <a:lnTo>
                    <a:pt x="1389" y="1094"/>
                  </a:lnTo>
                  <a:lnTo>
                    <a:pt x="1365" y="1153"/>
                  </a:lnTo>
                  <a:lnTo>
                    <a:pt x="1344" y="1213"/>
                  </a:lnTo>
                  <a:lnTo>
                    <a:pt x="1328" y="1277"/>
                  </a:lnTo>
                  <a:lnTo>
                    <a:pt x="1316" y="1341"/>
                  </a:lnTo>
                  <a:lnTo>
                    <a:pt x="1309" y="1406"/>
                  </a:lnTo>
                  <a:lnTo>
                    <a:pt x="1307" y="1472"/>
                  </a:lnTo>
                  <a:lnTo>
                    <a:pt x="1309" y="1542"/>
                  </a:lnTo>
                  <a:lnTo>
                    <a:pt x="1317" y="1609"/>
                  </a:lnTo>
                  <a:lnTo>
                    <a:pt x="1329" y="1676"/>
                  </a:lnTo>
                  <a:lnTo>
                    <a:pt x="1346" y="1741"/>
                  </a:lnTo>
                  <a:lnTo>
                    <a:pt x="1368" y="1803"/>
                  </a:lnTo>
                  <a:lnTo>
                    <a:pt x="1394" y="1865"/>
                  </a:lnTo>
                  <a:lnTo>
                    <a:pt x="1424" y="1923"/>
                  </a:lnTo>
                  <a:lnTo>
                    <a:pt x="1459" y="1979"/>
                  </a:lnTo>
                  <a:lnTo>
                    <a:pt x="1498" y="2032"/>
                  </a:lnTo>
                  <a:lnTo>
                    <a:pt x="1541" y="2083"/>
                  </a:lnTo>
                  <a:lnTo>
                    <a:pt x="1583" y="2126"/>
                  </a:lnTo>
                  <a:lnTo>
                    <a:pt x="1628" y="2165"/>
                  </a:lnTo>
                  <a:lnTo>
                    <a:pt x="1675" y="2200"/>
                  </a:lnTo>
                  <a:lnTo>
                    <a:pt x="1723" y="2230"/>
                  </a:lnTo>
                  <a:lnTo>
                    <a:pt x="1718" y="2251"/>
                  </a:lnTo>
                  <a:lnTo>
                    <a:pt x="1714" y="2268"/>
                  </a:lnTo>
                  <a:lnTo>
                    <a:pt x="1711" y="2283"/>
                  </a:lnTo>
                  <a:lnTo>
                    <a:pt x="1708" y="2294"/>
                  </a:lnTo>
                  <a:lnTo>
                    <a:pt x="1706" y="2302"/>
                  </a:lnTo>
                  <a:lnTo>
                    <a:pt x="1706" y="2304"/>
                  </a:lnTo>
                  <a:lnTo>
                    <a:pt x="1722" y="2505"/>
                  </a:lnTo>
                  <a:lnTo>
                    <a:pt x="1659" y="2513"/>
                  </a:lnTo>
                  <a:lnTo>
                    <a:pt x="1594" y="2517"/>
                  </a:lnTo>
                  <a:lnTo>
                    <a:pt x="1530" y="2519"/>
                  </a:lnTo>
                  <a:lnTo>
                    <a:pt x="1433" y="2516"/>
                  </a:lnTo>
                  <a:lnTo>
                    <a:pt x="1338" y="2506"/>
                  </a:lnTo>
                  <a:lnTo>
                    <a:pt x="1245" y="2490"/>
                  </a:lnTo>
                  <a:lnTo>
                    <a:pt x="1154" y="2468"/>
                  </a:lnTo>
                  <a:lnTo>
                    <a:pt x="1064" y="2441"/>
                  </a:lnTo>
                  <a:lnTo>
                    <a:pt x="977" y="2407"/>
                  </a:lnTo>
                  <a:lnTo>
                    <a:pt x="893" y="2369"/>
                  </a:lnTo>
                  <a:lnTo>
                    <a:pt x="810" y="2325"/>
                  </a:lnTo>
                  <a:lnTo>
                    <a:pt x="732" y="2276"/>
                  </a:lnTo>
                  <a:lnTo>
                    <a:pt x="656" y="2222"/>
                  </a:lnTo>
                  <a:lnTo>
                    <a:pt x="583" y="2164"/>
                  </a:lnTo>
                  <a:lnTo>
                    <a:pt x="514" y="2101"/>
                  </a:lnTo>
                  <a:lnTo>
                    <a:pt x="448" y="2034"/>
                  </a:lnTo>
                  <a:lnTo>
                    <a:pt x="387" y="1963"/>
                  </a:lnTo>
                  <a:lnTo>
                    <a:pt x="328" y="1888"/>
                  </a:lnTo>
                  <a:lnTo>
                    <a:pt x="274" y="1809"/>
                  </a:lnTo>
                  <a:lnTo>
                    <a:pt x="225" y="1727"/>
                  </a:lnTo>
                  <a:lnTo>
                    <a:pt x="180" y="1641"/>
                  </a:lnTo>
                  <a:lnTo>
                    <a:pt x="139" y="1553"/>
                  </a:lnTo>
                  <a:lnTo>
                    <a:pt x="103" y="1461"/>
                  </a:lnTo>
                  <a:lnTo>
                    <a:pt x="72" y="1367"/>
                  </a:lnTo>
                  <a:lnTo>
                    <a:pt x="47" y="1270"/>
                  </a:lnTo>
                  <a:lnTo>
                    <a:pt x="27" y="1171"/>
                  </a:lnTo>
                  <a:lnTo>
                    <a:pt x="12" y="1070"/>
                  </a:lnTo>
                  <a:lnTo>
                    <a:pt x="3" y="968"/>
                  </a:lnTo>
                  <a:lnTo>
                    <a:pt x="0" y="862"/>
                  </a:lnTo>
                  <a:lnTo>
                    <a:pt x="3" y="761"/>
                  </a:lnTo>
                  <a:lnTo>
                    <a:pt x="11" y="662"/>
                  </a:lnTo>
                  <a:lnTo>
                    <a:pt x="25" y="565"/>
                  </a:lnTo>
                  <a:lnTo>
                    <a:pt x="44" y="470"/>
                  </a:lnTo>
                  <a:lnTo>
                    <a:pt x="68" y="376"/>
                  </a:lnTo>
                  <a:lnTo>
                    <a:pt x="96" y="285"/>
                  </a:lnTo>
                  <a:lnTo>
                    <a:pt x="131" y="197"/>
                  </a:lnTo>
                  <a:lnTo>
                    <a:pt x="168" y="111"/>
                  </a:lnTo>
                  <a:lnTo>
                    <a:pt x="210" y="27"/>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295">
              <a:extLst>
                <a:ext uri="{FF2B5EF4-FFF2-40B4-BE49-F238E27FC236}">
                  <a16:creationId xmlns:a16="http://schemas.microsoft.com/office/drawing/2014/main" id="{7272A536-E501-B485-454B-61C8690B7C15}"/>
                </a:ext>
              </a:extLst>
            </p:cNvPr>
            <p:cNvSpPr>
              <a:spLocks noEditPoints="1"/>
            </p:cNvSpPr>
            <p:nvPr/>
          </p:nvSpPr>
          <p:spPr bwMode="auto">
            <a:xfrm>
              <a:off x="2638425" y="4291013"/>
              <a:ext cx="263525" cy="79375"/>
            </a:xfrm>
            <a:custGeom>
              <a:avLst/>
              <a:gdLst>
                <a:gd name="T0" fmla="*/ 782 w 1831"/>
                <a:gd name="T1" fmla="*/ 179 h 603"/>
                <a:gd name="T2" fmla="*/ 779 w 1831"/>
                <a:gd name="T3" fmla="*/ 185 h 603"/>
                <a:gd name="T4" fmla="*/ 773 w 1831"/>
                <a:gd name="T5" fmla="*/ 194 h 603"/>
                <a:gd name="T6" fmla="*/ 763 w 1831"/>
                <a:gd name="T7" fmla="*/ 204 h 603"/>
                <a:gd name="T8" fmla="*/ 750 w 1831"/>
                <a:gd name="T9" fmla="*/ 214 h 603"/>
                <a:gd name="T10" fmla="*/ 737 w 1831"/>
                <a:gd name="T11" fmla="*/ 225 h 603"/>
                <a:gd name="T12" fmla="*/ 724 w 1831"/>
                <a:gd name="T13" fmla="*/ 235 h 603"/>
                <a:gd name="T14" fmla="*/ 711 w 1831"/>
                <a:gd name="T15" fmla="*/ 246 h 603"/>
                <a:gd name="T16" fmla="*/ 699 w 1831"/>
                <a:gd name="T17" fmla="*/ 254 h 603"/>
                <a:gd name="T18" fmla="*/ 690 w 1831"/>
                <a:gd name="T19" fmla="*/ 261 h 603"/>
                <a:gd name="T20" fmla="*/ 683 w 1831"/>
                <a:gd name="T21" fmla="*/ 266 h 603"/>
                <a:gd name="T22" fmla="*/ 681 w 1831"/>
                <a:gd name="T23" fmla="*/ 267 h 603"/>
                <a:gd name="T24" fmla="*/ 782 w 1831"/>
                <a:gd name="T25" fmla="*/ 331 h 603"/>
                <a:gd name="T26" fmla="*/ 990 w 1831"/>
                <a:gd name="T27" fmla="*/ 271 h 603"/>
                <a:gd name="T28" fmla="*/ 941 w 1831"/>
                <a:gd name="T29" fmla="*/ 179 h 603"/>
                <a:gd name="T30" fmla="*/ 851 w 1831"/>
                <a:gd name="T31" fmla="*/ 210 h 603"/>
                <a:gd name="T32" fmla="*/ 782 w 1831"/>
                <a:gd name="T33" fmla="*/ 179 h 603"/>
                <a:gd name="T34" fmla="*/ 1401 w 1831"/>
                <a:gd name="T35" fmla="*/ 72 h 603"/>
                <a:gd name="T36" fmla="*/ 1244 w 1831"/>
                <a:gd name="T37" fmla="*/ 166 h 603"/>
                <a:gd name="T38" fmla="*/ 1155 w 1831"/>
                <a:gd name="T39" fmla="*/ 226 h 603"/>
                <a:gd name="T40" fmla="*/ 1217 w 1831"/>
                <a:gd name="T41" fmla="*/ 270 h 603"/>
                <a:gd name="T42" fmla="*/ 1356 w 1831"/>
                <a:gd name="T43" fmla="*/ 255 h 603"/>
                <a:gd name="T44" fmla="*/ 1502 w 1831"/>
                <a:gd name="T45" fmla="*/ 135 h 603"/>
                <a:gd name="T46" fmla="*/ 1401 w 1831"/>
                <a:gd name="T47" fmla="*/ 72 h 603"/>
                <a:gd name="T48" fmla="*/ 1180 w 1831"/>
                <a:gd name="T49" fmla="*/ 0 h 603"/>
                <a:gd name="T50" fmla="*/ 1180 w 1831"/>
                <a:gd name="T51" fmla="*/ 0 h 603"/>
                <a:gd name="T52" fmla="*/ 1267 w 1831"/>
                <a:gd name="T53" fmla="*/ 4 h 603"/>
                <a:gd name="T54" fmla="*/ 1352 w 1831"/>
                <a:gd name="T55" fmla="*/ 11 h 603"/>
                <a:gd name="T56" fmla="*/ 1436 w 1831"/>
                <a:gd name="T57" fmla="*/ 24 h 603"/>
                <a:gd name="T58" fmla="*/ 1519 w 1831"/>
                <a:gd name="T59" fmla="*/ 43 h 603"/>
                <a:gd name="T60" fmla="*/ 1600 w 1831"/>
                <a:gd name="T61" fmla="*/ 66 h 603"/>
                <a:gd name="T62" fmla="*/ 1679 w 1831"/>
                <a:gd name="T63" fmla="*/ 93 h 603"/>
                <a:gd name="T64" fmla="*/ 1756 w 1831"/>
                <a:gd name="T65" fmla="*/ 124 h 603"/>
                <a:gd name="T66" fmla="*/ 1831 w 1831"/>
                <a:gd name="T67" fmla="*/ 160 h 603"/>
                <a:gd name="T68" fmla="*/ 1776 w 1831"/>
                <a:gd name="T69" fmla="*/ 169 h 603"/>
                <a:gd name="T70" fmla="*/ 1626 w 1831"/>
                <a:gd name="T71" fmla="*/ 145 h 603"/>
                <a:gd name="T72" fmla="*/ 1521 w 1831"/>
                <a:gd name="T73" fmla="*/ 221 h 603"/>
                <a:gd name="T74" fmla="*/ 1445 w 1831"/>
                <a:gd name="T75" fmla="*/ 311 h 603"/>
                <a:gd name="T76" fmla="*/ 1171 w 1831"/>
                <a:gd name="T77" fmla="*/ 338 h 603"/>
                <a:gd name="T78" fmla="*/ 1059 w 1831"/>
                <a:gd name="T79" fmla="*/ 319 h 603"/>
                <a:gd name="T80" fmla="*/ 981 w 1831"/>
                <a:gd name="T81" fmla="*/ 449 h 603"/>
                <a:gd name="T82" fmla="*/ 757 w 1831"/>
                <a:gd name="T83" fmla="*/ 463 h 603"/>
                <a:gd name="T84" fmla="*/ 616 w 1831"/>
                <a:gd name="T85" fmla="*/ 420 h 603"/>
                <a:gd name="T86" fmla="*/ 490 w 1831"/>
                <a:gd name="T87" fmla="*/ 494 h 603"/>
                <a:gd name="T88" fmla="*/ 218 w 1831"/>
                <a:gd name="T89" fmla="*/ 535 h 603"/>
                <a:gd name="T90" fmla="*/ 0 w 1831"/>
                <a:gd name="T91" fmla="*/ 603 h 603"/>
                <a:gd name="T92" fmla="*/ 0 w 1831"/>
                <a:gd name="T93" fmla="*/ 603 h 603"/>
                <a:gd name="T94" fmla="*/ 58 w 1831"/>
                <a:gd name="T95" fmla="*/ 531 h 603"/>
                <a:gd name="T96" fmla="*/ 120 w 1831"/>
                <a:gd name="T97" fmla="*/ 463 h 603"/>
                <a:gd name="T98" fmla="*/ 185 w 1831"/>
                <a:gd name="T99" fmla="*/ 399 h 603"/>
                <a:gd name="T100" fmla="*/ 253 w 1831"/>
                <a:gd name="T101" fmla="*/ 338 h 603"/>
                <a:gd name="T102" fmla="*/ 325 w 1831"/>
                <a:gd name="T103" fmla="*/ 283 h 603"/>
                <a:gd name="T104" fmla="*/ 400 w 1831"/>
                <a:gd name="T105" fmla="*/ 232 h 603"/>
                <a:gd name="T106" fmla="*/ 477 w 1831"/>
                <a:gd name="T107" fmla="*/ 185 h 603"/>
                <a:gd name="T108" fmla="*/ 558 w 1831"/>
                <a:gd name="T109" fmla="*/ 144 h 603"/>
                <a:gd name="T110" fmla="*/ 640 w 1831"/>
                <a:gd name="T111" fmla="*/ 107 h 603"/>
                <a:gd name="T112" fmla="*/ 725 w 1831"/>
                <a:gd name="T113" fmla="*/ 75 h 603"/>
                <a:gd name="T114" fmla="*/ 813 w 1831"/>
                <a:gd name="T115" fmla="*/ 49 h 603"/>
                <a:gd name="T116" fmla="*/ 902 w 1831"/>
                <a:gd name="T117" fmla="*/ 27 h 603"/>
                <a:gd name="T118" fmla="*/ 992 w 1831"/>
                <a:gd name="T119" fmla="*/ 13 h 603"/>
                <a:gd name="T120" fmla="*/ 1086 w 1831"/>
                <a:gd name="T121" fmla="*/ 4 h 603"/>
                <a:gd name="T122" fmla="*/ 1180 w 1831"/>
                <a:gd name="T123"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1" h="603">
                  <a:moveTo>
                    <a:pt x="782" y="179"/>
                  </a:moveTo>
                  <a:lnTo>
                    <a:pt x="779" y="185"/>
                  </a:lnTo>
                  <a:lnTo>
                    <a:pt x="773" y="194"/>
                  </a:lnTo>
                  <a:lnTo>
                    <a:pt x="763" y="204"/>
                  </a:lnTo>
                  <a:lnTo>
                    <a:pt x="750" y="214"/>
                  </a:lnTo>
                  <a:lnTo>
                    <a:pt x="737" y="225"/>
                  </a:lnTo>
                  <a:lnTo>
                    <a:pt x="724" y="235"/>
                  </a:lnTo>
                  <a:lnTo>
                    <a:pt x="711" y="246"/>
                  </a:lnTo>
                  <a:lnTo>
                    <a:pt x="699" y="254"/>
                  </a:lnTo>
                  <a:lnTo>
                    <a:pt x="690" y="261"/>
                  </a:lnTo>
                  <a:lnTo>
                    <a:pt x="683" y="266"/>
                  </a:lnTo>
                  <a:lnTo>
                    <a:pt x="681" y="267"/>
                  </a:lnTo>
                  <a:lnTo>
                    <a:pt x="782" y="331"/>
                  </a:lnTo>
                  <a:lnTo>
                    <a:pt x="990" y="271"/>
                  </a:lnTo>
                  <a:lnTo>
                    <a:pt x="941" y="179"/>
                  </a:lnTo>
                  <a:lnTo>
                    <a:pt x="851" y="210"/>
                  </a:lnTo>
                  <a:lnTo>
                    <a:pt x="782" y="179"/>
                  </a:lnTo>
                  <a:close/>
                  <a:moveTo>
                    <a:pt x="1401" y="72"/>
                  </a:moveTo>
                  <a:lnTo>
                    <a:pt x="1244" y="166"/>
                  </a:lnTo>
                  <a:lnTo>
                    <a:pt x="1155" y="226"/>
                  </a:lnTo>
                  <a:lnTo>
                    <a:pt x="1217" y="270"/>
                  </a:lnTo>
                  <a:lnTo>
                    <a:pt x="1356" y="255"/>
                  </a:lnTo>
                  <a:lnTo>
                    <a:pt x="1502" y="135"/>
                  </a:lnTo>
                  <a:lnTo>
                    <a:pt x="1401" y="72"/>
                  </a:lnTo>
                  <a:close/>
                  <a:moveTo>
                    <a:pt x="1180" y="0"/>
                  </a:moveTo>
                  <a:lnTo>
                    <a:pt x="1180" y="0"/>
                  </a:lnTo>
                  <a:lnTo>
                    <a:pt x="1267" y="4"/>
                  </a:lnTo>
                  <a:lnTo>
                    <a:pt x="1352" y="11"/>
                  </a:lnTo>
                  <a:lnTo>
                    <a:pt x="1436" y="24"/>
                  </a:lnTo>
                  <a:lnTo>
                    <a:pt x="1519" y="43"/>
                  </a:lnTo>
                  <a:lnTo>
                    <a:pt x="1600" y="66"/>
                  </a:lnTo>
                  <a:lnTo>
                    <a:pt x="1679" y="93"/>
                  </a:lnTo>
                  <a:lnTo>
                    <a:pt x="1756" y="124"/>
                  </a:lnTo>
                  <a:lnTo>
                    <a:pt x="1831" y="160"/>
                  </a:lnTo>
                  <a:lnTo>
                    <a:pt x="1776" y="169"/>
                  </a:lnTo>
                  <a:lnTo>
                    <a:pt x="1626" y="145"/>
                  </a:lnTo>
                  <a:lnTo>
                    <a:pt x="1521" y="221"/>
                  </a:lnTo>
                  <a:lnTo>
                    <a:pt x="1445" y="311"/>
                  </a:lnTo>
                  <a:lnTo>
                    <a:pt x="1171" y="338"/>
                  </a:lnTo>
                  <a:lnTo>
                    <a:pt x="1059" y="319"/>
                  </a:lnTo>
                  <a:lnTo>
                    <a:pt x="981" y="449"/>
                  </a:lnTo>
                  <a:lnTo>
                    <a:pt x="757" y="463"/>
                  </a:lnTo>
                  <a:lnTo>
                    <a:pt x="616" y="420"/>
                  </a:lnTo>
                  <a:lnTo>
                    <a:pt x="490" y="494"/>
                  </a:lnTo>
                  <a:lnTo>
                    <a:pt x="218" y="535"/>
                  </a:lnTo>
                  <a:lnTo>
                    <a:pt x="0" y="603"/>
                  </a:lnTo>
                  <a:lnTo>
                    <a:pt x="0" y="603"/>
                  </a:lnTo>
                  <a:lnTo>
                    <a:pt x="58" y="531"/>
                  </a:lnTo>
                  <a:lnTo>
                    <a:pt x="120" y="463"/>
                  </a:lnTo>
                  <a:lnTo>
                    <a:pt x="185" y="399"/>
                  </a:lnTo>
                  <a:lnTo>
                    <a:pt x="253" y="338"/>
                  </a:lnTo>
                  <a:lnTo>
                    <a:pt x="325" y="283"/>
                  </a:lnTo>
                  <a:lnTo>
                    <a:pt x="400" y="232"/>
                  </a:lnTo>
                  <a:lnTo>
                    <a:pt x="477" y="185"/>
                  </a:lnTo>
                  <a:lnTo>
                    <a:pt x="558" y="144"/>
                  </a:lnTo>
                  <a:lnTo>
                    <a:pt x="640" y="107"/>
                  </a:lnTo>
                  <a:lnTo>
                    <a:pt x="725" y="75"/>
                  </a:lnTo>
                  <a:lnTo>
                    <a:pt x="813" y="49"/>
                  </a:lnTo>
                  <a:lnTo>
                    <a:pt x="902" y="27"/>
                  </a:lnTo>
                  <a:lnTo>
                    <a:pt x="992" y="13"/>
                  </a:lnTo>
                  <a:lnTo>
                    <a:pt x="1086" y="4"/>
                  </a:lnTo>
                  <a:lnTo>
                    <a:pt x="11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D2C30C78-B6C4-2F99-1681-48EF4E86E54F}"/>
              </a:ext>
            </a:extLst>
          </p:cNvPr>
          <p:cNvGrpSpPr/>
          <p:nvPr userDrawn="1"/>
        </p:nvGrpSpPr>
        <p:grpSpPr>
          <a:xfrm>
            <a:off x="7185583" y="5447005"/>
            <a:ext cx="336079" cy="671018"/>
            <a:chOff x="8783638" y="1235076"/>
            <a:chExt cx="360363" cy="312738"/>
          </a:xfrm>
          <a:solidFill>
            <a:schemeClr val="tx1"/>
          </a:solidFill>
        </p:grpSpPr>
        <p:sp>
          <p:nvSpPr>
            <p:cNvPr id="199" name="Freeform 51">
              <a:extLst>
                <a:ext uri="{FF2B5EF4-FFF2-40B4-BE49-F238E27FC236}">
                  <a16:creationId xmlns:a16="http://schemas.microsoft.com/office/drawing/2014/main" id="{5DB0CE11-D693-5BE9-542F-1572A1F819BA}"/>
                </a:ext>
              </a:extLst>
            </p:cNvPr>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Freeform 52">
              <a:extLst>
                <a:ext uri="{FF2B5EF4-FFF2-40B4-BE49-F238E27FC236}">
                  <a16:creationId xmlns:a16="http://schemas.microsoft.com/office/drawing/2014/main" id="{F1E819FA-2E51-C4C4-B6CC-52B43D851BF2}"/>
                </a:ext>
              </a:extLst>
            </p:cNvPr>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4B40496-2C26-0598-8402-75B5DE2D2BBE}"/>
              </a:ext>
            </a:extLst>
          </p:cNvPr>
          <p:cNvGrpSpPr/>
          <p:nvPr/>
        </p:nvGrpSpPr>
        <p:grpSpPr>
          <a:xfrm>
            <a:off x="295585" y="2368216"/>
            <a:ext cx="390552" cy="888197"/>
            <a:chOff x="4356100" y="3465513"/>
            <a:chExt cx="552450" cy="546100"/>
          </a:xfrm>
          <a:solidFill>
            <a:schemeClr val="tx1"/>
          </a:solidFill>
        </p:grpSpPr>
        <p:sp>
          <p:nvSpPr>
            <p:cNvPr id="10" name="Freeform 242">
              <a:extLst>
                <a:ext uri="{FF2B5EF4-FFF2-40B4-BE49-F238E27FC236}">
                  <a16:creationId xmlns:a16="http://schemas.microsoft.com/office/drawing/2014/main" id="{B581FE48-E1FE-3F6A-3E96-654FE3DF61DE}"/>
                </a:ext>
              </a:extLst>
            </p:cNvPr>
            <p:cNvSpPr>
              <a:spLocks/>
            </p:cNvSpPr>
            <p:nvPr/>
          </p:nvSpPr>
          <p:spPr bwMode="auto">
            <a:xfrm>
              <a:off x="4486275" y="3465513"/>
              <a:ext cx="422275" cy="422275"/>
            </a:xfrm>
            <a:custGeom>
              <a:avLst/>
              <a:gdLst>
                <a:gd name="T0" fmla="*/ 2000 w 2664"/>
                <a:gd name="T1" fmla="*/ 115 h 2664"/>
                <a:gd name="T2" fmla="*/ 2063 w 2664"/>
                <a:gd name="T3" fmla="*/ 268 h 2664"/>
                <a:gd name="T4" fmla="*/ 2150 w 2664"/>
                <a:gd name="T5" fmla="*/ 560 h 2664"/>
                <a:gd name="T6" fmla="*/ 2425 w 2664"/>
                <a:gd name="T7" fmla="*/ 602 h 2664"/>
                <a:gd name="T8" fmla="*/ 2566 w 2664"/>
                <a:gd name="T9" fmla="*/ 688 h 2664"/>
                <a:gd name="T10" fmla="*/ 2660 w 2664"/>
                <a:gd name="T11" fmla="*/ 999 h 2664"/>
                <a:gd name="T12" fmla="*/ 2552 w 2664"/>
                <a:gd name="T13" fmla="*/ 1126 h 2664"/>
                <a:gd name="T14" fmla="*/ 2552 w 2664"/>
                <a:gd name="T15" fmla="*/ 1538 h 2664"/>
                <a:gd name="T16" fmla="*/ 2660 w 2664"/>
                <a:gd name="T17" fmla="*/ 1662 h 2664"/>
                <a:gd name="T18" fmla="*/ 2565 w 2664"/>
                <a:gd name="T19" fmla="*/ 1976 h 2664"/>
                <a:gd name="T20" fmla="*/ 2426 w 2664"/>
                <a:gd name="T21" fmla="*/ 2062 h 2664"/>
                <a:gd name="T22" fmla="*/ 2149 w 2664"/>
                <a:gd name="T23" fmla="*/ 2103 h 2664"/>
                <a:gd name="T24" fmla="*/ 2062 w 2664"/>
                <a:gd name="T25" fmla="*/ 2395 h 2664"/>
                <a:gd name="T26" fmla="*/ 1999 w 2664"/>
                <a:gd name="T27" fmla="*/ 2548 h 2664"/>
                <a:gd name="T28" fmla="*/ 1706 w 2664"/>
                <a:gd name="T29" fmla="*/ 2664 h 2664"/>
                <a:gd name="T30" fmla="*/ 1551 w 2664"/>
                <a:gd name="T31" fmla="*/ 2576 h 2664"/>
                <a:gd name="T32" fmla="*/ 1481 w 2664"/>
                <a:gd name="T33" fmla="*/ 2322 h 2664"/>
                <a:gd name="T34" fmla="*/ 1579 w 2664"/>
                <a:gd name="T35" fmla="*/ 2308 h 2664"/>
                <a:gd name="T36" fmla="*/ 1691 w 2664"/>
                <a:gd name="T37" fmla="*/ 2520 h 2664"/>
                <a:gd name="T38" fmla="*/ 1914 w 2664"/>
                <a:gd name="T39" fmla="*/ 2435 h 2664"/>
                <a:gd name="T40" fmla="*/ 1849 w 2664"/>
                <a:gd name="T41" fmla="*/ 2216 h 2664"/>
                <a:gd name="T42" fmla="*/ 1982 w 2664"/>
                <a:gd name="T43" fmla="*/ 2071 h 2664"/>
                <a:gd name="T44" fmla="*/ 2179 w 2664"/>
                <a:gd name="T45" fmla="*/ 1854 h 2664"/>
                <a:gd name="T46" fmla="*/ 2421 w 2664"/>
                <a:gd name="T47" fmla="*/ 1921 h 2664"/>
                <a:gd name="T48" fmla="*/ 2524 w 2664"/>
                <a:gd name="T49" fmla="*/ 1696 h 2664"/>
                <a:gd name="T50" fmla="*/ 2310 w 2664"/>
                <a:gd name="T51" fmla="*/ 1578 h 2664"/>
                <a:gd name="T52" fmla="*/ 2316 w 2664"/>
                <a:gd name="T53" fmla="*/ 1293 h 2664"/>
                <a:gd name="T54" fmla="*/ 2322 w 2664"/>
                <a:gd name="T55" fmla="*/ 1072 h 2664"/>
                <a:gd name="T56" fmla="*/ 2525 w 2664"/>
                <a:gd name="T57" fmla="*/ 962 h 2664"/>
                <a:gd name="T58" fmla="*/ 2428 w 2664"/>
                <a:gd name="T59" fmla="*/ 745 h 2664"/>
                <a:gd name="T60" fmla="*/ 2180 w 2664"/>
                <a:gd name="T61" fmla="*/ 810 h 2664"/>
                <a:gd name="T62" fmla="*/ 1983 w 2664"/>
                <a:gd name="T63" fmla="*/ 593 h 2664"/>
                <a:gd name="T64" fmla="*/ 1850 w 2664"/>
                <a:gd name="T65" fmla="*/ 448 h 2664"/>
                <a:gd name="T66" fmla="*/ 1915 w 2664"/>
                <a:gd name="T67" fmla="*/ 228 h 2664"/>
                <a:gd name="T68" fmla="*/ 1686 w 2664"/>
                <a:gd name="T69" fmla="*/ 146 h 2664"/>
                <a:gd name="T70" fmla="*/ 1563 w 2664"/>
                <a:gd name="T71" fmla="*/ 364 h 2664"/>
                <a:gd name="T72" fmla="*/ 1218 w 2664"/>
                <a:gd name="T73" fmla="*/ 354 h 2664"/>
                <a:gd name="T74" fmla="*/ 1063 w 2664"/>
                <a:gd name="T75" fmla="*/ 325 h 2664"/>
                <a:gd name="T76" fmla="*/ 953 w 2664"/>
                <a:gd name="T77" fmla="*/ 139 h 2664"/>
                <a:gd name="T78" fmla="*/ 743 w 2664"/>
                <a:gd name="T79" fmla="*/ 255 h 2664"/>
                <a:gd name="T80" fmla="*/ 801 w 2664"/>
                <a:gd name="T81" fmla="*/ 501 h 2664"/>
                <a:gd name="T82" fmla="*/ 553 w 2664"/>
                <a:gd name="T83" fmla="*/ 732 h 2664"/>
                <a:gd name="T84" fmla="*/ 430 w 2664"/>
                <a:gd name="T85" fmla="*/ 810 h 2664"/>
                <a:gd name="T86" fmla="*/ 221 w 2664"/>
                <a:gd name="T87" fmla="*/ 757 h 2664"/>
                <a:gd name="T88" fmla="*/ 154 w 2664"/>
                <a:gd name="T89" fmla="*/ 988 h 2664"/>
                <a:gd name="T90" fmla="*/ 368 w 2664"/>
                <a:gd name="T91" fmla="*/ 1116 h 2664"/>
                <a:gd name="T92" fmla="*/ 309 w 2664"/>
                <a:gd name="T93" fmla="*/ 1195 h 2664"/>
                <a:gd name="T94" fmla="*/ 43 w 2664"/>
                <a:gd name="T95" fmla="*/ 1074 h 2664"/>
                <a:gd name="T96" fmla="*/ 4 w 2664"/>
                <a:gd name="T97" fmla="*/ 915 h 2664"/>
                <a:gd name="T98" fmla="*/ 159 w 2664"/>
                <a:gd name="T99" fmla="*/ 627 h 2664"/>
                <a:gd name="T100" fmla="*/ 324 w 2664"/>
                <a:gd name="T101" fmla="*/ 615 h 2664"/>
                <a:gd name="T102" fmla="*/ 660 w 2664"/>
                <a:gd name="T103" fmla="*/ 430 h 2664"/>
                <a:gd name="T104" fmla="*/ 616 w 2664"/>
                <a:gd name="T105" fmla="*/ 184 h 2664"/>
                <a:gd name="T106" fmla="*/ 889 w 2664"/>
                <a:gd name="T107" fmla="*/ 13 h 2664"/>
                <a:gd name="T108" fmla="*/ 1054 w 2664"/>
                <a:gd name="T109" fmla="*/ 27 h 2664"/>
                <a:gd name="T110" fmla="*/ 1252 w 2664"/>
                <a:gd name="T111" fmla="*/ 211 h 2664"/>
                <a:gd name="T112" fmla="*/ 1570 w 2664"/>
                <a:gd name="T113" fmla="*/ 62 h 2664"/>
                <a:gd name="T114" fmla="*/ 1720 w 2664"/>
                <a:gd name="T115"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64" h="2664">
                  <a:moveTo>
                    <a:pt x="1720" y="0"/>
                  </a:moveTo>
                  <a:lnTo>
                    <a:pt x="1749" y="4"/>
                  </a:lnTo>
                  <a:lnTo>
                    <a:pt x="1777" y="13"/>
                  </a:lnTo>
                  <a:lnTo>
                    <a:pt x="1951" y="86"/>
                  </a:lnTo>
                  <a:lnTo>
                    <a:pt x="1977" y="98"/>
                  </a:lnTo>
                  <a:lnTo>
                    <a:pt x="2000" y="115"/>
                  </a:lnTo>
                  <a:lnTo>
                    <a:pt x="2020" y="135"/>
                  </a:lnTo>
                  <a:lnTo>
                    <a:pt x="2036" y="158"/>
                  </a:lnTo>
                  <a:lnTo>
                    <a:pt x="2050" y="185"/>
                  </a:lnTo>
                  <a:lnTo>
                    <a:pt x="2059" y="212"/>
                  </a:lnTo>
                  <a:lnTo>
                    <a:pt x="2063" y="240"/>
                  </a:lnTo>
                  <a:lnTo>
                    <a:pt x="2063" y="268"/>
                  </a:lnTo>
                  <a:lnTo>
                    <a:pt x="2059" y="296"/>
                  </a:lnTo>
                  <a:lnTo>
                    <a:pt x="2050" y="324"/>
                  </a:lnTo>
                  <a:lnTo>
                    <a:pt x="2005" y="431"/>
                  </a:lnTo>
                  <a:lnTo>
                    <a:pt x="2055" y="471"/>
                  </a:lnTo>
                  <a:lnTo>
                    <a:pt x="2104" y="515"/>
                  </a:lnTo>
                  <a:lnTo>
                    <a:pt x="2150" y="560"/>
                  </a:lnTo>
                  <a:lnTo>
                    <a:pt x="2193" y="608"/>
                  </a:lnTo>
                  <a:lnTo>
                    <a:pt x="2234" y="660"/>
                  </a:lnTo>
                  <a:lnTo>
                    <a:pt x="2341" y="615"/>
                  </a:lnTo>
                  <a:lnTo>
                    <a:pt x="2369" y="606"/>
                  </a:lnTo>
                  <a:lnTo>
                    <a:pt x="2396" y="602"/>
                  </a:lnTo>
                  <a:lnTo>
                    <a:pt x="2425" y="602"/>
                  </a:lnTo>
                  <a:lnTo>
                    <a:pt x="2453" y="606"/>
                  </a:lnTo>
                  <a:lnTo>
                    <a:pt x="2480" y="615"/>
                  </a:lnTo>
                  <a:lnTo>
                    <a:pt x="2506" y="628"/>
                  </a:lnTo>
                  <a:lnTo>
                    <a:pt x="2529" y="645"/>
                  </a:lnTo>
                  <a:lnTo>
                    <a:pt x="2549" y="665"/>
                  </a:lnTo>
                  <a:lnTo>
                    <a:pt x="2566" y="688"/>
                  </a:lnTo>
                  <a:lnTo>
                    <a:pt x="2580" y="714"/>
                  </a:lnTo>
                  <a:lnTo>
                    <a:pt x="2651" y="888"/>
                  </a:lnTo>
                  <a:lnTo>
                    <a:pt x="2660" y="915"/>
                  </a:lnTo>
                  <a:lnTo>
                    <a:pt x="2664" y="944"/>
                  </a:lnTo>
                  <a:lnTo>
                    <a:pt x="2664" y="971"/>
                  </a:lnTo>
                  <a:lnTo>
                    <a:pt x="2660" y="999"/>
                  </a:lnTo>
                  <a:lnTo>
                    <a:pt x="2651" y="1027"/>
                  </a:lnTo>
                  <a:lnTo>
                    <a:pt x="2638" y="1052"/>
                  </a:lnTo>
                  <a:lnTo>
                    <a:pt x="2621" y="1075"/>
                  </a:lnTo>
                  <a:lnTo>
                    <a:pt x="2601" y="1095"/>
                  </a:lnTo>
                  <a:lnTo>
                    <a:pt x="2577" y="1112"/>
                  </a:lnTo>
                  <a:lnTo>
                    <a:pt x="2552" y="1126"/>
                  </a:lnTo>
                  <a:lnTo>
                    <a:pt x="2445" y="1170"/>
                  </a:lnTo>
                  <a:lnTo>
                    <a:pt x="2453" y="1251"/>
                  </a:lnTo>
                  <a:lnTo>
                    <a:pt x="2456" y="1331"/>
                  </a:lnTo>
                  <a:lnTo>
                    <a:pt x="2453" y="1413"/>
                  </a:lnTo>
                  <a:lnTo>
                    <a:pt x="2445" y="1493"/>
                  </a:lnTo>
                  <a:lnTo>
                    <a:pt x="2552" y="1538"/>
                  </a:lnTo>
                  <a:lnTo>
                    <a:pt x="2579" y="1552"/>
                  </a:lnTo>
                  <a:lnTo>
                    <a:pt x="2602" y="1568"/>
                  </a:lnTo>
                  <a:lnTo>
                    <a:pt x="2622" y="1589"/>
                  </a:lnTo>
                  <a:lnTo>
                    <a:pt x="2638" y="1612"/>
                  </a:lnTo>
                  <a:lnTo>
                    <a:pt x="2650" y="1636"/>
                  </a:lnTo>
                  <a:lnTo>
                    <a:pt x="2660" y="1662"/>
                  </a:lnTo>
                  <a:lnTo>
                    <a:pt x="2664" y="1691"/>
                  </a:lnTo>
                  <a:lnTo>
                    <a:pt x="2664" y="1719"/>
                  </a:lnTo>
                  <a:lnTo>
                    <a:pt x="2660" y="1748"/>
                  </a:lnTo>
                  <a:lnTo>
                    <a:pt x="2651" y="1775"/>
                  </a:lnTo>
                  <a:lnTo>
                    <a:pt x="2579" y="1949"/>
                  </a:lnTo>
                  <a:lnTo>
                    <a:pt x="2565" y="1976"/>
                  </a:lnTo>
                  <a:lnTo>
                    <a:pt x="2548" y="2000"/>
                  </a:lnTo>
                  <a:lnTo>
                    <a:pt x="2528" y="2019"/>
                  </a:lnTo>
                  <a:lnTo>
                    <a:pt x="2505" y="2035"/>
                  </a:lnTo>
                  <a:lnTo>
                    <a:pt x="2479" y="2048"/>
                  </a:lnTo>
                  <a:lnTo>
                    <a:pt x="2453" y="2056"/>
                  </a:lnTo>
                  <a:lnTo>
                    <a:pt x="2426" y="2062"/>
                  </a:lnTo>
                  <a:lnTo>
                    <a:pt x="2397" y="2062"/>
                  </a:lnTo>
                  <a:lnTo>
                    <a:pt x="2369" y="2058"/>
                  </a:lnTo>
                  <a:lnTo>
                    <a:pt x="2340" y="2048"/>
                  </a:lnTo>
                  <a:lnTo>
                    <a:pt x="2233" y="2004"/>
                  </a:lnTo>
                  <a:lnTo>
                    <a:pt x="2192" y="2054"/>
                  </a:lnTo>
                  <a:lnTo>
                    <a:pt x="2149" y="2103"/>
                  </a:lnTo>
                  <a:lnTo>
                    <a:pt x="2103" y="2149"/>
                  </a:lnTo>
                  <a:lnTo>
                    <a:pt x="2054" y="2191"/>
                  </a:lnTo>
                  <a:lnTo>
                    <a:pt x="2004" y="2232"/>
                  </a:lnTo>
                  <a:lnTo>
                    <a:pt x="2048" y="2340"/>
                  </a:lnTo>
                  <a:lnTo>
                    <a:pt x="2058" y="2367"/>
                  </a:lnTo>
                  <a:lnTo>
                    <a:pt x="2062" y="2395"/>
                  </a:lnTo>
                  <a:lnTo>
                    <a:pt x="2062" y="2423"/>
                  </a:lnTo>
                  <a:lnTo>
                    <a:pt x="2058" y="2452"/>
                  </a:lnTo>
                  <a:lnTo>
                    <a:pt x="2048" y="2479"/>
                  </a:lnTo>
                  <a:lnTo>
                    <a:pt x="2035" y="2504"/>
                  </a:lnTo>
                  <a:lnTo>
                    <a:pt x="2019" y="2528"/>
                  </a:lnTo>
                  <a:lnTo>
                    <a:pt x="1999" y="2548"/>
                  </a:lnTo>
                  <a:lnTo>
                    <a:pt x="1975" y="2564"/>
                  </a:lnTo>
                  <a:lnTo>
                    <a:pt x="1950" y="2578"/>
                  </a:lnTo>
                  <a:lnTo>
                    <a:pt x="1776" y="2650"/>
                  </a:lnTo>
                  <a:lnTo>
                    <a:pt x="1753" y="2657"/>
                  </a:lnTo>
                  <a:lnTo>
                    <a:pt x="1730" y="2661"/>
                  </a:lnTo>
                  <a:lnTo>
                    <a:pt x="1706" y="2664"/>
                  </a:lnTo>
                  <a:lnTo>
                    <a:pt x="1672" y="2660"/>
                  </a:lnTo>
                  <a:lnTo>
                    <a:pt x="1637" y="2650"/>
                  </a:lnTo>
                  <a:lnTo>
                    <a:pt x="1610" y="2636"/>
                  </a:lnTo>
                  <a:lnTo>
                    <a:pt x="1588" y="2619"/>
                  </a:lnTo>
                  <a:lnTo>
                    <a:pt x="1568" y="2599"/>
                  </a:lnTo>
                  <a:lnTo>
                    <a:pt x="1551" y="2576"/>
                  </a:lnTo>
                  <a:lnTo>
                    <a:pt x="1538" y="2551"/>
                  </a:lnTo>
                  <a:lnTo>
                    <a:pt x="1472" y="2391"/>
                  </a:lnTo>
                  <a:lnTo>
                    <a:pt x="1467" y="2373"/>
                  </a:lnTo>
                  <a:lnTo>
                    <a:pt x="1467" y="2355"/>
                  </a:lnTo>
                  <a:lnTo>
                    <a:pt x="1472" y="2338"/>
                  </a:lnTo>
                  <a:lnTo>
                    <a:pt x="1481" y="2322"/>
                  </a:lnTo>
                  <a:lnTo>
                    <a:pt x="1493" y="2309"/>
                  </a:lnTo>
                  <a:lnTo>
                    <a:pt x="1510" y="2299"/>
                  </a:lnTo>
                  <a:lnTo>
                    <a:pt x="1528" y="2295"/>
                  </a:lnTo>
                  <a:lnTo>
                    <a:pt x="1546" y="2295"/>
                  </a:lnTo>
                  <a:lnTo>
                    <a:pt x="1564" y="2300"/>
                  </a:lnTo>
                  <a:lnTo>
                    <a:pt x="1579" y="2308"/>
                  </a:lnTo>
                  <a:lnTo>
                    <a:pt x="1593" y="2321"/>
                  </a:lnTo>
                  <a:lnTo>
                    <a:pt x="1602" y="2338"/>
                  </a:lnTo>
                  <a:lnTo>
                    <a:pt x="1667" y="2497"/>
                  </a:lnTo>
                  <a:lnTo>
                    <a:pt x="1674" y="2508"/>
                  </a:lnTo>
                  <a:lnTo>
                    <a:pt x="1681" y="2515"/>
                  </a:lnTo>
                  <a:lnTo>
                    <a:pt x="1691" y="2520"/>
                  </a:lnTo>
                  <a:lnTo>
                    <a:pt x="1701" y="2523"/>
                  </a:lnTo>
                  <a:lnTo>
                    <a:pt x="1713" y="2523"/>
                  </a:lnTo>
                  <a:lnTo>
                    <a:pt x="1722" y="2520"/>
                  </a:lnTo>
                  <a:lnTo>
                    <a:pt x="1896" y="2449"/>
                  </a:lnTo>
                  <a:lnTo>
                    <a:pt x="1906" y="2443"/>
                  </a:lnTo>
                  <a:lnTo>
                    <a:pt x="1914" y="2435"/>
                  </a:lnTo>
                  <a:lnTo>
                    <a:pt x="1919" y="2425"/>
                  </a:lnTo>
                  <a:lnTo>
                    <a:pt x="1923" y="2415"/>
                  </a:lnTo>
                  <a:lnTo>
                    <a:pt x="1923" y="2404"/>
                  </a:lnTo>
                  <a:lnTo>
                    <a:pt x="1919" y="2394"/>
                  </a:lnTo>
                  <a:lnTo>
                    <a:pt x="1853" y="2235"/>
                  </a:lnTo>
                  <a:lnTo>
                    <a:pt x="1849" y="2216"/>
                  </a:lnTo>
                  <a:lnTo>
                    <a:pt x="1849" y="2197"/>
                  </a:lnTo>
                  <a:lnTo>
                    <a:pt x="1855" y="2178"/>
                  </a:lnTo>
                  <a:lnTo>
                    <a:pt x="1865" y="2162"/>
                  </a:lnTo>
                  <a:lnTo>
                    <a:pt x="1879" y="2149"/>
                  </a:lnTo>
                  <a:lnTo>
                    <a:pt x="1932" y="2111"/>
                  </a:lnTo>
                  <a:lnTo>
                    <a:pt x="1982" y="2071"/>
                  </a:lnTo>
                  <a:lnTo>
                    <a:pt x="2028" y="2027"/>
                  </a:lnTo>
                  <a:lnTo>
                    <a:pt x="2072" y="1981"/>
                  </a:lnTo>
                  <a:lnTo>
                    <a:pt x="2112" y="1931"/>
                  </a:lnTo>
                  <a:lnTo>
                    <a:pt x="2150" y="1878"/>
                  </a:lnTo>
                  <a:lnTo>
                    <a:pt x="2163" y="1864"/>
                  </a:lnTo>
                  <a:lnTo>
                    <a:pt x="2179" y="1854"/>
                  </a:lnTo>
                  <a:lnTo>
                    <a:pt x="2197" y="1849"/>
                  </a:lnTo>
                  <a:lnTo>
                    <a:pt x="2216" y="1848"/>
                  </a:lnTo>
                  <a:lnTo>
                    <a:pt x="2236" y="1853"/>
                  </a:lnTo>
                  <a:lnTo>
                    <a:pt x="2395" y="1919"/>
                  </a:lnTo>
                  <a:lnTo>
                    <a:pt x="2408" y="1922"/>
                  </a:lnTo>
                  <a:lnTo>
                    <a:pt x="2421" y="1921"/>
                  </a:lnTo>
                  <a:lnTo>
                    <a:pt x="2433" y="1916"/>
                  </a:lnTo>
                  <a:lnTo>
                    <a:pt x="2442" y="1908"/>
                  </a:lnTo>
                  <a:lnTo>
                    <a:pt x="2450" y="1896"/>
                  </a:lnTo>
                  <a:lnTo>
                    <a:pt x="2523" y="1722"/>
                  </a:lnTo>
                  <a:lnTo>
                    <a:pt x="2525" y="1710"/>
                  </a:lnTo>
                  <a:lnTo>
                    <a:pt x="2524" y="1696"/>
                  </a:lnTo>
                  <a:lnTo>
                    <a:pt x="2519" y="1684"/>
                  </a:lnTo>
                  <a:lnTo>
                    <a:pt x="2511" y="1675"/>
                  </a:lnTo>
                  <a:lnTo>
                    <a:pt x="2499" y="1668"/>
                  </a:lnTo>
                  <a:lnTo>
                    <a:pt x="2340" y="1602"/>
                  </a:lnTo>
                  <a:lnTo>
                    <a:pt x="2323" y="1592"/>
                  </a:lnTo>
                  <a:lnTo>
                    <a:pt x="2310" y="1578"/>
                  </a:lnTo>
                  <a:lnTo>
                    <a:pt x="2301" y="1561"/>
                  </a:lnTo>
                  <a:lnTo>
                    <a:pt x="2297" y="1542"/>
                  </a:lnTo>
                  <a:lnTo>
                    <a:pt x="2298" y="1523"/>
                  </a:lnTo>
                  <a:lnTo>
                    <a:pt x="2310" y="1447"/>
                  </a:lnTo>
                  <a:lnTo>
                    <a:pt x="2316" y="1370"/>
                  </a:lnTo>
                  <a:lnTo>
                    <a:pt x="2316" y="1293"/>
                  </a:lnTo>
                  <a:lnTo>
                    <a:pt x="2310" y="1218"/>
                  </a:lnTo>
                  <a:lnTo>
                    <a:pt x="2298" y="1141"/>
                  </a:lnTo>
                  <a:lnTo>
                    <a:pt x="2297" y="1122"/>
                  </a:lnTo>
                  <a:lnTo>
                    <a:pt x="2301" y="1103"/>
                  </a:lnTo>
                  <a:lnTo>
                    <a:pt x="2310" y="1086"/>
                  </a:lnTo>
                  <a:lnTo>
                    <a:pt x="2322" y="1072"/>
                  </a:lnTo>
                  <a:lnTo>
                    <a:pt x="2340" y="1063"/>
                  </a:lnTo>
                  <a:lnTo>
                    <a:pt x="2499" y="996"/>
                  </a:lnTo>
                  <a:lnTo>
                    <a:pt x="2509" y="991"/>
                  </a:lnTo>
                  <a:lnTo>
                    <a:pt x="2517" y="983"/>
                  </a:lnTo>
                  <a:lnTo>
                    <a:pt x="2523" y="973"/>
                  </a:lnTo>
                  <a:lnTo>
                    <a:pt x="2525" y="962"/>
                  </a:lnTo>
                  <a:lnTo>
                    <a:pt x="2525" y="952"/>
                  </a:lnTo>
                  <a:lnTo>
                    <a:pt x="2523" y="941"/>
                  </a:lnTo>
                  <a:lnTo>
                    <a:pt x="2451" y="768"/>
                  </a:lnTo>
                  <a:lnTo>
                    <a:pt x="2445" y="758"/>
                  </a:lnTo>
                  <a:lnTo>
                    <a:pt x="2437" y="751"/>
                  </a:lnTo>
                  <a:lnTo>
                    <a:pt x="2428" y="745"/>
                  </a:lnTo>
                  <a:lnTo>
                    <a:pt x="2412" y="742"/>
                  </a:lnTo>
                  <a:lnTo>
                    <a:pt x="2396" y="745"/>
                  </a:lnTo>
                  <a:lnTo>
                    <a:pt x="2236" y="811"/>
                  </a:lnTo>
                  <a:lnTo>
                    <a:pt x="2217" y="816"/>
                  </a:lnTo>
                  <a:lnTo>
                    <a:pt x="2198" y="815"/>
                  </a:lnTo>
                  <a:lnTo>
                    <a:pt x="2180" y="810"/>
                  </a:lnTo>
                  <a:lnTo>
                    <a:pt x="2164" y="799"/>
                  </a:lnTo>
                  <a:lnTo>
                    <a:pt x="2150" y="784"/>
                  </a:lnTo>
                  <a:lnTo>
                    <a:pt x="2113" y="732"/>
                  </a:lnTo>
                  <a:lnTo>
                    <a:pt x="2072" y="682"/>
                  </a:lnTo>
                  <a:lnTo>
                    <a:pt x="2029" y="636"/>
                  </a:lnTo>
                  <a:lnTo>
                    <a:pt x="1983" y="593"/>
                  </a:lnTo>
                  <a:lnTo>
                    <a:pt x="1933" y="551"/>
                  </a:lnTo>
                  <a:lnTo>
                    <a:pt x="1880" y="515"/>
                  </a:lnTo>
                  <a:lnTo>
                    <a:pt x="1866" y="501"/>
                  </a:lnTo>
                  <a:lnTo>
                    <a:pt x="1855" y="485"/>
                  </a:lnTo>
                  <a:lnTo>
                    <a:pt x="1850" y="467"/>
                  </a:lnTo>
                  <a:lnTo>
                    <a:pt x="1850" y="448"/>
                  </a:lnTo>
                  <a:lnTo>
                    <a:pt x="1855" y="429"/>
                  </a:lnTo>
                  <a:lnTo>
                    <a:pt x="1920" y="269"/>
                  </a:lnTo>
                  <a:lnTo>
                    <a:pt x="1924" y="258"/>
                  </a:lnTo>
                  <a:lnTo>
                    <a:pt x="1924" y="248"/>
                  </a:lnTo>
                  <a:lnTo>
                    <a:pt x="1920" y="237"/>
                  </a:lnTo>
                  <a:lnTo>
                    <a:pt x="1915" y="228"/>
                  </a:lnTo>
                  <a:lnTo>
                    <a:pt x="1908" y="221"/>
                  </a:lnTo>
                  <a:lnTo>
                    <a:pt x="1898" y="215"/>
                  </a:lnTo>
                  <a:lnTo>
                    <a:pt x="1724" y="143"/>
                  </a:lnTo>
                  <a:lnTo>
                    <a:pt x="1711" y="139"/>
                  </a:lnTo>
                  <a:lnTo>
                    <a:pt x="1698" y="140"/>
                  </a:lnTo>
                  <a:lnTo>
                    <a:pt x="1686" y="146"/>
                  </a:lnTo>
                  <a:lnTo>
                    <a:pt x="1676" y="154"/>
                  </a:lnTo>
                  <a:lnTo>
                    <a:pt x="1670" y="165"/>
                  </a:lnTo>
                  <a:lnTo>
                    <a:pt x="1603" y="325"/>
                  </a:lnTo>
                  <a:lnTo>
                    <a:pt x="1594" y="342"/>
                  </a:lnTo>
                  <a:lnTo>
                    <a:pt x="1580" y="354"/>
                  </a:lnTo>
                  <a:lnTo>
                    <a:pt x="1563" y="364"/>
                  </a:lnTo>
                  <a:lnTo>
                    <a:pt x="1544" y="368"/>
                  </a:lnTo>
                  <a:lnTo>
                    <a:pt x="1524" y="367"/>
                  </a:lnTo>
                  <a:lnTo>
                    <a:pt x="1448" y="354"/>
                  </a:lnTo>
                  <a:lnTo>
                    <a:pt x="1372" y="348"/>
                  </a:lnTo>
                  <a:lnTo>
                    <a:pt x="1295" y="348"/>
                  </a:lnTo>
                  <a:lnTo>
                    <a:pt x="1218" y="354"/>
                  </a:lnTo>
                  <a:lnTo>
                    <a:pt x="1142" y="367"/>
                  </a:lnTo>
                  <a:lnTo>
                    <a:pt x="1122" y="368"/>
                  </a:lnTo>
                  <a:lnTo>
                    <a:pt x="1104" y="364"/>
                  </a:lnTo>
                  <a:lnTo>
                    <a:pt x="1087" y="355"/>
                  </a:lnTo>
                  <a:lnTo>
                    <a:pt x="1074" y="342"/>
                  </a:lnTo>
                  <a:lnTo>
                    <a:pt x="1063" y="325"/>
                  </a:lnTo>
                  <a:lnTo>
                    <a:pt x="998" y="165"/>
                  </a:lnTo>
                  <a:lnTo>
                    <a:pt x="991" y="155"/>
                  </a:lnTo>
                  <a:lnTo>
                    <a:pt x="984" y="148"/>
                  </a:lnTo>
                  <a:lnTo>
                    <a:pt x="975" y="143"/>
                  </a:lnTo>
                  <a:lnTo>
                    <a:pt x="964" y="139"/>
                  </a:lnTo>
                  <a:lnTo>
                    <a:pt x="953" y="139"/>
                  </a:lnTo>
                  <a:lnTo>
                    <a:pt x="943" y="143"/>
                  </a:lnTo>
                  <a:lnTo>
                    <a:pt x="769" y="214"/>
                  </a:lnTo>
                  <a:lnTo>
                    <a:pt x="757" y="222"/>
                  </a:lnTo>
                  <a:lnTo>
                    <a:pt x="749" y="231"/>
                  </a:lnTo>
                  <a:lnTo>
                    <a:pt x="745" y="243"/>
                  </a:lnTo>
                  <a:lnTo>
                    <a:pt x="743" y="255"/>
                  </a:lnTo>
                  <a:lnTo>
                    <a:pt x="746" y="269"/>
                  </a:lnTo>
                  <a:lnTo>
                    <a:pt x="812" y="428"/>
                  </a:lnTo>
                  <a:lnTo>
                    <a:pt x="817" y="447"/>
                  </a:lnTo>
                  <a:lnTo>
                    <a:pt x="816" y="466"/>
                  </a:lnTo>
                  <a:lnTo>
                    <a:pt x="811" y="484"/>
                  </a:lnTo>
                  <a:lnTo>
                    <a:pt x="801" y="501"/>
                  </a:lnTo>
                  <a:lnTo>
                    <a:pt x="786" y="514"/>
                  </a:lnTo>
                  <a:lnTo>
                    <a:pt x="733" y="551"/>
                  </a:lnTo>
                  <a:lnTo>
                    <a:pt x="684" y="592"/>
                  </a:lnTo>
                  <a:lnTo>
                    <a:pt x="637" y="635"/>
                  </a:lnTo>
                  <a:lnTo>
                    <a:pt x="593" y="682"/>
                  </a:lnTo>
                  <a:lnTo>
                    <a:pt x="553" y="732"/>
                  </a:lnTo>
                  <a:lnTo>
                    <a:pt x="515" y="784"/>
                  </a:lnTo>
                  <a:lnTo>
                    <a:pt x="502" y="798"/>
                  </a:lnTo>
                  <a:lnTo>
                    <a:pt x="486" y="809"/>
                  </a:lnTo>
                  <a:lnTo>
                    <a:pt x="468" y="814"/>
                  </a:lnTo>
                  <a:lnTo>
                    <a:pt x="449" y="815"/>
                  </a:lnTo>
                  <a:lnTo>
                    <a:pt x="430" y="810"/>
                  </a:lnTo>
                  <a:lnTo>
                    <a:pt x="270" y="743"/>
                  </a:lnTo>
                  <a:lnTo>
                    <a:pt x="260" y="741"/>
                  </a:lnTo>
                  <a:lnTo>
                    <a:pt x="249" y="741"/>
                  </a:lnTo>
                  <a:lnTo>
                    <a:pt x="238" y="743"/>
                  </a:lnTo>
                  <a:lnTo>
                    <a:pt x="229" y="750"/>
                  </a:lnTo>
                  <a:lnTo>
                    <a:pt x="221" y="757"/>
                  </a:lnTo>
                  <a:lnTo>
                    <a:pt x="215" y="766"/>
                  </a:lnTo>
                  <a:lnTo>
                    <a:pt x="144" y="940"/>
                  </a:lnTo>
                  <a:lnTo>
                    <a:pt x="140" y="953"/>
                  </a:lnTo>
                  <a:lnTo>
                    <a:pt x="141" y="966"/>
                  </a:lnTo>
                  <a:lnTo>
                    <a:pt x="146" y="978"/>
                  </a:lnTo>
                  <a:lnTo>
                    <a:pt x="154" y="988"/>
                  </a:lnTo>
                  <a:lnTo>
                    <a:pt x="166" y="995"/>
                  </a:lnTo>
                  <a:lnTo>
                    <a:pt x="326" y="1061"/>
                  </a:lnTo>
                  <a:lnTo>
                    <a:pt x="342" y="1070"/>
                  </a:lnTo>
                  <a:lnTo>
                    <a:pt x="354" y="1083"/>
                  </a:lnTo>
                  <a:lnTo>
                    <a:pt x="364" y="1098"/>
                  </a:lnTo>
                  <a:lnTo>
                    <a:pt x="368" y="1116"/>
                  </a:lnTo>
                  <a:lnTo>
                    <a:pt x="369" y="1134"/>
                  </a:lnTo>
                  <a:lnTo>
                    <a:pt x="364" y="1152"/>
                  </a:lnTo>
                  <a:lnTo>
                    <a:pt x="354" y="1169"/>
                  </a:lnTo>
                  <a:lnTo>
                    <a:pt x="342" y="1182"/>
                  </a:lnTo>
                  <a:lnTo>
                    <a:pt x="326" y="1191"/>
                  </a:lnTo>
                  <a:lnTo>
                    <a:pt x="309" y="1195"/>
                  </a:lnTo>
                  <a:lnTo>
                    <a:pt x="290" y="1195"/>
                  </a:lnTo>
                  <a:lnTo>
                    <a:pt x="272" y="1191"/>
                  </a:lnTo>
                  <a:lnTo>
                    <a:pt x="113" y="1125"/>
                  </a:lnTo>
                  <a:lnTo>
                    <a:pt x="87" y="1111"/>
                  </a:lnTo>
                  <a:lnTo>
                    <a:pt x="62" y="1094"/>
                  </a:lnTo>
                  <a:lnTo>
                    <a:pt x="43" y="1074"/>
                  </a:lnTo>
                  <a:lnTo>
                    <a:pt x="27" y="1051"/>
                  </a:lnTo>
                  <a:lnTo>
                    <a:pt x="14" y="1027"/>
                  </a:lnTo>
                  <a:lnTo>
                    <a:pt x="5" y="999"/>
                  </a:lnTo>
                  <a:lnTo>
                    <a:pt x="0" y="972"/>
                  </a:lnTo>
                  <a:lnTo>
                    <a:pt x="0" y="944"/>
                  </a:lnTo>
                  <a:lnTo>
                    <a:pt x="4" y="915"/>
                  </a:lnTo>
                  <a:lnTo>
                    <a:pt x="14" y="887"/>
                  </a:lnTo>
                  <a:lnTo>
                    <a:pt x="87" y="713"/>
                  </a:lnTo>
                  <a:lnTo>
                    <a:pt x="99" y="687"/>
                  </a:lnTo>
                  <a:lnTo>
                    <a:pt x="116" y="664"/>
                  </a:lnTo>
                  <a:lnTo>
                    <a:pt x="136" y="644"/>
                  </a:lnTo>
                  <a:lnTo>
                    <a:pt x="159" y="627"/>
                  </a:lnTo>
                  <a:lnTo>
                    <a:pt x="185" y="615"/>
                  </a:lnTo>
                  <a:lnTo>
                    <a:pt x="212" y="605"/>
                  </a:lnTo>
                  <a:lnTo>
                    <a:pt x="241" y="601"/>
                  </a:lnTo>
                  <a:lnTo>
                    <a:pt x="269" y="601"/>
                  </a:lnTo>
                  <a:lnTo>
                    <a:pt x="296" y="605"/>
                  </a:lnTo>
                  <a:lnTo>
                    <a:pt x="324" y="615"/>
                  </a:lnTo>
                  <a:lnTo>
                    <a:pt x="433" y="659"/>
                  </a:lnTo>
                  <a:lnTo>
                    <a:pt x="473" y="608"/>
                  </a:lnTo>
                  <a:lnTo>
                    <a:pt x="516" y="560"/>
                  </a:lnTo>
                  <a:lnTo>
                    <a:pt x="561" y="514"/>
                  </a:lnTo>
                  <a:lnTo>
                    <a:pt x="610" y="470"/>
                  </a:lnTo>
                  <a:lnTo>
                    <a:pt x="660" y="430"/>
                  </a:lnTo>
                  <a:lnTo>
                    <a:pt x="616" y="323"/>
                  </a:lnTo>
                  <a:lnTo>
                    <a:pt x="607" y="294"/>
                  </a:lnTo>
                  <a:lnTo>
                    <a:pt x="602" y="266"/>
                  </a:lnTo>
                  <a:lnTo>
                    <a:pt x="603" y="237"/>
                  </a:lnTo>
                  <a:lnTo>
                    <a:pt x="608" y="210"/>
                  </a:lnTo>
                  <a:lnTo>
                    <a:pt x="616" y="184"/>
                  </a:lnTo>
                  <a:lnTo>
                    <a:pt x="629" y="158"/>
                  </a:lnTo>
                  <a:lnTo>
                    <a:pt x="646" y="136"/>
                  </a:lnTo>
                  <a:lnTo>
                    <a:pt x="666" y="115"/>
                  </a:lnTo>
                  <a:lnTo>
                    <a:pt x="689" y="98"/>
                  </a:lnTo>
                  <a:lnTo>
                    <a:pt x="715" y="85"/>
                  </a:lnTo>
                  <a:lnTo>
                    <a:pt x="889" y="13"/>
                  </a:lnTo>
                  <a:lnTo>
                    <a:pt x="917" y="4"/>
                  </a:lnTo>
                  <a:lnTo>
                    <a:pt x="944" y="0"/>
                  </a:lnTo>
                  <a:lnTo>
                    <a:pt x="972" y="0"/>
                  </a:lnTo>
                  <a:lnTo>
                    <a:pt x="1001" y="4"/>
                  </a:lnTo>
                  <a:lnTo>
                    <a:pt x="1028" y="13"/>
                  </a:lnTo>
                  <a:lnTo>
                    <a:pt x="1054" y="27"/>
                  </a:lnTo>
                  <a:lnTo>
                    <a:pt x="1077" y="43"/>
                  </a:lnTo>
                  <a:lnTo>
                    <a:pt x="1097" y="64"/>
                  </a:lnTo>
                  <a:lnTo>
                    <a:pt x="1114" y="87"/>
                  </a:lnTo>
                  <a:lnTo>
                    <a:pt x="1126" y="112"/>
                  </a:lnTo>
                  <a:lnTo>
                    <a:pt x="1172" y="219"/>
                  </a:lnTo>
                  <a:lnTo>
                    <a:pt x="1252" y="211"/>
                  </a:lnTo>
                  <a:lnTo>
                    <a:pt x="1333" y="208"/>
                  </a:lnTo>
                  <a:lnTo>
                    <a:pt x="1414" y="211"/>
                  </a:lnTo>
                  <a:lnTo>
                    <a:pt x="1494" y="219"/>
                  </a:lnTo>
                  <a:lnTo>
                    <a:pt x="1540" y="112"/>
                  </a:lnTo>
                  <a:lnTo>
                    <a:pt x="1552" y="86"/>
                  </a:lnTo>
                  <a:lnTo>
                    <a:pt x="1570" y="62"/>
                  </a:lnTo>
                  <a:lnTo>
                    <a:pt x="1590" y="42"/>
                  </a:lnTo>
                  <a:lnTo>
                    <a:pt x="1613" y="26"/>
                  </a:lnTo>
                  <a:lnTo>
                    <a:pt x="1638" y="13"/>
                  </a:lnTo>
                  <a:lnTo>
                    <a:pt x="1664" y="4"/>
                  </a:lnTo>
                  <a:lnTo>
                    <a:pt x="1692" y="0"/>
                  </a:lnTo>
                  <a:lnTo>
                    <a:pt x="17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1" name="Freeform 243">
              <a:extLst>
                <a:ext uri="{FF2B5EF4-FFF2-40B4-BE49-F238E27FC236}">
                  <a16:creationId xmlns:a16="http://schemas.microsoft.com/office/drawing/2014/main" id="{9F193FD0-7A8A-B320-67BF-2AA95E3AA31F}"/>
                </a:ext>
              </a:extLst>
            </p:cNvPr>
            <p:cNvSpPr>
              <a:spLocks/>
            </p:cNvSpPr>
            <p:nvPr/>
          </p:nvSpPr>
          <p:spPr bwMode="auto">
            <a:xfrm>
              <a:off x="4606925" y="3586163"/>
              <a:ext cx="180975" cy="180975"/>
            </a:xfrm>
            <a:custGeom>
              <a:avLst/>
              <a:gdLst>
                <a:gd name="T0" fmla="*/ 573 w 1145"/>
                <a:gd name="T1" fmla="*/ 0 h 1143"/>
                <a:gd name="T2" fmla="*/ 694 w 1145"/>
                <a:gd name="T3" fmla="*/ 13 h 1143"/>
                <a:gd name="T4" fmla="*/ 807 w 1145"/>
                <a:gd name="T5" fmla="*/ 51 h 1143"/>
                <a:gd name="T6" fmla="*/ 908 w 1145"/>
                <a:gd name="T7" fmla="*/ 109 h 1143"/>
                <a:gd name="T8" fmla="*/ 995 w 1145"/>
                <a:gd name="T9" fmla="*/ 187 h 1143"/>
                <a:gd name="T10" fmla="*/ 1065 w 1145"/>
                <a:gd name="T11" fmla="*/ 280 h 1143"/>
                <a:gd name="T12" fmla="*/ 1114 w 1145"/>
                <a:gd name="T13" fmla="*/ 388 h 1143"/>
                <a:gd name="T14" fmla="*/ 1140 w 1145"/>
                <a:gd name="T15" fmla="*/ 505 h 1143"/>
                <a:gd name="T16" fmla="*/ 1142 w 1145"/>
                <a:gd name="T17" fmla="*/ 625 h 1143"/>
                <a:gd name="T18" fmla="*/ 1119 w 1145"/>
                <a:gd name="T19" fmla="*/ 737 h 1143"/>
                <a:gd name="T20" fmla="*/ 1077 w 1145"/>
                <a:gd name="T21" fmla="*/ 840 h 1143"/>
                <a:gd name="T22" fmla="*/ 1016 w 1145"/>
                <a:gd name="T23" fmla="*/ 932 h 1143"/>
                <a:gd name="T24" fmla="*/ 939 w 1145"/>
                <a:gd name="T25" fmla="*/ 1010 h 1143"/>
                <a:gd name="T26" fmla="*/ 848 w 1145"/>
                <a:gd name="T27" fmla="*/ 1072 h 1143"/>
                <a:gd name="T28" fmla="*/ 746 w 1145"/>
                <a:gd name="T29" fmla="*/ 1116 h 1143"/>
                <a:gd name="T30" fmla="*/ 634 w 1145"/>
                <a:gd name="T31" fmla="*/ 1139 h 1143"/>
                <a:gd name="T32" fmla="*/ 575 w 1145"/>
                <a:gd name="T33" fmla="*/ 1143 h 1143"/>
                <a:gd name="T34" fmla="*/ 540 w 1145"/>
                <a:gd name="T35" fmla="*/ 1133 h 1143"/>
                <a:gd name="T36" fmla="*/ 515 w 1145"/>
                <a:gd name="T37" fmla="*/ 1108 h 1143"/>
                <a:gd name="T38" fmla="*/ 506 w 1145"/>
                <a:gd name="T39" fmla="*/ 1073 h 1143"/>
                <a:gd name="T40" fmla="*/ 514 w 1145"/>
                <a:gd name="T41" fmla="*/ 1037 h 1143"/>
                <a:gd name="T42" fmla="*/ 539 w 1145"/>
                <a:gd name="T43" fmla="*/ 1012 h 1143"/>
                <a:gd name="T44" fmla="*/ 575 w 1145"/>
                <a:gd name="T45" fmla="*/ 1002 h 1143"/>
                <a:gd name="T46" fmla="*/ 673 w 1145"/>
                <a:gd name="T47" fmla="*/ 990 h 1143"/>
                <a:gd name="T48" fmla="*/ 764 w 1145"/>
                <a:gd name="T49" fmla="*/ 957 h 1143"/>
                <a:gd name="T50" fmla="*/ 844 w 1145"/>
                <a:gd name="T51" fmla="*/ 905 h 1143"/>
                <a:gd name="T52" fmla="*/ 910 w 1145"/>
                <a:gd name="T53" fmla="*/ 838 h 1143"/>
                <a:gd name="T54" fmla="*/ 960 w 1145"/>
                <a:gd name="T55" fmla="*/ 758 h 1143"/>
                <a:gd name="T56" fmla="*/ 992 w 1145"/>
                <a:gd name="T57" fmla="*/ 666 h 1143"/>
                <a:gd name="T58" fmla="*/ 1003 w 1145"/>
                <a:gd name="T59" fmla="*/ 568 h 1143"/>
                <a:gd name="T60" fmla="*/ 990 w 1145"/>
                <a:gd name="T61" fmla="*/ 463 h 1143"/>
                <a:gd name="T62" fmla="*/ 952 w 1145"/>
                <a:gd name="T63" fmla="*/ 367 h 1143"/>
                <a:gd name="T64" fmla="*/ 893 w 1145"/>
                <a:gd name="T65" fmla="*/ 284 h 1143"/>
                <a:gd name="T66" fmla="*/ 817 w 1145"/>
                <a:gd name="T67" fmla="*/ 216 h 1143"/>
                <a:gd name="T68" fmla="*/ 727 w 1145"/>
                <a:gd name="T69" fmla="*/ 169 h 1143"/>
                <a:gd name="T70" fmla="*/ 626 w 1145"/>
                <a:gd name="T71" fmla="*/ 143 h 1143"/>
                <a:gd name="T72" fmla="*/ 569 w 1145"/>
                <a:gd name="T73" fmla="*/ 139 h 1143"/>
                <a:gd name="T74" fmla="*/ 473 w 1145"/>
                <a:gd name="T75" fmla="*/ 151 h 1143"/>
                <a:gd name="T76" fmla="*/ 382 w 1145"/>
                <a:gd name="T77" fmla="*/ 184 h 1143"/>
                <a:gd name="T78" fmla="*/ 301 w 1145"/>
                <a:gd name="T79" fmla="*/ 235 h 1143"/>
                <a:gd name="T80" fmla="*/ 232 w 1145"/>
                <a:gd name="T81" fmla="*/ 305 h 1143"/>
                <a:gd name="T82" fmla="*/ 182 w 1145"/>
                <a:gd name="T83" fmla="*/ 387 h 1143"/>
                <a:gd name="T84" fmla="*/ 151 w 1145"/>
                <a:gd name="T85" fmla="*/ 478 h 1143"/>
                <a:gd name="T86" fmla="*/ 141 w 1145"/>
                <a:gd name="T87" fmla="*/ 575 h 1143"/>
                <a:gd name="T88" fmla="*/ 132 w 1145"/>
                <a:gd name="T89" fmla="*/ 610 h 1143"/>
                <a:gd name="T90" fmla="*/ 107 w 1145"/>
                <a:gd name="T91" fmla="*/ 636 h 1143"/>
                <a:gd name="T92" fmla="*/ 71 w 1145"/>
                <a:gd name="T93" fmla="*/ 645 h 1143"/>
                <a:gd name="T94" fmla="*/ 52 w 1145"/>
                <a:gd name="T95" fmla="*/ 643 h 1143"/>
                <a:gd name="T96" fmla="*/ 21 w 1145"/>
                <a:gd name="T97" fmla="*/ 625 h 1143"/>
                <a:gd name="T98" fmla="*/ 3 w 1145"/>
                <a:gd name="T99" fmla="*/ 593 h 1143"/>
                <a:gd name="T100" fmla="*/ 3 w 1145"/>
                <a:gd name="T101" fmla="*/ 519 h 1143"/>
                <a:gd name="T102" fmla="*/ 24 w 1145"/>
                <a:gd name="T103" fmla="*/ 409 h 1143"/>
                <a:gd name="T104" fmla="*/ 66 w 1145"/>
                <a:gd name="T105" fmla="*/ 306 h 1143"/>
                <a:gd name="T106" fmla="*/ 127 w 1145"/>
                <a:gd name="T107" fmla="*/ 213 h 1143"/>
                <a:gd name="T108" fmla="*/ 207 w 1145"/>
                <a:gd name="T109" fmla="*/ 132 h 1143"/>
                <a:gd name="T110" fmla="*/ 300 w 1145"/>
                <a:gd name="T111" fmla="*/ 69 h 1143"/>
                <a:gd name="T112" fmla="*/ 402 w 1145"/>
                <a:gd name="T113" fmla="*/ 25 h 1143"/>
                <a:gd name="T114" fmla="*/ 512 w 1145"/>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5" h="1143">
                  <a:moveTo>
                    <a:pt x="569" y="0"/>
                  </a:moveTo>
                  <a:lnTo>
                    <a:pt x="573" y="0"/>
                  </a:lnTo>
                  <a:lnTo>
                    <a:pt x="634" y="3"/>
                  </a:lnTo>
                  <a:lnTo>
                    <a:pt x="694" y="13"/>
                  </a:lnTo>
                  <a:lnTo>
                    <a:pt x="752" y="29"/>
                  </a:lnTo>
                  <a:lnTo>
                    <a:pt x="807" y="51"/>
                  </a:lnTo>
                  <a:lnTo>
                    <a:pt x="860" y="77"/>
                  </a:lnTo>
                  <a:lnTo>
                    <a:pt x="908" y="109"/>
                  </a:lnTo>
                  <a:lnTo>
                    <a:pt x="954" y="146"/>
                  </a:lnTo>
                  <a:lnTo>
                    <a:pt x="995" y="187"/>
                  </a:lnTo>
                  <a:lnTo>
                    <a:pt x="1033" y="232"/>
                  </a:lnTo>
                  <a:lnTo>
                    <a:pt x="1065" y="280"/>
                  </a:lnTo>
                  <a:lnTo>
                    <a:pt x="1092" y="332"/>
                  </a:lnTo>
                  <a:lnTo>
                    <a:pt x="1114" y="388"/>
                  </a:lnTo>
                  <a:lnTo>
                    <a:pt x="1130" y="445"/>
                  </a:lnTo>
                  <a:lnTo>
                    <a:pt x="1140" y="505"/>
                  </a:lnTo>
                  <a:lnTo>
                    <a:pt x="1145" y="567"/>
                  </a:lnTo>
                  <a:lnTo>
                    <a:pt x="1142" y="625"/>
                  </a:lnTo>
                  <a:lnTo>
                    <a:pt x="1133" y="682"/>
                  </a:lnTo>
                  <a:lnTo>
                    <a:pt x="1119" y="737"/>
                  </a:lnTo>
                  <a:lnTo>
                    <a:pt x="1101" y="790"/>
                  </a:lnTo>
                  <a:lnTo>
                    <a:pt x="1077" y="840"/>
                  </a:lnTo>
                  <a:lnTo>
                    <a:pt x="1049" y="888"/>
                  </a:lnTo>
                  <a:lnTo>
                    <a:pt x="1016" y="932"/>
                  </a:lnTo>
                  <a:lnTo>
                    <a:pt x="979" y="972"/>
                  </a:lnTo>
                  <a:lnTo>
                    <a:pt x="939" y="1010"/>
                  </a:lnTo>
                  <a:lnTo>
                    <a:pt x="896" y="1042"/>
                  </a:lnTo>
                  <a:lnTo>
                    <a:pt x="848" y="1072"/>
                  </a:lnTo>
                  <a:lnTo>
                    <a:pt x="799" y="1096"/>
                  </a:lnTo>
                  <a:lnTo>
                    <a:pt x="746" y="1116"/>
                  </a:lnTo>
                  <a:lnTo>
                    <a:pt x="691" y="1130"/>
                  </a:lnTo>
                  <a:lnTo>
                    <a:pt x="634" y="1139"/>
                  </a:lnTo>
                  <a:lnTo>
                    <a:pt x="576" y="1143"/>
                  </a:lnTo>
                  <a:lnTo>
                    <a:pt x="575" y="1143"/>
                  </a:lnTo>
                  <a:lnTo>
                    <a:pt x="557" y="1140"/>
                  </a:lnTo>
                  <a:lnTo>
                    <a:pt x="540" y="1133"/>
                  </a:lnTo>
                  <a:lnTo>
                    <a:pt x="526" y="1123"/>
                  </a:lnTo>
                  <a:lnTo>
                    <a:pt x="515" y="1108"/>
                  </a:lnTo>
                  <a:lnTo>
                    <a:pt x="508" y="1092"/>
                  </a:lnTo>
                  <a:lnTo>
                    <a:pt x="506" y="1073"/>
                  </a:lnTo>
                  <a:lnTo>
                    <a:pt x="508" y="1054"/>
                  </a:lnTo>
                  <a:lnTo>
                    <a:pt x="514" y="1037"/>
                  </a:lnTo>
                  <a:lnTo>
                    <a:pt x="525" y="1022"/>
                  </a:lnTo>
                  <a:lnTo>
                    <a:pt x="539" y="1012"/>
                  </a:lnTo>
                  <a:lnTo>
                    <a:pt x="556" y="1005"/>
                  </a:lnTo>
                  <a:lnTo>
                    <a:pt x="575" y="1002"/>
                  </a:lnTo>
                  <a:lnTo>
                    <a:pt x="625" y="999"/>
                  </a:lnTo>
                  <a:lnTo>
                    <a:pt x="673" y="990"/>
                  </a:lnTo>
                  <a:lnTo>
                    <a:pt x="720" y="976"/>
                  </a:lnTo>
                  <a:lnTo>
                    <a:pt x="764" y="957"/>
                  </a:lnTo>
                  <a:lnTo>
                    <a:pt x="805" y="933"/>
                  </a:lnTo>
                  <a:lnTo>
                    <a:pt x="844" y="905"/>
                  </a:lnTo>
                  <a:lnTo>
                    <a:pt x="879" y="873"/>
                  </a:lnTo>
                  <a:lnTo>
                    <a:pt x="910" y="838"/>
                  </a:lnTo>
                  <a:lnTo>
                    <a:pt x="937" y="799"/>
                  </a:lnTo>
                  <a:lnTo>
                    <a:pt x="960" y="758"/>
                  </a:lnTo>
                  <a:lnTo>
                    <a:pt x="979" y="714"/>
                  </a:lnTo>
                  <a:lnTo>
                    <a:pt x="992" y="666"/>
                  </a:lnTo>
                  <a:lnTo>
                    <a:pt x="1000" y="618"/>
                  </a:lnTo>
                  <a:lnTo>
                    <a:pt x="1003" y="568"/>
                  </a:lnTo>
                  <a:lnTo>
                    <a:pt x="999" y="514"/>
                  </a:lnTo>
                  <a:lnTo>
                    <a:pt x="990" y="463"/>
                  </a:lnTo>
                  <a:lnTo>
                    <a:pt x="973" y="413"/>
                  </a:lnTo>
                  <a:lnTo>
                    <a:pt x="952" y="367"/>
                  </a:lnTo>
                  <a:lnTo>
                    <a:pt x="924" y="324"/>
                  </a:lnTo>
                  <a:lnTo>
                    <a:pt x="893" y="284"/>
                  </a:lnTo>
                  <a:lnTo>
                    <a:pt x="857" y="248"/>
                  </a:lnTo>
                  <a:lnTo>
                    <a:pt x="817" y="216"/>
                  </a:lnTo>
                  <a:lnTo>
                    <a:pt x="773" y="190"/>
                  </a:lnTo>
                  <a:lnTo>
                    <a:pt x="727" y="169"/>
                  </a:lnTo>
                  <a:lnTo>
                    <a:pt x="678" y="153"/>
                  </a:lnTo>
                  <a:lnTo>
                    <a:pt x="626" y="143"/>
                  </a:lnTo>
                  <a:lnTo>
                    <a:pt x="572" y="139"/>
                  </a:lnTo>
                  <a:lnTo>
                    <a:pt x="569" y="139"/>
                  </a:lnTo>
                  <a:lnTo>
                    <a:pt x="520" y="142"/>
                  </a:lnTo>
                  <a:lnTo>
                    <a:pt x="473" y="151"/>
                  </a:lnTo>
                  <a:lnTo>
                    <a:pt x="427" y="165"/>
                  </a:lnTo>
                  <a:lnTo>
                    <a:pt x="382" y="184"/>
                  </a:lnTo>
                  <a:lnTo>
                    <a:pt x="341" y="207"/>
                  </a:lnTo>
                  <a:lnTo>
                    <a:pt x="301" y="235"/>
                  </a:lnTo>
                  <a:lnTo>
                    <a:pt x="265" y="268"/>
                  </a:lnTo>
                  <a:lnTo>
                    <a:pt x="232" y="305"/>
                  </a:lnTo>
                  <a:lnTo>
                    <a:pt x="205" y="345"/>
                  </a:lnTo>
                  <a:lnTo>
                    <a:pt x="182" y="387"/>
                  </a:lnTo>
                  <a:lnTo>
                    <a:pt x="164" y="431"/>
                  </a:lnTo>
                  <a:lnTo>
                    <a:pt x="151" y="478"/>
                  </a:lnTo>
                  <a:lnTo>
                    <a:pt x="143" y="525"/>
                  </a:lnTo>
                  <a:lnTo>
                    <a:pt x="141" y="575"/>
                  </a:lnTo>
                  <a:lnTo>
                    <a:pt x="139" y="592"/>
                  </a:lnTo>
                  <a:lnTo>
                    <a:pt x="132" y="610"/>
                  </a:lnTo>
                  <a:lnTo>
                    <a:pt x="121" y="624"/>
                  </a:lnTo>
                  <a:lnTo>
                    <a:pt x="107" y="636"/>
                  </a:lnTo>
                  <a:lnTo>
                    <a:pt x="90" y="643"/>
                  </a:lnTo>
                  <a:lnTo>
                    <a:pt x="71" y="645"/>
                  </a:lnTo>
                  <a:lnTo>
                    <a:pt x="70" y="645"/>
                  </a:lnTo>
                  <a:lnTo>
                    <a:pt x="52" y="643"/>
                  </a:lnTo>
                  <a:lnTo>
                    <a:pt x="35" y="636"/>
                  </a:lnTo>
                  <a:lnTo>
                    <a:pt x="21" y="625"/>
                  </a:lnTo>
                  <a:lnTo>
                    <a:pt x="10" y="610"/>
                  </a:lnTo>
                  <a:lnTo>
                    <a:pt x="3" y="593"/>
                  </a:lnTo>
                  <a:lnTo>
                    <a:pt x="0" y="576"/>
                  </a:lnTo>
                  <a:lnTo>
                    <a:pt x="3" y="519"/>
                  </a:lnTo>
                  <a:lnTo>
                    <a:pt x="11" y="463"/>
                  </a:lnTo>
                  <a:lnTo>
                    <a:pt x="24" y="409"/>
                  </a:lnTo>
                  <a:lnTo>
                    <a:pt x="42" y="356"/>
                  </a:lnTo>
                  <a:lnTo>
                    <a:pt x="66" y="306"/>
                  </a:lnTo>
                  <a:lnTo>
                    <a:pt x="94" y="258"/>
                  </a:lnTo>
                  <a:lnTo>
                    <a:pt x="127" y="213"/>
                  </a:lnTo>
                  <a:lnTo>
                    <a:pt x="165" y="170"/>
                  </a:lnTo>
                  <a:lnTo>
                    <a:pt x="207" y="132"/>
                  </a:lnTo>
                  <a:lnTo>
                    <a:pt x="251" y="98"/>
                  </a:lnTo>
                  <a:lnTo>
                    <a:pt x="300" y="69"/>
                  </a:lnTo>
                  <a:lnTo>
                    <a:pt x="350" y="44"/>
                  </a:lnTo>
                  <a:lnTo>
                    <a:pt x="402" y="25"/>
                  </a:lnTo>
                  <a:lnTo>
                    <a:pt x="456" y="12"/>
                  </a:lnTo>
                  <a:lnTo>
                    <a:pt x="512" y="3"/>
                  </a:lnTo>
                  <a:lnTo>
                    <a:pt x="5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2" name="Freeform 244">
              <a:extLst>
                <a:ext uri="{FF2B5EF4-FFF2-40B4-BE49-F238E27FC236}">
                  <a16:creationId xmlns:a16="http://schemas.microsoft.com/office/drawing/2014/main" id="{0BE031BF-F3F2-CA94-50AB-C91F0600906D}"/>
                </a:ext>
              </a:extLst>
            </p:cNvPr>
            <p:cNvSpPr>
              <a:spLocks noEditPoints="1"/>
            </p:cNvSpPr>
            <p:nvPr/>
          </p:nvSpPr>
          <p:spPr bwMode="auto">
            <a:xfrm>
              <a:off x="4356100" y="3684588"/>
              <a:ext cx="327025" cy="327025"/>
            </a:xfrm>
            <a:custGeom>
              <a:avLst/>
              <a:gdLst>
                <a:gd name="T0" fmla="*/ 950 w 2058"/>
                <a:gd name="T1" fmla="*/ 279 h 2058"/>
                <a:gd name="T2" fmla="*/ 789 w 2058"/>
                <a:gd name="T3" fmla="*/ 378 h 2058"/>
                <a:gd name="T4" fmla="*/ 571 w 2058"/>
                <a:gd name="T5" fmla="*/ 455 h 2058"/>
                <a:gd name="T6" fmla="*/ 453 w 2058"/>
                <a:gd name="T7" fmla="*/ 350 h 2058"/>
                <a:gd name="T8" fmla="*/ 353 w 2058"/>
                <a:gd name="T9" fmla="*/ 465 h 2058"/>
                <a:gd name="T10" fmla="*/ 422 w 2058"/>
                <a:gd name="T11" fmla="*/ 688 h 2058"/>
                <a:gd name="T12" fmla="*/ 315 w 2058"/>
                <a:gd name="T13" fmla="*/ 938 h 2058"/>
                <a:gd name="T14" fmla="*/ 142 w 2058"/>
                <a:gd name="T15" fmla="*/ 957 h 2058"/>
                <a:gd name="T16" fmla="*/ 153 w 2058"/>
                <a:gd name="T17" fmla="*/ 1109 h 2058"/>
                <a:gd name="T18" fmla="*/ 360 w 2058"/>
                <a:gd name="T19" fmla="*/ 1219 h 2058"/>
                <a:gd name="T20" fmla="*/ 461 w 2058"/>
                <a:gd name="T21" fmla="*/ 1470 h 2058"/>
                <a:gd name="T22" fmla="*/ 351 w 2058"/>
                <a:gd name="T23" fmla="*/ 1605 h 2058"/>
                <a:gd name="T24" fmla="*/ 463 w 2058"/>
                <a:gd name="T25" fmla="*/ 1708 h 2058"/>
                <a:gd name="T26" fmla="*/ 643 w 2058"/>
                <a:gd name="T27" fmla="*/ 1607 h 2058"/>
                <a:gd name="T28" fmla="*/ 928 w 2058"/>
                <a:gd name="T29" fmla="*/ 1730 h 2058"/>
                <a:gd name="T30" fmla="*/ 954 w 2058"/>
                <a:gd name="T31" fmla="*/ 1916 h 2058"/>
                <a:gd name="T32" fmla="*/ 1109 w 2058"/>
                <a:gd name="T33" fmla="*/ 1911 h 2058"/>
                <a:gd name="T34" fmla="*/ 1167 w 2058"/>
                <a:gd name="T35" fmla="*/ 1713 h 2058"/>
                <a:gd name="T36" fmla="*/ 1453 w 2058"/>
                <a:gd name="T37" fmla="*/ 1597 h 2058"/>
                <a:gd name="T38" fmla="*/ 1602 w 2058"/>
                <a:gd name="T39" fmla="*/ 1710 h 2058"/>
                <a:gd name="T40" fmla="*/ 1710 w 2058"/>
                <a:gd name="T41" fmla="*/ 1602 h 2058"/>
                <a:gd name="T42" fmla="*/ 1598 w 2058"/>
                <a:gd name="T43" fmla="*/ 1454 h 2058"/>
                <a:gd name="T44" fmla="*/ 1713 w 2058"/>
                <a:gd name="T45" fmla="*/ 1167 h 2058"/>
                <a:gd name="T46" fmla="*/ 1911 w 2058"/>
                <a:gd name="T47" fmla="*/ 1110 h 2058"/>
                <a:gd name="T48" fmla="*/ 1917 w 2058"/>
                <a:gd name="T49" fmla="*/ 955 h 2058"/>
                <a:gd name="T50" fmla="*/ 1731 w 2058"/>
                <a:gd name="T51" fmla="*/ 928 h 2058"/>
                <a:gd name="T52" fmla="*/ 1609 w 2058"/>
                <a:gd name="T53" fmla="*/ 644 h 2058"/>
                <a:gd name="T54" fmla="*/ 1708 w 2058"/>
                <a:gd name="T55" fmla="*/ 464 h 2058"/>
                <a:gd name="T56" fmla="*/ 1607 w 2058"/>
                <a:gd name="T57" fmla="*/ 352 h 2058"/>
                <a:gd name="T58" fmla="*/ 1490 w 2058"/>
                <a:gd name="T59" fmla="*/ 455 h 2058"/>
                <a:gd name="T60" fmla="*/ 1272 w 2058"/>
                <a:gd name="T61" fmla="*/ 378 h 2058"/>
                <a:gd name="T62" fmla="*/ 1110 w 2058"/>
                <a:gd name="T63" fmla="*/ 279 h 2058"/>
                <a:gd name="T64" fmla="*/ 962 w 2058"/>
                <a:gd name="T65" fmla="*/ 141 h 2058"/>
                <a:gd name="T66" fmla="*/ 1224 w 2058"/>
                <a:gd name="T67" fmla="*/ 67 h 2058"/>
                <a:gd name="T68" fmla="*/ 1398 w 2058"/>
                <a:gd name="T69" fmla="*/ 279 h 2058"/>
                <a:gd name="T70" fmla="*/ 1602 w 2058"/>
                <a:gd name="T71" fmla="*/ 209 h 2058"/>
                <a:gd name="T72" fmla="*/ 1834 w 2058"/>
                <a:gd name="T73" fmla="*/ 388 h 2058"/>
                <a:gd name="T74" fmla="*/ 1805 w 2058"/>
                <a:gd name="T75" fmla="*/ 564 h 2058"/>
                <a:gd name="T76" fmla="*/ 1937 w 2058"/>
                <a:gd name="T77" fmla="*/ 812 h 2058"/>
                <a:gd name="T78" fmla="*/ 2058 w 2058"/>
                <a:gd name="T79" fmla="*/ 960 h 2058"/>
                <a:gd name="T80" fmla="*/ 1966 w 2058"/>
                <a:gd name="T81" fmla="*/ 1238 h 2058"/>
                <a:gd name="T82" fmla="*/ 1756 w 2058"/>
                <a:gd name="T83" fmla="*/ 1444 h 2058"/>
                <a:gd name="T84" fmla="*/ 1848 w 2058"/>
                <a:gd name="T85" fmla="*/ 1631 h 2058"/>
                <a:gd name="T86" fmla="*/ 1648 w 2058"/>
                <a:gd name="T87" fmla="*/ 1841 h 2058"/>
                <a:gd name="T88" fmla="*/ 1445 w 2058"/>
                <a:gd name="T89" fmla="*/ 1755 h 2058"/>
                <a:gd name="T90" fmla="*/ 1238 w 2058"/>
                <a:gd name="T91" fmla="*/ 1965 h 2058"/>
                <a:gd name="T92" fmla="*/ 961 w 2058"/>
                <a:gd name="T93" fmla="*/ 2058 h 2058"/>
                <a:gd name="T94" fmla="*/ 812 w 2058"/>
                <a:gd name="T95" fmla="*/ 1936 h 2058"/>
                <a:gd name="T96" fmla="*/ 564 w 2058"/>
                <a:gd name="T97" fmla="*/ 1805 h 2058"/>
                <a:gd name="T98" fmla="*/ 400 w 2058"/>
                <a:gd name="T99" fmla="*/ 1837 h 2058"/>
                <a:gd name="T100" fmla="*/ 210 w 2058"/>
                <a:gd name="T101" fmla="*/ 1614 h 2058"/>
                <a:gd name="T102" fmla="*/ 278 w 2058"/>
                <a:gd name="T103" fmla="*/ 1397 h 2058"/>
                <a:gd name="T104" fmla="*/ 67 w 2058"/>
                <a:gd name="T105" fmla="*/ 1223 h 2058"/>
                <a:gd name="T106" fmla="*/ 3 w 2058"/>
                <a:gd name="T107" fmla="*/ 930 h 2058"/>
                <a:gd name="T108" fmla="*/ 152 w 2058"/>
                <a:gd name="T109" fmla="*/ 809 h 2058"/>
                <a:gd name="T110" fmla="*/ 236 w 2058"/>
                <a:gd name="T111" fmla="*/ 543 h 2058"/>
                <a:gd name="T112" fmla="*/ 236 w 2058"/>
                <a:gd name="T113" fmla="*/ 371 h 2058"/>
                <a:gd name="T114" fmla="*/ 458 w 2058"/>
                <a:gd name="T115" fmla="*/ 209 h 2058"/>
                <a:gd name="T116" fmla="*/ 709 w 2058"/>
                <a:gd name="T117" fmla="*/ 256 h 2058"/>
                <a:gd name="T118" fmla="*/ 853 w 2058"/>
                <a:gd name="T119" fmla="*/ 45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8" h="2058">
                  <a:moveTo>
                    <a:pt x="962" y="141"/>
                  </a:moveTo>
                  <a:lnTo>
                    <a:pt x="958" y="143"/>
                  </a:lnTo>
                  <a:lnTo>
                    <a:pt x="954" y="145"/>
                  </a:lnTo>
                  <a:lnTo>
                    <a:pt x="952" y="147"/>
                  </a:lnTo>
                  <a:lnTo>
                    <a:pt x="951" y="150"/>
                  </a:lnTo>
                  <a:lnTo>
                    <a:pt x="950" y="153"/>
                  </a:lnTo>
                  <a:lnTo>
                    <a:pt x="950" y="279"/>
                  </a:lnTo>
                  <a:lnTo>
                    <a:pt x="947" y="299"/>
                  </a:lnTo>
                  <a:lnTo>
                    <a:pt x="940" y="315"/>
                  </a:lnTo>
                  <a:lnTo>
                    <a:pt x="928" y="330"/>
                  </a:lnTo>
                  <a:lnTo>
                    <a:pt x="912" y="342"/>
                  </a:lnTo>
                  <a:lnTo>
                    <a:pt x="893" y="348"/>
                  </a:lnTo>
                  <a:lnTo>
                    <a:pt x="840" y="361"/>
                  </a:lnTo>
                  <a:lnTo>
                    <a:pt x="789" y="378"/>
                  </a:lnTo>
                  <a:lnTo>
                    <a:pt x="738" y="398"/>
                  </a:lnTo>
                  <a:lnTo>
                    <a:pt x="690" y="423"/>
                  </a:lnTo>
                  <a:lnTo>
                    <a:pt x="643" y="451"/>
                  </a:lnTo>
                  <a:lnTo>
                    <a:pt x="625" y="460"/>
                  </a:lnTo>
                  <a:lnTo>
                    <a:pt x="607" y="464"/>
                  </a:lnTo>
                  <a:lnTo>
                    <a:pt x="588" y="462"/>
                  </a:lnTo>
                  <a:lnTo>
                    <a:pt x="571" y="455"/>
                  </a:lnTo>
                  <a:lnTo>
                    <a:pt x="555" y="443"/>
                  </a:lnTo>
                  <a:lnTo>
                    <a:pt x="466" y="352"/>
                  </a:lnTo>
                  <a:lnTo>
                    <a:pt x="463" y="350"/>
                  </a:lnTo>
                  <a:lnTo>
                    <a:pt x="461" y="349"/>
                  </a:lnTo>
                  <a:lnTo>
                    <a:pt x="458" y="349"/>
                  </a:lnTo>
                  <a:lnTo>
                    <a:pt x="456" y="349"/>
                  </a:lnTo>
                  <a:lnTo>
                    <a:pt x="453" y="350"/>
                  </a:lnTo>
                  <a:lnTo>
                    <a:pt x="450" y="352"/>
                  </a:lnTo>
                  <a:lnTo>
                    <a:pt x="353" y="449"/>
                  </a:lnTo>
                  <a:lnTo>
                    <a:pt x="351" y="452"/>
                  </a:lnTo>
                  <a:lnTo>
                    <a:pt x="350" y="456"/>
                  </a:lnTo>
                  <a:lnTo>
                    <a:pt x="350" y="459"/>
                  </a:lnTo>
                  <a:lnTo>
                    <a:pt x="351" y="462"/>
                  </a:lnTo>
                  <a:lnTo>
                    <a:pt x="353" y="465"/>
                  </a:lnTo>
                  <a:lnTo>
                    <a:pt x="443" y="554"/>
                  </a:lnTo>
                  <a:lnTo>
                    <a:pt x="455" y="569"/>
                  </a:lnTo>
                  <a:lnTo>
                    <a:pt x="461" y="587"/>
                  </a:lnTo>
                  <a:lnTo>
                    <a:pt x="463" y="606"/>
                  </a:lnTo>
                  <a:lnTo>
                    <a:pt x="460" y="625"/>
                  </a:lnTo>
                  <a:lnTo>
                    <a:pt x="451" y="642"/>
                  </a:lnTo>
                  <a:lnTo>
                    <a:pt x="422" y="688"/>
                  </a:lnTo>
                  <a:lnTo>
                    <a:pt x="398" y="737"/>
                  </a:lnTo>
                  <a:lnTo>
                    <a:pt x="376" y="788"/>
                  </a:lnTo>
                  <a:lnTo>
                    <a:pt x="360" y="839"/>
                  </a:lnTo>
                  <a:lnTo>
                    <a:pt x="347" y="892"/>
                  </a:lnTo>
                  <a:lnTo>
                    <a:pt x="341" y="911"/>
                  </a:lnTo>
                  <a:lnTo>
                    <a:pt x="330" y="927"/>
                  </a:lnTo>
                  <a:lnTo>
                    <a:pt x="315" y="938"/>
                  </a:lnTo>
                  <a:lnTo>
                    <a:pt x="297" y="947"/>
                  </a:lnTo>
                  <a:lnTo>
                    <a:pt x="278" y="949"/>
                  </a:lnTo>
                  <a:lnTo>
                    <a:pt x="153" y="949"/>
                  </a:lnTo>
                  <a:lnTo>
                    <a:pt x="149" y="950"/>
                  </a:lnTo>
                  <a:lnTo>
                    <a:pt x="146" y="951"/>
                  </a:lnTo>
                  <a:lnTo>
                    <a:pt x="143" y="954"/>
                  </a:lnTo>
                  <a:lnTo>
                    <a:pt x="142" y="957"/>
                  </a:lnTo>
                  <a:lnTo>
                    <a:pt x="141" y="960"/>
                  </a:lnTo>
                  <a:lnTo>
                    <a:pt x="141" y="1097"/>
                  </a:lnTo>
                  <a:lnTo>
                    <a:pt x="142" y="1101"/>
                  </a:lnTo>
                  <a:lnTo>
                    <a:pt x="143" y="1104"/>
                  </a:lnTo>
                  <a:lnTo>
                    <a:pt x="146" y="1107"/>
                  </a:lnTo>
                  <a:lnTo>
                    <a:pt x="149" y="1108"/>
                  </a:lnTo>
                  <a:lnTo>
                    <a:pt x="153" y="1109"/>
                  </a:lnTo>
                  <a:lnTo>
                    <a:pt x="278" y="1109"/>
                  </a:lnTo>
                  <a:lnTo>
                    <a:pt x="297" y="1111"/>
                  </a:lnTo>
                  <a:lnTo>
                    <a:pt x="315" y="1120"/>
                  </a:lnTo>
                  <a:lnTo>
                    <a:pt x="330" y="1131"/>
                  </a:lnTo>
                  <a:lnTo>
                    <a:pt x="341" y="1147"/>
                  </a:lnTo>
                  <a:lnTo>
                    <a:pt x="347" y="1166"/>
                  </a:lnTo>
                  <a:lnTo>
                    <a:pt x="360" y="1219"/>
                  </a:lnTo>
                  <a:lnTo>
                    <a:pt x="376" y="1270"/>
                  </a:lnTo>
                  <a:lnTo>
                    <a:pt x="398" y="1321"/>
                  </a:lnTo>
                  <a:lnTo>
                    <a:pt x="422" y="1368"/>
                  </a:lnTo>
                  <a:lnTo>
                    <a:pt x="451" y="1416"/>
                  </a:lnTo>
                  <a:lnTo>
                    <a:pt x="460" y="1433"/>
                  </a:lnTo>
                  <a:lnTo>
                    <a:pt x="463" y="1452"/>
                  </a:lnTo>
                  <a:lnTo>
                    <a:pt x="461" y="1470"/>
                  </a:lnTo>
                  <a:lnTo>
                    <a:pt x="455" y="1488"/>
                  </a:lnTo>
                  <a:lnTo>
                    <a:pt x="443" y="1504"/>
                  </a:lnTo>
                  <a:lnTo>
                    <a:pt x="353" y="1593"/>
                  </a:lnTo>
                  <a:lnTo>
                    <a:pt x="351" y="1596"/>
                  </a:lnTo>
                  <a:lnTo>
                    <a:pt x="350" y="1599"/>
                  </a:lnTo>
                  <a:lnTo>
                    <a:pt x="350" y="1602"/>
                  </a:lnTo>
                  <a:lnTo>
                    <a:pt x="351" y="1605"/>
                  </a:lnTo>
                  <a:lnTo>
                    <a:pt x="353" y="1609"/>
                  </a:lnTo>
                  <a:lnTo>
                    <a:pt x="450" y="1704"/>
                  </a:lnTo>
                  <a:lnTo>
                    <a:pt x="453" y="1708"/>
                  </a:lnTo>
                  <a:lnTo>
                    <a:pt x="456" y="1709"/>
                  </a:lnTo>
                  <a:lnTo>
                    <a:pt x="458" y="1709"/>
                  </a:lnTo>
                  <a:lnTo>
                    <a:pt x="461" y="1709"/>
                  </a:lnTo>
                  <a:lnTo>
                    <a:pt x="463" y="1708"/>
                  </a:lnTo>
                  <a:lnTo>
                    <a:pt x="466" y="1704"/>
                  </a:lnTo>
                  <a:lnTo>
                    <a:pt x="555" y="1616"/>
                  </a:lnTo>
                  <a:lnTo>
                    <a:pt x="569" y="1605"/>
                  </a:lnTo>
                  <a:lnTo>
                    <a:pt x="586" y="1598"/>
                  </a:lnTo>
                  <a:lnTo>
                    <a:pt x="604" y="1596"/>
                  </a:lnTo>
                  <a:lnTo>
                    <a:pt x="624" y="1599"/>
                  </a:lnTo>
                  <a:lnTo>
                    <a:pt x="643" y="1607"/>
                  </a:lnTo>
                  <a:lnTo>
                    <a:pt x="690" y="1636"/>
                  </a:lnTo>
                  <a:lnTo>
                    <a:pt x="738" y="1661"/>
                  </a:lnTo>
                  <a:lnTo>
                    <a:pt x="789" y="1682"/>
                  </a:lnTo>
                  <a:lnTo>
                    <a:pt x="840" y="1699"/>
                  </a:lnTo>
                  <a:lnTo>
                    <a:pt x="893" y="1713"/>
                  </a:lnTo>
                  <a:lnTo>
                    <a:pt x="912" y="1719"/>
                  </a:lnTo>
                  <a:lnTo>
                    <a:pt x="928" y="1730"/>
                  </a:lnTo>
                  <a:lnTo>
                    <a:pt x="940" y="1745"/>
                  </a:lnTo>
                  <a:lnTo>
                    <a:pt x="948" y="1762"/>
                  </a:lnTo>
                  <a:lnTo>
                    <a:pt x="950" y="1781"/>
                  </a:lnTo>
                  <a:lnTo>
                    <a:pt x="950" y="1907"/>
                  </a:lnTo>
                  <a:lnTo>
                    <a:pt x="951" y="1911"/>
                  </a:lnTo>
                  <a:lnTo>
                    <a:pt x="952" y="1914"/>
                  </a:lnTo>
                  <a:lnTo>
                    <a:pt x="954" y="1916"/>
                  </a:lnTo>
                  <a:lnTo>
                    <a:pt x="958" y="1918"/>
                  </a:lnTo>
                  <a:lnTo>
                    <a:pt x="962" y="1918"/>
                  </a:lnTo>
                  <a:lnTo>
                    <a:pt x="1099" y="1918"/>
                  </a:lnTo>
                  <a:lnTo>
                    <a:pt x="1102" y="1918"/>
                  </a:lnTo>
                  <a:lnTo>
                    <a:pt x="1105" y="1916"/>
                  </a:lnTo>
                  <a:lnTo>
                    <a:pt x="1108" y="1914"/>
                  </a:lnTo>
                  <a:lnTo>
                    <a:pt x="1109" y="1911"/>
                  </a:lnTo>
                  <a:lnTo>
                    <a:pt x="1110" y="1907"/>
                  </a:lnTo>
                  <a:lnTo>
                    <a:pt x="1110" y="1781"/>
                  </a:lnTo>
                  <a:lnTo>
                    <a:pt x="1113" y="1762"/>
                  </a:lnTo>
                  <a:lnTo>
                    <a:pt x="1121" y="1745"/>
                  </a:lnTo>
                  <a:lnTo>
                    <a:pt x="1133" y="1730"/>
                  </a:lnTo>
                  <a:lnTo>
                    <a:pt x="1148" y="1719"/>
                  </a:lnTo>
                  <a:lnTo>
                    <a:pt x="1167" y="1713"/>
                  </a:lnTo>
                  <a:lnTo>
                    <a:pt x="1220" y="1700"/>
                  </a:lnTo>
                  <a:lnTo>
                    <a:pt x="1272" y="1683"/>
                  </a:lnTo>
                  <a:lnTo>
                    <a:pt x="1321" y="1662"/>
                  </a:lnTo>
                  <a:lnTo>
                    <a:pt x="1370" y="1638"/>
                  </a:lnTo>
                  <a:lnTo>
                    <a:pt x="1417" y="1610"/>
                  </a:lnTo>
                  <a:lnTo>
                    <a:pt x="1434" y="1600"/>
                  </a:lnTo>
                  <a:lnTo>
                    <a:pt x="1453" y="1597"/>
                  </a:lnTo>
                  <a:lnTo>
                    <a:pt x="1472" y="1599"/>
                  </a:lnTo>
                  <a:lnTo>
                    <a:pt x="1490" y="1605"/>
                  </a:lnTo>
                  <a:lnTo>
                    <a:pt x="1506" y="1618"/>
                  </a:lnTo>
                  <a:lnTo>
                    <a:pt x="1594" y="1707"/>
                  </a:lnTo>
                  <a:lnTo>
                    <a:pt x="1598" y="1709"/>
                  </a:lnTo>
                  <a:lnTo>
                    <a:pt x="1600" y="1710"/>
                  </a:lnTo>
                  <a:lnTo>
                    <a:pt x="1602" y="1710"/>
                  </a:lnTo>
                  <a:lnTo>
                    <a:pt x="1605" y="1710"/>
                  </a:lnTo>
                  <a:lnTo>
                    <a:pt x="1607" y="1709"/>
                  </a:lnTo>
                  <a:lnTo>
                    <a:pt x="1610" y="1707"/>
                  </a:lnTo>
                  <a:lnTo>
                    <a:pt x="1706" y="1610"/>
                  </a:lnTo>
                  <a:lnTo>
                    <a:pt x="1708" y="1607"/>
                  </a:lnTo>
                  <a:lnTo>
                    <a:pt x="1709" y="1604"/>
                  </a:lnTo>
                  <a:lnTo>
                    <a:pt x="1710" y="1602"/>
                  </a:lnTo>
                  <a:lnTo>
                    <a:pt x="1709" y="1600"/>
                  </a:lnTo>
                  <a:lnTo>
                    <a:pt x="1708" y="1597"/>
                  </a:lnTo>
                  <a:lnTo>
                    <a:pt x="1706" y="1594"/>
                  </a:lnTo>
                  <a:lnTo>
                    <a:pt x="1618" y="1505"/>
                  </a:lnTo>
                  <a:lnTo>
                    <a:pt x="1606" y="1489"/>
                  </a:lnTo>
                  <a:lnTo>
                    <a:pt x="1600" y="1473"/>
                  </a:lnTo>
                  <a:lnTo>
                    <a:pt x="1598" y="1454"/>
                  </a:lnTo>
                  <a:lnTo>
                    <a:pt x="1601" y="1435"/>
                  </a:lnTo>
                  <a:lnTo>
                    <a:pt x="1609" y="1417"/>
                  </a:lnTo>
                  <a:lnTo>
                    <a:pt x="1638" y="1370"/>
                  </a:lnTo>
                  <a:lnTo>
                    <a:pt x="1663" y="1322"/>
                  </a:lnTo>
                  <a:lnTo>
                    <a:pt x="1683" y="1271"/>
                  </a:lnTo>
                  <a:lnTo>
                    <a:pt x="1700" y="1220"/>
                  </a:lnTo>
                  <a:lnTo>
                    <a:pt x="1713" y="1167"/>
                  </a:lnTo>
                  <a:lnTo>
                    <a:pt x="1719" y="1148"/>
                  </a:lnTo>
                  <a:lnTo>
                    <a:pt x="1731" y="1132"/>
                  </a:lnTo>
                  <a:lnTo>
                    <a:pt x="1745" y="1121"/>
                  </a:lnTo>
                  <a:lnTo>
                    <a:pt x="1762" y="1113"/>
                  </a:lnTo>
                  <a:lnTo>
                    <a:pt x="1782" y="1110"/>
                  </a:lnTo>
                  <a:lnTo>
                    <a:pt x="1908" y="1110"/>
                  </a:lnTo>
                  <a:lnTo>
                    <a:pt x="1911" y="1110"/>
                  </a:lnTo>
                  <a:lnTo>
                    <a:pt x="1914" y="1108"/>
                  </a:lnTo>
                  <a:lnTo>
                    <a:pt x="1917" y="1106"/>
                  </a:lnTo>
                  <a:lnTo>
                    <a:pt x="1918" y="1103"/>
                  </a:lnTo>
                  <a:lnTo>
                    <a:pt x="1919" y="1098"/>
                  </a:lnTo>
                  <a:lnTo>
                    <a:pt x="1919" y="961"/>
                  </a:lnTo>
                  <a:lnTo>
                    <a:pt x="1918" y="958"/>
                  </a:lnTo>
                  <a:lnTo>
                    <a:pt x="1917" y="955"/>
                  </a:lnTo>
                  <a:lnTo>
                    <a:pt x="1914" y="953"/>
                  </a:lnTo>
                  <a:lnTo>
                    <a:pt x="1911" y="951"/>
                  </a:lnTo>
                  <a:lnTo>
                    <a:pt x="1908" y="951"/>
                  </a:lnTo>
                  <a:lnTo>
                    <a:pt x="1782" y="951"/>
                  </a:lnTo>
                  <a:lnTo>
                    <a:pt x="1762" y="948"/>
                  </a:lnTo>
                  <a:lnTo>
                    <a:pt x="1745" y="940"/>
                  </a:lnTo>
                  <a:lnTo>
                    <a:pt x="1731" y="928"/>
                  </a:lnTo>
                  <a:lnTo>
                    <a:pt x="1719" y="912"/>
                  </a:lnTo>
                  <a:lnTo>
                    <a:pt x="1713" y="894"/>
                  </a:lnTo>
                  <a:lnTo>
                    <a:pt x="1700" y="840"/>
                  </a:lnTo>
                  <a:lnTo>
                    <a:pt x="1683" y="789"/>
                  </a:lnTo>
                  <a:lnTo>
                    <a:pt x="1663" y="739"/>
                  </a:lnTo>
                  <a:lnTo>
                    <a:pt x="1638" y="691"/>
                  </a:lnTo>
                  <a:lnTo>
                    <a:pt x="1609" y="644"/>
                  </a:lnTo>
                  <a:lnTo>
                    <a:pt x="1601" y="626"/>
                  </a:lnTo>
                  <a:lnTo>
                    <a:pt x="1598" y="607"/>
                  </a:lnTo>
                  <a:lnTo>
                    <a:pt x="1599" y="588"/>
                  </a:lnTo>
                  <a:lnTo>
                    <a:pt x="1606" y="570"/>
                  </a:lnTo>
                  <a:lnTo>
                    <a:pt x="1618" y="555"/>
                  </a:lnTo>
                  <a:lnTo>
                    <a:pt x="1706" y="466"/>
                  </a:lnTo>
                  <a:lnTo>
                    <a:pt x="1708" y="464"/>
                  </a:lnTo>
                  <a:lnTo>
                    <a:pt x="1709" y="461"/>
                  </a:lnTo>
                  <a:lnTo>
                    <a:pt x="1710" y="459"/>
                  </a:lnTo>
                  <a:lnTo>
                    <a:pt x="1709" y="457"/>
                  </a:lnTo>
                  <a:lnTo>
                    <a:pt x="1708" y="453"/>
                  </a:lnTo>
                  <a:lnTo>
                    <a:pt x="1706" y="450"/>
                  </a:lnTo>
                  <a:lnTo>
                    <a:pt x="1610" y="354"/>
                  </a:lnTo>
                  <a:lnTo>
                    <a:pt x="1607" y="352"/>
                  </a:lnTo>
                  <a:lnTo>
                    <a:pt x="1605" y="351"/>
                  </a:lnTo>
                  <a:lnTo>
                    <a:pt x="1602" y="350"/>
                  </a:lnTo>
                  <a:lnTo>
                    <a:pt x="1600" y="351"/>
                  </a:lnTo>
                  <a:lnTo>
                    <a:pt x="1598" y="352"/>
                  </a:lnTo>
                  <a:lnTo>
                    <a:pt x="1594" y="354"/>
                  </a:lnTo>
                  <a:lnTo>
                    <a:pt x="1506" y="443"/>
                  </a:lnTo>
                  <a:lnTo>
                    <a:pt x="1490" y="455"/>
                  </a:lnTo>
                  <a:lnTo>
                    <a:pt x="1472" y="462"/>
                  </a:lnTo>
                  <a:lnTo>
                    <a:pt x="1453" y="463"/>
                  </a:lnTo>
                  <a:lnTo>
                    <a:pt x="1434" y="460"/>
                  </a:lnTo>
                  <a:lnTo>
                    <a:pt x="1417" y="451"/>
                  </a:lnTo>
                  <a:lnTo>
                    <a:pt x="1370" y="423"/>
                  </a:lnTo>
                  <a:lnTo>
                    <a:pt x="1321" y="398"/>
                  </a:lnTo>
                  <a:lnTo>
                    <a:pt x="1272" y="378"/>
                  </a:lnTo>
                  <a:lnTo>
                    <a:pt x="1220" y="361"/>
                  </a:lnTo>
                  <a:lnTo>
                    <a:pt x="1167" y="348"/>
                  </a:lnTo>
                  <a:lnTo>
                    <a:pt x="1148" y="342"/>
                  </a:lnTo>
                  <a:lnTo>
                    <a:pt x="1133" y="330"/>
                  </a:lnTo>
                  <a:lnTo>
                    <a:pt x="1120" y="315"/>
                  </a:lnTo>
                  <a:lnTo>
                    <a:pt x="1113" y="299"/>
                  </a:lnTo>
                  <a:lnTo>
                    <a:pt x="1110" y="279"/>
                  </a:lnTo>
                  <a:lnTo>
                    <a:pt x="1110" y="153"/>
                  </a:lnTo>
                  <a:lnTo>
                    <a:pt x="1109" y="150"/>
                  </a:lnTo>
                  <a:lnTo>
                    <a:pt x="1108" y="147"/>
                  </a:lnTo>
                  <a:lnTo>
                    <a:pt x="1105" y="145"/>
                  </a:lnTo>
                  <a:lnTo>
                    <a:pt x="1102" y="143"/>
                  </a:lnTo>
                  <a:lnTo>
                    <a:pt x="1099" y="141"/>
                  </a:lnTo>
                  <a:lnTo>
                    <a:pt x="962" y="141"/>
                  </a:lnTo>
                  <a:close/>
                  <a:moveTo>
                    <a:pt x="961" y="0"/>
                  </a:moveTo>
                  <a:lnTo>
                    <a:pt x="1098" y="0"/>
                  </a:lnTo>
                  <a:lnTo>
                    <a:pt x="1128" y="3"/>
                  </a:lnTo>
                  <a:lnTo>
                    <a:pt x="1157" y="12"/>
                  </a:lnTo>
                  <a:lnTo>
                    <a:pt x="1183" y="26"/>
                  </a:lnTo>
                  <a:lnTo>
                    <a:pt x="1205" y="45"/>
                  </a:lnTo>
                  <a:lnTo>
                    <a:pt x="1224" y="67"/>
                  </a:lnTo>
                  <a:lnTo>
                    <a:pt x="1238" y="93"/>
                  </a:lnTo>
                  <a:lnTo>
                    <a:pt x="1246" y="121"/>
                  </a:lnTo>
                  <a:lnTo>
                    <a:pt x="1250" y="152"/>
                  </a:lnTo>
                  <a:lnTo>
                    <a:pt x="1250" y="223"/>
                  </a:lnTo>
                  <a:lnTo>
                    <a:pt x="1300" y="237"/>
                  </a:lnTo>
                  <a:lnTo>
                    <a:pt x="1350" y="256"/>
                  </a:lnTo>
                  <a:lnTo>
                    <a:pt x="1398" y="279"/>
                  </a:lnTo>
                  <a:lnTo>
                    <a:pt x="1445" y="303"/>
                  </a:lnTo>
                  <a:lnTo>
                    <a:pt x="1494" y="253"/>
                  </a:lnTo>
                  <a:lnTo>
                    <a:pt x="1512" y="237"/>
                  </a:lnTo>
                  <a:lnTo>
                    <a:pt x="1532" y="225"/>
                  </a:lnTo>
                  <a:lnTo>
                    <a:pt x="1554" y="216"/>
                  </a:lnTo>
                  <a:lnTo>
                    <a:pt x="1578" y="211"/>
                  </a:lnTo>
                  <a:lnTo>
                    <a:pt x="1602" y="209"/>
                  </a:lnTo>
                  <a:lnTo>
                    <a:pt x="1631" y="212"/>
                  </a:lnTo>
                  <a:lnTo>
                    <a:pt x="1660" y="221"/>
                  </a:lnTo>
                  <a:lnTo>
                    <a:pt x="1686" y="234"/>
                  </a:lnTo>
                  <a:lnTo>
                    <a:pt x="1708" y="253"/>
                  </a:lnTo>
                  <a:lnTo>
                    <a:pt x="1805" y="350"/>
                  </a:lnTo>
                  <a:lnTo>
                    <a:pt x="1821" y="368"/>
                  </a:lnTo>
                  <a:lnTo>
                    <a:pt x="1834" y="388"/>
                  </a:lnTo>
                  <a:lnTo>
                    <a:pt x="1842" y="410"/>
                  </a:lnTo>
                  <a:lnTo>
                    <a:pt x="1849" y="433"/>
                  </a:lnTo>
                  <a:lnTo>
                    <a:pt x="1850" y="457"/>
                  </a:lnTo>
                  <a:lnTo>
                    <a:pt x="1848" y="487"/>
                  </a:lnTo>
                  <a:lnTo>
                    <a:pt x="1838" y="516"/>
                  </a:lnTo>
                  <a:lnTo>
                    <a:pt x="1824" y="541"/>
                  </a:lnTo>
                  <a:lnTo>
                    <a:pt x="1805" y="564"/>
                  </a:lnTo>
                  <a:lnTo>
                    <a:pt x="1756" y="614"/>
                  </a:lnTo>
                  <a:lnTo>
                    <a:pt x="1781" y="661"/>
                  </a:lnTo>
                  <a:lnTo>
                    <a:pt x="1802" y="709"/>
                  </a:lnTo>
                  <a:lnTo>
                    <a:pt x="1821" y="758"/>
                  </a:lnTo>
                  <a:lnTo>
                    <a:pt x="1837" y="809"/>
                  </a:lnTo>
                  <a:lnTo>
                    <a:pt x="1907" y="809"/>
                  </a:lnTo>
                  <a:lnTo>
                    <a:pt x="1937" y="812"/>
                  </a:lnTo>
                  <a:lnTo>
                    <a:pt x="1966" y="820"/>
                  </a:lnTo>
                  <a:lnTo>
                    <a:pt x="1992" y="835"/>
                  </a:lnTo>
                  <a:lnTo>
                    <a:pt x="2014" y="853"/>
                  </a:lnTo>
                  <a:lnTo>
                    <a:pt x="2033" y="875"/>
                  </a:lnTo>
                  <a:lnTo>
                    <a:pt x="2047" y="901"/>
                  </a:lnTo>
                  <a:lnTo>
                    <a:pt x="2055" y="930"/>
                  </a:lnTo>
                  <a:lnTo>
                    <a:pt x="2058" y="960"/>
                  </a:lnTo>
                  <a:lnTo>
                    <a:pt x="2058" y="1097"/>
                  </a:lnTo>
                  <a:lnTo>
                    <a:pt x="2055" y="1128"/>
                  </a:lnTo>
                  <a:lnTo>
                    <a:pt x="2047" y="1156"/>
                  </a:lnTo>
                  <a:lnTo>
                    <a:pt x="2033" y="1182"/>
                  </a:lnTo>
                  <a:lnTo>
                    <a:pt x="2014" y="1205"/>
                  </a:lnTo>
                  <a:lnTo>
                    <a:pt x="1992" y="1223"/>
                  </a:lnTo>
                  <a:lnTo>
                    <a:pt x="1966" y="1238"/>
                  </a:lnTo>
                  <a:lnTo>
                    <a:pt x="1937" y="1246"/>
                  </a:lnTo>
                  <a:lnTo>
                    <a:pt x="1907" y="1249"/>
                  </a:lnTo>
                  <a:lnTo>
                    <a:pt x="1837" y="1249"/>
                  </a:lnTo>
                  <a:lnTo>
                    <a:pt x="1821" y="1300"/>
                  </a:lnTo>
                  <a:lnTo>
                    <a:pt x="1802" y="1349"/>
                  </a:lnTo>
                  <a:lnTo>
                    <a:pt x="1781" y="1397"/>
                  </a:lnTo>
                  <a:lnTo>
                    <a:pt x="1756" y="1444"/>
                  </a:lnTo>
                  <a:lnTo>
                    <a:pt x="1805" y="1494"/>
                  </a:lnTo>
                  <a:lnTo>
                    <a:pt x="1821" y="1512"/>
                  </a:lnTo>
                  <a:lnTo>
                    <a:pt x="1834" y="1532"/>
                  </a:lnTo>
                  <a:lnTo>
                    <a:pt x="1842" y="1554"/>
                  </a:lnTo>
                  <a:lnTo>
                    <a:pt x="1849" y="1577"/>
                  </a:lnTo>
                  <a:lnTo>
                    <a:pt x="1850" y="1600"/>
                  </a:lnTo>
                  <a:lnTo>
                    <a:pt x="1848" y="1631"/>
                  </a:lnTo>
                  <a:lnTo>
                    <a:pt x="1838" y="1659"/>
                  </a:lnTo>
                  <a:lnTo>
                    <a:pt x="1824" y="1684"/>
                  </a:lnTo>
                  <a:lnTo>
                    <a:pt x="1805" y="1708"/>
                  </a:lnTo>
                  <a:lnTo>
                    <a:pt x="1708" y="1805"/>
                  </a:lnTo>
                  <a:lnTo>
                    <a:pt x="1690" y="1820"/>
                  </a:lnTo>
                  <a:lnTo>
                    <a:pt x="1670" y="1833"/>
                  </a:lnTo>
                  <a:lnTo>
                    <a:pt x="1648" y="1841"/>
                  </a:lnTo>
                  <a:lnTo>
                    <a:pt x="1625" y="1847"/>
                  </a:lnTo>
                  <a:lnTo>
                    <a:pt x="1602" y="1849"/>
                  </a:lnTo>
                  <a:lnTo>
                    <a:pt x="1571" y="1846"/>
                  </a:lnTo>
                  <a:lnTo>
                    <a:pt x="1544" y="1837"/>
                  </a:lnTo>
                  <a:lnTo>
                    <a:pt x="1517" y="1824"/>
                  </a:lnTo>
                  <a:lnTo>
                    <a:pt x="1494" y="1805"/>
                  </a:lnTo>
                  <a:lnTo>
                    <a:pt x="1445" y="1755"/>
                  </a:lnTo>
                  <a:lnTo>
                    <a:pt x="1398" y="1779"/>
                  </a:lnTo>
                  <a:lnTo>
                    <a:pt x="1350" y="1801"/>
                  </a:lnTo>
                  <a:lnTo>
                    <a:pt x="1300" y="1820"/>
                  </a:lnTo>
                  <a:lnTo>
                    <a:pt x="1250" y="1835"/>
                  </a:lnTo>
                  <a:lnTo>
                    <a:pt x="1250" y="1906"/>
                  </a:lnTo>
                  <a:lnTo>
                    <a:pt x="1246" y="1936"/>
                  </a:lnTo>
                  <a:lnTo>
                    <a:pt x="1238" y="1965"/>
                  </a:lnTo>
                  <a:lnTo>
                    <a:pt x="1224" y="1991"/>
                  </a:lnTo>
                  <a:lnTo>
                    <a:pt x="1205" y="2013"/>
                  </a:lnTo>
                  <a:lnTo>
                    <a:pt x="1183" y="2032"/>
                  </a:lnTo>
                  <a:lnTo>
                    <a:pt x="1157" y="2046"/>
                  </a:lnTo>
                  <a:lnTo>
                    <a:pt x="1128" y="2054"/>
                  </a:lnTo>
                  <a:lnTo>
                    <a:pt x="1098" y="2058"/>
                  </a:lnTo>
                  <a:lnTo>
                    <a:pt x="961" y="2058"/>
                  </a:lnTo>
                  <a:lnTo>
                    <a:pt x="930" y="2054"/>
                  </a:lnTo>
                  <a:lnTo>
                    <a:pt x="903" y="2046"/>
                  </a:lnTo>
                  <a:lnTo>
                    <a:pt x="876" y="2032"/>
                  </a:lnTo>
                  <a:lnTo>
                    <a:pt x="854" y="2013"/>
                  </a:lnTo>
                  <a:lnTo>
                    <a:pt x="835" y="1991"/>
                  </a:lnTo>
                  <a:lnTo>
                    <a:pt x="821" y="1965"/>
                  </a:lnTo>
                  <a:lnTo>
                    <a:pt x="812" y="1936"/>
                  </a:lnTo>
                  <a:lnTo>
                    <a:pt x="809" y="1906"/>
                  </a:lnTo>
                  <a:lnTo>
                    <a:pt x="809" y="1835"/>
                  </a:lnTo>
                  <a:lnTo>
                    <a:pt x="758" y="1820"/>
                  </a:lnTo>
                  <a:lnTo>
                    <a:pt x="709" y="1801"/>
                  </a:lnTo>
                  <a:lnTo>
                    <a:pt x="661" y="1779"/>
                  </a:lnTo>
                  <a:lnTo>
                    <a:pt x="615" y="1755"/>
                  </a:lnTo>
                  <a:lnTo>
                    <a:pt x="564" y="1805"/>
                  </a:lnTo>
                  <a:lnTo>
                    <a:pt x="546" y="1820"/>
                  </a:lnTo>
                  <a:lnTo>
                    <a:pt x="526" y="1833"/>
                  </a:lnTo>
                  <a:lnTo>
                    <a:pt x="504" y="1841"/>
                  </a:lnTo>
                  <a:lnTo>
                    <a:pt x="481" y="1847"/>
                  </a:lnTo>
                  <a:lnTo>
                    <a:pt x="458" y="1849"/>
                  </a:lnTo>
                  <a:lnTo>
                    <a:pt x="427" y="1846"/>
                  </a:lnTo>
                  <a:lnTo>
                    <a:pt x="400" y="1837"/>
                  </a:lnTo>
                  <a:lnTo>
                    <a:pt x="373" y="1824"/>
                  </a:lnTo>
                  <a:lnTo>
                    <a:pt x="350" y="1805"/>
                  </a:lnTo>
                  <a:lnTo>
                    <a:pt x="253" y="1708"/>
                  </a:lnTo>
                  <a:lnTo>
                    <a:pt x="236" y="1687"/>
                  </a:lnTo>
                  <a:lnTo>
                    <a:pt x="223" y="1663"/>
                  </a:lnTo>
                  <a:lnTo>
                    <a:pt x="214" y="1639"/>
                  </a:lnTo>
                  <a:lnTo>
                    <a:pt x="210" y="1614"/>
                  </a:lnTo>
                  <a:lnTo>
                    <a:pt x="210" y="1587"/>
                  </a:lnTo>
                  <a:lnTo>
                    <a:pt x="214" y="1562"/>
                  </a:lnTo>
                  <a:lnTo>
                    <a:pt x="223" y="1538"/>
                  </a:lnTo>
                  <a:lnTo>
                    <a:pt x="236" y="1515"/>
                  </a:lnTo>
                  <a:lnTo>
                    <a:pt x="253" y="1494"/>
                  </a:lnTo>
                  <a:lnTo>
                    <a:pt x="304" y="1444"/>
                  </a:lnTo>
                  <a:lnTo>
                    <a:pt x="278" y="1397"/>
                  </a:lnTo>
                  <a:lnTo>
                    <a:pt x="256" y="1349"/>
                  </a:lnTo>
                  <a:lnTo>
                    <a:pt x="237" y="1300"/>
                  </a:lnTo>
                  <a:lnTo>
                    <a:pt x="223" y="1249"/>
                  </a:lnTo>
                  <a:lnTo>
                    <a:pt x="152" y="1249"/>
                  </a:lnTo>
                  <a:lnTo>
                    <a:pt x="121" y="1246"/>
                  </a:lnTo>
                  <a:lnTo>
                    <a:pt x="93" y="1238"/>
                  </a:lnTo>
                  <a:lnTo>
                    <a:pt x="67" y="1223"/>
                  </a:lnTo>
                  <a:lnTo>
                    <a:pt x="44" y="1205"/>
                  </a:lnTo>
                  <a:lnTo>
                    <a:pt x="26" y="1182"/>
                  </a:lnTo>
                  <a:lnTo>
                    <a:pt x="12" y="1156"/>
                  </a:lnTo>
                  <a:lnTo>
                    <a:pt x="3" y="1128"/>
                  </a:lnTo>
                  <a:lnTo>
                    <a:pt x="0" y="1097"/>
                  </a:lnTo>
                  <a:lnTo>
                    <a:pt x="0" y="960"/>
                  </a:lnTo>
                  <a:lnTo>
                    <a:pt x="3" y="930"/>
                  </a:lnTo>
                  <a:lnTo>
                    <a:pt x="12" y="901"/>
                  </a:lnTo>
                  <a:lnTo>
                    <a:pt x="26" y="875"/>
                  </a:lnTo>
                  <a:lnTo>
                    <a:pt x="44" y="853"/>
                  </a:lnTo>
                  <a:lnTo>
                    <a:pt x="67" y="835"/>
                  </a:lnTo>
                  <a:lnTo>
                    <a:pt x="93" y="820"/>
                  </a:lnTo>
                  <a:lnTo>
                    <a:pt x="121" y="812"/>
                  </a:lnTo>
                  <a:lnTo>
                    <a:pt x="152" y="809"/>
                  </a:lnTo>
                  <a:lnTo>
                    <a:pt x="223" y="809"/>
                  </a:lnTo>
                  <a:lnTo>
                    <a:pt x="237" y="758"/>
                  </a:lnTo>
                  <a:lnTo>
                    <a:pt x="256" y="709"/>
                  </a:lnTo>
                  <a:lnTo>
                    <a:pt x="278" y="661"/>
                  </a:lnTo>
                  <a:lnTo>
                    <a:pt x="304" y="614"/>
                  </a:lnTo>
                  <a:lnTo>
                    <a:pt x="253" y="564"/>
                  </a:lnTo>
                  <a:lnTo>
                    <a:pt x="236" y="543"/>
                  </a:lnTo>
                  <a:lnTo>
                    <a:pt x="223" y="520"/>
                  </a:lnTo>
                  <a:lnTo>
                    <a:pt x="214" y="496"/>
                  </a:lnTo>
                  <a:lnTo>
                    <a:pt x="210" y="470"/>
                  </a:lnTo>
                  <a:lnTo>
                    <a:pt x="210" y="444"/>
                  </a:lnTo>
                  <a:lnTo>
                    <a:pt x="214" y="419"/>
                  </a:lnTo>
                  <a:lnTo>
                    <a:pt x="223" y="394"/>
                  </a:lnTo>
                  <a:lnTo>
                    <a:pt x="236" y="371"/>
                  </a:lnTo>
                  <a:lnTo>
                    <a:pt x="253" y="350"/>
                  </a:lnTo>
                  <a:lnTo>
                    <a:pt x="350" y="253"/>
                  </a:lnTo>
                  <a:lnTo>
                    <a:pt x="368" y="237"/>
                  </a:lnTo>
                  <a:lnTo>
                    <a:pt x="388" y="225"/>
                  </a:lnTo>
                  <a:lnTo>
                    <a:pt x="410" y="216"/>
                  </a:lnTo>
                  <a:lnTo>
                    <a:pt x="433" y="211"/>
                  </a:lnTo>
                  <a:lnTo>
                    <a:pt x="458" y="209"/>
                  </a:lnTo>
                  <a:lnTo>
                    <a:pt x="487" y="212"/>
                  </a:lnTo>
                  <a:lnTo>
                    <a:pt x="516" y="221"/>
                  </a:lnTo>
                  <a:lnTo>
                    <a:pt x="542" y="234"/>
                  </a:lnTo>
                  <a:lnTo>
                    <a:pt x="564" y="253"/>
                  </a:lnTo>
                  <a:lnTo>
                    <a:pt x="615" y="303"/>
                  </a:lnTo>
                  <a:lnTo>
                    <a:pt x="661" y="279"/>
                  </a:lnTo>
                  <a:lnTo>
                    <a:pt x="709" y="256"/>
                  </a:lnTo>
                  <a:lnTo>
                    <a:pt x="758" y="237"/>
                  </a:lnTo>
                  <a:lnTo>
                    <a:pt x="809" y="223"/>
                  </a:lnTo>
                  <a:lnTo>
                    <a:pt x="809" y="152"/>
                  </a:lnTo>
                  <a:lnTo>
                    <a:pt x="812" y="121"/>
                  </a:lnTo>
                  <a:lnTo>
                    <a:pt x="820" y="93"/>
                  </a:lnTo>
                  <a:lnTo>
                    <a:pt x="835" y="67"/>
                  </a:lnTo>
                  <a:lnTo>
                    <a:pt x="853" y="45"/>
                  </a:lnTo>
                  <a:lnTo>
                    <a:pt x="876" y="26"/>
                  </a:lnTo>
                  <a:lnTo>
                    <a:pt x="902" y="12"/>
                  </a:lnTo>
                  <a:lnTo>
                    <a:pt x="930" y="3"/>
                  </a:lnTo>
                  <a:lnTo>
                    <a:pt x="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3" name="Freeform 245">
              <a:extLst>
                <a:ext uri="{FF2B5EF4-FFF2-40B4-BE49-F238E27FC236}">
                  <a16:creationId xmlns:a16="http://schemas.microsoft.com/office/drawing/2014/main" id="{B29EE335-B72A-D383-BD5B-D8CEC9357F15}"/>
                </a:ext>
              </a:extLst>
            </p:cNvPr>
            <p:cNvSpPr>
              <a:spLocks noEditPoints="1"/>
            </p:cNvSpPr>
            <p:nvPr/>
          </p:nvSpPr>
          <p:spPr bwMode="auto">
            <a:xfrm>
              <a:off x="4452938" y="3783013"/>
              <a:ext cx="133350" cy="131763"/>
            </a:xfrm>
            <a:custGeom>
              <a:avLst/>
              <a:gdLst>
                <a:gd name="T0" fmla="*/ 376 w 834"/>
                <a:gd name="T1" fmla="*/ 143 h 834"/>
                <a:gd name="T2" fmla="*/ 300 w 834"/>
                <a:gd name="T3" fmla="*/ 166 h 834"/>
                <a:gd name="T4" fmla="*/ 235 w 834"/>
                <a:gd name="T5" fmla="*/ 208 h 834"/>
                <a:gd name="T6" fmla="*/ 184 w 834"/>
                <a:gd name="T7" fmla="*/ 266 h 834"/>
                <a:gd name="T8" fmla="*/ 152 w 834"/>
                <a:gd name="T9" fmla="*/ 337 h 834"/>
                <a:gd name="T10" fmla="*/ 140 w 834"/>
                <a:gd name="T11" fmla="*/ 417 h 834"/>
                <a:gd name="T12" fmla="*/ 152 w 834"/>
                <a:gd name="T13" fmla="*/ 497 h 834"/>
                <a:gd name="T14" fmla="*/ 184 w 834"/>
                <a:gd name="T15" fmla="*/ 568 h 834"/>
                <a:gd name="T16" fmla="*/ 235 w 834"/>
                <a:gd name="T17" fmla="*/ 626 h 834"/>
                <a:gd name="T18" fmla="*/ 300 w 834"/>
                <a:gd name="T19" fmla="*/ 668 h 834"/>
                <a:gd name="T20" fmla="*/ 376 w 834"/>
                <a:gd name="T21" fmla="*/ 691 h 834"/>
                <a:gd name="T22" fmla="*/ 457 w 834"/>
                <a:gd name="T23" fmla="*/ 691 h 834"/>
                <a:gd name="T24" fmla="*/ 533 w 834"/>
                <a:gd name="T25" fmla="*/ 668 h 834"/>
                <a:gd name="T26" fmla="*/ 599 w 834"/>
                <a:gd name="T27" fmla="*/ 626 h 834"/>
                <a:gd name="T28" fmla="*/ 649 w 834"/>
                <a:gd name="T29" fmla="*/ 568 h 834"/>
                <a:gd name="T30" fmla="*/ 682 w 834"/>
                <a:gd name="T31" fmla="*/ 497 h 834"/>
                <a:gd name="T32" fmla="*/ 694 w 834"/>
                <a:gd name="T33" fmla="*/ 417 h 834"/>
                <a:gd name="T34" fmla="*/ 682 w 834"/>
                <a:gd name="T35" fmla="*/ 337 h 834"/>
                <a:gd name="T36" fmla="*/ 649 w 834"/>
                <a:gd name="T37" fmla="*/ 266 h 834"/>
                <a:gd name="T38" fmla="*/ 599 w 834"/>
                <a:gd name="T39" fmla="*/ 208 h 834"/>
                <a:gd name="T40" fmla="*/ 533 w 834"/>
                <a:gd name="T41" fmla="*/ 166 h 834"/>
                <a:gd name="T42" fmla="*/ 457 w 834"/>
                <a:gd name="T43" fmla="*/ 143 h 834"/>
                <a:gd name="T44" fmla="*/ 416 w 834"/>
                <a:gd name="T45" fmla="*/ 0 h 834"/>
                <a:gd name="T46" fmla="*/ 519 w 834"/>
                <a:gd name="T47" fmla="*/ 12 h 834"/>
                <a:gd name="T48" fmla="*/ 612 w 834"/>
                <a:gd name="T49" fmla="*/ 48 h 834"/>
                <a:gd name="T50" fmla="*/ 694 w 834"/>
                <a:gd name="T51" fmla="*/ 105 h 834"/>
                <a:gd name="T52" fmla="*/ 759 w 834"/>
                <a:gd name="T53" fmla="*/ 179 h 834"/>
                <a:gd name="T54" fmla="*/ 805 w 834"/>
                <a:gd name="T55" fmla="*/ 266 h 834"/>
                <a:gd name="T56" fmla="*/ 831 w 834"/>
                <a:gd name="T57" fmla="*/ 364 h 834"/>
                <a:gd name="T58" fmla="*/ 831 w 834"/>
                <a:gd name="T59" fmla="*/ 470 h 834"/>
                <a:gd name="T60" fmla="*/ 805 w 834"/>
                <a:gd name="T61" fmla="*/ 568 h 834"/>
                <a:gd name="T62" fmla="*/ 759 w 834"/>
                <a:gd name="T63" fmla="*/ 655 h 834"/>
                <a:gd name="T64" fmla="*/ 694 w 834"/>
                <a:gd name="T65" fmla="*/ 729 h 834"/>
                <a:gd name="T66" fmla="*/ 612 w 834"/>
                <a:gd name="T67" fmla="*/ 785 h 834"/>
                <a:gd name="T68" fmla="*/ 520 w 834"/>
                <a:gd name="T69" fmla="*/ 822 h 834"/>
                <a:gd name="T70" fmla="*/ 417 w 834"/>
                <a:gd name="T71" fmla="*/ 834 h 834"/>
                <a:gd name="T72" fmla="*/ 314 w 834"/>
                <a:gd name="T73" fmla="*/ 822 h 834"/>
                <a:gd name="T74" fmla="*/ 221 w 834"/>
                <a:gd name="T75" fmla="*/ 785 h 834"/>
                <a:gd name="T76" fmla="*/ 140 w 834"/>
                <a:gd name="T77" fmla="*/ 729 h 834"/>
                <a:gd name="T78" fmla="*/ 75 w 834"/>
                <a:gd name="T79" fmla="*/ 655 h 834"/>
                <a:gd name="T80" fmla="*/ 27 w 834"/>
                <a:gd name="T81" fmla="*/ 568 h 834"/>
                <a:gd name="T82" fmla="*/ 3 w 834"/>
                <a:gd name="T83" fmla="*/ 470 h 834"/>
                <a:gd name="T84" fmla="*/ 3 w 834"/>
                <a:gd name="T85" fmla="*/ 364 h 834"/>
                <a:gd name="T86" fmla="*/ 27 w 834"/>
                <a:gd name="T87" fmla="*/ 266 h 834"/>
                <a:gd name="T88" fmla="*/ 74 w 834"/>
                <a:gd name="T89" fmla="*/ 179 h 834"/>
                <a:gd name="T90" fmla="*/ 139 w 834"/>
                <a:gd name="T91" fmla="*/ 105 h 834"/>
                <a:gd name="T92" fmla="*/ 220 w 834"/>
                <a:gd name="T93" fmla="*/ 48 h 834"/>
                <a:gd name="T94" fmla="*/ 314 w 834"/>
                <a:gd name="T95" fmla="*/ 12 h 834"/>
                <a:gd name="T96" fmla="*/ 416 w 834"/>
                <a:gd name="T97"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4" h="834">
                  <a:moveTo>
                    <a:pt x="417" y="140"/>
                  </a:moveTo>
                  <a:lnTo>
                    <a:pt x="376" y="143"/>
                  </a:lnTo>
                  <a:lnTo>
                    <a:pt x="337" y="151"/>
                  </a:lnTo>
                  <a:lnTo>
                    <a:pt x="300" y="166"/>
                  </a:lnTo>
                  <a:lnTo>
                    <a:pt x="266" y="185"/>
                  </a:lnTo>
                  <a:lnTo>
                    <a:pt x="235" y="208"/>
                  </a:lnTo>
                  <a:lnTo>
                    <a:pt x="207" y="236"/>
                  </a:lnTo>
                  <a:lnTo>
                    <a:pt x="184" y="266"/>
                  </a:lnTo>
                  <a:lnTo>
                    <a:pt x="165" y="300"/>
                  </a:lnTo>
                  <a:lnTo>
                    <a:pt x="152" y="337"/>
                  </a:lnTo>
                  <a:lnTo>
                    <a:pt x="143" y="376"/>
                  </a:lnTo>
                  <a:lnTo>
                    <a:pt x="140" y="417"/>
                  </a:lnTo>
                  <a:lnTo>
                    <a:pt x="143" y="458"/>
                  </a:lnTo>
                  <a:lnTo>
                    <a:pt x="152" y="497"/>
                  </a:lnTo>
                  <a:lnTo>
                    <a:pt x="165" y="533"/>
                  </a:lnTo>
                  <a:lnTo>
                    <a:pt x="184" y="568"/>
                  </a:lnTo>
                  <a:lnTo>
                    <a:pt x="207" y="598"/>
                  </a:lnTo>
                  <a:lnTo>
                    <a:pt x="235" y="626"/>
                  </a:lnTo>
                  <a:lnTo>
                    <a:pt x="266" y="649"/>
                  </a:lnTo>
                  <a:lnTo>
                    <a:pt x="300" y="668"/>
                  </a:lnTo>
                  <a:lnTo>
                    <a:pt x="337" y="681"/>
                  </a:lnTo>
                  <a:lnTo>
                    <a:pt x="376" y="691"/>
                  </a:lnTo>
                  <a:lnTo>
                    <a:pt x="417" y="694"/>
                  </a:lnTo>
                  <a:lnTo>
                    <a:pt x="457" y="691"/>
                  </a:lnTo>
                  <a:lnTo>
                    <a:pt x="496" y="681"/>
                  </a:lnTo>
                  <a:lnTo>
                    <a:pt x="533" y="668"/>
                  </a:lnTo>
                  <a:lnTo>
                    <a:pt x="567" y="649"/>
                  </a:lnTo>
                  <a:lnTo>
                    <a:pt x="599" y="626"/>
                  </a:lnTo>
                  <a:lnTo>
                    <a:pt x="626" y="598"/>
                  </a:lnTo>
                  <a:lnTo>
                    <a:pt x="649" y="568"/>
                  </a:lnTo>
                  <a:lnTo>
                    <a:pt x="668" y="534"/>
                  </a:lnTo>
                  <a:lnTo>
                    <a:pt x="682" y="497"/>
                  </a:lnTo>
                  <a:lnTo>
                    <a:pt x="690" y="458"/>
                  </a:lnTo>
                  <a:lnTo>
                    <a:pt x="694" y="417"/>
                  </a:lnTo>
                  <a:lnTo>
                    <a:pt x="690" y="376"/>
                  </a:lnTo>
                  <a:lnTo>
                    <a:pt x="682" y="337"/>
                  </a:lnTo>
                  <a:lnTo>
                    <a:pt x="668" y="300"/>
                  </a:lnTo>
                  <a:lnTo>
                    <a:pt x="649" y="266"/>
                  </a:lnTo>
                  <a:lnTo>
                    <a:pt x="626" y="236"/>
                  </a:lnTo>
                  <a:lnTo>
                    <a:pt x="599" y="208"/>
                  </a:lnTo>
                  <a:lnTo>
                    <a:pt x="567" y="185"/>
                  </a:lnTo>
                  <a:lnTo>
                    <a:pt x="533" y="166"/>
                  </a:lnTo>
                  <a:lnTo>
                    <a:pt x="496" y="151"/>
                  </a:lnTo>
                  <a:lnTo>
                    <a:pt x="457" y="143"/>
                  </a:lnTo>
                  <a:lnTo>
                    <a:pt x="417" y="140"/>
                  </a:lnTo>
                  <a:close/>
                  <a:moveTo>
                    <a:pt x="416" y="0"/>
                  </a:moveTo>
                  <a:lnTo>
                    <a:pt x="468" y="3"/>
                  </a:lnTo>
                  <a:lnTo>
                    <a:pt x="519" y="12"/>
                  </a:lnTo>
                  <a:lnTo>
                    <a:pt x="567" y="28"/>
                  </a:lnTo>
                  <a:lnTo>
                    <a:pt x="612" y="48"/>
                  </a:lnTo>
                  <a:lnTo>
                    <a:pt x="655" y="74"/>
                  </a:lnTo>
                  <a:lnTo>
                    <a:pt x="694" y="105"/>
                  </a:lnTo>
                  <a:lnTo>
                    <a:pt x="728" y="140"/>
                  </a:lnTo>
                  <a:lnTo>
                    <a:pt x="759" y="179"/>
                  </a:lnTo>
                  <a:lnTo>
                    <a:pt x="784" y="221"/>
                  </a:lnTo>
                  <a:lnTo>
                    <a:pt x="805" y="266"/>
                  </a:lnTo>
                  <a:lnTo>
                    <a:pt x="821" y="315"/>
                  </a:lnTo>
                  <a:lnTo>
                    <a:pt x="831" y="364"/>
                  </a:lnTo>
                  <a:lnTo>
                    <a:pt x="834" y="417"/>
                  </a:lnTo>
                  <a:lnTo>
                    <a:pt x="831" y="470"/>
                  </a:lnTo>
                  <a:lnTo>
                    <a:pt x="821" y="519"/>
                  </a:lnTo>
                  <a:lnTo>
                    <a:pt x="805" y="568"/>
                  </a:lnTo>
                  <a:lnTo>
                    <a:pt x="785" y="613"/>
                  </a:lnTo>
                  <a:lnTo>
                    <a:pt x="759" y="655"/>
                  </a:lnTo>
                  <a:lnTo>
                    <a:pt x="728" y="694"/>
                  </a:lnTo>
                  <a:lnTo>
                    <a:pt x="694" y="729"/>
                  </a:lnTo>
                  <a:lnTo>
                    <a:pt x="655" y="759"/>
                  </a:lnTo>
                  <a:lnTo>
                    <a:pt x="612" y="785"/>
                  </a:lnTo>
                  <a:lnTo>
                    <a:pt x="567" y="806"/>
                  </a:lnTo>
                  <a:lnTo>
                    <a:pt x="520" y="822"/>
                  </a:lnTo>
                  <a:lnTo>
                    <a:pt x="469" y="831"/>
                  </a:lnTo>
                  <a:lnTo>
                    <a:pt x="417" y="834"/>
                  </a:lnTo>
                  <a:lnTo>
                    <a:pt x="365" y="831"/>
                  </a:lnTo>
                  <a:lnTo>
                    <a:pt x="314" y="822"/>
                  </a:lnTo>
                  <a:lnTo>
                    <a:pt x="266" y="806"/>
                  </a:lnTo>
                  <a:lnTo>
                    <a:pt x="221" y="785"/>
                  </a:lnTo>
                  <a:lnTo>
                    <a:pt x="179" y="759"/>
                  </a:lnTo>
                  <a:lnTo>
                    <a:pt x="140" y="729"/>
                  </a:lnTo>
                  <a:lnTo>
                    <a:pt x="105" y="694"/>
                  </a:lnTo>
                  <a:lnTo>
                    <a:pt x="75" y="655"/>
                  </a:lnTo>
                  <a:lnTo>
                    <a:pt x="48" y="613"/>
                  </a:lnTo>
                  <a:lnTo>
                    <a:pt x="27" y="568"/>
                  </a:lnTo>
                  <a:lnTo>
                    <a:pt x="12" y="519"/>
                  </a:lnTo>
                  <a:lnTo>
                    <a:pt x="3" y="470"/>
                  </a:lnTo>
                  <a:lnTo>
                    <a:pt x="0" y="417"/>
                  </a:lnTo>
                  <a:lnTo>
                    <a:pt x="3" y="364"/>
                  </a:lnTo>
                  <a:lnTo>
                    <a:pt x="12" y="315"/>
                  </a:lnTo>
                  <a:lnTo>
                    <a:pt x="27" y="266"/>
                  </a:lnTo>
                  <a:lnTo>
                    <a:pt x="48" y="221"/>
                  </a:lnTo>
                  <a:lnTo>
                    <a:pt x="74" y="179"/>
                  </a:lnTo>
                  <a:lnTo>
                    <a:pt x="104" y="140"/>
                  </a:lnTo>
                  <a:lnTo>
                    <a:pt x="139" y="105"/>
                  </a:lnTo>
                  <a:lnTo>
                    <a:pt x="178" y="74"/>
                  </a:lnTo>
                  <a:lnTo>
                    <a:pt x="220" y="48"/>
                  </a:lnTo>
                  <a:lnTo>
                    <a:pt x="265" y="28"/>
                  </a:lnTo>
                  <a:lnTo>
                    <a:pt x="314" y="12"/>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5355E312-9C59-23A1-1601-F8463C8C0872}"/>
              </a:ext>
            </a:extLst>
          </p:cNvPr>
          <p:cNvGrpSpPr/>
          <p:nvPr userDrawn="1"/>
        </p:nvGrpSpPr>
        <p:grpSpPr>
          <a:xfrm>
            <a:off x="306164" y="4025923"/>
            <a:ext cx="369392" cy="670561"/>
            <a:chOff x="6308725" y="5054600"/>
            <a:chExt cx="579438" cy="457201"/>
          </a:xfrm>
          <a:solidFill>
            <a:schemeClr val="tx1"/>
          </a:solidFill>
        </p:grpSpPr>
        <p:sp>
          <p:nvSpPr>
            <p:cNvPr id="105" name="Freeform 385">
              <a:extLst>
                <a:ext uri="{FF2B5EF4-FFF2-40B4-BE49-F238E27FC236}">
                  <a16:creationId xmlns:a16="http://schemas.microsoft.com/office/drawing/2014/main" id="{F8E7AA49-F834-CB18-1848-68C689E9C2D7}"/>
                </a:ext>
              </a:extLst>
            </p:cNvPr>
            <p:cNvSpPr>
              <a:spLocks/>
            </p:cNvSpPr>
            <p:nvPr/>
          </p:nvSpPr>
          <p:spPr bwMode="auto">
            <a:xfrm>
              <a:off x="6308725" y="5054600"/>
              <a:ext cx="579438" cy="403225"/>
            </a:xfrm>
            <a:custGeom>
              <a:avLst/>
              <a:gdLst>
                <a:gd name="T0" fmla="*/ 2195 w 3653"/>
                <a:gd name="T1" fmla="*/ 51 h 2535"/>
                <a:gd name="T2" fmla="*/ 2534 w 3653"/>
                <a:gd name="T3" fmla="*/ 243 h 2535"/>
                <a:gd name="T4" fmla="*/ 2778 w 3653"/>
                <a:gd name="T5" fmla="*/ 543 h 2535"/>
                <a:gd name="T6" fmla="*/ 2891 w 3653"/>
                <a:gd name="T7" fmla="*/ 922 h 2535"/>
                <a:gd name="T8" fmla="*/ 3175 w 3653"/>
                <a:gd name="T9" fmla="*/ 1062 h 2535"/>
                <a:gd name="T10" fmla="*/ 3455 w 3653"/>
                <a:gd name="T11" fmla="*/ 1259 h 2535"/>
                <a:gd name="T12" fmla="*/ 3622 w 3653"/>
                <a:gd name="T13" fmla="*/ 1557 h 2535"/>
                <a:gd name="T14" fmla="*/ 3639 w 3653"/>
                <a:gd name="T15" fmla="*/ 1915 h 2535"/>
                <a:gd name="T16" fmla="*/ 3496 w 3653"/>
                <a:gd name="T17" fmla="*/ 2234 h 2535"/>
                <a:gd name="T18" fmla="*/ 3232 w 3653"/>
                <a:gd name="T19" fmla="*/ 2454 h 2535"/>
                <a:gd name="T20" fmla="*/ 2885 w 3653"/>
                <a:gd name="T21" fmla="*/ 2535 h 2535"/>
                <a:gd name="T22" fmla="*/ 2182 w 3653"/>
                <a:gd name="T23" fmla="*/ 2497 h 2535"/>
                <a:gd name="T24" fmla="*/ 2194 w 3653"/>
                <a:gd name="T25" fmla="*/ 2403 h 2535"/>
                <a:gd name="T26" fmla="*/ 2948 w 3653"/>
                <a:gd name="T27" fmla="*/ 2377 h 2535"/>
                <a:gd name="T28" fmla="*/ 3227 w 3653"/>
                <a:gd name="T29" fmla="*/ 2276 h 2535"/>
                <a:gd name="T30" fmla="*/ 3423 w 3653"/>
                <a:gd name="T31" fmla="*/ 2061 h 2535"/>
                <a:gd name="T32" fmla="*/ 3497 w 3653"/>
                <a:gd name="T33" fmla="*/ 1770 h 2535"/>
                <a:gd name="T34" fmla="*/ 3423 w 3653"/>
                <a:gd name="T35" fmla="*/ 1480 h 2535"/>
                <a:gd name="T36" fmla="*/ 3227 w 3653"/>
                <a:gd name="T37" fmla="*/ 1264 h 2535"/>
                <a:gd name="T38" fmla="*/ 2948 w 3653"/>
                <a:gd name="T39" fmla="*/ 1163 h 2535"/>
                <a:gd name="T40" fmla="*/ 2774 w 3653"/>
                <a:gd name="T41" fmla="*/ 1152 h 2535"/>
                <a:gd name="T42" fmla="*/ 2737 w 3653"/>
                <a:gd name="T43" fmla="*/ 1081 h 2535"/>
                <a:gd name="T44" fmla="*/ 2726 w 3653"/>
                <a:gd name="T45" fmla="*/ 864 h 2535"/>
                <a:gd name="T46" fmla="*/ 2582 w 3653"/>
                <a:gd name="T47" fmla="*/ 521 h 2535"/>
                <a:gd name="T48" fmla="*/ 2311 w 3653"/>
                <a:gd name="T49" fmla="*/ 273 h 2535"/>
                <a:gd name="T50" fmla="*/ 1953 w 3653"/>
                <a:gd name="T51" fmla="*/ 160 h 2535"/>
                <a:gd name="T52" fmla="*/ 1602 w 3653"/>
                <a:gd name="T53" fmla="*/ 199 h 2535"/>
                <a:gd name="T54" fmla="*/ 1303 w 3653"/>
                <a:gd name="T55" fmla="*/ 371 h 2535"/>
                <a:gd name="T56" fmla="*/ 1097 w 3653"/>
                <a:gd name="T57" fmla="*/ 642 h 2535"/>
                <a:gd name="T58" fmla="*/ 1013 w 3653"/>
                <a:gd name="T59" fmla="*/ 921 h 2535"/>
                <a:gd name="T60" fmla="*/ 933 w 3653"/>
                <a:gd name="T61" fmla="*/ 969 h 2535"/>
                <a:gd name="T62" fmla="*/ 667 w 3653"/>
                <a:gd name="T63" fmla="*/ 993 h 2535"/>
                <a:gd name="T64" fmla="*/ 387 w 3653"/>
                <a:gd name="T65" fmla="*/ 1150 h 2535"/>
                <a:gd name="T66" fmla="*/ 205 w 3653"/>
                <a:gd name="T67" fmla="*/ 1412 h 2535"/>
                <a:gd name="T68" fmla="*/ 159 w 3653"/>
                <a:gd name="T69" fmla="*/ 1741 h 2535"/>
                <a:gd name="T70" fmla="*/ 264 w 3653"/>
                <a:gd name="T71" fmla="*/ 2048 h 2535"/>
                <a:gd name="T72" fmla="*/ 489 w 3653"/>
                <a:gd name="T73" fmla="*/ 2272 h 2535"/>
                <a:gd name="T74" fmla="*/ 797 w 3653"/>
                <a:gd name="T75" fmla="*/ 2377 h 2535"/>
                <a:gd name="T76" fmla="*/ 1525 w 3653"/>
                <a:gd name="T77" fmla="*/ 2403 h 2535"/>
                <a:gd name="T78" fmla="*/ 1537 w 3653"/>
                <a:gd name="T79" fmla="*/ 2497 h 2535"/>
                <a:gd name="T80" fmla="*/ 866 w 3653"/>
                <a:gd name="T81" fmla="*/ 2535 h 2535"/>
                <a:gd name="T82" fmla="*/ 495 w 3653"/>
                <a:gd name="T83" fmla="*/ 2453 h 2535"/>
                <a:gd name="T84" fmla="*/ 204 w 3653"/>
                <a:gd name="T85" fmla="*/ 2228 h 2535"/>
                <a:gd name="T86" fmla="*/ 31 w 3653"/>
                <a:gd name="T87" fmla="*/ 1902 h 2535"/>
                <a:gd name="T88" fmla="*/ 14 w 3653"/>
                <a:gd name="T89" fmla="*/ 1517 h 2535"/>
                <a:gd name="T90" fmla="*/ 159 w 3653"/>
                <a:gd name="T91" fmla="*/ 1176 h 2535"/>
                <a:gd name="T92" fmla="*/ 429 w 3653"/>
                <a:gd name="T93" fmla="*/ 928 h 2535"/>
                <a:gd name="T94" fmla="*/ 787 w 3653"/>
                <a:gd name="T95" fmla="*/ 813 h 2535"/>
                <a:gd name="T96" fmla="*/ 943 w 3653"/>
                <a:gd name="T97" fmla="*/ 603 h 2535"/>
                <a:gd name="T98" fmla="*/ 1147 w 3653"/>
                <a:gd name="T99" fmla="*/ 304 h 2535"/>
                <a:gd name="T100" fmla="*/ 1446 w 3653"/>
                <a:gd name="T101" fmla="*/ 94 h 2535"/>
                <a:gd name="T102" fmla="*/ 1800 w 3653"/>
                <a:gd name="T103" fmla="*/ 4 h 2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53" h="2535">
                  <a:moveTo>
                    <a:pt x="1874" y="0"/>
                  </a:moveTo>
                  <a:lnTo>
                    <a:pt x="1958" y="4"/>
                  </a:lnTo>
                  <a:lnTo>
                    <a:pt x="2039" y="14"/>
                  </a:lnTo>
                  <a:lnTo>
                    <a:pt x="2118" y="30"/>
                  </a:lnTo>
                  <a:lnTo>
                    <a:pt x="2195" y="51"/>
                  </a:lnTo>
                  <a:lnTo>
                    <a:pt x="2269" y="80"/>
                  </a:lnTo>
                  <a:lnTo>
                    <a:pt x="2340" y="113"/>
                  </a:lnTo>
                  <a:lnTo>
                    <a:pt x="2409" y="151"/>
                  </a:lnTo>
                  <a:lnTo>
                    <a:pt x="2473" y="194"/>
                  </a:lnTo>
                  <a:lnTo>
                    <a:pt x="2534" y="243"/>
                  </a:lnTo>
                  <a:lnTo>
                    <a:pt x="2592" y="295"/>
                  </a:lnTo>
                  <a:lnTo>
                    <a:pt x="2645" y="351"/>
                  </a:lnTo>
                  <a:lnTo>
                    <a:pt x="2694" y="412"/>
                  </a:lnTo>
                  <a:lnTo>
                    <a:pt x="2738" y="476"/>
                  </a:lnTo>
                  <a:lnTo>
                    <a:pt x="2778" y="543"/>
                  </a:lnTo>
                  <a:lnTo>
                    <a:pt x="2812" y="614"/>
                  </a:lnTo>
                  <a:lnTo>
                    <a:pt x="2840" y="687"/>
                  </a:lnTo>
                  <a:lnTo>
                    <a:pt x="2864" y="763"/>
                  </a:lnTo>
                  <a:lnTo>
                    <a:pt x="2881" y="842"/>
                  </a:lnTo>
                  <a:lnTo>
                    <a:pt x="2891" y="922"/>
                  </a:lnTo>
                  <a:lnTo>
                    <a:pt x="2896" y="1005"/>
                  </a:lnTo>
                  <a:lnTo>
                    <a:pt x="2969" y="1010"/>
                  </a:lnTo>
                  <a:lnTo>
                    <a:pt x="3040" y="1021"/>
                  </a:lnTo>
                  <a:lnTo>
                    <a:pt x="3109" y="1039"/>
                  </a:lnTo>
                  <a:lnTo>
                    <a:pt x="3175" y="1062"/>
                  </a:lnTo>
                  <a:lnTo>
                    <a:pt x="3239" y="1091"/>
                  </a:lnTo>
                  <a:lnTo>
                    <a:pt x="3298" y="1125"/>
                  </a:lnTo>
                  <a:lnTo>
                    <a:pt x="3354" y="1165"/>
                  </a:lnTo>
                  <a:lnTo>
                    <a:pt x="3407" y="1209"/>
                  </a:lnTo>
                  <a:lnTo>
                    <a:pt x="3455" y="1259"/>
                  </a:lnTo>
                  <a:lnTo>
                    <a:pt x="3499" y="1311"/>
                  </a:lnTo>
                  <a:lnTo>
                    <a:pt x="3538" y="1368"/>
                  </a:lnTo>
                  <a:lnTo>
                    <a:pt x="3571" y="1428"/>
                  </a:lnTo>
                  <a:lnTo>
                    <a:pt x="3600" y="1492"/>
                  </a:lnTo>
                  <a:lnTo>
                    <a:pt x="3622" y="1557"/>
                  </a:lnTo>
                  <a:lnTo>
                    <a:pt x="3639" y="1627"/>
                  </a:lnTo>
                  <a:lnTo>
                    <a:pt x="3649" y="1697"/>
                  </a:lnTo>
                  <a:lnTo>
                    <a:pt x="3653" y="1770"/>
                  </a:lnTo>
                  <a:lnTo>
                    <a:pt x="3649" y="1843"/>
                  </a:lnTo>
                  <a:lnTo>
                    <a:pt x="3639" y="1915"/>
                  </a:lnTo>
                  <a:lnTo>
                    <a:pt x="3622" y="1985"/>
                  </a:lnTo>
                  <a:lnTo>
                    <a:pt x="3599" y="2051"/>
                  </a:lnTo>
                  <a:lnTo>
                    <a:pt x="3570" y="2115"/>
                  </a:lnTo>
                  <a:lnTo>
                    <a:pt x="3536" y="2176"/>
                  </a:lnTo>
                  <a:lnTo>
                    <a:pt x="3496" y="2234"/>
                  </a:lnTo>
                  <a:lnTo>
                    <a:pt x="3451" y="2287"/>
                  </a:lnTo>
                  <a:lnTo>
                    <a:pt x="3403" y="2335"/>
                  </a:lnTo>
                  <a:lnTo>
                    <a:pt x="3349" y="2380"/>
                  </a:lnTo>
                  <a:lnTo>
                    <a:pt x="3292" y="2419"/>
                  </a:lnTo>
                  <a:lnTo>
                    <a:pt x="3232" y="2454"/>
                  </a:lnTo>
                  <a:lnTo>
                    <a:pt x="3168" y="2482"/>
                  </a:lnTo>
                  <a:lnTo>
                    <a:pt x="3100" y="2505"/>
                  </a:lnTo>
                  <a:lnTo>
                    <a:pt x="3031" y="2522"/>
                  </a:lnTo>
                  <a:lnTo>
                    <a:pt x="2959" y="2532"/>
                  </a:lnTo>
                  <a:lnTo>
                    <a:pt x="2885" y="2535"/>
                  </a:lnTo>
                  <a:lnTo>
                    <a:pt x="2249" y="2535"/>
                  </a:lnTo>
                  <a:lnTo>
                    <a:pt x="2228" y="2533"/>
                  </a:lnTo>
                  <a:lnTo>
                    <a:pt x="2210" y="2526"/>
                  </a:lnTo>
                  <a:lnTo>
                    <a:pt x="2194" y="2513"/>
                  </a:lnTo>
                  <a:lnTo>
                    <a:pt x="2182" y="2497"/>
                  </a:lnTo>
                  <a:lnTo>
                    <a:pt x="2174" y="2479"/>
                  </a:lnTo>
                  <a:lnTo>
                    <a:pt x="2172" y="2458"/>
                  </a:lnTo>
                  <a:lnTo>
                    <a:pt x="2174" y="2437"/>
                  </a:lnTo>
                  <a:lnTo>
                    <a:pt x="2182" y="2418"/>
                  </a:lnTo>
                  <a:lnTo>
                    <a:pt x="2194" y="2403"/>
                  </a:lnTo>
                  <a:lnTo>
                    <a:pt x="2210" y="2391"/>
                  </a:lnTo>
                  <a:lnTo>
                    <a:pt x="2228" y="2383"/>
                  </a:lnTo>
                  <a:lnTo>
                    <a:pt x="2249" y="2381"/>
                  </a:lnTo>
                  <a:lnTo>
                    <a:pt x="2885" y="2381"/>
                  </a:lnTo>
                  <a:lnTo>
                    <a:pt x="2948" y="2377"/>
                  </a:lnTo>
                  <a:lnTo>
                    <a:pt x="3008" y="2367"/>
                  </a:lnTo>
                  <a:lnTo>
                    <a:pt x="3067" y="2353"/>
                  </a:lnTo>
                  <a:lnTo>
                    <a:pt x="3123" y="2332"/>
                  </a:lnTo>
                  <a:lnTo>
                    <a:pt x="3176" y="2307"/>
                  </a:lnTo>
                  <a:lnTo>
                    <a:pt x="3227" y="2276"/>
                  </a:lnTo>
                  <a:lnTo>
                    <a:pt x="3274" y="2241"/>
                  </a:lnTo>
                  <a:lnTo>
                    <a:pt x="3317" y="2202"/>
                  </a:lnTo>
                  <a:lnTo>
                    <a:pt x="3357" y="2158"/>
                  </a:lnTo>
                  <a:lnTo>
                    <a:pt x="3393" y="2111"/>
                  </a:lnTo>
                  <a:lnTo>
                    <a:pt x="3423" y="2061"/>
                  </a:lnTo>
                  <a:lnTo>
                    <a:pt x="3449" y="2007"/>
                  </a:lnTo>
                  <a:lnTo>
                    <a:pt x="3469" y="1952"/>
                  </a:lnTo>
                  <a:lnTo>
                    <a:pt x="3485" y="1893"/>
                  </a:lnTo>
                  <a:lnTo>
                    <a:pt x="3494" y="1832"/>
                  </a:lnTo>
                  <a:lnTo>
                    <a:pt x="3497" y="1770"/>
                  </a:lnTo>
                  <a:lnTo>
                    <a:pt x="3494" y="1709"/>
                  </a:lnTo>
                  <a:lnTo>
                    <a:pt x="3485" y="1648"/>
                  </a:lnTo>
                  <a:lnTo>
                    <a:pt x="3469" y="1589"/>
                  </a:lnTo>
                  <a:lnTo>
                    <a:pt x="3449" y="1533"/>
                  </a:lnTo>
                  <a:lnTo>
                    <a:pt x="3423" y="1480"/>
                  </a:lnTo>
                  <a:lnTo>
                    <a:pt x="3393" y="1430"/>
                  </a:lnTo>
                  <a:lnTo>
                    <a:pt x="3357" y="1382"/>
                  </a:lnTo>
                  <a:lnTo>
                    <a:pt x="3317" y="1339"/>
                  </a:lnTo>
                  <a:lnTo>
                    <a:pt x="3274" y="1299"/>
                  </a:lnTo>
                  <a:lnTo>
                    <a:pt x="3227" y="1264"/>
                  </a:lnTo>
                  <a:lnTo>
                    <a:pt x="3176" y="1234"/>
                  </a:lnTo>
                  <a:lnTo>
                    <a:pt x="3123" y="1209"/>
                  </a:lnTo>
                  <a:lnTo>
                    <a:pt x="3067" y="1188"/>
                  </a:lnTo>
                  <a:lnTo>
                    <a:pt x="3008" y="1172"/>
                  </a:lnTo>
                  <a:lnTo>
                    <a:pt x="2948" y="1163"/>
                  </a:lnTo>
                  <a:lnTo>
                    <a:pt x="2885" y="1160"/>
                  </a:lnTo>
                  <a:lnTo>
                    <a:pt x="2823" y="1163"/>
                  </a:lnTo>
                  <a:lnTo>
                    <a:pt x="2806" y="1163"/>
                  </a:lnTo>
                  <a:lnTo>
                    <a:pt x="2789" y="1159"/>
                  </a:lnTo>
                  <a:lnTo>
                    <a:pt x="2774" y="1152"/>
                  </a:lnTo>
                  <a:lnTo>
                    <a:pt x="2761" y="1141"/>
                  </a:lnTo>
                  <a:lnTo>
                    <a:pt x="2751" y="1129"/>
                  </a:lnTo>
                  <a:lnTo>
                    <a:pt x="2743" y="1114"/>
                  </a:lnTo>
                  <a:lnTo>
                    <a:pt x="2738" y="1097"/>
                  </a:lnTo>
                  <a:lnTo>
                    <a:pt x="2737" y="1081"/>
                  </a:lnTo>
                  <a:lnTo>
                    <a:pt x="2738" y="1073"/>
                  </a:lnTo>
                  <a:lnTo>
                    <a:pt x="2739" y="1045"/>
                  </a:lnTo>
                  <a:lnTo>
                    <a:pt x="2741" y="1020"/>
                  </a:lnTo>
                  <a:lnTo>
                    <a:pt x="2737" y="941"/>
                  </a:lnTo>
                  <a:lnTo>
                    <a:pt x="2726" y="864"/>
                  </a:lnTo>
                  <a:lnTo>
                    <a:pt x="2710" y="790"/>
                  </a:lnTo>
                  <a:lnTo>
                    <a:pt x="2686" y="718"/>
                  </a:lnTo>
                  <a:lnTo>
                    <a:pt x="2657" y="649"/>
                  </a:lnTo>
                  <a:lnTo>
                    <a:pt x="2622" y="584"/>
                  </a:lnTo>
                  <a:lnTo>
                    <a:pt x="2582" y="521"/>
                  </a:lnTo>
                  <a:lnTo>
                    <a:pt x="2536" y="464"/>
                  </a:lnTo>
                  <a:lnTo>
                    <a:pt x="2487" y="409"/>
                  </a:lnTo>
                  <a:lnTo>
                    <a:pt x="2432" y="360"/>
                  </a:lnTo>
                  <a:lnTo>
                    <a:pt x="2373" y="314"/>
                  </a:lnTo>
                  <a:lnTo>
                    <a:pt x="2311" y="273"/>
                  </a:lnTo>
                  <a:lnTo>
                    <a:pt x="2246" y="239"/>
                  </a:lnTo>
                  <a:lnTo>
                    <a:pt x="2176" y="210"/>
                  </a:lnTo>
                  <a:lnTo>
                    <a:pt x="2105" y="187"/>
                  </a:lnTo>
                  <a:lnTo>
                    <a:pt x="2030" y="170"/>
                  </a:lnTo>
                  <a:lnTo>
                    <a:pt x="1953" y="160"/>
                  </a:lnTo>
                  <a:lnTo>
                    <a:pt x="1874" y="156"/>
                  </a:lnTo>
                  <a:lnTo>
                    <a:pt x="1804" y="159"/>
                  </a:lnTo>
                  <a:lnTo>
                    <a:pt x="1736" y="167"/>
                  </a:lnTo>
                  <a:lnTo>
                    <a:pt x="1668" y="181"/>
                  </a:lnTo>
                  <a:lnTo>
                    <a:pt x="1602" y="199"/>
                  </a:lnTo>
                  <a:lnTo>
                    <a:pt x="1537" y="224"/>
                  </a:lnTo>
                  <a:lnTo>
                    <a:pt x="1475" y="254"/>
                  </a:lnTo>
                  <a:lnTo>
                    <a:pt x="1415" y="288"/>
                  </a:lnTo>
                  <a:lnTo>
                    <a:pt x="1358" y="327"/>
                  </a:lnTo>
                  <a:lnTo>
                    <a:pt x="1303" y="371"/>
                  </a:lnTo>
                  <a:lnTo>
                    <a:pt x="1253" y="418"/>
                  </a:lnTo>
                  <a:lnTo>
                    <a:pt x="1208" y="469"/>
                  </a:lnTo>
                  <a:lnTo>
                    <a:pt x="1166" y="524"/>
                  </a:lnTo>
                  <a:lnTo>
                    <a:pt x="1129" y="581"/>
                  </a:lnTo>
                  <a:lnTo>
                    <a:pt x="1097" y="642"/>
                  </a:lnTo>
                  <a:lnTo>
                    <a:pt x="1069" y="704"/>
                  </a:lnTo>
                  <a:lnTo>
                    <a:pt x="1047" y="768"/>
                  </a:lnTo>
                  <a:lnTo>
                    <a:pt x="1029" y="834"/>
                  </a:lnTo>
                  <a:lnTo>
                    <a:pt x="1018" y="901"/>
                  </a:lnTo>
                  <a:lnTo>
                    <a:pt x="1013" y="921"/>
                  </a:lnTo>
                  <a:lnTo>
                    <a:pt x="1003" y="938"/>
                  </a:lnTo>
                  <a:lnTo>
                    <a:pt x="989" y="952"/>
                  </a:lnTo>
                  <a:lnTo>
                    <a:pt x="973" y="962"/>
                  </a:lnTo>
                  <a:lnTo>
                    <a:pt x="954" y="968"/>
                  </a:lnTo>
                  <a:lnTo>
                    <a:pt x="933" y="969"/>
                  </a:lnTo>
                  <a:lnTo>
                    <a:pt x="898" y="966"/>
                  </a:lnTo>
                  <a:lnTo>
                    <a:pt x="866" y="966"/>
                  </a:lnTo>
                  <a:lnTo>
                    <a:pt x="797" y="968"/>
                  </a:lnTo>
                  <a:lnTo>
                    <a:pt x="731" y="978"/>
                  </a:lnTo>
                  <a:lnTo>
                    <a:pt x="667" y="993"/>
                  </a:lnTo>
                  <a:lnTo>
                    <a:pt x="604" y="1014"/>
                  </a:lnTo>
                  <a:lnTo>
                    <a:pt x="546" y="1041"/>
                  </a:lnTo>
                  <a:lnTo>
                    <a:pt x="489" y="1073"/>
                  </a:lnTo>
                  <a:lnTo>
                    <a:pt x="436" y="1109"/>
                  </a:lnTo>
                  <a:lnTo>
                    <a:pt x="387" y="1150"/>
                  </a:lnTo>
                  <a:lnTo>
                    <a:pt x="342" y="1196"/>
                  </a:lnTo>
                  <a:lnTo>
                    <a:pt x="301" y="1245"/>
                  </a:lnTo>
                  <a:lnTo>
                    <a:pt x="264" y="1297"/>
                  </a:lnTo>
                  <a:lnTo>
                    <a:pt x="232" y="1354"/>
                  </a:lnTo>
                  <a:lnTo>
                    <a:pt x="205" y="1412"/>
                  </a:lnTo>
                  <a:lnTo>
                    <a:pt x="184" y="1474"/>
                  </a:lnTo>
                  <a:lnTo>
                    <a:pt x="169" y="1538"/>
                  </a:lnTo>
                  <a:lnTo>
                    <a:pt x="159" y="1605"/>
                  </a:lnTo>
                  <a:lnTo>
                    <a:pt x="155" y="1673"/>
                  </a:lnTo>
                  <a:lnTo>
                    <a:pt x="159" y="1741"/>
                  </a:lnTo>
                  <a:lnTo>
                    <a:pt x="169" y="1807"/>
                  </a:lnTo>
                  <a:lnTo>
                    <a:pt x="184" y="1871"/>
                  </a:lnTo>
                  <a:lnTo>
                    <a:pt x="205" y="1933"/>
                  </a:lnTo>
                  <a:lnTo>
                    <a:pt x="232" y="1992"/>
                  </a:lnTo>
                  <a:lnTo>
                    <a:pt x="264" y="2048"/>
                  </a:lnTo>
                  <a:lnTo>
                    <a:pt x="301" y="2101"/>
                  </a:lnTo>
                  <a:lnTo>
                    <a:pt x="342" y="2150"/>
                  </a:lnTo>
                  <a:lnTo>
                    <a:pt x="387" y="2195"/>
                  </a:lnTo>
                  <a:lnTo>
                    <a:pt x="436" y="2236"/>
                  </a:lnTo>
                  <a:lnTo>
                    <a:pt x="489" y="2272"/>
                  </a:lnTo>
                  <a:lnTo>
                    <a:pt x="546" y="2304"/>
                  </a:lnTo>
                  <a:lnTo>
                    <a:pt x="604" y="2331"/>
                  </a:lnTo>
                  <a:lnTo>
                    <a:pt x="667" y="2352"/>
                  </a:lnTo>
                  <a:lnTo>
                    <a:pt x="731" y="2367"/>
                  </a:lnTo>
                  <a:lnTo>
                    <a:pt x="797" y="2377"/>
                  </a:lnTo>
                  <a:lnTo>
                    <a:pt x="866" y="2381"/>
                  </a:lnTo>
                  <a:lnTo>
                    <a:pt x="1471" y="2381"/>
                  </a:lnTo>
                  <a:lnTo>
                    <a:pt x="1491" y="2383"/>
                  </a:lnTo>
                  <a:lnTo>
                    <a:pt x="1509" y="2391"/>
                  </a:lnTo>
                  <a:lnTo>
                    <a:pt x="1525" y="2403"/>
                  </a:lnTo>
                  <a:lnTo>
                    <a:pt x="1537" y="2418"/>
                  </a:lnTo>
                  <a:lnTo>
                    <a:pt x="1545" y="2437"/>
                  </a:lnTo>
                  <a:lnTo>
                    <a:pt x="1548" y="2458"/>
                  </a:lnTo>
                  <a:lnTo>
                    <a:pt x="1545" y="2479"/>
                  </a:lnTo>
                  <a:lnTo>
                    <a:pt x="1537" y="2497"/>
                  </a:lnTo>
                  <a:lnTo>
                    <a:pt x="1525" y="2513"/>
                  </a:lnTo>
                  <a:lnTo>
                    <a:pt x="1509" y="2526"/>
                  </a:lnTo>
                  <a:lnTo>
                    <a:pt x="1491" y="2533"/>
                  </a:lnTo>
                  <a:lnTo>
                    <a:pt x="1471" y="2535"/>
                  </a:lnTo>
                  <a:lnTo>
                    <a:pt x="866" y="2535"/>
                  </a:lnTo>
                  <a:lnTo>
                    <a:pt x="787" y="2532"/>
                  </a:lnTo>
                  <a:lnTo>
                    <a:pt x="710" y="2522"/>
                  </a:lnTo>
                  <a:lnTo>
                    <a:pt x="636" y="2505"/>
                  </a:lnTo>
                  <a:lnTo>
                    <a:pt x="563" y="2481"/>
                  </a:lnTo>
                  <a:lnTo>
                    <a:pt x="495" y="2453"/>
                  </a:lnTo>
                  <a:lnTo>
                    <a:pt x="429" y="2417"/>
                  </a:lnTo>
                  <a:lnTo>
                    <a:pt x="367" y="2377"/>
                  </a:lnTo>
                  <a:lnTo>
                    <a:pt x="308" y="2332"/>
                  </a:lnTo>
                  <a:lnTo>
                    <a:pt x="254" y="2282"/>
                  </a:lnTo>
                  <a:lnTo>
                    <a:pt x="204" y="2228"/>
                  </a:lnTo>
                  <a:lnTo>
                    <a:pt x="159" y="2170"/>
                  </a:lnTo>
                  <a:lnTo>
                    <a:pt x="119" y="2108"/>
                  </a:lnTo>
                  <a:lnTo>
                    <a:pt x="83" y="2042"/>
                  </a:lnTo>
                  <a:lnTo>
                    <a:pt x="54" y="1974"/>
                  </a:lnTo>
                  <a:lnTo>
                    <a:pt x="31" y="1902"/>
                  </a:lnTo>
                  <a:lnTo>
                    <a:pt x="14" y="1828"/>
                  </a:lnTo>
                  <a:lnTo>
                    <a:pt x="3" y="1752"/>
                  </a:lnTo>
                  <a:lnTo>
                    <a:pt x="0" y="1673"/>
                  </a:lnTo>
                  <a:lnTo>
                    <a:pt x="3" y="1595"/>
                  </a:lnTo>
                  <a:lnTo>
                    <a:pt x="14" y="1517"/>
                  </a:lnTo>
                  <a:lnTo>
                    <a:pt x="31" y="1443"/>
                  </a:lnTo>
                  <a:lnTo>
                    <a:pt x="54" y="1372"/>
                  </a:lnTo>
                  <a:lnTo>
                    <a:pt x="83" y="1303"/>
                  </a:lnTo>
                  <a:lnTo>
                    <a:pt x="119" y="1238"/>
                  </a:lnTo>
                  <a:lnTo>
                    <a:pt x="159" y="1176"/>
                  </a:lnTo>
                  <a:lnTo>
                    <a:pt x="204" y="1117"/>
                  </a:lnTo>
                  <a:lnTo>
                    <a:pt x="254" y="1063"/>
                  </a:lnTo>
                  <a:lnTo>
                    <a:pt x="308" y="1013"/>
                  </a:lnTo>
                  <a:lnTo>
                    <a:pt x="367" y="968"/>
                  </a:lnTo>
                  <a:lnTo>
                    <a:pt x="429" y="928"/>
                  </a:lnTo>
                  <a:lnTo>
                    <a:pt x="495" y="893"/>
                  </a:lnTo>
                  <a:lnTo>
                    <a:pt x="563" y="864"/>
                  </a:lnTo>
                  <a:lnTo>
                    <a:pt x="636" y="841"/>
                  </a:lnTo>
                  <a:lnTo>
                    <a:pt x="710" y="824"/>
                  </a:lnTo>
                  <a:lnTo>
                    <a:pt x="787" y="813"/>
                  </a:lnTo>
                  <a:lnTo>
                    <a:pt x="866" y="810"/>
                  </a:lnTo>
                  <a:lnTo>
                    <a:pt x="875" y="810"/>
                  </a:lnTo>
                  <a:lnTo>
                    <a:pt x="893" y="739"/>
                  </a:lnTo>
                  <a:lnTo>
                    <a:pt x="915" y="670"/>
                  </a:lnTo>
                  <a:lnTo>
                    <a:pt x="943" y="603"/>
                  </a:lnTo>
                  <a:lnTo>
                    <a:pt x="975" y="538"/>
                  </a:lnTo>
                  <a:lnTo>
                    <a:pt x="1011" y="476"/>
                  </a:lnTo>
                  <a:lnTo>
                    <a:pt x="1053" y="416"/>
                  </a:lnTo>
                  <a:lnTo>
                    <a:pt x="1098" y="359"/>
                  </a:lnTo>
                  <a:lnTo>
                    <a:pt x="1147" y="304"/>
                  </a:lnTo>
                  <a:lnTo>
                    <a:pt x="1200" y="255"/>
                  </a:lnTo>
                  <a:lnTo>
                    <a:pt x="1258" y="207"/>
                  </a:lnTo>
                  <a:lnTo>
                    <a:pt x="1319" y="165"/>
                  </a:lnTo>
                  <a:lnTo>
                    <a:pt x="1381" y="128"/>
                  </a:lnTo>
                  <a:lnTo>
                    <a:pt x="1446" y="94"/>
                  </a:lnTo>
                  <a:lnTo>
                    <a:pt x="1514" y="66"/>
                  </a:lnTo>
                  <a:lnTo>
                    <a:pt x="1584" y="42"/>
                  </a:lnTo>
                  <a:lnTo>
                    <a:pt x="1655" y="25"/>
                  </a:lnTo>
                  <a:lnTo>
                    <a:pt x="1727" y="11"/>
                  </a:lnTo>
                  <a:lnTo>
                    <a:pt x="1800" y="4"/>
                  </a:lnTo>
                  <a:lnTo>
                    <a:pt x="18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 name="Freeform 386">
              <a:extLst>
                <a:ext uri="{FF2B5EF4-FFF2-40B4-BE49-F238E27FC236}">
                  <a16:creationId xmlns:a16="http://schemas.microsoft.com/office/drawing/2014/main" id="{163FF23F-A5ED-FD52-4EA2-35E50033F1F7}"/>
                </a:ext>
              </a:extLst>
            </p:cNvPr>
            <p:cNvSpPr>
              <a:spLocks/>
            </p:cNvSpPr>
            <p:nvPr/>
          </p:nvSpPr>
          <p:spPr bwMode="auto">
            <a:xfrm>
              <a:off x="6503988" y="5113338"/>
              <a:ext cx="114300" cy="103188"/>
            </a:xfrm>
            <a:custGeom>
              <a:avLst/>
              <a:gdLst>
                <a:gd name="T0" fmla="*/ 648 w 726"/>
                <a:gd name="T1" fmla="*/ 0 h 654"/>
                <a:gd name="T2" fmla="*/ 669 w 726"/>
                <a:gd name="T3" fmla="*/ 4 h 654"/>
                <a:gd name="T4" fmla="*/ 688 w 726"/>
                <a:gd name="T5" fmla="*/ 11 h 654"/>
                <a:gd name="T6" fmla="*/ 704 w 726"/>
                <a:gd name="T7" fmla="*/ 23 h 654"/>
                <a:gd name="T8" fmla="*/ 716 w 726"/>
                <a:gd name="T9" fmla="*/ 39 h 654"/>
                <a:gd name="T10" fmla="*/ 724 w 726"/>
                <a:gd name="T11" fmla="*/ 58 h 654"/>
                <a:gd name="T12" fmla="*/ 726 w 726"/>
                <a:gd name="T13" fmla="*/ 79 h 654"/>
                <a:gd name="T14" fmla="*/ 724 w 726"/>
                <a:gd name="T15" fmla="*/ 99 h 654"/>
                <a:gd name="T16" fmla="*/ 716 w 726"/>
                <a:gd name="T17" fmla="*/ 117 h 654"/>
                <a:gd name="T18" fmla="*/ 704 w 726"/>
                <a:gd name="T19" fmla="*/ 133 h 654"/>
                <a:gd name="T20" fmla="*/ 688 w 726"/>
                <a:gd name="T21" fmla="*/ 145 h 654"/>
                <a:gd name="T22" fmla="*/ 669 w 726"/>
                <a:gd name="T23" fmla="*/ 153 h 654"/>
                <a:gd name="T24" fmla="*/ 648 w 726"/>
                <a:gd name="T25" fmla="*/ 156 h 654"/>
                <a:gd name="T26" fmla="*/ 592 w 726"/>
                <a:gd name="T27" fmla="*/ 159 h 654"/>
                <a:gd name="T28" fmla="*/ 537 w 726"/>
                <a:gd name="T29" fmla="*/ 168 h 654"/>
                <a:gd name="T30" fmla="*/ 484 w 726"/>
                <a:gd name="T31" fmla="*/ 184 h 654"/>
                <a:gd name="T32" fmla="*/ 434 w 726"/>
                <a:gd name="T33" fmla="*/ 205 h 654"/>
                <a:gd name="T34" fmla="*/ 387 w 726"/>
                <a:gd name="T35" fmla="*/ 231 h 654"/>
                <a:gd name="T36" fmla="*/ 342 w 726"/>
                <a:gd name="T37" fmla="*/ 262 h 654"/>
                <a:gd name="T38" fmla="*/ 301 w 726"/>
                <a:gd name="T39" fmla="*/ 298 h 654"/>
                <a:gd name="T40" fmla="*/ 265 w 726"/>
                <a:gd name="T41" fmla="*/ 337 h 654"/>
                <a:gd name="T42" fmla="*/ 232 w 726"/>
                <a:gd name="T43" fmla="*/ 381 h 654"/>
                <a:gd name="T44" fmla="*/ 205 w 726"/>
                <a:gd name="T45" fmla="*/ 427 h 654"/>
                <a:gd name="T46" fmla="*/ 183 w 726"/>
                <a:gd name="T47" fmla="*/ 478 h 654"/>
                <a:gd name="T48" fmla="*/ 165 w 726"/>
                <a:gd name="T49" fmla="*/ 531 h 654"/>
                <a:gd name="T50" fmla="*/ 155 w 726"/>
                <a:gd name="T51" fmla="*/ 586 h 654"/>
                <a:gd name="T52" fmla="*/ 149 w 726"/>
                <a:gd name="T53" fmla="*/ 605 h 654"/>
                <a:gd name="T54" fmla="*/ 140 w 726"/>
                <a:gd name="T55" fmla="*/ 620 h 654"/>
                <a:gd name="T56" fmla="*/ 128 w 726"/>
                <a:gd name="T57" fmla="*/ 634 h 654"/>
                <a:gd name="T58" fmla="*/ 113 w 726"/>
                <a:gd name="T59" fmla="*/ 645 h 654"/>
                <a:gd name="T60" fmla="*/ 96 w 726"/>
                <a:gd name="T61" fmla="*/ 651 h 654"/>
                <a:gd name="T62" fmla="*/ 77 w 726"/>
                <a:gd name="T63" fmla="*/ 654 h 654"/>
                <a:gd name="T64" fmla="*/ 67 w 726"/>
                <a:gd name="T65" fmla="*/ 653 h 654"/>
                <a:gd name="T66" fmla="*/ 46 w 726"/>
                <a:gd name="T67" fmla="*/ 647 h 654"/>
                <a:gd name="T68" fmla="*/ 29 w 726"/>
                <a:gd name="T69" fmla="*/ 637 h 654"/>
                <a:gd name="T70" fmla="*/ 15 w 726"/>
                <a:gd name="T71" fmla="*/ 623 h 654"/>
                <a:gd name="T72" fmla="*/ 5 w 726"/>
                <a:gd name="T73" fmla="*/ 605 h 654"/>
                <a:gd name="T74" fmla="*/ 0 w 726"/>
                <a:gd name="T75" fmla="*/ 586 h 654"/>
                <a:gd name="T76" fmla="*/ 0 w 726"/>
                <a:gd name="T77" fmla="*/ 565 h 654"/>
                <a:gd name="T78" fmla="*/ 12 w 726"/>
                <a:gd name="T79" fmla="*/ 502 h 654"/>
                <a:gd name="T80" fmla="*/ 29 w 726"/>
                <a:gd name="T81" fmla="*/ 441 h 654"/>
                <a:gd name="T82" fmla="*/ 53 w 726"/>
                <a:gd name="T83" fmla="*/ 383 h 654"/>
                <a:gd name="T84" fmla="*/ 82 w 726"/>
                <a:gd name="T85" fmla="*/ 328 h 654"/>
                <a:gd name="T86" fmla="*/ 115 w 726"/>
                <a:gd name="T87" fmla="*/ 276 h 654"/>
                <a:gd name="T88" fmla="*/ 154 w 726"/>
                <a:gd name="T89" fmla="*/ 227 h 654"/>
                <a:gd name="T90" fmla="*/ 196 w 726"/>
                <a:gd name="T91" fmla="*/ 183 h 654"/>
                <a:gd name="T92" fmla="*/ 242 w 726"/>
                <a:gd name="T93" fmla="*/ 143 h 654"/>
                <a:gd name="T94" fmla="*/ 292 w 726"/>
                <a:gd name="T95" fmla="*/ 106 h 654"/>
                <a:gd name="T96" fmla="*/ 346 w 726"/>
                <a:gd name="T97" fmla="*/ 75 h 654"/>
                <a:gd name="T98" fmla="*/ 402 w 726"/>
                <a:gd name="T99" fmla="*/ 49 h 654"/>
                <a:gd name="T100" fmla="*/ 460 w 726"/>
                <a:gd name="T101" fmla="*/ 28 h 654"/>
                <a:gd name="T102" fmla="*/ 521 w 726"/>
                <a:gd name="T103" fmla="*/ 14 h 654"/>
                <a:gd name="T104" fmla="*/ 584 w 726"/>
                <a:gd name="T105" fmla="*/ 4 h 654"/>
                <a:gd name="T106" fmla="*/ 648 w 726"/>
                <a:gd name="T107"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654">
                  <a:moveTo>
                    <a:pt x="648" y="0"/>
                  </a:moveTo>
                  <a:lnTo>
                    <a:pt x="669" y="4"/>
                  </a:lnTo>
                  <a:lnTo>
                    <a:pt x="688" y="11"/>
                  </a:lnTo>
                  <a:lnTo>
                    <a:pt x="704" y="23"/>
                  </a:lnTo>
                  <a:lnTo>
                    <a:pt x="716" y="39"/>
                  </a:lnTo>
                  <a:lnTo>
                    <a:pt x="724" y="58"/>
                  </a:lnTo>
                  <a:lnTo>
                    <a:pt x="726" y="79"/>
                  </a:lnTo>
                  <a:lnTo>
                    <a:pt x="724" y="99"/>
                  </a:lnTo>
                  <a:lnTo>
                    <a:pt x="716" y="117"/>
                  </a:lnTo>
                  <a:lnTo>
                    <a:pt x="704" y="133"/>
                  </a:lnTo>
                  <a:lnTo>
                    <a:pt x="688" y="145"/>
                  </a:lnTo>
                  <a:lnTo>
                    <a:pt x="669" y="153"/>
                  </a:lnTo>
                  <a:lnTo>
                    <a:pt x="648" y="156"/>
                  </a:lnTo>
                  <a:lnTo>
                    <a:pt x="592" y="159"/>
                  </a:lnTo>
                  <a:lnTo>
                    <a:pt x="537" y="168"/>
                  </a:lnTo>
                  <a:lnTo>
                    <a:pt x="484" y="184"/>
                  </a:lnTo>
                  <a:lnTo>
                    <a:pt x="434" y="205"/>
                  </a:lnTo>
                  <a:lnTo>
                    <a:pt x="387" y="231"/>
                  </a:lnTo>
                  <a:lnTo>
                    <a:pt x="342" y="262"/>
                  </a:lnTo>
                  <a:lnTo>
                    <a:pt x="301" y="298"/>
                  </a:lnTo>
                  <a:lnTo>
                    <a:pt x="265" y="337"/>
                  </a:lnTo>
                  <a:lnTo>
                    <a:pt x="232" y="381"/>
                  </a:lnTo>
                  <a:lnTo>
                    <a:pt x="205" y="427"/>
                  </a:lnTo>
                  <a:lnTo>
                    <a:pt x="183" y="478"/>
                  </a:lnTo>
                  <a:lnTo>
                    <a:pt x="165" y="531"/>
                  </a:lnTo>
                  <a:lnTo>
                    <a:pt x="155" y="586"/>
                  </a:lnTo>
                  <a:lnTo>
                    <a:pt x="149" y="605"/>
                  </a:lnTo>
                  <a:lnTo>
                    <a:pt x="140" y="620"/>
                  </a:lnTo>
                  <a:lnTo>
                    <a:pt x="128" y="634"/>
                  </a:lnTo>
                  <a:lnTo>
                    <a:pt x="113" y="645"/>
                  </a:lnTo>
                  <a:lnTo>
                    <a:pt x="96" y="651"/>
                  </a:lnTo>
                  <a:lnTo>
                    <a:pt x="77" y="654"/>
                  </a:lnTo>
                  <a:lnTo>
                    <a:pt x="67" y="653"/>
                  </a:lnTo>
                  <a:lnTo>
                    <a:pt x="46" y="647"/>
                  </a:lnTo>
                  <a:lnTo>
                    <a:pt x="29" y="637"/>
                  </a:lnTo>
                  <a:lnTo>
                    <a:pt x="15" y="623"/>
                  </a:lnTo>
                  <a:lnTo>
                    <a:pt x="5" y="605"/>
                  </a:lnTo>
                  <a:lnTo>
                    <a:pt x="0" y="586"/>
                  </a:lnTo>
                  <a:lnTo>
                    <a:pt x="0" y="565"/>
                  </a:lnTo>
                  <a:lnTo>
                    <a:pt x="12" y="502"/>
                  </a:lnTo>
                  <a:lnTo>
                    <a:pt x="29" y="441"/>
                  </a:lnTo>
                  <a:lnTo>
                    <a:pt x="53" y="383"/>
                  </a:lnTo>
                  <a:lnTo>
                    <a:pt x="82" y="328"/>
                  </a:lnTo>
                  <a:lnTo>
                    <a:pt x="115" y="276"/>
                  </a:lnTo>
                  <a:lnTo>
                    <a:pt x="154" y="227"/>
                  </a:lnTo>
                  <a:lnTo>
                    <a:pt x="196" y="183"/>
                  </a:lnTo>
                  <a:lnTo>
                    <a:pt x="242" y="143"/>
                  </a:lnTo>
                  <a:lnTo>
                    <a:pt x="292" y="106"/>
                  </a:lnTo>
                  <a:lnTo>
                    <a:pt x="346" y="75"/>
                  </a:lnTo>
                  <a:lnTo>
                    <a:pt x="402" y="49"/>
                  </a:lnTo>
                  <a:lnTo>
                    <a:pt x="460" y="28"/>
                  </a:lnTo>
                  <a:lnTo>
                    <a:pt x="521" y="14"/>
                  </a:lnTo>
                  <a:lnTo>
                    <a:pt x="584" y="4"/>
                  </a:lnTo>
                  <a:lnTo>
                    <a:pt x="6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 name="Freeform 387">
              <a:extLst>
                <a:ext uri="{FF2B5EF4-FFF2-40B4-BE49-F238E27FC236}">
                  <a16:creationId xmlns:a16="http://schemas.microsoft.com/office/drawing/2014/main" id="{4C9C6D8D-6B8B-C20D-5BA0-3CCCEEF3C600}"/>
                </a:ext>
              </a:extLst>
            </p:cNvPr>
            <p:cNvSpPr>
              <a:spLocks/>
            </p:cNvSpPr>
            <p:nvPr/>
          </p:nvSpPr>
          <p:spPr bwMode="auto">
            <a:xfrm>
              <a:off x="6542088" y="5310188"/>
              <a:ext cx="123825" cy="201613"/>
            </a:xfrm>
            <a:custGeom>
              <a:avLst/>
              <a:gdLst>
                <a:gd name="T0" fmla="*/ 382 w 790"/>
                <a:gd name="T1" fmla="*/ 0 h 1267"/>
                <a:gd name="T2" fmla="*/ 408 w 790"/>
                <a:gd name="T3" fmla="*/ 0 h 1267"/>
                <a:gd name="T4" fmla="*/ 434 w 790"/>
                <a:gd name="T5" fmla="*/ 6 h 1267"/>
                <a:gd name="T6" fmla="*/ 458 w 790"/>
                <a:gd name="T7" fmla="*/ 17 h 1267"/>
                <a:gd name="T8" fmla="*/ 480 w 790"/>
                <a:gd name="T9" fmla="*/ 32 h 1267"/>
                <a:gd name="T10" fmla="*/ 764 w 790"/>
                <a:gd name="T11" fmla="*/ 284 h 1267"/>
                <a:gd name="T12" fmla="*/ 778 w 790"/>
                <a:gd name="T13" fmla="*/ 301 h 1267"/>
                <a:gd name="T14" fmla="*/ 786 w 790"/>
                <a:gd name="T15" fmla="*/ 318 h 1267"/>
                <a:gd name="T16" fmla="*/ 790 w 790"/>
                <a:gd name="T17" fmla="*/ 338 h 1267"/>
                <a:gd name="T18" fmla="*/ 789 w 790"/>
                <a:gd name="T19" fmla="*/ 358 h 1267"/>
                <a:gd name="T20" fmla="*/ 782 w 790"/>
                <a:gd name="T21" fmla="*/ 377 h 1267"/>
                <a:gd name="T22" fmla="*/ 770 w 790"/>
                <a:gd name="T23" fmla="*/ 395 h 1267"/>
                <a:gd name="T24" fmla="*/ 758 w 790"/>
                <a:gd name="T25" fmla="*/ 406 h 1267"/>
                <a:gd name="T26" fmla="*/ 743 w 790"/>
                <a:gd name="T27" fmla="*/ 414 h 1267"/>
                <a:gd name="T28" fmla="*/ 728 w 790"/>
                <a:gd name="T29" fmla="*/ 419 h 1267"/>
                <a:gd name="T30" fmla="*/ 712 w 790"/>
                <a:gd name="T31" fmla="*/ 420 h 1267"/>
                <a:gd name="T32" fmla="*/ 693 w 790"/>
                <a:gd name="T33" fmla="*/ 418 h 1267"/>
                <a:gd name="T34" fmla="*/ 676 w 790"/>
                <a:gd name="T35" fmla="*/ 411 h 1267"/>
                <a:gd name="T36" fmla="*/ 660 w 790"/>
                <a:gd name="T37" fmla="*/ 400 h 1267"/>
                <a:gd name="T38" fmla="*/ 473 w 790"/>
                <a:gd name="T39" fmla="*/ 233 h 1267"/>
                <a:gd name="T40" fmla="*/ 473 w 790"/>
                <a:gd name="T41" fmla="*/ 1189 h 1267"/>
                <a:gd name="T42" fmla="*/ 470 w 790"/>
                <a:gd name="T43" fmla="*/ 1210 h 1267"/>
                <a:gd name="T44" fmla="*/ 463 w 790"/>
                <a:gd name="T45" fmla="*/ 1228 h 1267"/>
                <a:gd name="T46" fmla="*/ 450 w 790"/>
                <a:gd name="T47" fmla="*/ 1244 h 1267"/>
                <a:gd name="T48" fmla="*/ 434 w 790"/>
                <a:gd name="T49" fmla="*/ 1256 h 1267"/>
                <a:gd name="T50" fmla="*/ 416 w 790"/>
                <a:gd name="T51" fmla="*/ 1264 h 1267"/>
                <a:gd name="T52" fmla="*/ 395 w 790"/>
                <a:gd name="T53" fmla="*/ 1267 h 1267"/>
                <a:gd name="T54" fmla="*/ 374 w 790"/>
                <a:gd name="T55" fmla="*/ 1264 h 1267"/>
                <a:gd name="T56" fmla="*/ 355 w 790"/>
                <a:gd name="T57" fmla="*/ 1256 h 1267"/>
                <a:gd name="T58" fmla="*/ 339 w 790"/>
                <a:gd name="T59" fmla="*/ 1244 h 1267"/>
                <a:gd name="T60" fmla="*/ 327 w 790"/>
                <a:gd name="T61" fmla="*/ 1228 h 1267"/>
                <a:gd name="T62" fmla="*/ 320 w 790"/>
                <a:gd name="T63" fmla="*/ 1210 h 1267"/>
                <a:gd name="T64" fmla="*/ 317 w 790"/>
                <a:gd name="T65" fmla="*/ 1189 h 1267"/>
                <a:gd name="T66" fmla="*/ 317 w 790"/>
                <a:gd name="T67" fmla="*/ 233 h 1267"/>
                <a:gd name="T68" fmla="*/ 130 w 790"/>
                <a:gd name="T69" fmla="*/ 400 h 1267"/>
                <a:gd name="T70" fmla="*/ 112 w 790"/>
                <a:gd name="T71" fmla="*/ 412 h 1267"/>
                <a:gd name="T72" fmla="*/ 93 w 790"/>
                <a:gd name="T73" fmla="*/ 419 h 1267"/>
                <a:gd name="T74" fmla="*/ 73 w 790"/>
                <a:gd name="T75" fmla="*/ 420 h 1267"/>
                <a:gd name="T76" fmla="*/ 53 w 790"/>
                <a:gd name="T77" fmla="*/ 417 h 1267"/>
                <a:gd name="T78" fmla="*/ 36 w 790"/>
                <a:gd name="T79" fmla="*/ 408 h 1267"/>
                <a:gd name="T80" fmla="*/ 20 w 790"/>
                <a:gd name="T81" fmla="*/ 395 h 1267"/>
                <a:gd name="T82" fmla="*/ 8 w 790"/>
                <a:gd name="T83" fmla="*/ 377 h 1267"/>
                <a:gd name="T84" fmla="*/ 1 w 790"/>
                <a:gd name="T85" fmla="*/ 358 h 1267"/>
                <a:gd name="T86" fmla="*/ 0 w 790"/>
                <a:gd name="T87" fmla="*/ 338 h 1267"/>
                <a:gd name="T88" fmla="*/ 3 w 790"/>
                <a:gd name="T89" fmla="*/ 318 h 1267"/>
                <a:gd name="T90" fmla="*/ 12 w 790"/>
                <a:gd name="T91" fmla="*/ 301 h 1267"/>
                <a:gd name="T92" fmla="*/ 26 w 790"/>
                <a:gd name="T93" fmla="*/ 284 h 1267"/>
                <a:gd name="T94" fmla="*/ 310 w 790"/>
                <a:gd name="T95" fmla="*/ 32 h 1267"/>
                <a:gd name="T96" fmla="*/ 332 w 790"/>
                <a:gd name="T97" fmla="*/ 17 h 1267"/>
                <a:gd name="T98" fmla="*/ 356 w 790"/>
                <a:gd name="T99" fmla="*/ 6 h 1267"/>
                <a:gd name="T100" fmla="*/ 382 w 790"/>
                <a:gd name="T101" fmla="*/ 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0" h="1267">
                  <a:moveTo>
                    <a:pt x="382" y="0"/>
                  </a:moveTo>
                  <a:lnTo>
                    <a:pt x="408" y="0"/>
                  </a:lnTo>
                  <a:lnTo>
                    <a:pt x="434" y="6"/>
                  </a:lnTo>
                  <a:lnTo>
                    <a:pt x="458" y="17"/>
                  </a:lnTo>
                  <a:lnTo>
                    <a:pt x="480" y="32"/>
                  </a:lnTo>
                  <a:lnTo>
                    <a:pt x="764" y="284"/>
                  </a:lnTo>
                  <a:lnTo>
                    <a:pt x="778" y="301"/>
                  </a:lnTo>
                  <a:lnTo>
                    <a:pt x="786" y="318"/>
                  </a:lnTo>
                  <a:lnTo>
                    <a:pt x="790" y="338"/>
                  </a:lnTo>
                  <a:lnTo>
                    <a:pt x="789" y="358"/>
                  </a:lnTo>
                  <a:lnTo>
                    <a:pt x="782" y="377"/>
                  </a:lnTo>
                  <a:lnTo>
                    <a:pt x="770" y="395"/>
                  </a:lnTo>
                  <a:lnTo>
                    <a:pt x="758" y="406"/>
                  </a:lnTo>
                  <a:lnTo>
                    <a:pt x="743" y="414"/>
                  </a:lnTo>
                  <a:lnTo>
                    <a:pt x="728" y="419"/>
                  </a:lnTo>
                  <a:lnTo>
                    <a:pt x="712" y="420"/>
                  </a:lnTo>
                  <a:lnTo>
                    <a:pt x="693" y="418"/>
                  </a:lnTo>
                  <a:lnTo>
                    <a:pt x="676" y="411"/>
                  </a:lnTo>
                  <a:lnTo>
                    <a:pt x="660" y="400"/>
                  </a:lnTo>
                  <a:lnTo>
                    <a:pt x="473" y="233"/>
                  </a:lnTo>
                  <a:lnTo>
                    <a:pt x="473" y="1189"/>
                  </a:lnTo>
                  <a:lnTo>
                    <a:pt x="470" y="1210"/>
                  </a:lnTo>
                  <a:lnTo>
                    <a:pt x="463" y="1228"/>
                  </a:lnTo>
                  <a:lnTo>
                    <a:pt x="450" y="1244"/>
                  </a:lnTo>
                  <a:lnTo>
                    <a:pt x="434" y="1256"/>
                  </a:lnTo>
                  <a:lnTo>
                    <a:pt x="416" y="1264"/>
                  </a:lnTo>
                  <a:lnTo>
                    <a:pt x="395" y="1267"/>
                  </a:lnTo>
                  <a:lnTo>
                    <a:pt x="374" y="1264"/>
                  </a:lnTo>
                  <a:lnTo>
                    <a:pt x="355" y="1256"/>
                  </a:lnTo>
                  <a:lnTo>
                    <a:pt x="339" y="1244"/>
                  </a:lnTo>
                  <a:lnTo>
                    <a:pt x="327" y="1228"/>
                  </a:lnTo>
                  <a:lnTo>
                    <a:pt x="320" y="1210"/>
                  </a:lnTo>
                  <a:lnTo>
                    <a:pt x="317" y="1189"/>
                  </a:lnTo>
                  <a:lnTo>
                    <a:pt x="317" y="233"/>
                  </a:lnTo>
                  <a:lnTo>
                    <a:pt x="130" y="400"/>
                  </a:lnTo>
                  <a:lnTo>
                    <a:pt x="112" y="412"/>
                  </a:lnTo>
                  <a:lnTo>
                    <a:pt x="93" y="419"/>
                  </a:lnTo>
                  <a:lnTo>
                    <a:pt x="73" y="420"/>
                  </a:lnTo>
                  <a:lnTo>
                    <a:pt x="53" y="417"/>
                  </a:lnTo>
                  <a:lnTo>
                    <a:pt x="36" y="408"/>
                  </a:lnTo>
                  <a:lnTo>
                    <a:pt x="20" y="395"/>
                  </a:lnTo>
                  <a:lnTo>
                    <a:pt x="8" y="377"/>
                  </a:lnTo>
                  <a:lnTo>
                    <a:pt x="1" y="358"/>
                  </a:lnTo>
                  <a:lnTo>
                    <a:pt x="0" y="338"/>
                  </a:lnTo>
                  <a:lnTo>
                    <a:pt x="3" y="318"/>
                  </a:lnTo>
                  <a:lnTo>
                    <a:pt x="12" y="301"/>
                  </a:lnTo>
                  <a:lnTo>
                    <a:pt x="26" y="284"/>
                  </a:lnTo>
                  <a:lnTo>
                    <a:pt x="310" y="32"/>
                  </a:lnTo>
                  <a:lnTo>
                    <a:pt x="332" y="17"/>
                  </a:lnTo>
                  <a:lnTo>
                    <a:pt x="356" y="6"/>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9" name="Group 168">
            <a:extLst>
              <a:ext uri="{FF2B5EF4-FFF2-40B4-BE49-F238E27FC236}">
                <a16:creationId xmlns:a16="http://schemas.microsoft.com/office/drawing/2014/main" id="{49ACC7F1-566C-05AF-9AB1-71860C1A4357}"/>
              </a:ext>
            </a:extLst>
          </p:cNvPr>
          <p:cNvGrpSpPr/>
          <p:nvPr userDrawn="1"/>
        </p:nvGrpSpPr>
        <p:grpSpPr>
          <a:xfrm>
            <a:off x="329770" y="5553675"/>
            <a:ext cx="322182" cy="675038"/>
            <a:chOff x="433387" y="638175"/>
            <a:chExt cx="1062038" cy="1092200"/>
          </a:xfrm>
          <a:solidFill>
            <a:schemeClr val="tx1"/>
          </a:solidFill>
        </p:grpSpPr>
        <p:sp>
          <p:nvSpPr>
            <p:cNvPr id="170" name="Freeform 6">
              <a:extLst>
                <a:ext uri="{FF2B5EF4-FFF2-40B4-BE49-F238E27FC236}">
                  <a16:creationId xmlns:a16="http://schemas.microsoft.com/office/drawing/2014/main" id="{3ED24079-4D1D-C671-0CE7-6B90414E3D2A}"/>
                </a:ext>
              </a:extLst>
            </p:cNvPr>
            <p:cNvSpPr>
              <a:spLocks noEditPoints="1"/>
            </p:cNvSpPr>
            <p:nvPr/>
          </p:nvSpPr>
          <p:spPr bwMode="auto">
            <a:xfrm>
              <a:off x="433387" y="638175"/>
              <a:ext cx="1062038" cy="1092200"/>
            </a:xfrm>
            <a:custGeom>
              <a:avLst/>
              <a:gdLst>
                <a:gd name="T0" fmla="*/ 77 w 459"/>
                <a:gd name="T1" fmla="*/ 61 h 471"/>
                <a:gd name="T2" fmla="*/ 54 w 459"/>
                <a:gd name="T3" fmla="*/ 66 h 471"/>
                <a:gd name="T4" fmla="*/ 6 w 459"/>
                <a:gd name="T5" fmla="*/ 126 h 471"/>
                <a:gd name="T6" fmla="*/ 10 w 459"/>
                <a:gd name="T7" fmla="*/ 147 h 471"/>
                <a:gd name="T8" fmla="*/ 31 w 459"/>
                <a:gd name="T9" fmla="*/ 142 h 471"/>
                <a:gd name="T10" fmla="*/ 77 w 459"/>
                <a:gd name="T11" fmla="*/ 61 h 471"/>
                <a:gd name="T12" fmla="*/ 370 w 459"/>
                <a:gd name="T13" fmla="*/ 0 h 471"/>
                <a:gd name="T14" fmla="*/ 296 w 459"/>
                <a:gd name="T15" fmla="*/ 15 h 471"/>
                <a:gd name="T16" fmla="*/ 251 w 459"/>
                <a:gd name="T17" fmla="*/ 96 h 471"/>
                <a:gd name="T18" fmla="*/ 324 w 459"/>
                <a:gd name="T19" fmla="*/ 80 h 471"/>
                <a:gd name="T20" fmla="*/ 370 w 459"/>
                <a:gd name="T21" fmla="*/ 0 h 471"/>
                <a:gd name="T22" fmla="*/ 445 w 459"/>
                <a:gd name="T23" fmla="*/ 34 h 471"/>
                <a:gd name="T24" fmla="*/ 429 w 459"/>
                <a:gd name="T25" fmla="*/ 9 h 471"/>
                <a:gd name="T26" fmla="*/ 397 w 459"/>
                <a:gd name="T27" fmla="*/ 65 h 471"/>
                <a:gd name="T28" fmla="*/ 449 w 459"/>
                <a:gd name="T29" fmla="*/ 54 h 471"/>
                <a:gd name="T30" fmla="*/ 445 w 459"/>
                <a:gd name="T31" fmla="*/ 34 h 471"/>
                <a:gd name="T32" fmla="*/ 223 w 459"/>
                <a:gd name="T33" fmla="*/ 30 h 471"/>
                <a:gd name="T34" fmla="*/ 150 w 459"/>
                <a:gd name="T35" fmla="*/ 46 h 471"/>
                <a:gd name="T36" fmla="*/ 104 w 459"/>
                <a:gd name="T37" fmla="*/ 127 h 471"/>
                <a:gd name="T38" fmla="*/ 177 w 459"/>
                <a:gd name="T39" fmla="*/ 111 h 471"/>
                <a:gd name="T40" fmla="*/ 223 w 459"/>
                <a:gd name="T41" fmla="*/ 30 h 471"/>
                <a:gd name="T42" fmla="*/ 406 w 459"/>
                <a:gd name="T43" fmla="*/ 150 h 471"/>
                <a:gd name="T44" fmla="*/ 459 w 459"/>
                <a:gd name="T45" fmla="*/ 210 h 471"/>
                <a:gd name="T46" fmla="*/ 459 w 459"/>
                <a:gd name="T47" fmla="*/ 150 h 471"/>
                <a:gd name="T48" fmla="*/ 406 w 459"/>
                <a:gd name="T49" fmla="*/ 150 h 471"/>
                <a:gd name="T50" fmla="*/ 331 w 459"/>
                <a:gd name="T51" fmla="*/ 150 h 471"/>
                <a:gd name="T52" fmla="*/ 257 w 459"/>
                <a:gd name="T53" fmla="*/ 150 h 471"/>
                <a:gd name="T54" fmla="*/ 316 w 459"/>
                <a:gd name="T55" fmla="*/ 217 h 471"/>
                <a:gd name="T56" fmla="*/ 241 w 459"/>
                <a:gd name="T57" fmla="*/ 217 h 471"/>
                <a:gd name="T58" fmla="*/ 182 w 459"/>
                <a:gd name="T59" fmla="*/ 150 h 471"/>
                <a:gd name="T60" fmla="*/ 107 w 459"/>
                <a:gd name="T61" fmla="*/ 150 h 471"/>
                <a:gd name="T62" fmla="*/ 166 w 459"/>
                <a:gd name="T63" fmla="*/ 217 h 471"/>
                <a:gd name="T64" fmla="*/ 91 w 459"/>
                <a:gd name="T65" fmla="*/ 217 h 471"/>
                <a:gd name="T66" fmla="*/ 32 w 459"/>
                <a:gd name="T67" fmla="*/ 150 h 471"/>
                <a:gd name="T68" fmla="*/ 10 w 459"/>
                <a:gd name="T69" fmla="*/ 150 h 471"/>
                <a:gd name="T70" fmla="*/ 10 w 459"/>
                <a:gd name="T71" fmla="*/ 412 h 471"/>
                <a:gd name="T72" fmla="*/ 69 w 459"/>
                <a:gd name="T73" fmla="*/ 471 h 471"/>
                <a:gd name="T74" fmla="*/ 400 w 459"/>
                <a:gd name="T75" fmla="*/ 471 h 471"/>
                <a:gd name="T76" fmla="*/ 459 w 459"/>
                <a:gd name="T77" fmla="*/ 412 h 471"/>
                <a:gd name="T78" fmla="*/ 459 w 459"/>
                <a:gd name="T79" fmla="*/ 217 h 471"/>
                <a:gd name="T80" fmla="*/ 391 w 459"/>
                <a:gd name="T81" fmla="*/ 217 h 471"/>
                <a:gd name="T82" fmla="*/ 331 w 459"/>
                <a:gd name="T83" fmla="*/ 150 h 471"/>
                <a:gd name="T84" fmla="*/ 408 w 459"/>
                <a:gd name="T85" fmla="*/ 304 h 471"/>
                <a:gd name="T86" fmla="*/ 408 w 459"/>
                <a:gd name="T87" fmla="*/ 384 h 471"/>
                <a:gd name="T88" fmla="*/ 367 w 459"/>
                <a:gd name="T89" fmla="*/ 424 h 471"/>
                <a:gd name="T90" fmla="*/ 99 w 459"/>
                <a:gd name="T91" fmla="*/ 424 h 471"/>
                <a:gd name="T92" fmla="*/ 59 w 459"/>
                <a:gd name="T93" fmla="*/ 384 h 471"/>
                <a:gd name="T94" fmla="*/ 59 w 459"/>
                <a:gd name="T95" fmla="*/ 304 h 471"/>
                <a:gd name="T96" fmla="*/ 99 w 459"/>
                <a:gd name="T97" fmla="*/ 263 h 471"/>
                <a:gd name="T98" fmla="*/ 367 w 459"/>
                <a:gd name="T99" fmla="*/ 263 h 471"/>
                <a:gd name="T100" fmla="*/ 408 w 459"/>
                <a:gd name="T101" fmla="*/ 30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471">
                  <a:moveTo>
                    <a:pt x="77" y="61"/>
                  </a:moveTo>
                  <a:cubicBezTo>
                    <a:pt x="54" y="66"/>
                    <a:pt x="54" y="66"/>
                    <a:pt x="54" y="66"/>
                  </a:cubicBezTo>
                  <a:cubicBezTo>
                    <a:pt x="22" y="73"/>
                    <a:pt x="0" y="100"/>
                    <a:pt x="6" y="126"/>
                  </a:cubicBezTo>
                  <a:cubicBezTo>
                    <a:pt x="10" y="147"/>
                    <a:pt x="10" y="147"/>
                    <a:pt x="10" y="147"/>
                  </a:cubicBezTo>
                  <a:cubicBezTo>
                    <a:pt x="31" y="142"/>
                    <a:pt x="31" y="142"/>
                    <a:pt x="31" y="142"/>
                  </a:cubicBezTo>
                  <a:lnTo>
                    <a:pt x="77" y="61"/>
                  </a:lnTo>
                  <a:close/>
                  <a:moveTo>
                    <a:pt x="370" y="0"/>
                  </a:moveTo>
                  <a:cubicBezTo>
                    <a:pt x="296" y="15"/>
                    <a:pt x="296" y="15"/>
                    <a:pt x="296" y="15"/>
                  </a:cubicBezTo>
                  <a:cubicBezTo>
                    <a:pt x="251" y="96"/>
                    <a:pt x="251" y="96"/>
                    <a:pt x="251" y="96"/>
                  </a:cubicBezTo>
                  <a:cubicBezTo>
                    <a:pt x="324" y="80"/>
                    <a:pt x="324" y="80"/>
                    <a:pt x="324" y="80"/>
                  </a:cubicBezTo>
                  <a:lnTo>
                    <a:pt x="370" y="0"/>
                  </a:lnTo>
                  <a:close/>
                  <a:moveTo>
                    <a:pt x="445" y="34"/>
                  </a:moveTo>
                  <a:cubicBezTo>
                    <a:pt x="443" y="24"/>
                    <a:pt x="437" y="15"/>
                    <a:pt x="429" y="9"/>
                  </a:cubicBezTo>
                  <a:cubicBezTo>
                    <a:pt x="397" y="65"/>
                    <a:pt x="397" y="65"/>
                    <a:pt x="397" y="65"/>
                  </a:cubicBezTo>
                  <a:cubicBezTo>
                    <a:pt x="449" y="54"/>
                    <a:pt x="449" y="54"/>
                    <a:pt x="449" y="54"/>
                  </a:cubicBezTo>
                  <a:lnTo>
                    <a:pt x="445" y="34"/>
                  </a:lnTo>
                  <a:close/>
                  <a:moveTo>
                    <a:pt x="223" y="30"/>
                  </a:moveTo>
                  <a:cubicBezTo>
                    <a:pt x="150" y="46"/>
                    <a:pt x="150" y="46"/>
                    <a:pt x="150" y="46"/>
                  </a:cubicBezTo>
                  <a:cubicBezTo>
                    <a:pt x="104" y="127"/>
                    <a:pt x="104" y="127"/>
                    <a:pt x="104" y="127"/>
                  </a:cubicBezTo>
                  <a:cubicBezTo>
                    <a:pt x="177" y="111"/>
                    <a:pt x="177" y="111"/>
                    <a:pt x="177" y="111"/>
                  </a:cubicBezTo>
                  <a:lnTo>
                    <a:pt x="223" y="30"/>
                  </a:lnTo>
                  <a:close/>
                  <a:moveTo>
                    <a:pt x="406" y="150"/>
                  </a:moveTo>
                  <a:cubicBezTo>
                    <a:pt x="459" y="210"/>
                    <a:pt x="459" y="210"/>
                    <a:pt x="459" y="210"/>
                  </a:cubicBezTo>
                  <a:cubicBezTo>
                    <a:pt x="459" y="150"/>
                    <a:pt x="459" y="150"/>
                    <a:pt x="459" y="150"/>
                  </a:cubicBezTo>
                  <a:lnTo>
                    <a:pt x="406" y="150"/>
                  </a:lnTo>
                  <a:close/>
                  <a:moveTo>
                    <a:pt x="331" y="150"/>
                  </a:moveTo>
                  <a:cubicBezTo>
                    <a:pt x="257" y="150"/>
                    <a:pt x="257" y="150"/>
                    <a:pt x="257" y="150"/>
                  </a:cubicBezTo>
                  <a:cubicBezTo>
                    <a:pt x="316" y="217"/>
                    <a:pt x="316" y="217"/>
                    <a:pt x="316" y="217"/>
                  </a:cubicBezTo>
                  <a:cubicBezTo>
                    <a:pt x="241" y="217"/>
                    <a:pt x="241" y="217"/>
                    <a:pt x="241" y="217"/>
                  </a:cubicBezTo>
                  <a:cubicBezTo>
                    <a:pt x="182" y="150"/>
                    <a:pt x="182" y="150"/>
                    <a:pt x="182" y="150"/>
                  </a:cubicBezTo>
                  <a:cubicBezTo>
                    <a:pt x="107" y="150"/>
                    <a:pt x="107" y="150"/>
                    <a:pt x="107" y="150"/>
                  </a:cubicBezTo>
                  <a:cubicBezTo>
                    <a:pt x="166" y="217"/>
                    <a:pt x="166" y="217"/>
                    <a:pt x="166" y="217"/>
                  </a:cubicBezTo>
                  <a:cubicBezTo>
                    <a:pt x="91" y="217"/>
                    <a:pt x="91" y="217"/>
                    <a:pt x="91" y="217"/>
                  </a:cubicBezTo>
                  <a:cubicBezTo>
                    <a:pt x="32" y="150"/>
                    <a:pt x="32" y="150"/>
                    <a:pt x="32" y="150"/>
                  </a:cubicBezTo>
                  <a:cubicBezTo>
                    <a:pt x="10" y="150"/>
                    <a:pt x="10" y="150"/>
                    <a:pt x="10" y="150"/>
                  </a:cubicBezTo>
                  <a:cubicBezTo>
                    <a:pt x="10" y="412"/>
                    <a:pt x="10" y="412"/>
                    <a:pt x="10" y="412"/>
                  </a:cubicBezTo>
                  <a:cubicBezTo>
                    <a:pt x="10" y="444"/>
                    <a:pt x="37" y="471"/>
                    <a:pt x="69" y="471"/>
                  </a:cubicBezTo>
                  <a:cubicBezTo>
                    <a:pt x="400" y="471"/>
                    <a:pt x="400" y="471"/>
                    <a:pt x="400" y="471"/>
                  </a:cubicBezTo>
                  <a:cubicBezTo>
                    <a:pt x="433" y="471"/>
                    <a:pt x="459" y="444"/>
                    <a:pt x="459" y="412"/>
                  </a:cubicBezTo>
                  <a:cubicBezTo>
                    <a:pt x="459" y="217"/>
                    <a:pt x="459" y="217"/>
                    <a:pt x="459" y="217"/>
                  </a:cubicBezTo>
                  <a:cubicBezTo>
                    <a:pt x="391" y="217"/>
                    <a:pt x="391" y="217"/>
                    <a:pt x="391" y="217"/>
                  </a:cubicBezTo>
                  <a:lnTo>
                    <a:pt x="331" y="150"/>
                  </a:lnTo>
                  <a:close/>
                  <a:moveTo>
                    <a:pt x="408" y="304"/>
                  </a:moveTo>
                  <a:cubicBezTo>
                    <a:pt x="408" y="384"/>
                    <a:pt x="408" y="384"/>
                    <a:pt x="408" y="384"/>
                  </a:cubicBezTo>
                  <a:cubicBezTo>
                    <a:pt x="408" y="406"/>
                    <a:pt x="390" y="424"/>
                    <a:pt x="367" y="424"/>
                  </a:cubicBezTo>
                  <a:cubicBezTo>
                    <a:pt x="99" y="424"/>
                    <a:pt x="99" y="424"/>
                    <a:pt x="99" y="424"/>
                  </a:cubicBezTo>
                  <a:cubicBezTo>
                    <a:pt x="77" y="424"/>
                    <a:pt x="59" y="406"/>
                    <a:pt x="59" y="384"/>
                  </a:cubicBezTo>
                  <a:cubicBezTo>
                    <a:pt x="59" y="304"/>
                    <a:pt x="59" y="304"/>
                    <a:pt x="59" y="304"/>
                  </a:cubicBezTo>
                  <a:cubicBezTo>
                    <a:pt x="59" y="281"/>
                    <a:pt x="77" y="263"/>
                    <a:pt x="99" y="263"/>
                  </a:cubicBezTo>
                  <a:cubicBezTo>
                    <a:pt x="367" y="263"/>
                    <a:pt x="367" y="263"/>
                    <a:pt x="367" y="263"/>
                  </a:cubicBezTo>
                  <a:cubicBezTo>
                    <a:pt x="390" y="263"/>
                    <a:pt x="408" y="281"/>
                    <a:pt x="408" y="304"/>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Freeform 7">
              <a:extLst>
                <a:ext uri="{FF2B5EF4-FFF2-40B4-BE49-F238E27FC236}">
                  <a16:creationId xmlns:a16="http://schemas.microsoft.com/office/drawing/2014/main" id="{4D261076-DCB1-D97E-1702-06C8373A2A3C}"/>
                </a:ext>
              </a:extLst>
            </p:cNvPr>
            <p:cNvSpPr>
              <a:spLocks noEditPoints="1"/>
            </p:cNvSpPr>
            <p:nvPr/>
          </p:nvSpPr>
          <p:spPr bwMode="auto">
            <a:xfrm>
              <a:off x="646113" y="1352550"/>
              <a:ext cx="652463" cy="173038"/>
            </a:xfrm>
            <a:custGeom>
              <a:avLst/>
              <a:gdLst>
                <a:gd name="T0" fmla="*/ 9 w 282"/>
                <a:gd name="T1" fmla="*/ 0 h 75"/>
                <a:gd name="T2" fmla="*/ 273 w 282"/>
                <a:gd name="T3" fmla="*/ 0 h 75"/>
                <a:gd name="T4" fmla="*/ 282 w 282"/>
                <a:gd name="T5" fmla="*/ 9 h 75"/>
                <a:gd name="T6" fmla="*/ 273 w 282"/>
                <a:gd name="T7" fmla="*/ 18 h 75"/>
                <a:gd name="T8" fmla="*/ 9 w 282"/>
                <a:gd name="T9" fmla="*/ 18 h 75"/>
                <a:gd name="T10" fmla="*/ 0 w 282"/>
                <a:gd name="T11" fmla="*/ 9 h 75"/>
                <a:gd name="T12" fmla="*/ 9 w 282"/>
                <a:gd name="T13" fmla="*/ 0 h 75"/>
                <a:gd name="T14" fmla="*/ 273 w 282"/>
                <a:gd name="T15" fmla="*/ 75 h 75"/>
                <a:gd name="T16" fmla="*/ 9 w 282"/>
                <a:gd name="T17" fmla="*/ 75 h 75"/>
                <a:gd name="T18" fmla="*/ 0 w 282"/>
                <a:gd name="T19" fmla="*/ 66 h 75"/>
                <a:gd name="T20" fmla="*/ 9 w 282"/>
                <a:gd name="T21" fmla="*/ 57 h 75"/>
                <a:gd name="T22" fmla="*/ 273 w 282"/>
                <a:gd name="T23" fmla="*/ 57 h 75"/>
                <a:gd name="T24" fmla="*/ 282 w 282"/>
                <a:gd name="T25" fmla="*/ 66 h 75"/>
                <a:gd name="T26" fmla="*/ 273 w 282"/>
                <a:gd name="T2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75">
                  <a:moveTo>
                    <a:pt x="9" y="0"/>
                  </a:moveTo>
                  <a:cubicBezTo>
                    <a:pt x="273" y="0"/>
                    <a:pt x="273" y="0"/>
                    <a:pt x="273" y="0"/>
                  </a:cubicBezTo>
                  <a:cubicBezTo>
                    <a:pt x="278" y="0"/>
                    <a:pt x="282" y="4"/>
                    <a:pt x="282" y="9"/>
                  </a:cubicBezTo>
                  <a:cubicBezTo>
                    <a:pt x="282" y="14"/>
                    <a:pt x="278" y="18"/>
                    <a:pt x="273" y="18"/>
                  </a:cubicBezTo>
                  <a:cubicBezTo>
                    <a:pt x="9" y="18"/>
                    <a:pt x="9" y="18"/>
                    <a:pt x="9" y="18"/>
                  </a:cubicBezTo>
                  <a:cubicBezTo>
                    <a:pt x="4" y="18"/>
                    <a:pt x="0" y="14"/>
                    <a:pt x="0" y="9"/>
                  </a:cubicBezTo>
                  <a:cubicBezTo>
                    <a:pt x="0" y="4"/>
                    <a:pt x="4" y="0"/>
                    <a:pt x="9" y="0"/>
                  </a:cubicBezTo>
                  <a:close/>
                  <a:moveTo>
                    <a:pt x="273" y="75"/>
                  </a:moveTo>
                  <a:cubicBezTo>
                    <a:pt x="9" y="75"/>
                    <a:pt x="9" y="75"/>
                    <a:pt x="9" y="75"/>
                  </a:cubicBezTo>
                  <a:cubicBezTo>
                    <a:pt x="4" y="75"/>
                    <a:pt x="0" y="71"/>
                    <a:pt x="0" y="66"/>
                  </a:cubicBezTo>
                  <a:cubicBezTo>
                    <a:pt x="0" y="61"/>
                    <a:pt x="4" y="57"/>
                    <a:pt x="9" y="57"/>
                  </a:cubicBezTo>
                  <a:cubicBezTo>
                    <a:pt x="273" y="57"/>
                    <a:pt x="273" y="57"/>
                    <a:pt x="273" y="57"/>
                  </a:cubicBezTo>
                  <a:cubicBezTo>
                    <a:pt x="278" y="57"/>
                    <a:pt x="282" y="61"/>
                    <a:pt x="282" y="66"/>
                  </a:cubicBezTo>
                  <a:cubicBezTo>
                    <a:pt x="282" y="71"/>
                    <a:pt x="278" y="75"/>
                    <a:pt x="273" y="75"/>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01" name="Freeform 144">
            <a:extLst>
              <a:ext uri="{FF2B5EF4-FFF2-40B4-BE49-F238E27FC236}">
                <a16:creationId xmlns:a16="http://schemas.microsoft.com/office/drawing/2014/main" id="{84DF914A-F6FC-A76F-A956-3D702749342D}"/>
              </a:ext>
            </a:extLst>
          </p:cNvPr>
          <p:cNvSpPr>
            <a:spLocks noEditPoints="1"/>
          </p:cNvSpPr>
          <p:nvPr userDrawn="1"/>
        </p:nvSpPr>
        <p:spPr bwMode="auto">
          <a:xfrm>
            <a:off x="319120" y="6916985"/>
            <a:ext cx="343480" cy="773200"/>
          </a:xfrm>
          <a:custGeom>
            <a:avLst/>
            <a:gdLst/>
            <a:ahLst/>
            <a:cxnLst>
              <a:cxn ang="0">
                <a:pos x="90" y="0"/>
              </a:cxn>
              <a:cxn ang="0">
                <a:pos x="53" y="26"/>
              </a:cxn>
              <a:cxn ang="0">
                <a:pos x="53" y="26"/>
              </a:cxn>
              <a:cxn ang="0">
                <a:pos x="13" y="66"/>
              </a:cxn>
              <a:cxn ang="0">
                <a:pos x="0" y="106"/>
              </a:cxn>
              <a:cxn ang="0">
                <a:pos x="13" y="123"/>
              </a:cxn>
              <a:cxn ang="0">
                <a:pos x="50" y="114"/>
              </a:cxn>
              <a:cxn ang="0">
                <a:pos x="115" y="51"/>
              </a:cxn>
              <a:cxn ang="0">
                <a:pos x="61" y="91"/>
              </a:cxn>
              <a:cxn ang="0">
                <a:pos x="95" y="45"/>
              </a:cxn>
              <a:cxn ang="0">
                <a:pos x="91" y="64"/>
              </a:cxn>
              <a:cxn ang="0">
                <a:pos x="61" y="94"/>
              </a:cxn>
              <a:cxn ang="0">
                <a:pos x="56" y="78"/>
              </a:cxn>
              <a:cxn ang="0">
                <a:pos x="43" y="66"/>
              </a:cxn>
              <a:cxn ang="0">
                <a:pos x="88" y="34"/>
              </a:cxn>
              <a:cxn ang="0">
                <a:pos x="56" y="78"/>
              </a:cxn>
              <a:cxn ang="0">
                <a:pos x="29" y="61"/>
              </a:cxn>
              <a:cxn ang="0">
                <a:pos x="76" y="28"/>
              </a:cxn>
              <a:cxn ang="0">
                <a:pos x="16" y="115"/>
              </a:cxn>
              <a:cxn ang="0">
                <a:pos x="7" y="110"/>
              </a:cxn>
              <a:cxn ang="0">
                <a:pos x="12" y="93"/>
              </a:cxn>
              <a:cxn ang="0">
                <a:pos x="30" y="111"/>
              </a:cxn>
              <a:cxn ang="0">
                <a:pos x="34" y="110"/>
              </a:cxn>
              <a:cxn ang="0">
                <a:pos x="13" y="89"/>
              </a:cxn>
              <a:cxn ang="0">
                <a:pos x="18" y="72"/>
              </a:cxn>
              <a:cxn ang="0">
                <a:pos x="49" y="106"/>
              </a:cxn>
              <a:cxn ang="0">
                <a:pos x="34" y="110"/>
              </a:cxn>
              <a:cxn ang="0">
                <a:pos x="103" y="52"/>
              </a:cxn>
              <a:cxn ang="0">
                <a:pos x="93" y="29"/>
              </a:cxn>
              <a:cxn ang="0">
                <a:pos x="77" y="13"/>
              </a:cxn>
              <a:cxn ang="0">
                <a:pos x="107" y="16"/>
              </a:cxn>
              <a:cxn ang="0">
                <a:pos x="110" y="45"/>
              </a:cxn>
              <a:cxn ang="0">
                <a:pos x="110" y="45"/>
              </a:cxn>
            </a:cxnLst>
            <a:rect l="0" t="0" r="r" b="b"/>
            <a:pathLst>
              <a:path w="126" h="123">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tx1"/>
          </a:solidFill>
          <a:ln w="9525">
            <a:noFill/>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AD3E589F-B0C1-7C16-FB42-38D9288C8922}"/>
              </a:ext>
            </a:extLst>
          </p:cNvPr>
          <p:cNvGrpSpPr/>
          <p:nvPr/>
        </p:nvGrpSpPr>
        <p:grpSpPr>
          <a:xfrm>
            <a:off x="950247" y="2378236"/>
            <a:ext cx="329505" cy="868157"/>
            <a:chOff x="9990138" y="2690813"/>
            <a:chExt cx="481013" cy="550863"/>
          </a:xfrm>
          <a:solidFill>
            <a:schemeClr val="tx1"/>
          </a:solidFill>
        </p:grpSpPr>
        <p:sp>
          <p:nvSpPr>
            <p:cNvPr id="14" name="Freeform 107">
              <a:extLst>
                <a:ext uri="{FF2B5EF4-FFF2-40B4-BE49-F238E27FC236}">
                  <a16:creationId xmlns:a16="http://schemas.microsoft.com/office/drawing/2014/main" id="{6C81940A-E06F-1530-EC4C-E9F0CC7DD9C5}"/>
                </a:ext>
              </a:extLst>
            </p:cNvPr>
            <p:cNvSpPr>
              <a:spLocks/>
            </p:cNvSpPr>
            <p:nvPr/>
          </p:nvSpPr>
          <p:spPr bwMode="auto">
            <a:xfrm>
              <a:off x="10121901" y="3182938"/>
              <a:ext cx="219075" cy="58738"/>
            </a:xfrm>
            <a:custGeom>
              <a:avLst/>
              <a:gdLst>
                <a:gd name="T0" fmla="*/ 689 w 1378"/>
                <a:gd name="T1" fmla="*/ 0 h 371"/>
                <a:gd name="T2" fmla="*/ 708 w 1378"/>
                <a:gd name="T3" fmla="*/ 2 h 371"/>
                <a:gd name="T4" fmla="*/ 724 w 1378"/>
                <a:gd name="T5" fmla="*/ 10 h 371"/>
                <a:gd name="T6" fmla="*/ 739 w 1378"/>
                <a:gd name="T7" fmla="*/ 20 h 371"/>
                <a:gd name="T8" fmla="*/ 749 w 1378"/>
                <a:gd name="T9" fmla="*/ 35 h 371"/>
                <a:gd name="T10" fmla="*/ 757 w 1378"/>
                <a:gd name="T11" fmla="*/ 51 h 371"/>
                <a:gd name="T12" fmla="*/ 759 w 1378"/>
                <a:gd name="T13" fmla="*/ 70 h 371"/>
                <a:gd name="T14" fmla="*/ 759 w 1378"/>
                <a:gd name="T15" fmla="*/ 230 h 371"/>
                <a:gd name="T16" fmla="*/ 1307 w 1378"/>
                <a:gd name="T17" fmla="*/ 230 h 371"/>
                <a:gd name="T18" fmla="*/ 1326 w 1378"/>
                <a:gd name="T19" fmla="*/ 232 h 371"/>
                <a:gd name="T20" fmla="*/ 1343 w 1378"/>
                <a:gd name="T21" fmla="*/ 239 h 371"/>
                <a:gd name="T22" fmla="*/ 1357 w 1378"/>
                <a:gd name="T23" fmla="*/ 250 h 371"/>
                <a:gd name="T24" fmla="*/ 1368 w 1378"/>
                <a:gd name="T25" fmla="*/ 265 h 371"/>
                <a:gd name="T26" fmla="*/ 1375 w 1378"/>
                <a:gd name="T27" fmla="*/ 282 h 371"/>
                <a:gd name="T28" fmla="*/ 1378 w 1378"/>
                <a:gd name="T29" fmla="*/ 300 h 371"/>
                <a:gd name="T30" fmla="*/ 1376 w 1378"/>
                <a:gd name="T31" fmla="*/ 319 h 371"/>
                <a:gd name="T32" fmla="*/ 1368 w 1378"/>
                <a:gd name="T33" fmla="*/ 336 h 371"/>
                <a:gd name="T34" fmla="*/ 1358 w 1378"/>
                <a:gd name="T35" fmla="*/ 349 h 371"/>
                <a:gd name="T36" fmla="*/ 1343 w 1378"/>
                <a:gd name="T37" fmla="*/ 361 h 371"/>
                <a:gd name="T38" fmla="*/ 1326 w 1378"/>
                <a:gd name="T39" fmla="*/ 367 h 371"/>
                <a:gd name="T40" fmla="*/ 1308 w 1378"/>
                <a:gd name="T41" fmla="*/ 371 h 371"/>
                <a:gd name="T42" fmla="*/ 71 w 1378"/>
                <a:gd name="T43" fmla="*/ 371 h 371"/>
                <a:gd name="T44" fmla="*/ 52 w 1378"/>
                <a:gd name="T45" fmla="*/ 367 h 371"/>
                <a:gd name="T46" fmla="*/ 35 w 1378"/>
                <a:gd name="T47" fmla="*/ 361 h 371"/>
                <a:gd name="T48" fmla="*/ 21 w 1378"/>
                <a:gd name="T49" fmla="*/ 349 h 371"/>
                <a:gd name="T50" fmla="*/ 9 w 1378"/>
                <a:gd name="T51" fmla="*/ 336 h 371"/>
                <a:gd name="T52" fmla="*/ 3 w 1378"/>
                <a:gd name="T53" fmla="*/ 319 h 371"/>
                <a:gd name="T54" fmla="*/ 0 w 1378"/>
                <a:gd name="T55" fmla="*/ 300 h 371"/>
                <a:gd name="T56" fmla="*/ 3 w 1378"/>
                <a:gd name="T57" fmla="*/ 282 h 371"/>
                <a:gd name="T58" fmla="*/ 9 w 1378"/>
                <a:gd name="T59" fmla="*/ 265 h 371"/>
                <a:gd name="T60" fmla="*/ 21 w 1378"/>
                <a:gd name="T61" fmla="*/ 250 h 371"/>
                <a:gd name="T62" fmla="*/ 35 w 1378"/>
                <a:gd name="T63" fmla="*/ 239 h 371"/>
                <a:gd name="T64" fmla="*/ 52 w 1378"/>
                <a:gd name="T65" fmla="*/ 232 h 371"/>
                <a:gd name="T66" fmla="*/ 71 w 1378"/>
                <a:gd name="T67" fmla="*/ 230 h 371"/>
                <a:gd name="T68" fmla="*/ 618 w 1378"/>
                <a:gd name="T69" fmla="*/ 230 h 371"/>
                <a:gd name="T70" fmla="*/ 618 w 1378"/>
                <a:gd name="T71" fmla="*/ 70 h 371"/>
                <a:gd name="T72" fmla="*/ 621 w 1378"/>
                <a:gd name="T73" fmla="*/ 51 h 371"/>
                <a:gd name="T74" fmla="*/ 627 w 1378"/>
                <a:gd name="T75" fmla="*/ 35 h 371"/>
                <a:gd name="T76" fmla="*/ 639 w 1378"/>
                <a:gd name="T77" fmla="*/ 20 h 371"/>
                <a:gd name="T78" fmla="*/ 653 w 1378"/>
                <a:gd name="T79" fmla="*/ 10 h 371"/>
                <a:gd name="T80" fmla="*/ 670 w 1378"/>
                <a:gd name="T81" fmla="*/ 2 h 371"/>
                <a:gd name="T82" fmla="*/ 689 w 1378"/>
                <a:gd name="T8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8" h="371">
                  <a:moveTo>
                    <a:pt x="689" y="0"/>
                  </a:moveTo>
                  <a:lnTo>
                    <a:pt x="708" y="2"/>
                  </a:lnTo>
                  <a:lnTo>
                    <a:pt x="724" y="10"/>
                  </a:lnTo>
                  <a:lnTo>
                    <a:pt x="739" y="20"/>
                  </a:lnTo>
                  <a:lnTo>
                    <a:pt x="749" y="35"/>
                  </a:lnTo>
                  <a:lnTo>
                    <a:pt x="757" y="51"/>
                  </a:lnTo>
                  <a:lnTo>
                    <a:pt x="759" y="70"/>
                  </a:lnTo>
                  <a:lnTo>
                    <a:pt x="759" y="230"/>
                  </a:lnTo>
                  <a:lnTo>
                    <a:pt x="1307" y="230"/>
                  </a:lnTo>
                  <a:lnTo>
                    <a:pt x="1326" y="232"/>
                  </a:lnTo>
                  <a:lnTo>
                    <a:pt x="1343" y="239"/>
                  </a:lnTo>
                  <a:lnTo>
                    <a:pt x="1357" y="250"/>
                  </a:lnTo>
                  <a:lnTo>
                    <a:pt x="1368" y="265"/>
                  </a:lnTo>
                  <a:lnTo>
                    <a:pt x="1375" y="282"/>
                  </a:lnTo>
                  <a:lnTo>
                    <a:pt x="1378" y="300"/>
                  </a:lnTo>
                  <a:lnTo>
                    <a:pt x="1376" y="319"/>
                  </a:lnTo>
                  <a:lnTo>
                    <a:pt x="1368" y="336"/>
                  </a:lnTo>
                  <a:lnTo>
                    <a:pt x="1358" y="349"/>
                  </a:lnTo>
                  <a:lnTo>
                    <a:pt x="1343" y="361"/>
                  </a:lnTo>
                  <a:lnTo>
                    <a:pt x="1326" y="367"/>
                  </a:lnTo>
                  <a:lnTo>
                    <a:pt x="1308" y="371"/>
                  </a:lnTo>
                  <a:lnTo>
                    <a:pt x="71" y="371"/>
                  </a:lnTo>
                  <a:lnTo>
                    <a:pt x="52" y="367"/>
                  </a:lnTo>
                  <a:lnTo>
                    <a:pt x="35" y="361"/>
                  </a:lnTo>
                  <a:lnTo>
                    <a:pt x="21" y="349"/>
                  </a:lnTo>
                  <a:lnTo>
                    <a:pt x="9" y="336"/>
                  </a:lnTo>
                  <a:lnTo>
                    <a:pt x="3" y="319"/>
                  </a:lnTo>
                  <a:lnTo>
                    <a:pt x="0" y="300"/>
                  </a:lnTo>
                  <a:lnTo>
                    <a:pt x="3" y="282"/>
                  </a:lnTo>
                  <a:lnTo>
                    <a:pt x="9" y="265"/>
                  </a:lnTo>
                  <a:lnTo>
                    <a:pt x="21" y="250"/>
                  </a:lnTo>
                  <a:lnTo>
                    <a:pt x="35" y="239"/>
                  </a:lnTo>
                  <a:lnTo>
                    <a:pt x="52" y="232"/>
                  </a:lnTo>
                  <a:lnTo>
                    <a:pt x="71" y="230"/>
                  </a:lnTo>
                  <a:lnTo>
                    <a:pt x="618" y="230"/>
                  </a:lnTo>
                  <a:lnTo>
                    <a:pt x="618" y="70"/>
                  </a:lnTo>
                  <a:lnTo>
                    <a:pt x="621" y="51"/>
                  </a:lnTo>
                  <a:lnTo>
                    <a:pt x="627" y="35"/>
                  </a:lnTo>
                  <a:lnTo>
                    <a:pt x="639" y="20"/>
                  </a:lnTo>
                  <a:lnTo>
                    <a:pt x="653" y="10"/>
                  </a:lnTo>
                  <a:lnTo>
                    <a:pt x="670" y="2"/>
                  </a:lnTo>
                  <a:lnTo>
                    <a:pt x="6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5" name="Freeform 108">
              <a:extLst>
                <a:ext uri="{FF2B5EF4-FFF2-40B4-BE49-F238E27FC236}">
                  <a16:creationId xmlns:a16="http://schemas.microsoft.com/office/drawing/2014/main" id="{B4F5A366-AAC8-1D27-20F5-10D3D5C9B021}"/>
                </a:ext>
              </a:extLst>
            </p:cNvPr>
            <p:cNvSpPr>
              <a:spLocks noEditPoints="1"/>
            </p:cNvSpPr>
            <p:nvPr/>
          </p:nvSpPr>
          <p:spPr bwMode="auto">
            <a:xfrm>
              <a:off x="9990138" y="2809875"/>
              <a:ext cx="481013" cy="347663"/>
            </a:xfrm>
            <a:custGeom>
              <a:avLst/>
              <a:gdLst>
                <a:gd name="T0" fmla="*/ 1388 w 3034"/>
                <a:gd name="T1" fmla="*/ 1364 h 2187"/>
                <a:gd name="T2" fmla="*/ 1263 w 3034"/>
                <a:gd name="T3" fmla="*/ 1465 h 2187"/>
                <a:gd name="T4" fmla="*/ 1808 w 3034"/>
                <a:gd name="T5" fmla="*/ 1577 h 2187"/>
                <a:gd name="T6" fmla="*/ 1732 w 3034"/>
                <a:gd name="T7" fmla="*/ 1434 h 2187"/>
                <a:gd name="T8" fmla="*/ 1594 w 3034"/>
                <a:gd name="T9" fmla="*/ 1351 h 2187"/>
                <a:gd name="T10" fmla="*/ 2873 w 3034"/>
                <a:gd name="T11" fmla="*/ 0 h 2187"/>
                <a:gd name="T12" fmla="*/ 2986 w 3034"/>
                <a:gd name="T13" fmla="*/ 47 h 2187"/>
                <a:gd name="T14" fmla="*/ 3034 w 3034"/>
                <a:gd name="T15" fmla="*/ 160 h 2187"/>
                <a:gd name="T16" fmla="*/ 3006 w 3034"/>
                <a:gd name="T17" fmla="*/ 2117 h 2187"/>
                <a:gd name="T18" fmla="*/ 2906 w 3034"/>
                <a:gd name="T19" fmla="*/ 2184 h 2187"/>
                <a:gd name="T20" fmla="*/ 98 w 3034"/>
                <a:gd name="T21" fmla="*/ 2175 h 2187"/>
                <a:gd name="T22" fmla="*/ 13 w 3034"/>
                <a:gd name="T23" fmla="*/ 2089 h 2187"/>
                <a:gd name="T24" fmla="*/ 2 w 3034"/>
                <a:gd name="T25" fmla="*/ 1625 h 2187"/>
                <a:gd name="T26" fmla="*/ 51 w 3034"/>
                <a:gd name="T27" fmla="*/ 1576 h 2187"/>
                <a:gd name="T28" fmla="*/ 645 w 3034"/>
                <a:gd name="T29" fmla="*/ 1577 h 2187"/>
                <a:gd name="T30" fmla="*/ 716 w 3034"/>
                <a:gd name="T31" fmla="*/ 1411 h 2187"/>
                <a:gd name="T32" fmla="*/ 851 w 3034"/>
                <a:gd name="T33" fmla="*/ 1296 h 2187"/>
                <a:gd name="T34" fmla="*/ 1030 w 3034"/>
                <a:gd name="T35" fmla="*/ 1252 h 2187"/>
                <a:gd name="T36" fmla="*/ 1090 w 3034"/>
                <a:gd name="T37" fmla="*/ 1287 h 2187"/>
                <a:gd name="T38" fmla="*/ 1090 w 3034"/>
                <a:gd name="T39" fmla="*/ 1358 h 2187"/>
                <a:gd name="T40" fmla="*/ 1030 w 3034"/>
                <a:gd name="T41" fmla="*/ 1393 h 2187"/>
                <a:gd name="T42" fmla="*/ 892 w 3034"/>
                <a:gd name="T43" fmla="*/ 1434 h 2187"/>
                <a:gd name="T44" fmla="*/ 801 w 3034"/>
                <a:gd name="T45" fmla="*/ 1542 h 2187"/>
                <a:gd name="T46" fmla="*/ 1096 w 3034"/>
                <a:gd name="T47" fmla="*/ 1482 h 2187"/>
                <a:gd name="T48" fmla="*/ 1200 w 3034"/>
                <a:gd name="T49" fmla="*/ 1324 h 2187"/>
                <a:gd name="T50" fmla="*/ 1362 w 3034"/>
                <a:gd name="T51" fmla="*/ 1224 h 2187"/>
                <a:gd name="T52" fmla="*/ 1432 w 3034"/>
                <a:gd name="T53" fmla="*/ 1206 h 2187"/>
                <a:gd name="T54" fmla="*/ 1519 w 3034"/>
                <a:gd name="T55" fmla="*/ 1199 h 2187"/>
                <a:gd name="T56" fmla="*/ 1695 w 3034"/>
                <a:gd name="T57" fmla="*/ 1238 h 2187"/>
                <a:gd name="T58" fmla="*/ 1849 w 3034"/>
                <a:gd name="T59" fmla="*/ 1356 h 2187"/>
                <a:gd name="T60" fmla="*/ 1940 w 3034"/>
                <a:gd name="T61" fmla="*/ 1528 h 2187"/>
                <a:gd name="T62" fmla="*/ 2201 w 3034"/>
                <a:gd name="T63" fmla="*/ 1511 h 2187"/>
                <a:gd name="T64" fmla="*/ 2096 w 3034"/>
                <a:gd name="T65" fmla="*/ 1417 h 2187"/>
                <a:gd name="T66" fmla="*/ 1970 w 3034"/>
                <a:gd name="T67" fmla="*/ 1391 h 2187"/>
                <a:gd name="T68" fmla="*/ 1920 w 3034"/>
                <a:gd name="T69" fmla="*/ 1342 h 2187"/>
                <a:gd name="T70" fmla="*/ 1938 w 3034"/>
                <a:gd name="T71" fmla="*/ 1273 h 2187"/>
                <a:gd name="T72" fmla="*/ 2035 w 3034"/>
                <a:gd name="T73" fmla="*/ 1255 h 2187"/>
                <a:gd name="T74" fmla="*/ 2206 w 3034"/>
                <a:gd name="T75" fmla="*/ 1319 h 2187"/>
                <a:gd name="T76" fmla="*/ 2328 w 3034"/>
                <a:gd name="T77" fmla="*/ 1449 h 2187"/>
                <a:gd name="T78" fmla="*/ 2674 w 3034"/>
                <a:gd name="T79" fmla="*/ 1577 h 2187"/>
                <a:gd name="T80" fmla="*/ 2734 w 3034"/>
                <a:gd name="T81" fmla="*/ 1612 h 2187"/>
                <a:gd name="T82" fmla="*/ 2734 w 3034"/>
                <a:gd name="T83" fmla="*/ 1683 h 2187"/>
                <a:gd name="T84" fmla="*/ 2674 w 3034"/>
                <a:gd name="T85" fmla="*/ 1718 h 2187"/>
                <a:gd name="T86" fmla="*/ 150 w 3034"/>
                <a:gd name="T87" fmla="*/ 2045 h 2187"/>
                <a:gd name="T88" fmla="*/ 2891 w 3034"/>
                <a:gd name="T89" fmla="*/ 2037 h 2187"/>
                <a:gd name="T90" fmla="*/ 2883 w 3034"/>
                <a:gd name="T91" fmla="*/ 143 h 2187"/>
                <a:gd name="T92" fmla="*/ 2078 w 3034"/>
                <a:gd name="T93" fmla="*/ 131 h 2187"/>
                <a:gd name="T94" fmla="*/ 2044 w 3034"/>
                <a:gd name="T95" fmla="*/ 70 h 2187"/>
                <a:gd name="T96" fmla="*/ 2078 w 3034"/>
                <a:gd name="T97" fmla="*/ 9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34" h="2187">
                  <a:moveTo>
                    <a:pt x="1510" y="1339"/>
                  </a:moveTo>
                  <a:lnTo>
                    <a:pt x="1467" y="1342"/>
                  </a:lnTo>
                  <a:lnTo>
                    <a:pt x="1427" y="1351"/>
                  </a:lnTo>
                  <a:lnTo>
                    <a:pt x="1388" y="1364"/>
                  </a:lnTo>
                  <a:lnTo>
                    <a:pt x="1352" y="1383"/>
                  </a:lnTo>
                  <a:lnTo>
                    <a:pt x="1318" y="1407"/>
                  </a:lnTo>
                  <a:lnTo>
                    <a:pt x="1288" y="1434"/>
                  </a:lnTo>
                  <a:lnTo>
                    <a:pt x="1263" y="1465"/>
                  </a:lnTo>
                  <a:lnTo>
                    <a:pt x="1242" y="1500"/>
                  </a:lnTo>
                  <a:lnTo>
                    <a:pt x="1225" y="1537"/>
                  </a:lnTo>
                  <a:lnTo>
                    <a:pt x="1213" y="1577"/>
                  </a:lnTo>
                  <a:lnTo>
                    <a:pt x="1808" y="1577"/>
                  </a:lnTo>
                  <a:lnTo>
                    <a:pt x="1795" y="1537"/>
                  </a:lnTo>
                  <a:lnTo>
                    <a:pt x="1778" y="1500"/>
                  </a:lnTo>
                  <a:lnTo>
                    <a:pt x="1757" y="1465"/>
                  </a:lnTo>
                  <a:lnTo>
                    <a:pt x="1732" y="1434"/>
                  </a:lnTo>
                  <a:lnTo>
                    <a:pt x="1702" y="1407"/>
                  </a:lnTo>
                  <a:lnTo>
                    <a:pt x="1669" y="1383"/>
                  </a:lnTo>
                  <a:lnTo>
                    <a:pt x="1633" y="1364"/>
                  </a:lnTo>
                  <a:lnTo>
                    <a:pt x="1594" y="1351"/>
                  </a:lnTo>
                  <a:lnTo>
                    <a:pt x="1553" y="1342"/>
                  </a:lnTo>
                  <a:lnTo>
                    <a:pt x="1510" y="1339"/>
                  </a:lnTo>
                  <a:close/>
                  <a:moveTo>
                    <a:pt x="2114" y="0"/>
                  </a:moveTo>
                  <a:lnTo>
                    <a:pt x="2873" y="0"/>
                  </a:lnTo>
                  <a:lnTo>
                    <a:pt x="2906" y="3"/>
                  </a:lnTo>
                  <a:lnTo>
                    <a:pt x="2935" y="12"/>
                  </a:lnTo>
                  <a:lnTo>
                    <a:pt x="2963" y="27"/>
                  </a:lnTo>
                  <a:lnTo>
                    <a:pt x="2986" y="47"/>
                  </a:lnTo>
                  <a:lnTo>
                    <a:pt x="3006" y="71"/>
                  </a:lnTo>
                  <a:lnTo>
                    <a:pt x="3021" y="98"/>
                  </a:lnTo>
                  <a:lnTo>
                    <a:pt x="3030" y="128"/>
                  </a:lnTo>
                  <a:lnTo>
                    <a:pt x="3034" y="160"/>
                  </a:lnTo>
                  <a:lnTo>
                    <a:pt x="3034" y="2027"/>
                  </a:lnTo>
                  <a:lnTo>
                    <a:pt x="3030" y="2058"/>
                  </a:lnTo>
                  <a:lnTo>
                    <a:pt x="3021" y="2089"/>
                  </a:lnTo>
                  <a:lnTo>
                    <a:pt x="3006" y="2117"/>
                  </a:lnTo>
                  <a:lnTo>
                    <a:pt x="2986" y="2140"/>
                  </a:lnTo>
                  <a:lnTo>
                    <a:pt x="2963" y="2160"/>
                  </a:lnTo>
                  <a:lnTo>
                    <a:pt x="2935" y="2175"/>
                  </a:lnTo>
                  <a:lnTo>
                    <a:pt x="2906" y="2184"/>
                  </a:lnTo>
                  <a:lnTo>
                    <a:pt x="2873" y="2187"/>
                  </a:lnTo>
                  <a:lnTo>
                    <a:pt x="161" y="2187"/>
                  </a:lnTo>
                  <a:lnTo>
                    <a:pt x="128" y="2184"/>
                  </a:lnTo>
                  <a:lnTo>
                    <a:pt x="98" y="2175"/>
                  </a:lnTo>
                  <a:lnTo>
                    <a:pt x="71" y="2160"/>
                  </a:lnTo>
                  <a:lnTo>
                    <a:pt x="47" y="2140"/>
                  </a:lnTo>
                  <a:lnTo>
                    <a:pt x="28" y="2117"/>
                  </a:lnTo>
                  <a:lnTo>
                    <a:pt x="13" y="2089"/>
                  </a:lnTo>
                  <a:lnTo>
                    <a:pt x="3" y="2058"/>
                  </a:lnTo>
                  <a:lnTo>
                    <a:pt x="0" y="2027"/>
                  </a:lnTo>
                  <a:lnTo>
                    <a:pt x="0" y="1644"/>
                  </a:lnTo>
                  <a:lnTo>
                    <a:pt x="2" y="1625"/>
                  </a:lnTo>
                  <a:lnTo>
                    <a:pt x="10" y="1608"/>
                  </a:lnTo>
                  <a:lnTo>
                    <a:pt x="20" y="1594"/>
                  </a:lnTo>
                  <a:lnTo>
                    <a:pt x="34" y="1582"/>
                  </a:lnTo>
                  <a:lnTo>
                    <a:pt x="51" y="1576"/>
                  </a:lnTo>
                  <a:lnTo>
                    <a:pt x="70" y="1573"/>
                  </a:lnTo>
                  <a:lnTo>
                    <a:pt x="80" y="1574"/>
                  </a:lnTo>
                  <a:lnTo>
                    <a:pt x="91" y="1577"/>
                  </a:lnTo>
                  <a:lnTo>
                    <a:pt x="645" y="1577"/>
                  </a:lnTo>
                  <a:lnTo>
                    <a:pt x="655" y="1532"/>
                  </a:lnTo>
                  <a:lnTo>
                    <a:pt x="671" y="1489"/>
                  </a:lnTo>
                  <a:lnTo>
                    <a:pt x="691" y="1448"/>
                  </a:lnTo>
                  <a:lnTo>
                    <a:pt x="716" y="1411"/>
                  </a:lnTo>
                  <a:lnTo>
                    <a:pt x="744" y="1376"/>
                  </a:lnTo>
                  <a:lnTo>
                    <a:pt x="777" y="1345"/>
                  </a:lnTo>
                  <a:lnTo>
                    <a:pt x="813" y="1318"/>
                  </a:lnTo>
                  <a:lnTo>
                    <a:pt x="851" y="1296"/>
                  </a:lnTo>
                  <a:lnTo>
                    <a:pt x="893" y="1277"/>
                  </a:lnTo>
                  <a:lnTo>
                    <a:pt x="937" y="1264"/>
                  </a:lnTo>
                  <a:lnTo>
                    <a:pt x="982" y="1255"/>
                  </a:lnTo>
                  <a:lnTo>
                    <a:pt x="1030" y="1252"/>
                  </a:lnTo>
                  <a:lnTo>
                    <a:pt x="1049" y="1254"/>
                  </a:lnTo>
                  <a:lnTo>
                    <a:pt x="1066" y="1262"/>
                  </a:lnTo>
                  <a:lnTo>
                    <a:pt x="1080" y="1272"/>
                  </a:lnTo>
                  <a:lnTo>
                    <a:pt x="1090" y="1287"/>
                  </a:lnTo>
                  <a:lnTo>
                    <a:pt x="1098" y="1304"/>
                  </a:lnTo>
                  <a:lnTo>
                    <a:pt x="1100" y="1322"/>
                  </a:lnTo>
                  <a:lnTo>
                    <a:pt x="1098" y="1341"/>
                  </a:lnTo>
                  <a:lnTo>
                    <a:pt x="1090" y="1358"/>
                  </a:lnTo>
                  <a:lnTo>
                    <a:pt x="1080" y="1372"/>
                  </a:lnTo>
                  <a:lnTo>
                    <a:pt x="1066" y="1383"/>
                  </a:lnTo>
                  <a:lnTo>
                    <a:pt x="1049" y="1390"/>
                  </a:lnTo>
                  <a:lnTo>
                    <a:pt x="1030" y="1393"/>
                  </a:lnTo>
                  <a:lnTo>
                    <a:pt x="993" y="1395"/>
                  </a:lnTo>
                  <a:lnTo>
                    <a:pt x="957" y="1404"/>
                  </a:lnTo>
                  <a:lnTo>
                    <a:pt x="923" y="1416"/>
                  </a:lnTo>
                  <a:lnTo>
                    <a:pt x="892" y="1434"/>
                  </a:lnTo>
                  <a:lnTo>
                    <a:pt x="864" y="1456"/>
                  </a:lnTo>
                  <a:lnTo>
                    <a:pt x="838" y="1482"/>
                  </a:lnTo>
                  <a:lnTo>
                    <a:pt x="818" y="1510"/>
                  </a:lnTo>
                  <a:lnTo>
                    <a:pt x="801" y="1542"/>
                  </a:lnTo>
                  <a:lnTo>
                    <a:pt x="789" y="1577"/>
                  </a:lnTo>
                  <a:lnTo>
                    <a:pt x="1070" y="1577"/>
                  </a:lnTo>
                  <a:lnTo>
                    <a:pt x="1080" y="1528"/>
                  </a:lnTo>
                  <a:lnTo>
                    <a:pt x="1096" y="1482"/>
                  </a:lnTo>
                  <a:lnTo>
                    <a:pt x="1116" y="1438"/>
                  </a:lnTo>
                  <a:lnTo>
                    <a:pt x="1140" y="1397"/>
                  </a:lnTo>
                  <a:lnTo>
                    <a:pt x="1169" y="1359"/>
                  </a:lnTo>
                  <a:lnTo>
                    <a:pt x="1200" y="1324"/>
                  </a:lnTo>
                  <a:lnTo>
                    <a:pt x="1236" y="1292"/>
                  </a:lnTo>
                  <a:lnTo>
                    <a:pt x="1275" y="1265"/>
                  </a:lnTo>
                  <a:lnTo>
                    <a:pt x="1318" y="1242"/>
                  </a:lnTo>
                  <a:lnTo>
                    <a:pt x="1362" y="1224"/>
                  </a:lnTo>
                  <a:lnTo>
                    <a:pt x="1410" y="1210"/>
                  </a:lnTo>
                  <a:lnTo>
                    <a:pt x="1412" y="1209"/>
                  </a:lnTo>
                  <a:lnTo>
                    <a:pt x="1419" y="1208"/>
                  </a:lnTo>
                  <a:lnTo>
                    <a:pt x="1432" y="1206"/>
                  </a:lnTo>
                  <a:lnTo>
                    <a:pt x="1448" y="1204"/>
                  </a:lnTo>
                  <a:lnTo>
                    <a:pt x="1468" y="1201"/>
                  </a:lnTo>
                  <a:lnTo>
                    <a:pt x="1492" y="1199"/>
                  </a:lnTo>
                  <a:lnTo>
                    <a:pt x="1519" y="1199"/>
                  </a:lnTo>
                  <a:lnTo>
                    <a:pt x="1550" y="1200"/>
                  </a:lnTo>
                  <a:lnTo>
                    <a:pt x="1600" y="1208"/>
                  </a:lnTo>
                  <a:lnTo>
                    <a:pt x="1648" y="1220"/>
                  </a:lnTo>
                  <a:lnTo>
                    <a:pt x="1695" y="1238"/>
                  </a:lnTo>
                  <a:lnTo>
                    <a:pt x="1738" y="1262"/>
                  </a:lnTo>
                  <a:lnTo>
                    <a:pt x="1778" y="1289"/>
                  </a:lnTo>
                  <a:lnTo>
                    <a:pt x="1815" y="1320"/>
                  </a:lnTo>
                  <a:lnTo>
                    <a:pt x="1849" y="1356"/>
                  </a:lnTo>
                  <a:lnTo>
                    <a:pt x="1879" y="1394"/>
                  </a:lnTo>
                  <a:lnTo>
                    <a:pt x="1903" y="1436"/>
                  </a:lnTo>
                  <a:lnTo>
                    <a:pt x="1924" y="1481"/>
                  </a:lnTo>
                  <a:lnTo>
                    <a:pt x="1940" y="1528"/>
                  </a:lnTo>
                  <a:lnTo>
                    <a:pt x="1950" y="1577"/>
                  </a:lnTo>
                  <a:lnTo>
                    <a:pt x="2229" y="1577"/>
                  </a:lnTo>
                  <a:lnTo>
                    <a:pt x="2218" y="1543"/>
                  </a:lnTo>
                  <a:lnTo>
                    <a:pt x="2201" y="1511"/>
                  </a:lnTo>
                  <a:lnTo>
                    <a:pt x="2179" y="1483"/>
                  </a:lnTo>
                  <a:lnTo>
                    <a:pt x="2155" y="1456"/>
                  </a:lnTo>
                  <a:lnTo>
                    <a:pt x="2127" y="1435"/>
                  </a:lnTo>
                  <a:lnTo>
                    <a:pt x="2096" y="1417"/>
                  </a:lnTo>
                  <a:lnTo>
                    <a:pt x="2062" y="1405"/>
                  </a:lnTo>
                  <a:lnTo>
                    <a:pt x="2026" y="1396"/>
                  </a:lnTo>
                  <a:lnTo>
                    <a:pt x="1988" y="1393"/>
                  </a:lnTo>
                  <a:lnTo>
                    <a:pt x="1970" y="1391"/>
                  </a:lnTo>
                  <a:lnTo>
                    <a:pt x="1953" y="1383"/>
                  </a:lnTo>
                  <a:lnTo>
                    <a:pt x="1938" y="1373"/>
                  </a:lnTo>
                  <a:lnTo>
                    <a:pt x="1928" y="1359"/>
                  </a:lnTo>
                  <a:lnTo>
                    <a:pt x="1920" y="1342"/>
                  </a:lnTo>
                  <a:lnTo>
                    <a:pt x="1918" y="1323"/>
                  </a:lnTo>
                  <a:lnTo>
                    <a:pt x="1920" y="1304"/>
                  </a:lnTo>
                  <a:lnTo>
                    <a:pt x="1928" y="1287"/>
                  </a:lnTo>
                  <a:lnTo>
                    <a:pt x="1938" y="1273"/>
                  </a:lnTo>
                  <a:lnTo>
                    <a:pt x="1953" y="1263"/>
                  </a:lnTo>
                  <a:lnTo>
                    <a:pt x="1970" y="1255"/>
                  </a:lnTo>
                  <a:lnTo>
                    <a:pt x="1988" y="1253"/>
                  </a:lnTo>
                  <a:lnTo>
                    <a:pt x="2035" y="1255"/>
                  </a:lnTo>
                  <a:lnTo>
                    <a:pt x="2082" y="1264"/>
                  </a:lnTo>
                  <a:lnTo>
                    <a:pt x="2125" y="1278"/>
                  </a:lnTo>
                  <a:lnTo>
                    <a:pt x="2167" y="1296"/>
                  </a:lnTo>
                  <a:lnTo>
                    <a:pt x="2206" y="1319"/>
                  </a:lnTo>
                  <a:lnTo>
                    <a:pt x="2242" y="1346"/>
                  </a:lnTo>
                  <a:lnTo>
                    <a:pt x="2274" y="1377"/>
                  </a:lnTo>
                  <a:lnTo>
                    <a:pt x="2302" y="1412"/>
                  </a:lnTo>
                  <a:lnTo>
                    <a:pt x="2328" y="1449"/>
                  </a:lnTo>
                  <a:lnTo>
                    <a:pt x="2348" y="1489"/>
                  </a:lnTo>
                  <a:lnTo>
                    <a:pt x="2363" y="1533"/>
                  </a:lnTo>
                  <a:lnTo>
                    <a:pt x="2373" y="1577"/>
                  </a:lnTo>
                  <a:lnTo>
                    <a:pt x="2674" y="1577"/>
                  </a:lnTo>
                  <a:lnTo>
                    <a:pt x="2692" y="1580"/>
                  </a:lnTo>
                  <a:lnTo>
                    <a:pt x="2709" y="1588"/>
                  </a:lnTo>
                  <a:lnTo>
                    <a:pt x="2724" y="1598"/>
                  </a:lnTo>
                  <a:lnTo>
                    <a:pt x="2734" y="1612"/>
                  </a:lnTo>
                  <a:lnTo>
                    <a:pt x="2742" y="1629"/>
                  </a:lnTo>
                  <a:lnTo>
                    <a:pt x="2744" y="1648"/>
                  </a:lnTo>
                  <a:lnTo>
                    <a:pt x="2742" y="1667"/>
                  </a:lnTo>
                  <a:lnTo>
                    <a:pt x="2734" y="1683"/>
                  </a:lnTo>
                  <a:lnTo>
                    <a:pt x="2724" y="1698"/>
                  </a:lnTo>
                  <a:lnTo>
                    <a:pt x="2709" y="1708"/>
                  </a:lnTo>
                  <a:lnTo>
                    <a:pt x="2692" y="1716"/>
                  </a:lnTo>
                  <a:lnTo>
                    <a:pt x="2674" y="1718"/>
                  </a:lnTo>
                  <a:lnTo>
                    <a:pt x="140" y="1718"/>
                  </a:lnTo>
                  <a:lnTo>
                    <a:pt x="140" y="2027"/>
                  </a:lnTo>
                  <a:lnTo>
                    <a:pt x="143" y="2037"/>
                  </a:lnTo>
                  <a:lnTo>
                    <a:pt x="150" y="2045"/>
                  </a:lnTo>
                  <a:lnTo>
                    <a:pt x="161" y="2048"/>
                  </a:lnTo>
                  <a:lnTo>
                    <a:pt x="2873" y="2048"/>
                  </a:lnTo>
                  <a:lnTo>
                    <a:pt x="2883" y="2045"/>
                  </a:lnTo>
                  <a:lnTo>
                    <a:pt x="2891" y="2037"/>
                  </a:lnTo>
                  <a:lnTo>
                    <a:pt x="2893" y="2027"/>
                  </a:lnTo>
                  <a:lnTo>
                    <a:pt x="2893" y="160"/>
                  </a:lnTo>
                  <a:lnTo>
                    <a:pt x="2891" y="150"/>
                  </a:lnTo>
                  <a:lnTo>
                    <a:pt x="2883" y="143"/>
                  </a:lnTo>
                  <a:lnTo>
                    <a:pt x="2873" y="140"/>
                  </a:lnTo>
                  <a:lnTo>
                    <a:pt x="2114" y="140"/>
                  </a:lnTo>
                  <a:lnTo>
                    <a:pt x="2095" y="137"/>
                  </a:lnTo>
                  <a:lnTo>
                    <a:pt x="2078" y="131"/>
                  </a:lnTo>
                  <a:lnTo>
                    <a:pt x="2064" y="119"/>
                  </a:lnTo>
                  <a:lnTo>
                    <a:pt x="2053" y="105"/>
                  </a:lnTo>
                  <a:lnTo>
                    <a:pt x="2046" y="89"/>
                  </a:lnTo>
                  <a:lnTo>
                    <a:pt x="2044" y="70"/>
                  </a:lnTo>
                  <a:lnTo>
                    <a:pt x="2046" y="52"/>
                  </a:lnTo>
                  <a:lnTo>
                    <a:pt x="2053" y="35"/>
                  </a:lnTo>
                  <a:lnTo>
                    <a:pt x="2064" y="20"/>
                  </a:lnTo>
                  <a:lnTo>
                    <a:pt x="2078" y="9"/>
                  </a:lnTo>
                  <a:lnTo>
                    <a:pt x="2095" y="2"/>
                  </a:lnTo>
                  <a:lnTo>
                    <a:pt x="21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6" name="Freeform 109">
              <a:extLst>
                <a:ext uri="{FF2B5EF4-FFF2-40B4-BE49-F238E27FC236}">
                  <a16:creationId xmlns:a16="http://schemas.microsoft.com/office/drawing/2014/main" id="{9D33231E-5D1D-05E8-818D-5FBE45123D7F}"/>
                </a:ext>
              </a:extLst>
            </p:cNvPr>
            <p:cNvSpPr>
              <a:spLocks/>
            </p:cNvSpPr>
            <p:nvPr/>
          </p:nvSpPr>
          <p:spPr bwMode="auto">
            <a:xfrm>
              <a:off x="9990144" y="2809875"/>
              <a:ext cx="157163" cy="231775"/>
            </a:xfrm>
            <a:custGeom>
              <a:avLst/>
              <a:gdLst>
                <a:gd name="T0" fmla="*/ 161 w 993"/>
                <a:gd name="T1" fmla="*/ 0 h 1455"/>
                <a:gd name="T2" fmla="*/ 922 w 993"/>
                <a:gd name="T3" fmla="*/ 0 h 1455"/>
                <a:gd name="T4" fmla="*/ 941 w 993"/>
                <a:gd name="T5" fmla="*/ 2 h 1455"/>
                <a:gd name="T6" fmla="*/ 958 w 993"/>
                <a:gd name="T7" fmla="*/ 9 h 1455"/>
                <a:gd name="T8" fmla="*/ 972 w 993"/>
                <a:gd name="T9" fmla="*/ 20 h 1455"/>
                <a:gd name="T10" fmla="*/ 983 w 993"/>
                <a:gd name="T11" fmla="*/ 35 h 1455"/>
                <a:gd name="T12" fmla="*/ 990 w 993"/>
                <a:gd name="T13" fmla="*/ 52 h 1455"/>
                <a:gd name="T14" fmla="*/ 993 w 993"/>
                <a:gd name="T15" fmla="*/ 70 h 1455"/>
                <a:gd name="T16" fmla="*/ 990 w 993"/>
                <a:gd name="T17" fmla="*/ 89 h 1455"/>
                <a:gd name="T18" fmla="*/ 983 w 993"/>
                <a:gd name="T19" fmla="*/ 105 h 1455"/>
                <a:gd name="T20" fmla="*/ 972 w 993"/>
                <a:gd name="T21" fmla="*/ 119 h 1455"/>
                <a:gd name="T22" fmla="*/ 958 w 993"/>
                <a:gd name="T23" fmla="*/ 131 h 1455"/>
                <a:gd name="T24" fmla="*/ 941 w 993"/>
                <a:gd name="T25" fmla="*/ 137 h 1455"/>
                <a:gd name="T26" fmla="*/ 922 w 993"/>
                <a:gd name="T27" fmla="*/ 140 h 1455"/>
                <a:gd name="T28" fmla="*/ 161 w 993"/>
                <a:gd name="T29" fmla="*/ 140 h 1455"/>
                <a:gd name="T30" fmla="*/ 150 w 993"/>
                <a:gd name="T31" fmla="*/ 143 h 1455"/>
                <a:gd name="T32" fmla="*/ 143 w 993"/>
                <a:gd name="T33" fmla="*/ 150 h 1455"/>
                <a:gd name="T34" fmla="*/ 140 w 993"/>
                <a:gd name="T35" fmla="*/ 160 h 1455"/>
                <a:gd name="T36" fmla="*/ 140 w 993"/>
                <a:gd name="T37" fmla="*/ 1384 h 1455"/>
                <a:gd name="T38" fmla="*/ 138 w 993"/>
                <a:gd name="T39" fmla="*/ 1404 h 1455"/>
                <a:gd name="T40" fmla="*/ 130 w 993"/>
                <a:gd name="T41" fmla="*/ 1420 h 1455"/>
                <a:gd name="T42" fmla="*/ 120 w 993"/>
                <a:gd name="T43" fmla="*/ 1434 h 1455"/>
                <a:gd name="T44" fmla="*/ 105 w 993"/>
                <a:gd name="T45" fmla="*/ 1446 h 1455"/>
                <a:gd name="T46" fmla="*/ 89 w 993"/>
                <a:gd name="T47" fmla="*/ 1452 h 1455"/>
                <a:gd name="T48" fmla="*/ 70 w 993"/>
                <a:gd name="T49" fmla="*/ 1455 h 1455"/>
                <a:gd name="T50" fmla="*/ 51 w 993"/>
                <a:gd name="T51" fmla="*/ 1452 h 1455"/>
                <a:gd name="T52" fmla="*/ 34 w 993"/>
                <a:gd name="T53" fmla="*/ 1446 h 1455"/>
                <a:gd name="T54" fmla="*/ 20 w 993"/>
                <a:gd name="T55" fmla="*/ 1434 h 1455"/>
                <a:gd name="T56" fmla="*/ 10 w 993"/>
                <a:gd name="T57" fmla="*/ 1420 h 1455"/>
                <a:gd name="T58" fmla="*/ 2 w 993"/>
                <a:gd name="T59" fmla="*/ 1404 h 1455"/>
                <a:gd name="T60" fmla="*/ 0 w 993"/>
                <a:gd name="T61" fmla="*/ 1384 h 1455"/>
                <a:gd name="T62" fmla="*/ 0 w 993"/>
                <a:gd name="T63" fmla="*/ 160 h 1455"/>
                <a:gd name="T64" fmla="*/ 3 w 993"/>
                <a:gd name="T65" fmla="*/ 128 h 1455"/>
                <a:gd name="T66" fmla="*/ 13 w 993"/>
                <a:gd name="T67" fmla="*/ 98 h 1455"/>
                <a:gd name="T68" fmla="*/ 28 w 993"/>
                <a:gd name="T69" fmla="*/ 71 h 1455"/>
                <a:gd name="T70" fmla="*/ 47 w 993"/>
                <a:gd name="T71" fmla="*/ 47 h 1455"/>
                <a:gd name="T72" fmla="*/ 71 w 993"/>
                <a:gd name="T73" fmla="*/ 27 h 1455"/>
                <a:gd name="T74" fmla="*/ 98 w 993"/>
                <a:gd name="T75" fmla="*/ 12 h 1455"/>
                <a:gd name="T76" fmla="*/ 128 w 993"/>
                <a:gd name="T77" fmla="*/ 3 h 1455"/>
                <a:gd name="T78" fmla="*/ 161 w 993"/>
                <a:gd name="T7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3" h="1455">
                  <a:moveTo>
                    <a:pt x="161" y="0"/>
                  </a:moveTo>
                  <a:lnTo>
                    <a:pt x="922" y="0"/>
                  </a:lnTo>
                  <a:lnTo>
                    <a:pt x="941" y="2"/>
                  </a:lnTo>
                  <a:lnTo>
                    <a:pt x="958" y="9"/>
                  </a:lnTo>
                  <a:lnTo>
                    <a:pt x="972" y="20"/>
                  </a:lnTo>
                  <a:lnTo>
                    <a:pt x="983" y="35"/>
                  </a:lnTo>
                  <a:lnTo>
                    <a:pt x="990" y="52"/>
                  </a:lnTo>
                  <a:lnTo>
                    <a:pt x="993" y="70"/>
                  </a:lnTo>
                  <a:lnTo>
                    <a:pt x="990" y="89"/>
                  </a:lnTo>
                  <a:lnTo>
                    <a:pt x="983" y="105"/>
                  </a:lnTo>
                  <a:lnTo>
                    <a:pt x="972" y="119"/>
                  </a:lnTo>
                  <a:lnTo>
                    <a:pt x="958" y="131"/>
                  </a:lnTo>
                  <a:lnTo>
                    <a:pt x="941" y="137"/>
                  </a:lnTo>
                  <a:lnTo>
                    <a:pt x="922" y="140"/>
                  </a:lnTo>
                  <a:lnTo>
                    <a:pt x="161" y="140"/>
                  </a:lnTo>
                  <a:lnTo>
                    <a:pt x="150" y="143"/>
                  </a:lnTo>
                  <a:lnTo>
                    <a:pt x="143" y="150"/>
                  </a:lnTo>
                  <a:lnTo>
                    <a:pt x="140" y="160"/>
                  </a:lnTo>
                  <a:lnTo>
                    <a:pt x="140" y="1384"/>
                  </a:lnTo>
                  <a:lnTo>
                    <a:pt x="138" y="1404"/>
                  </a:lnTo>
                  <a:lnTo>
                    <a:pt x="130" y="1420"/>
                  </a:lnTo>
                  <a:lnTo>
                    <a:pt x="120" y="1434"/>
                  </a:lnTo>
                  <a:lnTo>
                    <a:pt x="105" y="1446"/>
                  </a:lnTo>
                  <a:lnTo>
                    <a:pt x="89" y="1452"/>
                  </a:lnTo>
                  <a:lnTo>
                    <a:pt x="70" y="1455"/>
                  </a:lnTo>
                  <a:lnTo>
                    <a:pt x="51" y="1452"/>
                  </a:lnTo>
                  <a:lnTo>
                    <a:pt x="34" y="1446"/>
                  </a:lnTo>
                  <a:lnTo>
                    <a:pt x="20" y="1434"/>
                  </a:lnTo>
                  <a:lnTo>
                    <a:pt x="10" y="1420"/>
                  </a:lnTo>
                  <a:lnTo>
                    <a:pt x="2" y="1404"/>
                  </a:lnTo>
                  <a:lnTo>
                    <a:pt x="0" y="1384"/>
                  </a:lnTo>
                  <a:lnTo>
                    <a:pt x="0" y="160"/>
                  </a:lnTo>
                  <a:lnTo>
                    <a:pt x="3" y="128"/>
                  </a:lnTo>
                  <a:lnTo>
                    <a:pt x="13" y="98"/>
                  </a:lnTo>
                  <a:lnTo>
                    <a:pt x="28" y="71"/>
                  </a:lnTo>
                  <a:lnTo>
                    <a:pt x="47" y="47"/>
                  </a:lnTo>
                  <a:lnTo>
                    <a:pt x="71" y="27"/>
                  </a:lnTo>
                  <a:lnTo>
                    <a:pt x="98" y="12"/>
                  </a:lnTo>
                  <a:lnTo>
                    <a:pt x="128" y="3"/>
                  </a:lnTo>
                  <a:lnTo>
                    <a:pt x="1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7" name="Freeform 110">
              <a:extLst>
                <a:ext uri="{FF2B5EF4-FFF2-40B4-BE49-F238E27FC236}">
                  <a16:creationId xmlns:a16="http://schemas.microsoft.com/office/drawing/2014/main" id="{3345E44F-4456-35A5-39F0-748E83131272}"/>
                </a:ext>
              </a:extLst>
            </p:cNvPr>
            <p:cNvSpPr>
              <a:spLocks/>
            </p:cNvSpPr>
            <p:nvPr/>
          </p:nvSpPr>
          <p:spPr bwMode="auto">
            <a:xfrm>
              <a:off x="10139363" y="2690813"/>
              <a:ext cx="179388" cy="300038"/>
            </a:xfrm>
            <a:custGeom>
              <a:avLst/>
              <a:gdLst>
                <a:gd name="T0" fmla="*/ 603 w 1137"/>
                <a:gd name="T1" fmla="*/ 7 h 1894"/>
                <a:gd name="T2" fmla="*/ 887 w 1137"/>
                <a:gd name="T3" fmla="*/ 325 h 1894"/>
                <a:gd name="T4" fmla="*/ 951 w 1137"/>
                <a:gd name="T5" fmla="*/ 433 h 1894"/>
                <a:gd name="T6" fmla="*/ 974 w 1137"/>
                <a:gd name="T7" fmla="*/ 557 h 1894"/>
                <a:gd name="T8" fmla="*/ 980 w 1137"/>
                <a:gd name="T9" fmla="*/ 1155 h 1894"/>
                <a:gd name="T10" fmla="*/ 1114 w 1137"/>
                <a:gd name="T11" fmla="*/ 1375 h 1894"/>
                <a:gd name="T12" fmla="*/ 1137 w 1137"/>
                <a:gd name="T13" fmla="*/ 1477 h 1894"/>
                <a:gd name="T14" fmla="*/ 1127 w 1137"/>
                <a:gd name="T15" fmla="*/ 1653 h 1894"/>
                <a:gd name="T16" fmla="*/ 1086 w 1137"/>
                <a:gd name="T17" fmla="*/ 1685 h 1894"/>
                <a:gd name="T18" fmla="*/ 912 w 1137"/>
                <a:gd name="T19" fmla="*/ 1823 h 1894"/>
                <a:gd name="T20" fmla="*/ 891 w 1137"/>
                <a:gd name="T21" fmla="*/ 1873 h 1894"/>
                <a:gd name="T22" fmla="*/ 841 w 1137"/>
                <a:gd name="T23" fmla="*/ 1893 h 1894"/>
                <a:gd name="T24" fmla="*/ 793 w 1137"/>
                <a:gd name="T25" fmla="*/ 1873 h 1894"/>
                <a:gd name="T26" fmla="*/ 771 w 1137"/>
                <a:gd name="T27" fmla="*/ 1823 h 1894"/>
                <a:gd name="T28" fmla="*/ 747 w 1137"/>
                <a:gd name="T29" fmla="*/ 1652 h 1894"/>
                <a:gd name="T30" fmla="*/ 740 w 1137"/>
                <a:gd name="T31" fmla="*/ 1598 h 1894"/>
                <a:gd name="T32" fmla="*/ 772 w 1137"/>
                <a:gd name="T33" fmla="*/ 1556 h 1894"/>
                <a:gd name="T34" fmla="*/ 996 w 1137"/>
                <a:gd name="T35" fmla="*/ 1546 h 1894"/>
                <a:gd name="T36" fmla="*/ 988 w 1137"/>
                <a:gd name="T37" fmla="*/ 1436 h 1894"/>
                <a:gd name="T38" fmla="*/ 854 w 1137"/>
                <a:gd name="T39" fmla="*/ 1216 h 1894"/>
                <a:gd name="T40" fmla="*/ 833 w 1137"/>
                <a:gd name="T41" fmla="*/ 1116 h 1894"/>
                <a:gd name="T42" fmla="*/ 824 w 1137"/>
                <a:gd name="T43" fmla="*/ 497 h 1894"/>
                <a:gd name="T44" fmla="*/ 781 w 1137"/>
                <a:gd name="T45" fmla="*/ 416 h 1894"/>
                <a:gd name="T46" fmla="*/ 352 w 1137"/>
                <a:gd name="T47" fmla="*/ 442 h 1894"/>
                <a:gd name="T48" fmla="*/ 321 w 1137"/>
                <a:gd name="T49" fmla="*/ 526 h 1894"/>
                <a:gd name="T50" fmla="*/ 316 w 1137"/>
                <a:gd name="T51" fmla="*/ 1149 h 1894"/>
                <a:gd name="T52" fmla="*/ 276 w 1137"/>
                <a:gd name="T53" fmla="*/ 1252 h 1894"/>
                <a:gd name="T54" fmla="*/ 143 w 1137"/>
                <a:gd name="T55" fmla="*/ 1459 h 1894"/>
                <a:gd name="T56" fmla="*/ 338 w 1137"/>
                <a:gd name="T57" fmla="*/ 1547 h 1894"/>
                <a:gd name="T58" fmla="*/ 388 w 1137"/>
                <a:gd name="T59" fmla="*/ 1567 h 1894"/>
                <a:gd name="T60" fmla="*/ 409 w 1137"/>
                <a:gd name="T61" fmla="*/ 1617 h 1894"/>
                <a:gd name="T62" fmla="*/ 388 w 1137"/>
                <a:gd name="T63" fmla="*/ 1667 h 1894"/>
                <a:gd name="T64" fmla="*/ 338 w 1137"/>
                <a:gd name="T65" fmla="*/ 1688 h 1894"/>
                <a:gd name="T66" fmla="*/ 335 w 1137"/>
                <a:gd name="T67" fmla="*/ 1842 h 1894"/>
                <a:gd name="T68" fmla="*/ 303 w 1137"/>
                <a:gd name="T69" fmla="*/ 1885 h 1894"/>
                <a:gd name="T70" fmla="*/ 250 w 1137"/>
                <a:gd name="T71" fmla="*/ 1891 h 1894"/>
                <a:gd name="T72" fmla="*/ 207 w 1137"/>
                <a:gd name="T73" fmla="*/ 1859 h 1894"/>
                <a:gd name="T74" fmla="*/ 198 w 1137"/>
                <a:gd name="T75" fmla="*/ 1688 h 1894"/>
                <a:gd name="T76" fmla="*/ 35 w 1137"/>
                <a:gd name="T77" fmla="*/ 1678 h 1894"/>
                <a:gd name="T78" fmla="*/ 2 w 1137"/>
                <a:gd name="T79" fmla="*/ 1636 h 1894"/>
                <a:gd name="T80" fmla="*/ 3 w 1137"/>
                <a:gd name="T81" fmla="*/ 1443 h 1894"/>
                <a:gd name="T82" fmla="*/ 45 w 1137"/>
                <a:gd name="T83" fmla="*/ 1338 h 1894"/>
                <a:gd name="T84" fmla="*/ 178 w 1137"/>
                <a:gd name="T85" fmla="*/ 1134 h 1894"/>
                <a:gd name="T86" fmla="*/ 182 w 1137"/>
                <a:gd name="T87" fmla="*/ 515 h 1894"/>
                <a:gd name="T88" fmla="*/ 218 w 1137"/>
                <a:gd name="T89" fmla="*/ 395 h 1894"/>
                <a:gd name="T90" fmla="*/ 522 w 1137"/>
                <a:gd name="T91" fmla="*/ 25 h 1894"/>
                <a:gd name="T92" fmla="*/ 574 w 1137"/>
                <a:gd name="T93" fmla="*/ 0 h 1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7" h="1894">
                  <a:moveTo>
                    <a:pt x="574" y="0"/>
                  </a:moveTo>
                  <a:lnTo>
                    <a:pt x="589" y="3"/>
                  </a:lnTo>
                  <a:lnTo>
                    <a:pt x="603" y="7"/>
                  </a:lnTo>
                  <a:lnTo>
                    <a:pt x="617" y="14"/>
                  </a:lnTo>
                  <a:lnTo>
                    <a:pt x="627" y="25"/>
                  </a:lnTo>
                  <a:lnTo>
                    <a:pt x="887" y="325"/>
                  </a:lnTo>
                  <a:lnTo>
                    <a:pt x="913" y="359"/>
                  </a:lnTo>
                  <a:lnTo>
                    <a:pt x="934" y="395"/>
                  </a:lnTo>
                  <a:lnTo>
                    <a:pt x="951" y="433"/>
                  </a:lnTo>
                  <a:lnTo>
                    <a:pt x="964" y="473"/>
                  </a:lnTo>
                  <a:lnTo>
                    <a:pt x="971" y="515"/>
                  </a:lnTo>
                  <a:lnTo>
                    <a:pt x="974" y="557"/>
                  </a:lnTo>
                  <a:lnTo>
                    <a:pt x="974" y="1118"/>
                  </a:lnTo>
                  <a:lnTo>
                    <a:pt x="976" y="1137"/>
                  </a:lnTo>
                  <a:lnTo>
                    <a:pt x="980" y="1155"/>
                  </a:lnTo>
                  <a:lnTo>
                    <a:pt x="989" y="1173"/>
                  </a:lnTo>
                  <a:lnTo>
                    <a:pt x="1097" y="1343"/>
                  </a:lnTo>
                  <a:lnTo>
                    <a:pt x="1114" y="1375"/>
                  </a:lnTo>
                  <a:lnTo>
                    <a:pt x="1127" y="1407"/>
                  </a:lnTo>
                  <a:lnTo>
                    <a:pt x="1134" y="1442"/>
                  </a:lnTo>
                  <a:lnTo>
                    <a:pt x="1137" y="1477"/>
                  </a:lnTo>
                  <a:lnTo>
                    <a:pt x="1137" y="1617"/>
                  </a:lnTo>
                  <a:lnTo>
                    <a:pt x="1134" y="1636"/>
                  </a:lnTo>
                  <a:lnTo>
                    <a:pt x="1127" y="1653"/>
                  </a:lnTo>
                  <a:lnTo>
                    <a:pt x="1116" y="1667"/>
                  </a:lnTo>
                  <a:lnTo>
                    <a:pt x="1102" y="1678"/>
                  </a:lnTo>
                  <a:lnTo>
                    <a:pt x="1086" y="1685"/>
                  </a:lnTo>
                  <a:lnTo>
                    <a:pt x="1067" y="1688"/>
                  </a:lnTo>
                  <a:lnTo>
                    <a:pt x="912" y="1688"/>
                  </a:lnTo>
                  <a:lnTo>
                    <a:pt x="912" y="1823"/>
                  </a:lnTo>
                  <a:lnTo>
                    <a:pt x="909" y="1841"/>
                  </a:lnTo>
                  <a:lnTo>
                    <a:pt x="903" y="1858"/>
                  </a:lnTo>
                  <a:lnTo>
                    <a:pt x="891" y="1873"/>
                  </a:lnTo>
                  <a:lnTo>
                    <a:pt x="877" y="1883"/>
                  </a:lnTo>
                  <a:lnTo>
                    <a:pt x="860" y="1891"/>
                  </a:lnTo>
                  <a:lnTo>
                    <a:pt x="841" y="1893"/>
                  </a:lnTo>
                  <a:lnTo>
                    <a:pt x="823" y="1891"/>
                  </a:lnTo>
                  <a:lnTo>
                    <a:pt x="806" y="1883"/>
                  </a:lnTo>
                  <a:lnTo>
                    <a:pt x="793" y="1873"/>
                  </a:lnTo>
                  <a:lnTo>
                    <a:pt x="781" y="1858"/>
                  </a:lnTo>
                  <a:lnTo>
                    <a:pt x="773" y="1841"/>
                  </a:lnTo>
                  <a:lnTo>
                    <a:pt x="771" y="1823"/>
                  </a:lnTo>
                  <a:lnTo>
                    <a:pt x="771" y="1676"/>
                  </a:lnTo>
                  <a:lnTo>
                    <a:pt x="758" y="1666"/>
                  </a:lnTo>
                  <a:lnTo>
                    <a:pt x="747" y="1652"/>
                  </a:lnTo>
                  <a:lnTo>
                    <a:pt x="740" y="1635"/>
                  </a:lnTo>
                  <a:lnTo>
                    <a:pt x="737" y="1617"/>
                  </a:lnTo>
                  <a:lnTo>
                    <a:pt x="740" y="1598"/>
                  </a:lnTo>
                  <a:lnTo>
                    <a:pt x="747" y="1581"/>
                  </a:lnTo>
                  <a:lnTo>
                    <a:pt x="758" y="1567"/>
                  </a:lnTo>
                  <a:lnTo>
                    <a:pt x="772" y="1556"/>
                  </a:lnTo>
                  <a:lnTo>
                    <a:pt x="789" y="1549"/>
                  </a:lnTo>
                  <a:lnTo>
                    <a:pt x="807" y="1546"/>
                  </a:lnTo>
                  <a:lnTo>
                    <a:pt x="996" y="1546"/>
                  </a:lnTo>
                  <a:lnTo>
                    <a:pt x="996" y="1477"/>
                  </a:lnTo>
                  <a:lnTo>
                    <a:pt x="995" y="1456"/>
                  </a:lnTo>
                  <a:lnTo>
                    <a:pt x="988" y="1436"/>
                  </a:lnTo>
                  <a:lnTo>
                    <a:pt x="979" y="1417"/>
                  </a:lnTo>
                  <a:lnTo>
                    <a:pt x="871" y="1247"/>
                  </a:lnTo>
                  <a:lnTo>
                    <a:pt x="854" y="1216"/>
                  </a:lnTo>
                  <a:lnTo>
                    <a:pt x="842" y="1184"/>
                  </a:lnTo>
                  <a:lnTo>
                    <a:pt x="836" y="1151"/>
                  </a:lnTo>
                  <a:lnTo>
                    <a:pt x="833" y="1116"/>
                  </a:lnTo>
                  <a:lnTo>
                    <a:pt x="833" y="556"/>
                  </a:lnTo>
                  <a:lnTo>
                    <a:pt x="831" y="526"/>
                  </a:lnTo>
                  <a:lnTo>
                    <a:pt x="824" y="497"/>
                  </a:lnTo>
                  <a:lnTo>
                    <a:pt x="814" y="468"/>
                  </a:lnTo>
                  <a:lnTo>
                    <a:pt x="800" y="442"/>
                  </a:lnTo>
                  <a:lnTo>
                    <a:pt x="781" y="416"/>
                  </a:lnTo>
                  <a:lnTo>
                    <a:pt x="576" y="178"/>
                  </a:lnTo>
                  <a:lnTo>
                    <a:pt x="370" y="417"/>
                  </a:lnTo>
                  <a:lnTo>
                    <a:pt x="352" y="442"/>
                  </a:lnTo>
                  <a:lnTo>
                    <a:pt x="338" y="468"/>
                  </a:lnTo>
                  <a:lnTo>
                    <a:pt x="328" y="497"/>
                  </a:lnTo>
                  <a:lnTo>
                    <a:pt x="321" y="526"/>
                  </a:lnTo>
                  <a:lnTo>
                    <a:pt x="319" y="556"/>
                  </a:lnTo>
                  <a:lnTo>
                    <a:pt x="319" y="1112"/>
                  </a:lnTo>
                  <a:lnTo>
                    <a:pt x="316" y="1149"/>
                  </a:lnTo>
                  <a:lnTo>
                    <a:pt x="308" y="1185"/>
                  </a:lnTo>
                  <a:lnTo>
                    <a:pt x="294" y="1219"/>
                  </a:lnTo>
                  <a:lnTo>
                    <a:pt x="276" y="1252"/>
                  </a:lnTo>
                  <a:lnTo>
                    <a:pt x="160" y="1418"/>
                  </a:lnTo>
                  <a:lnTo>
                    <a:pt x="149" y="1438"/>
                  </a:lnTo>
                  <a:lnTo>
                    <a:pt x="143" y="1459"/>
                  </a:lnTo>
                  <a:lnTo>
                    <a:pt x="140" y="1481"/>
                  </a:lnTo>
                  <a:lnTo>
                    <a:pt x="140" y="1547"/>
                  </a:lnTo>
                  <a:lnTo>
                    <a:pt x="338" y="1547"/>
                  </a:lnTo>
                  <a:lnTo>
                    <a:pt x="357" y="1549"/>
                  </a:lnTo>
                  <a:lnTo>
                    <a:pt x="374" y="1557"/>
                  </a:lnTo>
                  <a:lnTo>
                    <a:pt x="388" y="1567"/>
                  </a:lnTo>
                  <a:lnTo>
                    <a:pt x="400" y="1582"/>
                  </a:lnTo>
                  <a:lnTo>
                    <a:pt x="406" y="1599"/>
                  </a:lnTo>
                  <a:lnTo>
                    <a:pt x="409" y="1617"/>
                  </a:lnTo>
                  <a:lnTo>
                    <a:pt x="406" y="1636"/>
                  </a:lnTo>
                  <a:lnTo>
                    <a:pt x="400" y="1653"/>
                  </a:lnTo>
                  <a:lnTo>
                    <a:pt x="388" y="1667"/>
                  </a:lnTo>
                  <a:lnTo>
                    <a:pt x="374" y="1678"/>
                  </a:lnTo>
                  <a:lnTo>
                    <a:pt x="357" y="1685"/>
                  </a:lnTo>
                  <a:lnTo>
                    <a:pt x="338" y="1688"/>
                  </a:lnTo>
                  <a:lnTo>
                    <a:pt x="338" y="1688"/>
                  </a:lnTo>
                  <a:lnTo>
                    <a:pt x="338" y="1823"/>
                  </a:lnTo>
                  <a:lnTo>
                    <a:pt x="335" y="1842"/>
                  </a:lnTo>
                  <a:lnTo>
                    <a:pt x="329" y="1859"/>
                  </a:lnTo>
                  <a:lnTo>
                    <a:pt x="317" y="1873"/>
                  </a:lnTo>
                  <a:lnTo>
                    <a:pt x="303" y="1885"/>
                  </a:lnTo>
                  <a:lnTo>
                    <a:pt x="287" y="1891"/>
                  </a:lnTo>
                  <a:lnTo>
                    <a:pt x="268" y="1894"/>
                  </a:lnTo>
                  <a:lnTo>
                    <a:pt x="250" y="1891"/>
                  </a:lnTo>
                  <a:lnTo>
                    <a:pt x="233" y="1885"/>
                  </a:lnTo>
                  <a:lnTo>
                    <a:pt x="218" y="1873"/>
                  </a:lnTo>
                  <a:lnTo>
                    <a:pt x="207" y="1859"/>
                  </a:lnTo>
                  <a:lnTo>
                    <a:pt x="200" y="1842"/>
                  </a:lnTo>
                  <a:lnTo>
                    <a:pt x="198" y="1823"/>
                  </a:lnTo>
                  <a:lnTo>
                    <a:pt x="198" y="1688"/>
                  </a:lnTo>
                  <a:lnTo>
                    <a:pt x="70" y="1688"/>
                  </a:lnTo>
                  <a:lnTo>
                    <a:pt x="52" y="1685"/>
                  </a:lnTo>
                  <a:lnTo>
                    <a:pt x="35" y="1678"/>
                  </a:lnTo>
                  <a:lnTo>
                    <a:pt x="20" y="1667"/>
                  </a:lnTo>
                  <a:lnTo>
                    <a:pt x="9" y="1653"/>
                  </a:lnTo>
                  <a:lnTo>
                    <a:pt x="2" y="1636"/>
                  </a:lnTo>
                  <a:lnTo>
                    <a:pt x="0" y="1617"/>
                  </a:lnTo>
                  <a:lnTo>
                    <a:pt x="0" y="1481"/>
                  </a:lnTo>
                  <a:lnTo>
                    <a:pt x="3" y="1443"/>
                  </a:lnTo>
                  <a:lnTo>
                    <a:pt x="11" y="1406"/>
                  </a:lnTo>
                  <a:lnTo>
                    <a:pt x="25" y="1371"/>
                  </a:lnTo>
                  <a:lnTo>
                    <a:pt x="45" y="1338"/>
                  </a:lnTo>
                  <a:lnTo>
                    <a:pt x="161" y="1171"/>
                  </a:lnTo>
                  <a:lnTo>
                    <a:pt x="171" y="1154"/>
                  </a:lnTo>
                  <a:lnTo>
                    <a:pt x="178" y="1134"/>
                  </a:lnTo>
                  <a:lnTo>
                    <a:pt x="180" y="1113"/>
                  </a:lnTo>
                  <a:lnTo>
                    <a:pt x="180" y="556"/>
                  </a:lnTo>
                  <a:lnTo>
                    <a:pt x="182" y="515"/>
                  </a:lnTo>
                  <a:lnTo>
                    <a:pt x="189" y="473"/>
                  </a:lnTo>
                  <a:lnTo>
                    <a:pt x="201" y="433"/>
                  </a:lnTo>
                  <a:lnTo>
                    <a:pt x="218" y="395"/>
                  </a:lnTo>
                  <a:lnTo>
                    <a:pt x="239" y="359"/>
                  </a:lnTo>
                  <a:lnTo>
                    <a:pt x="264" y="326"/>
                  </a:lnTo>
                  <a:lnTo>
                    <a:pt x="522" y="25"/>
                  </a:lnTo>
                  <a:lnTo>
                    <a:pt x="536" y="12"/>
                  </a:lnTo>
                  <a:lnTo>
                    <a:pt x="554" y="4"/>
                  </a:lnTo>
                  <a:lnTo>
                    <a:pt x="5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8" name="Freeform 111">
              <a:extLst>
                <a:ext uri="{FF2B5EF4-FFF2-40B4-BE49-F238E27FC236}">
                  <a16:creationId xmlns:a16="http://schemas.microsoft.com/office/drawing/2014/main" id="{D148BA2C-ADBC-320A-79AD-1495E4E16C56}"/>
                </a:ext>
              </a:extLst>
            </p:cNvPr>
            <p:cNvSpPr>
              <a:spLocks/>
            </p:cNvSpPr>
            <p:nvPr/>
          </p:nvSpPr>
          <p:spPr bwMode="auto">
            <a:xfrm>
              <a:off x="10217151" y="2943225"/>
              <a:ext cx="22225" cy="71438"/>
            </a:xfrm>
            <a:custGeom>
              <a:avLst/>
              <a:gdLst>
                <a:gd name="T0" fmla="*/ 70 w 140"/>
                <a:gd name="T1" fmla="*/ 0 h 445"/>
                <a:gd name="T2" fmla="*/ 89 w 140"/>
                <a:gd name="T3" fmla="*/ 2 h 445"/>
                <a:gd name="T4" fmla="*/ 106 w 140"/>
                <a:gd name="T5" fmla="*/ 9 h 445"/>
                <a:gd name="T6" fmla="*/ 120 w 140"/>
                <a:gd name="T7" fmla="*/ 20 h 445"/>
                <a:gd name="T8" fmla="*/ 130 w 140"/>
                <a:gd name="T9" fmla="*/ 35 h 445"/>
                <a:gd name="T10" fmla="*/ 138 w 140"/>
                <a:gd name="T11" fmla="*/ 52 h 445"/>
                <a:gd name="T12" fmla="*/ 140 w 140"/>
                <a:gd name="T13" fmla="*/ 70 h 445"/>
                <a:gd name="T14" fmla="*/ 140 w 140"/>
                <a:gd name="T15" fmla="*/ 375 h 445"/>
                <a:gd name="T16" fmla="*/ 138 w 140"/>
                <a:gd name="T17" fmla="*/ 394 h 445"/>
                <a:gd name="T18" fmla="*/ 130 w 140"/>
                <a:gd name="T19" fmla="*/ 412 h 445"/>
                <a:gd name="T20" fmla="*/ 119 w 140"/>
                <a:gd name="T21" fmla="*/ 426 h 445"/>
                <a:gd name="T22" fmla="*/ 103 w 140"/>
                <a:gd name="T23" fmla="*/ 438 h 445"/>
                <a:gd name="T24" fmla="*/ 86 w 140"/>
                <a:gd name="T25" fmla="*/ 444 h 445"/>
                <a:gd name="T26" fmla="*/ 66 w 140"/>
                <a:gd name="T27" fmla="*/ 445 h 445"/>
                <a:gd name="T28" fmla="*/ 48 w 140"/>
                <a:gd name="T29" fmla="*/ 442 h 445"/>
                <a:gd name="T30" fmla="*/ 32 w 140"/>
                <a:gd name="T31" fmla="*/ 435 h 445"/>
                <a:gd name="T32" fmla="*/ 19 w 140"/>
                <a:gd name="T33" fmla="*/ 422 h 445"/>
                <a:gd name="T34" fmla="*/ 9 w 140"/>
                <a:gd name="T35" fmla="*/ 408 h 445"/>
                <a:gd name="T36" fmla="*/ 2 w 140"/>
                <a:gd name="T37" fmla="*/ 391 h 445"/>
                <a:gd name="T38" fmla="*/ 0 w 140"/>
                <a:gd name="T39" fmla="*/ 372 h 445"/>
                <a:gd name="T40" fmla="*/ 0 w 140"/>
                <a:gd name="T41" fmla="*/ 70 h 445"/>
                <a:gd name="T42" fmla="*/ 2 w 140"/>
                <a:gd name="T43" fmla="*/ 52 h 445"/>
                <a:gd name="T44" fmla="*/ 10 w 140"/>
                <a:gd name="T45" fmla="*/ 35 h 445"/>
                <a:gd name="T46" fmla="*/ 20 w 140"/>
                <a:gd name="T47" fmla="*/ 20 h 445"/>
                <a:gd name="T48" fmla="*/ 35 w 140"/>
                <a:gd name="T49" fmla="*/ 9 h 445"/>
                <a:gd name="T50" fmla="*/ 51 w 140"/>
                <a:gd name="T51" fmla="*/ 2 h 445"/>
                <a:gd name="T52" fmla="*/ 70 w 140"/>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445">
                  <a:moveTo>
                    <a:pt x="70" y="0"/>
                  </a:moveTo>
                  <a:lnTo>
                    <a:pt x="89" y="2"/>
                  </a:lnTo>
                  <a:lnTo>
                    <a:pt x="106" y="9"/>
                  </a:lnTo>
                  <a:lnTo>
                    <a:pt x="120" y="20"/>
                  </a:lnTo>
                  <a:lnTo>
                    <a:pt x="130" y="35"/>
                  </a:lnTo>
                  <a:lnTo>
                    <a:pt x="138" y="52"/>
                  </a:lnTo>
                  <a:lnTo>
                    <a:pt x="140" y="70"/>
                  </a:lnTo>
                  <a:lnTo>
                    <a:pt x="140" y="375"/>
                  </a:lnTo>
                  <a:lnTo>
                    <a:pt x="138" y="394"/>
                  </a:lnTo>
                  <a:lnTo>
                    <a:pt x="130" y="412"/>
                  </a:lnTo>
                  <a:lnTo>
                    <a:pt x="119" y="426"/>
                  </a:lnTo>
                  <a:lnTo>
                    <a:pt x="103" y="438"/>
                  </a:lnTo>
                  <a:lnTo>
                    <a:pt x="86" y="444"/>
                  </a:lnTo>
                  <a:lnTo>
                    <a:pt x="66" y="445"/>
                  </a:lnTo>
                  <a:lnTo>
                    <a:pt x="48" y="442"/>
                  </a:lnTo>
                  <a:lnTo>
                    <a:pt x="32" y="435"/>
                  </a:lnTo>
                  <a:lnTo>
                    <a:pt x="19" y="422"/>
                  </a:lnTo>
                  <a:lnTo>
                    <a:pt x="9" y="408"/>
                  </a:lnTo>
                  <a:lnTo>
                    <a:pt x="2" y="391"/>
                  </a:lnTo>
                  <a:lnTo>
                    <a:pt x="0" y="372"/>
                  </a:lnTo>
                  <a:lnTo>
                    <a:pt x="0" y="70"/>
                  </a:lnTo>
                  <a:lnTo>
                    <a:pt x="2" y="52"/>
                  </a:lnTo>
                  <a:lnTo>
                    <a:pt x="10" y="35"/>
                  </a:lnTo>
                  <a:lnTo>
                    <a:pt x="20" y="20"/>
                  </a:lnTo>
                  <a:lnTo>
                    <a:pt x="35" y="9"/>
                  </a:lnTo>
                  <a:lnTo>
                    <a:pt x="51"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82" name="Group 81">
            <a:extLst>
              <a:ext uri="{FF2B5EF4-FFF2-40B4-BE49-F238E27FC236}">
                <a16:creationId xmlns:a16="http://schemas.microsoft.com/office/drawing/2014/main" id="{194A2796-01DE-1263-BCF7-B2DE160444A4}"/>
              </a:ext>
            </a:extLst>
          </p:cNvPr>
          <p:cNvGrpSpPr/>
          <p:nvPr userDrawn="1"/>
        </p:nvGrpSpPr>
        <p:grpSpPr>
          <a:xfrm>
            <a:off x="930303" y="4015444"/>
            <a:ext cx="369392" cy="691516"/>
            <a:chOff x="10945813" y="2730500"/>
            <a:chExt cx="579438" cy="471488"/>
          </a:xfrm>
          <a:solidFill>
            <a:schemeClr val="tx1"/>
          </a:solidFill>
        </p:grpSpPr>
        <p:sp>
          <p:nvSpPr>
            <p:cNvPr id="83" name="Freeform 85">
              <a:extLst>
                <a:ext uri="{FF2B5EF4-FFF2-40B4-BE49-F238E27FC236}">
                  <a16:creationId xmlns:a16="http://schemas.microsoft.com/office/drawing/2014/main" id="{BCD77726-E6D5-236E-C67A-75945D2855B7}"/>
                </a:ext>
              </a:extLst>
            </p:cNvPr>
            <p:cNvSpPr>
              <a:spLocks/>
            </p:cNvSpPr>
            <p:nvPr/>
          </p:nvSpPr>
          <p:spPr bwMode="auto">
            <a:xfrm>
              <a:off x="11050588" y="3103563"/>
              <a:ext cx="39688" cy="39688"/>
            </a:xfrm>
            <a:custGeom>
              <a:avLst/>
              <a:gdLst>
                <a:gd name="T0" fmla="*/ 123 w 246"/>
                <a:gd name="T1" fmla="*/ 0 h 247"/>
                <a:gd name="T2" fmla="*/ 151 w 246"/>
                <a:gd name="T3" fmla="*/ 3 h 247"/>
                <a:gd name="T4" fmla="*/ 178 w 246"/>
                <a:gd name="T5" fmla="*/ 13 h 247"/>
                <a:gd name="T6" fmla="*/ 201 w 246"/>
                <a:gd name="T7" fmla="*/ 28 h 247"/>
                <a:gd name="T8" fmla="*/ 220 w 246"/>
                <a:gd name="T9" fmla="*/ 46 h 247"/>
                <a:gd name="T10" fmla="*/ 234 w 246"/>
                <a:gd name="T11" fmla="*/ 70 h 247"/>
                <a:gd name="T12" fmla="*/ 243 w 246"/>
                <a:gd name="T13" fmla="*/ 95 h 247"/>
                <a:gd name="T14" fmla="*/ 246 w 246"/>
                <a:gd name="T15" fmla="*/ 124 h 247"/>
                <a:gd name="T16" fmla="*/ 243 w 246"/>
                <a:gd name="T17" fmla="*/ 152 h 247"/>
                <a:gd name="T18" fmla="*/ 234 w 246"/>
                <a:gd name="T19" fmla="*/ 178 h 247"/>
                <a:gd name="T20" fmla="*/ 220 w 246"/>
                <a:gd name="T21" fmla="*/ 200 h 247"/>
                <a:gd name="T22" fmla="*/ 201 w 246"/>
                <a:gd name="T23" fmla="*/ 220 h 247"/>
                <a:gd name="T24" fmla="*/ 178 w 246"/>
                <a:gd name="T25" fmla="*/ 235 h 247"/>
                <a:gd name="T26" fmla="*/ 151 w 246"/>
                <a:gd name="T27" fmla="*/ 244 h 247"/>
                <a:gd name="T28" fmla="*/ 123 w 246"/>
                <a:gd name="T29" fmla="*/ 247 h 247"/>
                <a:gd name="T30" fmla="*/ 95 w 246"/>
                <a:gd name="T31" fmla="*/ 244 h 247"/>
                <a:gd name="T32" fmla="*/ 69 w 246"/>
                <a:gd name="T33" fmla="*/ 235 h 247"/>
                <a:gd name="T34" fmla="*/ 46 w 246"/>
                <a:gd name="T35" fmla="*/ 220 h 247"/>
                <a:gd name="T36" fmla="*/ 27 w 246"/>
                <a:gd name="T37" fmla="*/ 200 h 247"/>
                <a:gd name="T38" fmla="*/ 12 w 246"/>
                <a:gd name="T39" fmla="*/ 178 h 247"/>
                <a:gd name="T40" fmla="*/ 4 w 246"/>
                <a:gd name="T41" fmla="*/ 152 h 247"/>
                <a:gd name="T42" fmla="*/ 0 w 246"/>
                <a:gd name="T43" fmla="*/ 124 h 247"/>
                <a:gd name="T44" fmla="*/ 4 w 246"/>
                <a:gd name="T45" fmla="*/ 95 h 247"/>
                <a:gd name="T46" fmla="*/ 12 w 246"/>
                <a:gd name="T47" fmla="*/ 70 h 247"/>
                <a:gd name="T48" fmla="*/ 27 w 246"/>
                <a:gd name="T49" fmla="*/ 46 h 247"/>
                <a:gd name="T50" fmla="*/ 46 w 246"/>
                <a:gd name="T51" fmla="*/ 28 h 247"/>
                <a:gd name="T52" fmla="*/ 69 w 246"/>
                <a:gd name="T53" fmla="*/ 13 h 247"/>
                <a:gd name="T54" fmla="*/ 95 w 246"/>
                <a:gd name="T55" fmla="*/ 3 h 247"/>
                <a:gd name="T56" fmla="*/ 123 w 246"/>
                <a:gd name="T5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6" h="247">
                  <a:moveTo>
                    <a:pt x="123" y="0"/>
                  </a:moveTo>
                  <a:lnTo>
                    <a:pt x="151" y="3"/>
                  </a:lnTo>
                  <a:lnTo>
                    <a:pt x="178" y="13"/>
                  </a:lnTo>
                  <a:lnTo>
                    <a:pt x="201" y="28"/>
                  </a:lnTo>
                  <a:lnTo>
                    <a:pt x="220" y="46"/>
                  </a:lnTo>
                  <a:lnTo>
                    <a:pt x="234" y="70"/>
                  </a:lnTo>
                  <a:lnTo>
                    <a:pt x="243" y="95"/>
                  </a:lnTo>
                  <a:lnTo>
                    <a:pt x="246" y="124"/>
                  </a:lnTo>
                  <a:lnTo>
                    <a:pt x="243" y="152"/>
                  </a:lnTo>
                  <a:lnTo>
                    <a:pt x="234" y="178"/>
                  </a:lnTo>
                  <a:lnTo>
                    <a:pt x="220" y="200"/>
                  </a:lnTo>
                  <a:lnTo>
                    <a:pt x="201" y="220"/>
                  </a:lnTo>
                  <a:lnTo>
                    <a:pt x="178" y="235"/>
                  </a:lnTo>
                  <a:lnTo>
                    <a:pt x="151" y="244"/>
                  </a:lnTo>
                  <a:lnTo>
                    <a:pt x="123" y="247"/>
                  </a:lnTo>
                  <a:lnTo>
                    <a:pt x="95" y="244"/>
                  </a:lnTo>
                  <a:lnTo>
                    <a:pt x="69" y="235"/>
                  </a:lnTo>
                  <a:lnTo>
                    <a:pt x="46" y="220"/>
                  </a:lnTo>
                  <a:lnTo>
                    <a:pt x="27" y="200"/>
                  </a:lnTo>
                  <a:lnTo>
                    <a:pt x="12" y="178"/>
                  </a:lnTo>
                  <a:lnTo>
                    <a:pt x="4" y="152"/>
                  </a:lnTo>
                  <a:lnTo>
                    <a:pt x="0" y="124"/>
                  </a:lnTo>
                  <a:lnTo>
                    <a:pt x="4" y="95"/>
                  </a:lnTo>
                  <a:lnTo>
                    <a:pt x="12" y="70"/>
                  </a:lnTo>
                  <a:lnTo>
                    <a:pt x="27" y="46"/>
                  </a:lnTo>
                  <a:lnTo>
                    <a:pt x="46" y="28"/>
                  </a:lnTo>
                  <a:lnTo>
                    <a:pt x="69" y="13"/>
                  </a:lnTo>
                  <a:lnTo>
                    <a:pt x="95" y="3"/>
                  </a:lnTo>
                  <a:lnTo>
                    <a:pt x="1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86">
              <a:extLst>
                <a:ext uri="{FF2B5EF4-FFF2-40B4-BE49-F238E27FC236}">
                  <a16:creationId xmlns:a16="http://schemas.microsoft.com/office/drawing/2014/main" id="{CCE4F8F9-96FC-EE2E-B05D-4475676974A8}"/>
                </a:ext>
              </a:extLst>
            </p:cNvPr>
            <p:cNvSpPr>
              <a:spLocks noEditPoints="1"/>
            </p:cNvSpPr>
            <p:nvPr/>
          </p:nvSpPr>
          <p:spPr bwMode="auto">
            <a:xfrm>
              <a:off x="10945813" y="2730500"/>
              <a:ext cx="579438" cy="471488"/>
            </a:xfrm>
            <a:custGeom>
              <a:avLst/>
              <a:gdLst>
                <a:gd name="T0" fmla="*/ 177 w 3653"/>
                <a:gd name="T1" fmla="*/ 1061 h 2966"/>
                <a:gd name="T2" fmla="*/ 2363 w 3653"/>
                <a:gd name="T3" fmla="*/ 226 h 2966"/>
                <a:gd name="T4" fmla="*/ 2330 w 3653"/>
                <a:gd name="T5" fmla="*/ 307 h 2966"/>
                <a:gd name="T6" fmla="*/ 2289 w 3653"/>
                <a:gd name="T7" fmla="*/ 428 h 2966"/>
                <a:gd name="T8" fmla="*/ 2175 w 3653"/>
                <a:gd name="T9" fmla="*/ 679 h 2966"/>
                <a:gd name="T10" fmla="*/ 1528 w 3653"/>
                <a:gd name="T11" fmla="*/ 1312 h 2966"/>
                <a:gd name="T12" fmla="*/ 1366 w 3653"/>
                <a:gd name="T13" fmla="*/ 2473 h 2966"/>
                <a:gd name="T14" fmla="*/ 1812 w 3653"/>
                <a:gd name="T15" fmla="*/ 2650 h 2966"/>
                <a:gd name="T16" fmla="*/ 3141 w 3653"/>
                <a:gd name="T17" fmla="*/ 2719 h 2966"/>
                <a:gd name="T18" fmla="*/ 3250 w 3653"/>
                <a:gd name="T19" fmla="*/ 2634 h 2966"/>
                <a:gd name="T20" fmla="*/ 3191 w 3653"/>
                <a:gd name="T21" fmla="*/ 2508 h 2966"/>
                <a:gd name="T22" fmla="*/ 3026 w 3653"/>
                <a:gd name="T23" fmla="*/ 2470 h 2966"/>
                <a:gd name="T24" fmla="*/ 3026 w 3653"/>
                <a:gd name="T25" fmla="*/ 2345 h 2966"/>
                <a:gd name="T26" fmla="*/ 3264 w 3653"/>
                <a:gd name="T27" fmla="*/ 2307 h 2966"/>
                <a:gd name="T28" fmla="*/ 3324 w 3653"/>
                <a:gd name="T29" fmla="*/ 2181 h 2966"/>
                <a:gd name="T30" fmla="*/ 3215 w 3653"/>
                <a:gd name="T31" fmla="*/ 2094 h 2966"/>
                <a:gd name="T32" fmla="*/ 3078 w 3653"/>
                <a:gd name="T33" fmla="*/ 2030 h 2966"/>
                <a:gd name="T34" fmla="*/ 3140 w 3653"/>
                <a:gd name="T35" fmla="*/ 1921 h 2966"/>
                <a:gd name="T36" fmla="*/ 3377 w 3653"/>
                <a:gd name="T37" fmla="*/ 1875 h 2966"/>
                <a:gd name="T38" fmla="*/ 3377 w 3653"/>
                <a:gd name="T39" fmla="*/ 1736 h 2966"/>
                <a:gd name="T40" fmla="*/ 3213 w 3653"/>
                <a:gd name="T41" fmla="*/ 1690 h 2966"/>
                <a:gd name="T42" fmla="*/ 3151 w 3653"/>
                <a:gd name="T43" fmla="*/ 1582 h 2966"/>
                <a:gd name="T44" fmla="*/ 3364 w 3653"/>
                <a:gd name="T45" fmla="*/ 1516 h 2966"/>
                <a:gd name="T46" fmla="*/ 3473 w 3653"/>
                <a:gd name="T47" fmla="*/ 1430 h 2966"/>
                <a:gd name="T48" fmla="*/ 3413 w 3653"/>
                <a:gd name="T49" fmla="*/ 1305 h 2966"/>
                <a:gd name="T50" fmla="*/ 2416 w 3653"/>
                <a:gd name="T51" fmla="*/ 1277 h 2966"/>
                <a:gd name="T52" fmla="*/ 2381 w 3653"/>
                <a:gd name="T53" fmla="*/ 1229 h 2966"/>
                <a:gd name="T54" fmla="*/ 2539 w 3653"/>
                <a:gd name="T55" fmla="*/ 798 h 2966"/>
                <a:gd name="T56" fmla="*/ 2580 w 3653"/>
                <a:gd name="T57" fmla="*/ 493 h 2966"/>
                <a:gd name="T58" fmla="*/ 2580 w 3653"/>
                <a:gd name="T59" fmla="*/ 353 h 2966"/>
                <a:gd name="T60" fmla="*/ 2568 w 3653"/>
                <a:gd name="T61" fmla="*/ 245 h 2966"/>
                <a:gd name="T62" fmla="*/ 2460 w 3653"/>
                <a:gd name="T63" fmla="*/ 0 h 2966"/>
                <a:gd name="T64" fmla="*/ 2684 w 3653"/>
                <a:gd name="T65" fmla="*/ 102 h 2966"/>
                <a:gd name="T66" fmla="*/ 2757 w 3653"/>
                <a:gd name="T67" fmla="*/ 302 h 2966"/>
                <a:gd name="T68" fmla="*/ 2757 w 3653"/>
                <a:gd name="T69" fmla="*/ 430 h 2966"/>
                <a:gd name="T70" fmla="*/ 2754 w 3653"/>
                <a:gd name="T71" fmla="*/ 595 h 2966"/>
                <a:gd name="T72" fmla="*/ 2602 w 3653"/>
                <a:gd name="T73" fmla="*/ 1116 h 2966"/>
                <a:gd name="T74" fmla="*/ 3554 w 3653"/>
                <a:gd name="T75" fmla="*/ 1186 h 2966"/>
                <a:gd name="T76" fmla="*/ 3653 w 3653"/>
                <a:gd name="T77" fmla="*/ 1405 h 2966"/>
                <a:gd name="T78" fmla="*/ 3559 w 3653"/>
                <a:gd name="T79" fmla="*/ 1618 h 2966"/>
                <a:gd name="T80" fmla="*/ 3576 w 3653"/>
                <a:gd name="T81" fmla="*/ 1848 h 2966"/>
                <a:gd name="T82" fmla="*/ 3454 w 3653"/>
                <a:gd name="T83" fmla="*/ 2044 h 2966"/>
                <a:gd name="T84" fmla="*/ 3494 w 3653"/>
                <a:gd name="T85" fmla="*/ 2287 h 2966"/>
                <a:gd name="T86" fmla="*/ 3402 w 3653"/>
                <a:gd name="T87" fmla="*/ 2481 h 2966"/>
                <a:gd name="T88" fmla="*/ 3404 w 3653"/>
                <a:gd name="T89" fmla="*/ 2729 h 2966"/>
                <a:gd name="T90" fmla="*/ 3224 w 3653"/>
                <a:gd name="T91" fmla="*/ 2884 h 2966"/>
                <a:gd name="T92" fmla="*/ 1975 w 3653"/>
                <a:gd name="T93" fmla="*/ 2869 h 2966"/>
                <a:gd name="T94" fmla="*/ 1346 w 3653"/>
                <a:gd name="T95" fmla="*/ 2650 h 2966"/>
                <a:gd name="T96" fmla="*/ 1193 w 3653"/>
                <a:gd name="T97" fmla="*/ 2903 h 2966"/>
                <a:gd name="T98" fmla="*/ 177 w 3653"/>
                <a:gd name="T99" fmla="*/ 2966 h 2966"/>
                <a:gd name="T100" fmla="*/ 24 w 3653"/>
                <a:gd name="T101" fmla="*/ 2879 h 2966"/>
                <a:gd name="T102" fmla="*/ 11 w 3653"/>
                <a:gd name="T103" fmla="*/ 999 h 2966"/>
                <a:gd name="T104" fmla="*/ 145 w 3653"/>
                <a:gd name="T105" fmla="*/ 887 h 2966"/>
                <a:gd name="T106" fmla="*/ 1172 w 3653"/>
                <a:gd name="T107" fmla="*/ 926 h 2966"/>
                <a:gd name="T108" fmla="*/ 1236 w 3653"/>
                <a:gd name="T109" fmla="*/ 1154 h 2966"/>
                <a:gd name="T110" fmla="*/ 1984 w 3653"/>
                <a:gd name="T111" fmla="*/ 649 h 2966"/>
                <a:gd name="T112" fmla="*/ 2116 w 3653"/>
                <a:gd name="T113" fmla="*/ 384 h 2966"/>
                <a:gd name="T114" fmla="*/ 2155 w 3653"/>
                <a:gd name="T115" fmla="*/ 271 h 2966"/>
                <a:gd name="T116" fmla="*/ 2184 w 3653"/>
                <a:gd name="T117" fmla="*/ 186 h 2966"/>
                <a:gd name="T118" fmla="*/ 2345 w 3653"/>
                <a:gd name="T119" fmla="*/ 24 h 2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3" h="2966">
                  <a:moveTo>
                    <a:pt x="177" y="1061"/>
                  </a:moveTo>
                  <a:lnTo>
                    <a:pt x="177" y="2789"/>
                  </a:lnTo>
                  <a:lnTo>
                    <a:pt x="1057" y="2789"/>
                  </a:lnTo>
                  <a:lnTo>
                    <a:pt x="1058" y="2789"/>
                  </a:lnTo>
                  <a:lnTo>
                    <a:pt x="1057" y="1061"/>
                  </a:lnTo>
                  <a:lnTo>
                    <a:pt x="177" y="1061"/>
                  </a:lnTo>
                  <a:close/>
                  <a:moveTo>
                    <a:pt x="2460" y="178"/>
                  </a:moveTo>
                  <a:lnTo>
                    <a:pt x="2437" y="180"/>
                  </a:lnTo>
                  <a:lnTo>
                    <a:pt x="2416" y="186"/>
                  </a:lnTo>
                  <a:lnTo>
                    <a:pt x="2396" y="196"/>
                  </a:lnTo>
                  <a:lnTo>
                    <a:pt x="2378" y="210"/>
                  </a:lnTo>
                  <a:lnTo>
                    <a:pt x="2363" y="226"/>
                  </a:lnTo>
                  <a:lnTo>
                    <a:pt x="2351" y="246"/>
                  </a:lnTo>
                  <a:lnTo>
                    <a:pt x="2350" y="250"/>
                  </a:lnTo>
                  <a:lnTo>
                    <a:pt x="2348" y="257"/>
                  </a:lnTo>
                  <a:lnTo>
                    <a:pt x="2344" y="271"/>
                  </a:lnTo>
                  <a:lnTo>
                    <a:pt x="2337" y="287"/>
                  </a:lnTo>
                  <a:lnTo>
                    <a:pt x="2330" y="307"/>
                  </a:lnTo>
                  <a:lnTo>
                    <a:pt x="2324" y="328"/>
                  </a:lnTo>
                  <a:lnTo>
                    <a:pt x="2316" y="349"/>
                  </a:lnTo>
                  <a:lnTo>
                    <a:pt x="2308" y="371"/>
                  </a:lnTo>
                  <a:lnTo>
                    <a:pt x="2301" y="392"/>
                  </a:lnTo>
                  <a:lnTo>
                    <a:pt x="2295" y="411"/>
                  </a:lnTo>
                  <a:lnTo>
                    <a:pt x="2289" y="428"/>
                  </a:lnTo>
                  <a:lnTo>
                    <a:pt x="2285" y="441"/>
                  </a:lnTo>
                  <a:lnTo>
                    <a:pt x="2281" y="450"/>
                  </a:lnTo>
                  <a:lnTo>
                    <a:pt x="2280" y="452"/>
                  </a:lnTo>
                  <a:lnTo>
                    <a:pt x="2250" y="531"/>
                  </a:lnTo>
                  <a:lnTo>
                    <a:pt x="2216" y="606"/>
                  </a:lnTo>
                  <a:lnTo>
                    <a:pt x="2175" y="679"/>
                  </a:lnTo>
                  <a:lnTo>
                    <a:pt x="2131" y="749"/>
                  </a:lnTo>
                  <a:lnTo>
                    <a:pt x="2081" y="817"/>
                  </a:lnTo>
                  <a:lnTo>
                    <a:pt x="2027" y="880"/>
                  </a:lnTo>
                  <a:lnTo>
                    <a:pt x="1969" y="939"/>
                  </a:lnTo>
                  <a:lnTo>
                    <a:pt x="1907" y="996"/>
                  </a:lnTo>
                  <a:lnTo>
                    <a:pt x="1528" y="1312"/>
                  </a:lnTo>
                  <a:lnTo>
                    <a:pt x="1511" y="1323"/>
                  </a:lnTo>
                  <a:lnTo>
                    <a:pt x="1492" y="1329"/>
                  </a:lnTo>
                  <a:lnTo>
                    <a:pt x="1472" y="1332"/>
                  </a:lnTo>
                  <a:lnTo>
                    <a:pt x="1236" y="1332"/>
                  </a:lnTo>
                  <a:lnTo>
                    <a:pt x="1236" y="2473"/>
                  </a:lnTo>
                  <a:lnTo>
                    <a:pt x="1366" y="2473"/>
                  </a:lnTo>
                  <a:lnTo>
                    <a:pt x="1386" y="2475"/>
                  </a:lnTo>
                  <a:lnTo>
                    <a:pt x="1405" y="2482"/>
                  </a:lnTo>
                  <a:lnTo>
                    <a:pt x="1534" y="2544"/>
                  </a:lnTo>
                  <a:lnTo>
                    <a:pt x="1625" y="2585"/>
                  </a:lnTo>
                  <a:lnTo>
                    <a:pt x="1718" y="2619"/>
                  </a:lnTo>
                  <a:lnTo>
                    <a:pt x="1812" y="2650"/>
                  </a:lnTo>
                  <a:lnTo>
                    <a:pt x="1908" y="2675"/>
                  </a:lnTo>
                  <a:lnTo>
                    <a:pt x="2005" y="2695"/>
                  </a:lnTo>
                  <a:lnTo>
                    <a:pt x="2104" y="2708"/>
                  </a:lnTo>
                  <a:lnTo>
                    <a:pt x="2203" y="2717"/>
                  </a:lnTo>
                  <a:lnTo>
                    <a:pt x="2301" y="2719"/>
                  </a:lnTo>
                  <a:lnTo>
                    <a:pt x="3141" y="2719"/>
                  </a:lnTo>
                  <a:lnTo>
                    <a:pt x="3166" y="2717"/>
                  </a:lnTo>
                  <a:lnTo>
                    <a:pt x="3191" y="2708"/>
                  </a:lnTo>
                  <a:lnTo>
                    <a:pt x="3211" y="2695"/>
                  </a:lnTo>
                  <a:lnTo>
                    <a:pt x="3229" y="2678"/>
                  </a:lnTo>
                  <a:lnTo>
                    <a:pt x="3242" y="2657"/>
                  </a:lnTo>
                  <a:lnTo>
                    <a:pt x="3250" y="2634"/>
                  </a:lnTo>
                  <a:lnTo>
                    <a:pt x="3253" y="2607"/>
                  </a:lnTo>
                  <a:lnTo>
                    <a:pt x="3250" y="2582"/>
                  </a:lnTo>
                  <a:lnTo>
                    <a:pt x="3242" y="2558"/>
                  </a:lnTo>
                  <a:lnTo>
                    <a:pt x="3229" y="2537"/>
                  </a:lnTo>
                  <a:lnTo>
                    <a:pt x="3211" y="2521"/>
                  </a:lnTo>
                  <a:lnTo>
                    <a:pt x="3191" y="2508"/>
                  </a:lnTo>
                  <a:lnTo>
                    <a:pt x="3166" y="2499"/>
                  </a:lnTo>
                  <a:lnTo>
                    <a:pt x="3141" y="2495"/>
                  </a:lnTo>
                  <a:lnTo>
                    <a:pt x="3089" y="2495"/>
                  </a:lnTo>
                  <a:lnTo>
                    <a:pt x="3066" y="2493"/>
                  </a:lnTo>
                  <a:lnTo>
                    <a:pt x="3044" y="2483"/>
                  </a:lnTo>
                  <a:lnTo>
                    <a:pt x="3026" y="2470"/>
                  </a:lnTo>
                  <a:lnTo>
                    <a:pt x="3012" y="2452"/>
                  </a:lnTo>
                  <a:lnTo>
                    <a:pt x="3003" y="2431"/>
                  </a:lnTo>
                  <a:lnTo>
                    <a:pt x="3000" y="2407"/>
                  </a:lnTo>
                  <a:lnTo>
                    <a:pt x="3003" y="2384"/>
                  </a:lnTo>
                  <a:lnTo>
                    <a:pt x="3012" y="2362"/>
                  </a:lnTo>
                  <a:lnTo>
                    <a:pt x="3026" y="2345"/>
                  </a:lnTo>
                  <a:lnTo>
                    <a:pt x="3044" y="2330"/>
                  </a:lnTo>
                  <a:lnTo>
                    <a:pt x="3066" y="2322"/>
                  </a:lnTo>
                  <a:lnTo>
                    <a:pt x="3089" y="2318"/>
                  </a:lnTo>
                  <a:lnTo>
                    <a:pt x="3215" y="2318"/>
                  </a:lnTo>
                  <a:lnTo>
                    <a:pt x="3241" y="2316"/>
                  </a:lnTo>
                  <a:lnTo>
                    <a:pt x="3264" y="2307"/>
                  </a:lnTo>
                  <a:lnTo>
                    <a:pt x="3285" y="2294"/>
                  </a:lnTo>
                  <a:lnTo>
                    <a:pt x="3303" y="2276"/>
                  </a:lnTo>
                  <a:lnTo>
                    <a:pt x="3316" y="2256"/>
                  </a:lnTo>
                  <a:lnTo>
                    <a:pt x="3324" y="2232"/>
                  </a:lnTo>
                  <a:lnTo>
                    <a:pt x="3327" y="2206"/>
                  </a:lnTo>
                  <a:lnTo>
                    <a:pt x="3324" y="2181"/>
                  </a:lnTo>
                  <a:lnTo>
                    <a:pt x="3316" y="2158"/>
                  </a:lnTo>
                  <a:lnTo>
                    <a:pt x="3303" y="2137"/>
                  </a:lnTo>
                  <a:lnTo>
                    <a:pt x="3285" y="2120"/>
                  </a:lnTo>
                  <a:lnTo>
                    <a:pt x="3264" y="2107"/>
                  </a:lnTo>
                  <a:lnTo>
                    <a:pt x="3241" y="2098"/>
                  </a:lnTo>
                  <a:lnTo>
                    <a:pt x="3215" y="2094"/>
                  </a:lnTo>
                  <a:lnTo>
                    <a:pt x="3163" y="2094"/>
                  </a:lnTo>
                  <a:lnTo>
                    <a:pt x="3140" y="2091"/>
                  </a:lnTo>
                  <a:lnTo>
                    <a:pt x="3118" y="2082"/>
                  </a:lnTo>
                  <a:lnTo>
                    <a:pt x="3100" y="2069"/>
                  </a:lnTo>
                  <a:lnTo>
                    <a:pt x="3087" y="2051"/>
                  </a:lnTo>
                  <a:lnTo>
                    <a:pt x="3078" y="2030"/>
                  </a:lnTo>
                  <a:lnTo>
                    <a:pt x="3074" y="2006"/>
                  </a:lnTo>
                  <a:lnTo>
                    <a:pt x="3078" y="1983"/>
                  </a:lnTo>
                  <a:lnTo>
                    <a:pt x="3087" y="1962"/>
                  </a:lnTo>
                  <a:lnTo>
                    <a:pt x="3100" y="1944"/>
                  </a:lnTo>
                  <a:lnTo>
                    <a:pt x="3118" y="1929"/>
                  </a:lnTo>
                  <a:lnTo>
                    <a:pt x="3140" y="1921"/>
                  </a:lnTo>
                  <a:lnTo>
                    <a:pt x="3163" y="1917"/>
                  </a:lnTo>
                  <a:lnTo>
                    <a:pt x="3290" y="1917"/>
                  </a:lnTo>
                  <a:lnTo>
                    <a:pt x="3315" y="1915"/>
                  </a:lnTo>
                  <a:lnTo>
                    <a:pt x="3338" y="1906"/>
                  </a:lnTo>
                  <a:lnTo>
                    <a:pt x="3359" y="1893"/>
                  </a:lnTo>
                  <a:lnTo>
                    <a:pt x="3377" y="1875"/>
                  </a:lnTo>
                  <a:lnTo>
                    <a:pt x="3389" y="1855"/>
                  </a:lnTo>
                  <a:lnTo>
                    <a:pt x="3398" y="1831"/>
                  </a:lnTo>
                  <a:lnTo>
                    <a:pt x="3402" y="1805"/>
                  </a:lnTo>
                  <a:lnTo>
                    <a:pt x="3398" y="1780"/>
                  </a:lnTo>
                  <a:lnTo>
                    <a:pt x="3389" y="1757"/>
                  </a:lnTo>
                  <a:lnTo>
                    <a:pt x="3377" y="1736"/>
                  </a:lnTo>
                  <a:lnTo>
                    <a:pt x="3359" y="1719"/>
                  </a:lnTo>
                  <a:lnTo>
                    <a:pt x="3338" y="1706"/>
                  </a:lnTo>
                  <a:lnTo>
                    <a:pt x="3315" y="1697"/>
                  </a:lnTo>
                  <a:lnTo>
                    <a:pt x="3290" y="1694"/>
                  </a:lnTo>
                  <a:lnTo>
                    <a:pt x="3237" y="1694"/>
                  </a:lnTo>
                  <a:lnTo>
                    <a:pt x="3213" y="1690"/>
                  </a:lnTo>
                  <a:lnTo>
                    <a:pt x="3192" y="1681"/>
                  </a:lnTo>
                  <a:lnTo>
                    <a:pt x="3174" y="1668"/>
                  </a:lnTo>
                  <a:lnTo>
                    <a:pt x="3161" y="1650"/>
                  </a:lnTo>
                  <a:lnTo>
                    <a:pt x="3151" y="1629"/>
                  </a:lnTo>
                  <a:lnTo>
                    <a:pt x="3149" y="1605"/>
                  </a:lnTo>
                  <a:lnTo>
                    <a:pt x="3151" y="1582"/>
                  </a:lnTo>
                  <a:lnTo>
                    <a:pt x="3161" y="1561"/>
                  </a:lnTo>
                  <a:lnTo>
                    <a:pt x="3174" y="1543"/>
                  </a:lnTo>
                  <a:lnTo>
                    <a:pt x="3192" y="1529"/>
                  </a:lnTo>
                  <a:lnTo>
                    <a:pt x="3213" y="1520"/>
                  </a:lnTo>
                  <a:lnTo>
                    <a:pt x="3237" y="1516"/>
                  </a:lnTo>
                  <a:lnTo>
                    <a:pt x="3364" y="1516"/>
                  </a:lnTo>
                  <a:lnTo>
                    <a:pt x="3389" y="1514"/>
                  </a:lnTo>
                  <a:lnTo>
                    <a:pt x="3413" y="1505"/>
                  </a:lnTo>
                  <a:lnTo>
                    <a:pt x="3434" y="1492"/>
                  </a:lnTo>
                  <a:lnTo>
                    <a:pt x="3450" y="1474"/>
                  </a:lnTo>
                  <a:lnTo>
                    <a:pt x="3464" y="1454"/>
                  </a:lnTo>
                  <a:lnTo>
                    <a:pt x="3473" y="1430"/>
                  </a:lnTo>
                  <a:lnTo>
                    <a:pt x="3475" y="1405"/>
                  </a:lnTo>
                  <a:lnTo>
                    <a:pt x="3473" y="1379"/>
                  </a:lnTo>
                  <a:lnTo>
                    <a:pt x="3464" y="1356"/>
                  </a:lnTo>
                  <a:lnTo>
                    <a:pt x="3450" y="1335"/>
                  </a:lnTo>
                  <a:lnTo>
                    <a:pt x="3434" y="1317"/>
                  </a:lnTo>
                  <a:lnTo>
                    <a:pt x="3413" y="1305"/>
                  </a:lnTo>
                  <a:lnTo>
                    <a:pt x="3389" y="1296"/>
                  </a:lnTo>
                  <a:lnTo>
                    <a:pt x="3364" y="1293"/>
                  </a:lnTo>
                  <a:lnTo>
                    <a:pt x="2467" y="1293"/>
                  </a:lnTo>
                  <a:lnTo>
                    <a:pt x="2446" y="1291"/>
                  </a:lnTo>
                  <a:lnTo>
                    <a:pt x="2429" y="1285"/>
                  </a:lnTo>
                  <a:lnTo>
                    <a:pt x="2416" y="1277"/>
                  </a:lnTo>
                  <a:lnTo>
                    <a:pt x="2403" y="1267"/>
                  </a:lnTo>
                  <a:lnTo>
                    <a:pt x="2396" y="1256"/>
                  </a:lnTo>
                  <a:lnTo>
                    <a:pt x="2389" y="1246"/>
                  </a:lnTo>
                  <a:lnTo>
                    <a:pt x="2385" y="1237"/>
                  </a:lnTo>
                  <a:lnTo>
                    <a:pt x="2382" y="1232"/>
                  </a:lnTo>
                  <a:lnTo>
                    <a:pt x="2381" y="1229"/>
                  </a:lnTo>
                  <a:lnTo>
                    <a:pt x="2377" y="1209"/>
                  </a:lnTo>
                  <a:lnTo>
                    <a:pt x="2378" y="1188"/>
                  </a:lnTo>
                  <a:lnTo>
                    <a:pt x="2385" y="1168"/>
                  </a:lnTo>
                  <a:lnTo>
                    <a:pt x="2488" y="935"/>
                  </a:lnTo>
                  <a:lnTo>
                    <a:pt x="2515" y="868"/>
                  </a:lnTo>
                  <a:lnTo>
                    <a:pt x="2539" y="798"/>
                  </a:lnTo>
                  <a:lnTo>
                    <a:pt x="2556" y="727"/>
                  </a:lnTo>
                  <a:lnTo>
                    <a:pt x="2569" y="655"/>
                  </a:lnTo>
                  <a:lnTo>
                    <a:pt x="2576" y="583"/>
                  </a:lnTo>
                  <a:lnTo>
                    <a:pt x="2580" y="509"/>
                  </a:lnTo>
                  <a:lnTo>
                    <a:pt x="2580" y="505"/>
                  </a:lnTo>
                  <a:lnTo>
                    <a:pt x="2580" y="493"/>
                  </a:lnTo>
                  <a:lnTo>
                    <a:pt x="2580" y="477"/>
                  </a:lnTo>
                  <a:lnTo>
                    <a:pt x="2580" y="454"/>
                  </a:lnTo>
                  <a:lnTo>
                    <a:pt x="2580" y="430"/>
                  </a:lnTo>
                  <a:lnTo>
                    <a:pt x="2580" y="404"/>
                  </a:lnTo>
                  <a:lnTo>
                    <a:pt x="2580" y="378"/>
                  </a:lnTo>
                  <a:lnTo>
                    <a:pt x="2580" y="353"/>
                  </a:lnTo>
                  <a:lnTo>
                    <a:pt x="2580" y="330"/>
                  </a:lnTo>
                  <a:lnTo>
                    <a:pt x="2580" y="314"/>
                  </a:lnTo>
                  <a:lnTo>
                    <a:pt x="2580" y="302"/>
                  </a:lnTo>
                  <a:lnTo>
                    <a:pt x="2580" y="297"/>
                  </a:lnTo>
                  <a:lnTo>
                    <a:pt x="2576" y="270"/>
                  </a:lnTo>
                  <a:lnTo>
                    <a:pt x="2568" y="245"/>
                  </a:lnTo>
                  <a:lnTo>
                    <a:pt x="2553" y="223"/>
                  </a:lnTo>
                  <a:lnTo>
                    <a:pt x="2535" y="204"/>
                  </a:lnTo>
                  <a:lnTo>
                    <a:pt x="2513" y="190"/>
                  </a:lnTo>
                  <a:lnTo>
                    <a:pt x="2488" y="181"/>
                  </a:lnTo>
                  <a:lnTo>
                    <a:pt x="2460" y="178"/>
                  </a:lnTo>
                  <a:close/>
                  <a:moveTo>
                    <a:pt x="2460" y="0"/>
                  </a:moveTo>
                  <a:lnTo>
                    <a:pt x="2504" y="4"/>
                  </a:lnTo>
                  <a:lnTo>
                    <a:pt x="2545" y="13"/>
                  </a:lnTo>
                  <a:lnTo>
                    <a:pt x="2585" y="28"/>
                  </a:lnTo>
                  <a:lnTo>
                    <a:pt x="2622" y="48"/>
                  </a:lnTo>
                  <a:lnTo>
                    <a:pt x="2655" y="74"/>
                  </a:lnTo>
                  <a:lnTo>
                    <a:pt x="2684" y="102"/>
                  </a:lnTo>
                  <a:lnTo>
                    <a:pt x="2710" y="136"/>
                  </a:lnTo>
                  <a:lnTo>
                    <a:pt x="2729" y="172"/>
                  </a:lnTo>
                  <a:lnTo>
                    <a:pt x="2745" y="212"/>
                  </a:lnTo>
                  <a:lnTo>
                    <a:pt x="2754" y="254"/>
                  </a:lnTo>
                  <a:lnTo>
                    <a:pt x="2757" y="297"/>
                  </a:lnTo>
                  <a:lnTo>
                    <a:pt x="2757" y="302"/>
                  </a:lnTo>
                  <a:lnTo>
                    <a:pt x="2757" y="314"/>
                  </a:lnTo>
                  <a:lnTo>
                    <a:pt x="2757" y="332"/>
                  </a:lnTo>
                  <a:lnTo>
                    <a:pt x="2757" y="353"/>
                  </a:lnTo>
                  <a:lnTo>
                    <a:pt x="2757" y="378"/>
                  </a:lnTo>
                  <a:lnTo>
                    <a:pt x="2757" y="404"/>
                  </a:lnTo>
                  <a:lnTo>
                    <a:pt x="2757" y="430"/>
                  </a:lnTo>
                  <a:lnTo>
                    <a:pt x="2757" y="454"/>
                  </a:lnTo>
                  <a:lnTo>
                    <a:pt x="2757" y="477"/>
                  </a:lnTo>
                  <a:lnTo>
                    <a:pt x="2757" y="494"/>
                  </a:lnTo>
                  <a:lnTo>
                    <a:pt x="2757" y="505"/>
                  </a:lnTo>
                  <a:lnTo>
                    <a:pt x="2757" y="510"/>
                  </a:lnTo>
                  <a:lnTo>
                    <a:pt x="2754" y="595"/>
                  </a:lnTo>
                  <a:lnTo>
                    <a:pt x="2745" y="680"/>
                  </a:lnTo>
                  <a:lnTo>
                    <a:pt x="2729" y="765"/>
                  </a:lnTo>
                  <a:lnTo>
                    <a:pt x="2710" y="846"/>
                  </a:lnTo>
                  <a:lnTo>
                    <a:pt x="2683" y="928"/>
                  </a:lnTo>
                  <a:lnTo>
                    <a:pt x="2651" y="1008"/>
                  </a:lnTo>
                  <a:lnTo>
                    <a:pt x="2602" y="1116"/>
                  </a:lnTo>
                  <a:lnTo>
                    <a:pt x="3364" y="1116"/>
                  </a:lnTo>
                  <a:lnTo>
                    <a:pt x="3406" y="1119"/>
                  </a:lnTo>
                  <a:lnTo>
                    <a:pt x="3447" y="1128"/>
                  </a:lnTo>
                  <a:lnTo>
                    <a:pt x="3485" y="1142"/>
                  </a:lnTo>
                  <a:lnTo>
                    <a:pt x="3521" y="1162"/>
                  </a:lnTo>
                  <a:lnTo>
                    <a:pt x="3554" y="1186"/>
                  </a:lnTo>
                  <a:lnTo>
                    <a:pt x="3581" y="1215"/>
                  </a:lnTo>
                  <a:lnTo>
                    <a:pt x="3606" y="1247"/>
                  </a:lnTo>
                  <a:lnTo>
                    <a:pt x="3626" y="1283"/>
                  </a:lnTo>
                  <a:lnTo>
                    <a:pt x="3641" y="1322"/>
                  </a:lnTo>
                  <a:lnTo>
                    <a:pt x="3650" y="1363"/>
                  </a:lnTo>
                  <a:lnTo>
                    <a:pt x="3653" y="1405"/>
                  </a:lnTo>
                  <a:lnTo>
                    <a:pt x="3650" y="1447"/>
                  </a:lnTo>
                  <a:lnTo>
                    <a:pt x="3641" y="1485"/>
                  </a:lnTo>
                  <a:lnTo>
                    <a:pt x="3628" y="1523"/>
                  </a:lnTo>
                  <a:lnTo>
                    <a:pt x="3609" y="1557"/>
                  </a:lnTo>
                  <a:lnTo>
                    <a:pt x="3586" y="1590"/>
                  </a:lnTo>
                  <a:lnTo>
                    <a:pt x="3559" y="1618"/>
                  </a:lnTo>
                  <a:lnTo>
                    <a:pt x="3528" y="1643"/>
                  </a:lnTo>
                  <a:lnTo>
                    <a:pt x="3549" y="1679"/>
                  </a:lnTo>
                  <a:lnTo>
                    <a:pt x="3566" y="1719"/>
                  </a:lnTo>
                  <a:lnTo>
                    <a:pt x="3576" y="1761"/>
                  </a:lnTo>
                  <a:lnTo>
                    <a:pt x="3579" y="1805"/>
                  </a:lnTo>
                  <a:lnTo>
                    <a:pt x="3576" y="1848"/>
                  </a:lnTo>
                  <a:lnTo>
                    <a:pt x="3567" y="1886"/>
                  </a:lnTo>
                  <a:lnTo>
                    <a:pt x="3554" y="1924"/>
                  </a:lnTo>
                  <a:lnTo>
                    <a:pt x="3535" y="1959"/>
                  </a:lnTo>
                  <a:lnTo>
                    <a:pt x="3511" y="1990"/>
                  </a:lnTo>
                  <a:lnTo>
                    <a:pt x="3485" y="2019"/>
                  </a:lnTo>
                  <a:lnTo>
                    <a:pt x="3454" y="2044"/>
                  </a:lnTo>
                  <a:lnTo>
                    <a:pt x="3476" y="2080"/>
                  </a:lnTo>
                  <a:lnTo>
                    <a:pt x="3491" y="2120"/>
                  </a:lnTo>
                  <a:lnTo>
                    <a:pt x="3501" y="2162"/>
                  </a:lnTo>
                  <a:lnTo>
                    <a:pt x="3505" y="2206"/>
                  </a:lnTo>
                  <a:lnTo>
                    <a:pt x="3501" y="2248"/>
                  </a:lnTo>
                  <a:lnTo>
                    <a:pt x="3494" y="2287"/>
                  </a:lnTo>
                  <a:lnTo>
                    <a:pt x="3479" y="2325"/>
                  </a:lnTo>
                  <a:lnTo>
                    <a:pt x="3460" y="2360"/>
                  </a:lnTo>
                  <a:lnTo>
                    <a:pt x="3437" y="2391"/>
                  </a:lnTo>
                  <a:lnTo>
                    <a:pt x="3410" y="2420"/>
                  </a:lnTo>
                  <a:lnTo>
                    <a:pt x="3379" y="2444"/>
                  </a:lnTo>
                  <a:lnTo>
                    <a:pt x="3402" y="2481"/>
                  </a:lnTo>
                  <a:lnTo>
                    <a:pt x="3417" y="2521"/>
                  </a:lnTo>
                  <a:lnTo>
                    <a:pt x="3427" y="2563"/>
                  </a:lnTo>
                  <a:lnTo>
                    <a:pt x="3430" y="2607"/>
                  </a:lnTo>
                  <a:lnTo>
                    <a:pt x="3427" y="2650"/>
                  </a:lnTo>
                  <a:lnTo>
                    <a:pt x="3418" y="2691"/>
                  </a:lnTo>
                  <a:lnTo>
                    <a:pt x="3404" y="2729"/>
                  </a:lnTo>
                  <a:lnTo>
                    <a:pt x="3384" y="2764"/>
                  </a:lnTo>
                  <a:lnTo>
                    <a:pt x="3359" y="2798"/>
                  </a:lnTo>
                  <a:lnTo>
                    <a:pt x="3331" y="2825"/>
                  </a:lnTo>
                  <a:lnTo>
                    <a:pt x="3298" y="2850"/>
                  </a:lnTo>
                  <a:lnTo>
                    <a:pt x="3263" y="2870"/>
                  </a:lnTo>
                  <a:lnTo>
                    <a:pt x="3224" y="2884"/>
                  </a:lnTo>
                  <a:lnTo>
                    <a:pt x="3184" y="2894"/>
                  </a:lnTo>
                  <a:lnTo>
                    <a:pt x="3141" y="2896"/>
                  </a:lnTo>
                  <a:lnTo>
                    <a:pt x="2301" y="2896"/>
                  </a:lnTo>
                  <a:lnTo>
                    <a:pt x="2193" y="2894"/>
                  </a:lnTo>
                  <a:lnTo>
                    <a:pt x="2084" y="2884"/>
                  </a:lnTo>
                  <a:lnTo>
                    <a:pt x="1975" y="2869"/>
                  </a:lnTo>
                  <a:lnTo>
                    <a:pt x="1869" y="2848"/>
                  </a:lnTo>
                  <a:lnTo>
                    <a:pt x="1762" y="2820"/>
                  </a:lnTo>
                  <a:lnTo>
                    <a:pt x="1658" y="2787"/>
                  </a:lnTo>
                  <a:lnTo>
                    <a:pt x="1557" y="2748"/>
                  </a:lnTo>
                  <a:lnTo>
                    <a:pt x="1457" y="2704"/>
                  </a:lnTo>
                  <a:lnTo>
                    <a:pt x="1346" y="2650"/>
                  </a:lnTo>
                  <a:lnTo>
                    <a:pt x="1236" y="2650"/>
                  </a:lnTo>
                  <a:lnTo>
                    <a:pt x="1236" y="2789"/>
                  </a:lnTo>
                  <a:lnTo>
                    <a:pt x="1232" y="2821"/>
                  </a:lnTo>
                  <a:lnTo>
                    <a:pt x="1224" y="2851"/>
                  </a:lnTo>
                  <a:lnTo>
                    <a:pt x="1211" y="2879"/>
                  </a:lnTo>
                  <a:lnTo>
                    <a:pt x="1193" y="2903"/>
                  </a:lnTo>
                  <a:lnTo>
                    <a:pt x="1172" y="2925"/>
                  </a:lnTo>
                  <a:lnTo>
                    <a:pt x="1147" y="2942"/>
                  </a:lnTo>
                  <a:lnTo>
                    <a:pt x="1119" y="2955"/>
                  </a:lnTo>
                  <a:lnTo>
                    <a:pt x="1089" y="2964"/>
                  </a:lnTo>
                  <a:lnTo>
                    <a:pt x="1057" y="2966"/>
                  </a:lnTo>
                  <a:lnTo>
                    <a:pt x="177" y="2966"/>
                  </a:lnTo>
                  <a:lnTo>
                    <a:pt x="145" y="2964"/>
                  </a:lnTo>
                  <a:lnTo>
                    <a:pt x="115" y="2955"/>
                  </a:lnTo>
                  <a:lnTo>
                    <a:pt x="88" y="2942"/>
                  </a:lnTo>
                  <a:lnTo>
                    <a:pt x="63" y="2925"/>
                  </a:lnTo>
                  <a:lnTo>
                    <a:pt x="42" y="2903"/>
                  </a:lnTo>
                  <a:lnTo>
                    <a:pt x="24" y="2879"/>
                  </a:lnTo>
                  <a:lnTo>
                    <a:pt x="11" y="2851"/>
                  </a:lnTo>
                  <a:lnTo>
                    <a:pt x="3" y="2821"/>
                  </a:lnTo>
                  <a:lnTo>
                    <a:pt x="0" y="2789"/>
                  </a:lnTo>
                  <a:lnTo>
                    <a:pt x="0" y="1061"/>
                  </a:lnTo>
                  <a:lnTo>
                    <a:pt x="3" y="1029"/>
                  </a:lnTo>
                  <a:lnTo>
                    <a:pt x="11" y="999"/>
                  </a:lnTo>
                  <a:lnTo>
                    <a:pt x="24" y="972"/>
                  </a:lnTo>
                  <a:lnTo>
                    <a:pt x="42" y="947"/>
                  </a:lnTo>
                  <a:lnTo>
                    <a:pt x="63" y="926"/>
                  </a:lnTo>
                  <a:lnTo>
                    <a:pt x="88" y="908"/>
                  </a:lnTo>
                  <a:lnTo>
                    <a:pt x="115" y="895"/>
                  </a:lnTo>
                  <a:lnTo>
                    <a:pt x="145" y="887"/>
                  </a:lnTo>
                  <a:lnTo>
                    <a:pt x="177" y="884"/>
                  </a:lnTo>
                  <a:lnTo>
                    <a:pt x="1057" y="884"/>
                  </a:lnTo>
                  <a:lnTo>
                    <a:pt x="1089" y="887"/>
                  </a:lnTo>
                  <a:lnTo>
                    <a:pt x="1119" y="895"/>
                  </a:lnTo>
                  <a:lnTo>
                    <a:pt x="1147" y="908"/>
                  </a:lnTo>
                  <a:lnTo>
                    <a:pt x="1172" y="926"/>
                  </a:lnTo>
                  <a:lnTo>
                    <a:pt x="1193" y="947"/>
                  </a:lnTo>
                  <a:lnTo>
                    <a:pt x="1211" y="972"/>
                  </a:lnTo>
                  <a:lnTo>
                    <a:pt x="1224" y="999"/>
                  </a:lnTo>
                  <a:lnTo>
                    <a:pt x="1232" y="1029"/>
                  </a:lnTo>
                  <a:lnTo>
                    <a:pt x="1236" y="1061"/>
                  </a:lnTo>
                  <a:lnTo>
                    <a:pt x="1236" y="1154"/>
                  </a:lnTo>
                  <a:lnTo>
                    <a:pt x="1440" y="1154"/>
                  </a:lnTo>
                  <a:lnTo>
                    <a:pt x="1792" y="860"/>
                  </a:lnTo>
                  <a:lnTo>
                    <a:pt x="1846" y="812"/>
                  </a:lnTo>
                  <a:lnTo>
                    <a:pt x="1895" y="760"/>
                  </a:lnTo>
                  <a:lnTo>
                    <a:pt x="1942" y="706"/>
                  </a:lnTo>
                  <a:lnTo>
                    <a:pt x="1984" y="649"/>
                  </a:lnTo>
                  <a:lnTo>
                    <a:pt x="2023" y="590"/>
                  </a:lnTo>
                  <a:lnTo>
                    <a:pt x="2057" y="526"/>
                  </a:lnTo>
                  <a:lnTo>
                    <a:pt x="2087" y="462"/>
                  </a:lnTo>
                  <a:lnTo>
                    <a:pt x="2113" y="395"/>
                  </a:lnTo>
                  <a:lnTo>
                    <a:pt x="2114" y="391"/>
                  </a:lnTo>
                  <a:lnTo>
                    <a:pt x="2116" y="384"/>
                  </a:lnTo>
                  <a:lnTo>
                    <a:pt x="2121" y="370"/>
                  </a:lnTo>
                  <a:lnTo>
                    <a:pt x="2126" y="355"/>
                  </a:lnTo>
                  <a:lnTo>
                    <a:pt x="2133" y="335"/>
                  </a:lnTo>
                  <a:lnTo>
                    <a:pt x="2141" y="314"/>
                  </a:lnTo>
                  <a:lnTo>
                    <a:pt x="2147" y="293"/>
                  </a:lnTo>
                  <a:lnTo>
                    <a:pt x="2155" y="271"/>
                  </a:lnTo>
                  <a:lnTo>
                    <a:pt x="2163" y="250"/>
                  </a:lnTo>
                  <a:lnTo>
                    <a:pt x="2169" y="230"/>
                  </a:lnTo>
                  <a:lnTo>
                    <a:pt x="2175" y="213"/>
                  </a:lnTo>
                  <a:lnTo>
                    <a:pt x="2179" y="200"/>
                  </a:lnTo>
                  <a:lnTo>
                    <a:pt x="2183" y="190"/>
                  </a:lnTo>
                  <a:lnTo>
                    <a:pt x="2184" y="186"/>
                  </a:lnTo>
                  <a:lnTo>
                    <a:pt x="2202" y="150"/>
                  </a:lnTo>
                  <a:lnTo>
                    <a:pt x="2223" y="117"/>
                  </a:lnTo>
                  <a:lnTo>
                    <a:pt x="2249" y="88"/>
                  </a:lnTo>
                  <a:lnTo>
                    <a:pt x="2278" y="62"/>
                  </a:lnTo>
                  <a:lnTo>
                    <a:pt x="2310" y="40"/>
                  </a:lnTo>
                  <a:lnTo>
                    <a:pt x="2345" y="24"/>
                  </a:lnTo>
                  <a:lnTo>
                    <a:pt x="2381" y="10"/>
                  </a:lnTo>
                  <a:lnTo>
                    <a:pt x="2420" y="3"/>
                  </a:lnTo>
                  <a:lnTo>
                    <a:pt x="2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72" name="Group 171">
            <a:extLst>
              <a:ext uri="{FF2B5EF4-FFF2-40B4-BE49-F238E27FC236}">
                <a16:creationId xmlns:a16="http://schemas.microsoft.com/office/drawing/2014/main" id="{E99AA46F-0439-85DF-9C78-9206205157B7}"/>
              </a:ext>
            </a:extLst>
          </p:cNvPr>
          <p:cNvGrpSpPr/>
          <p:nvPr userDrawn="1"/>
        </p:nvGrpSpPr>
        <p:grpSpPr>
          <a:xfrm>
            <a:off x="942824" y="5597823"/>
            <a:ext cx="344349" cy="586741"/>
            <a:chOff x="430213" y="3795713"/>
            <a:chExt cx="1071562" cy="730250"/>
          </a:xfrm>
          <a:solidFill>
            <a:schemeClr val="tx1"/>
          </a:solidFill>
        </p:grpSpPr>
        <p:sp>
          <p:nvSpPr>
            <p:cNvPr id="173" name="Freeform 69">
              <a:extLst>
                <a:ext uri="{FF2B5EF4-FFF2-40B4-BE49-F238E27FC236}">
                  <a16:creationId xmlns:a16="http://schemas.microsoft.com/office/drawing/2014/main" id="{F028AE72-E2D1-EB6A-C336-45FC1CDCACCE}"/>
                </a:ext>
              </a:extLst>
            </p:cNvPr>
            <p:cNvSpPr>
              <a:spLocks/>
            </p:cNvSpPr>
            <p:nvPr/>
          </p:nvSpPr>
          <p:spPr bwMode="auto">
            <a:xfrm>
              <a:off x="519113" y="3795713"/>
              <a:ext cx="890587" cy="571500"/>
            </a:xfrm>
            <a:custGeom>
              <a:avLst/>
              <a:gdLst>
                <a:gd name="T0" fmla="*/ 19 w 299"/>
                <a:gd name="T1" fmla="*/ 192 h 192"/>
                <a:gd name="T2" fmla="*/ 19 w 299"/>
                <a:gd name="T3" fmla="*/ 20 h 192"/>
                <a:gd name="T4" fmla="*/ 281 w 299"/>
                <a:gd name="T5" fmla="*/ 20 h 192"/>
                <a:gd name="T6" fmla="*/ 281 w 299"/>
                <a:gd name="T7" fmla="*/ 192 h 192"/>
                <a:gd name="T8" fmla="*/ 299 w 299"/>
                <a:gd name="T9" fmla="*/ 192 h 192"/>
                <a:gd name="T10" fmla="*/ 299 w 299"/>
                <a:gd name="T11" fmla="*/ 18 h 192"/>
                <a:gd name="T12" fmla="*/ 281 w 299"/>
                <a:gd name="T13" fmla="*/ 0 h 192"/>
                <a:gd name="T14" fmla="*/ 18 w 299"/>
                <a:gd name="T15" fmla="*/ 0 h 192"/>
                <a:gd name="T16" fmla="*/ 0 w 299"/>
                <a:gd name="T17" fmla="*/ 18 h 192"/>
                <a:gd name="T18" fmla="*/ 0 w 299"/>
                <a:gd name="T19" fmla="*/ 192 h 192"/>
                <a:gd name="T20" fmla="*/ 19 w 299"/>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192">
                  <a:moveTo>
                    <a:pt x="19" y="192"/>
                  </a:moveTo>
                  <a:cubicBezTo>
                    <a:pt x="19" y="20"/>
                    <a:pt x="19" y="20"/>
                    <a:pt x="19" y="20"/>
                  </a:cubicBezTo>
                  <a:cubicBezTo>
                    <a:pt x="281" y="20"/>
                    <a:pt x="281" y="20"/>
                    <a:pt x="281" y="20"/>
                  </a:cubicBezTo>
                  <a:cubicBezTo>
                    <a:pt x="281" y="192"/>
                    <a:pt x="281" y="192"/>
                    <a:pt x="281" y="192"/>
                  </a:cubicBezTo>
                  <a:cubicBezTo>
                    <a:pt x="299" y="192"/>
                    <a:pt x="299" y="192"/>
                    <a:pt x="299" y="192"/>
                  </a:cubicBezTo>
                  <a:cubicBezTo>
                    <a:pt x="299" y="18"/>
                    <a:pt x="299" y="18"/>
                    <a:pt x="299" y="18"/>
                  </a:cubicBezTo>
                  <a:cubicBezTo>
                    <a:pt x="299" y="8"/>
                    <a:pt x="291" y="0"/>
                    <a:pt x="281" y="0"/>
                  </a:cubicBezTo>
                  <a:cubicBezTo>
                    <a:pt x="18" y="0"/>
                    <a:pt x="18" y="0"/>
                    <a:pt x="18" y="0"/>
                  </a:cubicBezTo>
                  <a:cubicBezTo>
                    <a:pt x="9" y="0"/>
                    <a:pt x="0" y="8"/>
                    <a:pt x="0" y="18"/>
                  </a:cubicBezTo>
                  <a:cubicBezTo>
                    <a:pt x="0" y="192"/>
                    <a:pt x="0" y="192"/>
                    <a:pt x="0" y="192"/>
                  </a:cubicBezTo>
                  <a:lnTo>
                    <a:pt x="19" y="1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70">
              <a:extLst>
                <a:ext uri="{FF2B5EF4-FFF2-40B4-BE49-F238E27FC236}">
                  <a16:creationId xmlns:a16="http://schemas.microsoft.com/office/drawing/2014/main" id="{996F9100-730A-FC6E-77CC-102CDF1E4BD7}"/>
                </a:ext>
              </a:extLst>
            </p:cNvPr>
            <p:cNvSpPr>
              <a:spLocks noEditPoints="1"/>
            </p:cNvSpPr>
            <p:nvPr/>
          </p:nvSpPr>
          <p:spPr bwMode="auto">
            <a:xfrm>
              <a:off x="430213" y="4418013"/>
              <a:ext cx="1071562" cy="107950"/>
            </a:xfrm>
            <a:custGeom>
              <a:avLst/>
              <a:gdLst>
                <a:gd name="T0" fmla="*/ 359 w 360"/>
                <a:gd name="T1" fmla="*/ 4 h 36"/>
                <a:gd name="T2" fmla="*/ 353 w 360"/>
                <a:gd name="T3" fmla="*/ 0 h 36"/>
                <a:gd name="T4" fmla="*/ 7 w 360"/>
                <a:gd name="T5" fmla="*/ 0 h 36"/>
                <a:gd name="T6" fmla="*/ 1 w 360"/>
                <a:gd name="T7" fmla="*/ 4 h 36"/>
                <a:gd name="T8" fmla="*/ 0 w 360"/>
                <a:gd name="T9" fmla="*/ 9 h 36"/>
                <a:gd name="T10" fmla="*/ 0 w 360"/>
                <a:gd name="T11" fmla="*/ 19 h 36"/>
                <a:gd name="T12" fmla="*/ 19 w 360"/>
                <a:gd name="T13" fmla="*/ 36 h 36"/>
                <a:gd name="T14" fmla="*/ 341 w 360"/>
                <a:gd name="T15" fmla="*/ 36 h 36"/>
                <a:gd name="T16" fmla="*/ 360 w 360"/>
                <a:gd name="T17" fmla="*/ 19 h 36"/>
                <a:gd name="T18" fmla="*/ 360 w 360"/>
                <a:gd name="T19" fmla="*/ 19 h 36"/>
                <a:gd name="T20" fmla="*/ 360 w 360"/>
                <a:gd name="T21" fmla="*/ 9 h 36"/>
                <a:gd name="T22" fmla="*/ 359 w 360"/>
                <a:gd name="T23" fmla="*/ 4 h 36"/>
                <a:gd name="T24" fmla="*/ 213 w 360"/>
                <a:gd name="T25" fmla="*/ 20 h 36"/>
                <a:gd name="T26" fmla="*/ 146 w 360"/>
                <a:gd name="T27" fmla="*/ 20 h 36"/>
                <a:gd name="T28" fmla="*/ 141 w 360"/>
                <a:gd name="T29" fmla="*/ 14 h 36"/>
                <a:gd name="T30" fmla="*/ 146 w 360"/>
                <a:gd name="T31" fmla="*/ 9 h 36"/>
                <a:gd name="T32" fmla="*/ 213 w 360"/>
                <a:gd name="T33" fmla="*/ 9 h 36"/>
                <a:gd name="T34" fmla="*/ 219 w 360"/>
                <a:gd name="T35" fmla="*/ 14 h 36"/>
                <a:gd name="T36" fmla="*/ 213 w 360"/>
                <a:gd name="T37" fmla="*/ 20 h 36"/>
                <a:gd name="T38" fmla="*/ 325 w 360"/>
                <a:gd name="T39" fmla="*/ 27 h 36"/>
                <a:gd name="T40" fmla="*/ 315 w 360"/>
                <a:gd name="T41" fmla="*/ 17 h 36"/>
                <a:gd name="T42" fmla="*/ 325 w 360"/>
                <a:gd name="T43" fmla="*/ 7 h 36"/>
                <a:gd name="T44" fmla="*/ 335 w 360"/>
                <a:gd name="T45" fmla="*/ 17 h 36"/>
                <a:gd name="T46" fmla="*/ 325 w 360"/>
                <a:gd name="T4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6">
                  <a:moveTo>
                    <a:pt x="359" y="4"/>
                  </a:moveTo>
                  <a:cubicBezTo>
                    <a:pt x="358" y="2"/>
                    <a:pt x="356" y="0"/>
                    <a:pt x="353" y="0"/>
                  </a:cubicBezTo>
                  <a:cubicBezTo>
                    <a:pt x="7" y="0"/>
                    <a:pt x="7" y="0"/>
                    <a:pt x="7" y="0"/>
                  </a:cubicBezTo>
                  <a:cubicBezTo>
                    <a:pt x="4" y="0"/>
                    <a:pt x="2" y="2"/>
                    <a:pt x="1" y="4"/>
                  </a:cubicBezTo>
                  <a:cubicBezTo>
                    <a:pt x="0" y="5"/>
                    <a:pt x="0" y="8"/>
                    <a:pt x="0" y="9"/>
                  </a:cubicBezTo>
                  <a:cubicBezTo>
                    <a:pt x="0" y="19"/>
                    <a:pt x="0" y="19"/>
                    <a:pt x="0" y="19"/>
                  </a:cubicBezTo>
                  <a:cubicBezTo>
                    <a:pt x="0" y="28"/>
                    <a:pt x="9" y="36"/>
                    <a:pt x="19" y="36"/>
                  </a:cubicBezTo>
                  <a:cubicBezTo>
                    <a:pt x="341" y="36"/>
                    <a:pt x="341" y="36"/>
                    <a:pt x="341" y="36"/>
                  </a:cubicBezTo>
                  <a:cubicBezTo>
                    <a:pt x="351" y="36"/>
                    <a:pt x="360" y="28"/>
                    <a:pt x="360" y="19"/>
                  </a:cubicBezTo>
                  <a:cubicBezTo>
                    <a:pt x="360" y="19"/>
                    <a:pt x="360" y="19"/>
                    <a:pt x="360" y="19"/>
                  </a:cubicBezTo>
                  <a:cubicBezTo>
                    <a:pt x="360" y="9"/>
                    <a:pt x="360" y="9"/>
                    <a:pt x="360" y="9"/>
                  </a:cubicBezTo>
                  <a:cubicBezTo>
                    <a:pt x="360" y="8"/>
                    <a:pt x="360" y="5"/>
                    <a:pt x="359" y="4"/>
                  </a:cubicBezTo>
                  <a:close/>
                  <a:moveTo>
                    <a:pt x="213" y="20"/>
                  </a:moveTo>
                  <a:cubicBezTo>
                    <a:pt x="146" y="20"/>
                    <a:pt x="146" y="20"/>
                    <a:pt x="146" y="20"/>
                  </a:cubicBezTo>
                  <a:cubicBezTo>
                    <a:pt x="143" y="20"/>
                    <a:pt x="141" y="17"/>
                    <a:pt x="141" y="14"/>
                  </a:cubicBezTo>
                  <a:cubicBezTo>
                    <a:pt x="141" y="11"/>
                    <a:pt x="143" y="9"/>
                    <a:pt x="146" y="9"/>
                  </a:cubicBezTo>
                  <a:cubicBezTo>
                    <a:pt x="213" y="9"/>
                    <a:pt x="213" y="9"/>
                    <a:pt x="213" y="9"/>
                  </a:cubicBezTo>
                  <a:cubicBezTo>
                    <a:pt x="217" y="9"/>
                    <a:pt x="219" y="11"/>
                    <a:pt x="219" y="14"/>
                  </a:cubicBezTo>
                  <a:cubicBezTo>
                    <a:pt x="219" y="17"/>
                    <a:pt x="217" y="20"/>
                    <a:pt x="213" y="20"/>
                  </a:cubicBezTo>
                  <a:close/>
                  <a:moveTo>
                    <a:pt x="325" y="27"/>
                  </a:moveTo>
                  <a:cubicBezTo>
                    <a:pt x="320" y="27"/>
                    <a:pt x="315" y="23"/>
                    <a:pt x="315" y="17"/>
                  </a:cubicBezTo>
                  <a:cubicBezTo>
                    <a:pt x="315" y="11"/>
                    <a:pt x="320" y="7"/>
                    <a:pt x="325" y="7"/>
                  </a:cubicBezTo>
                  <a:cubicBezTo>
                    <a:pt x="331" y="7"/>
                    <a:pt x="335" y="11"/>
                    <a:pt x="335" y="17"/>
                  </a:cubicBezTo>
                  <a:cubicBezTo>
                    <a:pt x="335" y="23"/>
                    <a:pt x="331" y="27"/>
                    <a:pt x="325" y="27"/>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71">
              <a:extLst>
                <a:ext uri="{FF2B5EF4-FFF2-40B4-BE49-F238E27FC236}">
                  <a16:creationId xmlns:a16="http://schemas.microsoft.com/office/drawing/2014/main" id="{FA27AE62-8A7B-D67F-E60E-85D2E2D00158}"/>
                </a:ext>
              </a:extLst>
            </p:cNvPr>
            <p:cNvSpPr>
              <a:spLocks noEditPoints="1"/>
            </p:cNvSpPr>
            <p:nvPr/>
          </p:nvSpPr>
          <p:spPr bwMode="auto">
            <a:xfrm>
              <a:off x="820738" y="3911601"/>
              <a:ext cx="290512" cy="411163"/>
            </a:xfrm>
            <a:custGeom>
              <a:avLst/>
              <a:gdLst>
                <a:gd name="T0" fmla="*/ 90 w 98"/>
                <a:gd name="T1" fmla="*/ 66 h 138"/>
                <a:gd name="T2" fmla="*/ 8 w 98"/>
                <a:gd name="T3" fmla="*/ 66 h 138"/>
                <a:gd name="T4" fmla="*/ 0 w 98"/>
                <a:gd name="T5" fmla="*/ 74 h 138"/>
                <a:gd name="T6" fmla="*/ 0 w 98"/>
                <a:gd name="T7" fmla="*/ 82 h 138"/>
                <a:gd name="T8" fmla="*/ 10 w 98"/>
                <a:gd name="T9" fmla="*/ 82 h 138"/>
                <a:gd name="T10" fmla="*/ 15 w 98"/>
                <a:gd name="T11" fmla="*/ 88 h 138"/>
                <a:gd name="T12" fmla="*/ 10 w 98"/>
                <a:gd name="T13" fmla="*/ 93 h 138"/>
                <a:gd name="T14" fmla="*/ 0 w 98"/>
                <a:gd name="T15" fmla="*/ 93 h 138"/>
                <a:gd name="T16" fmla="*/ 0 w 98"/>
                <a:gd name="T17" fmla="*/ 99 h 138"/>
                <a:gd name="T18" fmla="*/ 10 w 98"/>
                <a:gd name="T19" fmla="*/ 99 h 138"/>
                <a:gd name="T20" fmla="*/ 15 w 98"/>
                <a:gd name="T21" fmla="*/ 104 h 138"/>
                <a:gd name="T22" fmla="*/ 10 w 98"/>
                <a:gd name="T23" fmla="*/ 109 h 138"/>
                <a:gd name="T24" fmla="*/ 0 w 98"/>
                <a:gd name="T25" fmla="*/ 109 h 138"/>
                <a:gd name="T26" fmla="*/ 0 w 98"/>
                <a:gd name="T27" fmla="*/ 115 h 138"/>
                <a:gd name="T28" fmla="*/ 10 w 98"/>
                <a:gd name="T29" fmla="*/ 115 h 138"/>
                <a:gd name="T30" fmla="*/ 15 w 98"/>
                <a:gd name="T31" fmla="*/ 121 h 138"/>
                <a:gd name="T32" fmla="*/ 10 w 98"/>
                <a:gd name="T33" fmla="*/ 126 h 138"/>
                <a:gd name="T34" fmla="*/ 0 w 98"/>
                <a:gd name="T35" fmla="*/ 126 h 138"/>
                <a:gd name="T36" fmla="*/ 0 w 98"/>
                <a:gd name="T37" fmla="*/ 130 h 138"/>
                <a:gd name="T38" fmla="*/ 8 w 98"/>
                <a:gd name="T39" fmla="*/ 138 h 138"/>
                <a:gd name="T40" fmla="*/ 90 w 98"/>
                <a:gd name="T41" fmla="*/ 138 h 138"/>
                <a:gd name="T42" fmla="*/ 98 w 98"/>
                <a:gd name="T43" fmla="*/ 130 h 138"/>
                <a:gd name="T44" fmla="*/ 98 w 98"/>
                <a:gd name="T45" fmla="*/ 74 h 138"/>
                <a:gd name="T46" fmla="*/ 90 w 98"/>
                <a:gd name="T47" fmla="*/ 66 h 138"/>
                <a:gd name="T48" fmla="*/ 28 w 98"/>
                <a:gd name="T49" fmla="*/ 33 h 138"/>
                <a:gd name="T50" fmla="*/ 49 w 98"/>
                <a:gd name="T51" fmla="*/ 12 h 138"/>
                <a:gd name="T52" fmla="*/ 70 w 98"/>
                <a:gd name="T53" fmla="*/ 33 h 138"/>
                <a:gd name="T54" fmla="*/ 70 w 98"/>
                <a:gd name="T55" fmla="*/ 58 h 138"/>
                <a:gd name="T56" fmla="*/ 81 w 98"/>
                <a:gd name="T57" fmla="*/ 58 h 138"/>
                <a:gd name="T58" fmla="*/ 81 w 98"/>
                <a:gd name="T59" fmla="*/ 33 h 138"/>
                <a:gd name="T60" fmla="*/ 49 w 98"/>
                <a:gd name="T61" fmla="*/ 0 h 138"/>
                <a:gd name="T62" fmla="*/ 17 w 98"/>
                <a:gd name="T63" fmla="*/ 33 h 138"/>
                <a:gd name="T64" fmla="*/ 17 w 98"/>
                <a:gd name="T65" fmla="*/ 58 h 138"/>
                <a:gd name="T66" fmla="*/ 28 w 98"/>
                <a:gd name="T67" fmla="*/ 58 h 138"/>
                <a:gd name="T68" fmla="*/ 28 w 98"/>
                <a:gd name="T69" fmla="*/ 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138">
                  <a:moveTo>
                    <a:pt x="90" y="66"/>
                  </a:moveTo>
                  <a:cubicBezTo>
                    <a:pt x="8" y="66"/>
                    <a:pt x="8" y="66"/>
                    <a:pt x="8" y="66"/>
                  </a:cubicBezTo>
                  <a:cubicBezTo>
                    <a:pt x="3" y="66"/>
                    <a:pt x="0" y="70"/>
                    <a:pt x="0" y="74"/>
                  </a:cubicBezTo>
                  <a:cubicBezTo>
                    <a:pt x="0" y="82"/>
                    <a:pt x="0" y="82"/>
                    <a:pt x="0" y="82"/>
                  </a:cubicBezTo>
                  <a:cubicBezTo>
                    <a:pt x="10" y="82"/>
                    <a:pt x="10" y="82"/>
                    <a:pt x="10" y="82"/>
                  </a:cubicBezTo>
                  <a:cubicBezTo>
                    <a:pt x="13" y="82"/>
                    <a:pt x="15" y="85"/>
                    <a:pt x="15" y="88"/>
                  </a:cubicBezTo>
                  <a:cubicBezTo>
                    <a:pt x="15" y="90"/>
                    <a:pt x="13" y="93"/>
                    <a:pt x="10" y="93"/>
                  </a:cubicBezTo>
                  <a:cubicBezTo>
                    <a:pt x="0" y="93"/>
                    <a:pt x="0" y="93"/>
                    <a:pt x="0" y="93"/>
                  </a:cubicBezTo>
                  <a:cubicBezTo>
                    <a:pt x="0" y="99"/>
                    <a:pt x="0" y="99"/>
                    <a:pt x="0" y="99"/>
                  </a:cubicBezTo>
                  <a:cubicBezTo>
                    <a:pt x="10" y="99"/>
                    <a:pt x="10" y="99"/>
                    <a:pt x="10" y="99"/>
                  </a:cubicBezTo>
                  <a:cubicBezTo>
                    <a:pt x="13" y="99"/>
                    <a:pt x="15" y="101"/>
                    <a:pt x="15" y="104"/>
                  </a:cubicBezTo>
                  <a:cubicBezTo>
                    <a:pt x="15" y="107"/>
                    <a:pt x="13" y="109"/>
                    <a:pt x="10" y="109"/>
                  </a:cubicBezTo>
                  <a:cubicBezTo>
                    <a:pt x="0" y="109"/>
                    <a:pt x="0" y="109"/>
                    <a:pt x="0" y="109"/>
                  </a:cubicBezTo>
                  <a:cubicBezTo>
                    <a:pt x="0" y="115"/>
                    <a:pt x="0" y="115"/>
                    <a:pt x="0" y="115"/>
                  </a:cubicBezTo>
                  <a:cubicBezTo>
                    <a:pt x="10" y="115"/>
                    <a:pt x="10" y="115"/>
                    <a:pt x="10" y="115"/>
                  </a:cubicBezTo>
                  <a:cubicBezTo>
                    <a:pt x="13" y="115"/>
                    <a:pt x="15" y="118"/>
                    <a:pt x="15" y="121"/>
                  </a:cubicBezTo>
                  <a:cubicBezTo>
                    <a:pt x="15" y="123"/>
                    <a:pt x="13" y="126"/>
                    <a:pt x="10" y="126"/>
                  </a:cubicBezTo>
                  <a:cubicBezTo>
                    <a:pt x="0" y="126"/>
                    <a:pt x="0" y="126"/>
                    <a:pt x="0" y="126"/>
                  </a:cubicBezTo>
                  <a:cubicBezTo>
                    <a:pt x="0" y="130"/>
                    <a:pt x="0" y="130"/>
                    <a:pt x="0" y="130"/>
                  </a:cubicBezTo>
                  <a:cubicBezTo>
                    <a:pt x="0" y="134"/>
                    <a:pt x="3" y="138"/>
                    <a:pt x="8" y="138"/>
                  </a:cubicBezTo>
                  <a:cubicBezTo>
                    <a:pt x="90" y="138"/>
                    <a:pt x="90" y="138"/>
                    <a:pt x="90" y="138"/>
                  </a:cubicBezTo>
                  <a:cubicBezTo>
                    <a:pt x="94" y="138"/>
                    <a:pt x="98" y="134"/>
                    <a:pt x="98" y="130"/>
                  </a:cubicBezTo>
                  <a:cubicBezTo>
                    <a:pt x="98" y="74"/>
                    <a:pt x="98" y="74"/>
                    <a:pt x="98" y="74"/>
                  </a:cubicBezTo>
                  <a:cubicBezTo>
                    <a:pt x="98" y="70"/>
                    <a:pt x="94" y="66"/>
                    <a:pt x="90" y="66"/>
                  </a:cubicBezTo>
                  <a:close/>
                  <a:moveTo>
                    <a:pt x="28" y="33"/>
                  </a:moveTo>
                  <a:cubicBezTo>
                    <a:pt x="28" y="21"/>
                    <a:pt x="37" y="12"/>
                    <a:pt x="49" y="12"/>
                  </a:cubicBezTo>
                  <a:cubicBezTo>
                    <a:pt x="61" y="12"/>
                    <a:pt x="70" y="21"/>
                    <a:pt x="70" y="33"/>
                  </a:cubicBezTo>
                  <a:cubicBezTo>
                    <a:pt x="70" y="58"/>
                    <a:pt x="70" y="58"/>
                    <a:pt x="70" y="58"/>
                  </a:cubicBezTo>
                  <a:cubicBezTo>
                    <a:pt x="81" y="58"/>
                    <a:pt x="81" y="58"/>
                    <a:pt x="81" y="58"/>
                  </a:cubicBezTo>
                  <a:cubicBezTo>
                    <a:pt x="81" y="33"/>
                    <a:pt x="81" y="33"/>
                    <a:pt x="81" y="33"/>
                  </a:cubicBezTo>
                  <a:cubicBezTo>
                    <a:pt x="81" y="15"/>
                    <a:pt x="67" y="0"/>
                    <a:pt x="49" y="0"/>
                  </a:cubicBezTo>
                  <a:cubicBezTo>
                    <a:pt x="31" y="0"/>
                    <a:pt x="17" y="15"/>
                    <a:pt x="17" y="33"/>
                  </a:cubicBezTo>
                  <a:cubicBezTo>
                    <a:pt x="17" y="58"/>
                    <a:pt x="17" y="58"/>
                    <a:pt x="17" y="58"/>
                  </a:cubicBezTo>
                  <a:cubicBezTo>
                    <a:pt x="28" y="58"/>
                    <a:pt x="28" y="58"/>
                    <a:pt x="28" y="58"/>
                  </a:cubicBezTo>
                  <a:lnTo>
                    <a:pt x="28"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202" name="Group 201">
            <a:extLst>
              <a:ext uri="{FF2B5EF4-FFF2-40B4-BE49-F238E27FC236}">
                <a16:creationId xmlns:a16="http://schemas.microsoft.com/office/drawing/2014/main" id="{FDBC6FB4-D1A4-369E-CB2C-25DF4508DECF}"/>
              </a:ext>
            </a:extLst>
          </p:cNvPr>
          <p:cNvGrpSpPr/>
          <p:nvPr userDrawn="1"/>
        </p:nvGrpSpPr>
        <p:grpSpPr>
          <a:xfrm>
            <a:off x="994275" y="6848818"/>
            <a:ext cx="241447" cy="808301"/>
            <a:chOff x="4075113" y="1909763"/>
            <a:chExt cx="247650" cy="360363"/>
          </a:xfrm>
          <a:solidFill>
            <a:schemeClr val="tx1"/>
          </a:solidFill>
        </p:grpSpPr>
        <p:sp>
          <p:nvSpPr>
            <p:cNvPr id="203" name="Freeform 78">
              <a:extLst>
                <a:ext uri="{FF2B5EF4-FFF2-40B4-BE49-F238E27FC236}">
                  <a16:creationId xmlns:a16="http://schemas.microsoft.com/office/drawing/2014/main" id="{C067399E-658F-DCF1-8096-69649783599B}"/>
                </a:ext>
              </a:extLst>
            </p:cNvPr>
            <p:cNvSpPr>
              <a:spLocks noEditPoints="1"/>
            </p:cNvSpPr>
            <p:nvPr/>
          </p:nvSpPr>
          <p:spPr bwMode="auto">
            <a:xfrm>
              <a:off x="4075113" y="1909763"/>
              <a:ext cx="247650" cy="360363"/>
            </a:xfrm>
            <a:custGeom>
              <a:avLst/>
              <a:gdLst/>
              <a:ahLst/>
              <a:cxnLst>
                <a:cxn ang="0">
                  <a:pos x="42" y="0"/>
                </a:cxn>
                <a:cxn ang="0">
                  <a:pos x="0" y="42"/>
                </a:cxn>
                <a:cxn ang="0">
                  <a:pos x="19" y="88"/>
                </a:cxn>
                <a:cxn ang="0">
                  <a:pos x="42" y="123"/>
                </a:cxn>
                <a:cxn ang="0">
                  <a:pos x="65" y="88"/>
                </a:cxn>
                <a:cxn ang="0">
                  <a:pos x="85" y="42"/>
                </a:cxn>
                <a:cxn ang="0">
                  <a:pos x="42" y="0"/>
                </a:cxn>
                <a:cxn ang="0">
                  <a:pos x="52" y="104"/>
                </a:cxn>
                <a:cxn ang="0">
                  <a:pos x="33" y="106"/>
                </a:cxn>
                <a:cxn ang="0">
                  <a:pos x="31" y="99"/>
                </a:cxn>
                <a:cxn ang="0">
                  <a:pos x="31" y="99"/>
                </a:cxn>
                <a:cxn ang="0">
                  <a:pos x="55" y="96"/>
                </a:cxn>
                <a:cxn ang="0">
                  <a:pos x="54" y="99"/>
                </a:cxn>
                <a:cxn ang="0">
                  <a:pos x="52" y="104"/>
                </a:cxn>
                <a:cxn ang="0">
                  <a:pos x="30" y="95"/>
                </a:cxn>
                <a:cxn ang="0">
                  <a:pos x="27" y="88"/>
                </a:cxn>
                <a:cxn ang="0">
                  <a:pos x="57" y="88"/>
                </a:cxn>
                <a:cxn ang="0">
                  <a:pos x="56" y="92"/>
                </a:cxn>
                <a:cxn ang="0">
                  <a:pos x="30" y="95"/>
                </a:cxn>
                <a:cxn ang="0">
                  <a:pos x="42" y="115"/>
                </a:cxn>
                <a:cxn ang="0">
                  <a:pos x="35" y="110"/>
                </a:cxn>
                <a:cxn ang="0">
                  <a:pos x="51" y="108"/>
                </a:cxn>
                <a:cxn ang="0">
                  <a:pos x="42" y="115"/>
                </a:cxn>
                <a:cxn ang="0">
                  <a:pos x="60" y="80"/>
                </a:cxn>
                <a:cxn ang="0">
                  <a:pos x="24" y="80"/>
                </a:cxn>
                <a:cxn ang="0">
                  <a:pos x="18" y="68"/>
                </a:cxn>
                <a:cxn ang="0">
                  <a:pos x="8" y="42"/>
                </a:cxn>
                <a:cxn ang="0">
                  <a:pos x="42" y="8"/>
                </a:cxn>
                <a:cxn ang="0">
                  <a:pos x="77" y="42"/>
                </a:cxn>
                <a:cxn ang="0">
                  <a:pos x="67" y="68"/>
                </a:cxn>
                <a:cxn ang="0">
                  <a:pos x="60" y="80"/>
                </a:cxn>
                <a:cxn ang="0">
                  <a:pos x="60" y="80"/>
                </a:cxn>
                <a:cxn ang="0">
                  <a:pos x="60" y="80"/>
                </a:cxn>
              </a:cxnLst>
              <a:rect l="0" t="0" r="r" b="b"/>
              <a:pathLst>
                <a:path w="85" h="123">
                  <a:moveTo>
                    <a:pt x="42" y="0"/>
                  </a:moveTo>
                  <a:cubicBezTo>
                    <a:pt x="19" y="0"/>
                    <a:pt x="0" y="19"/>
                    <a:pt x="0" y="42"/>
                  </a:cubicBezTo>
                  <a:cubicBezTo>
                    <a:pt x="0" y="57"/>
                    <a:pt x="14" y="74"/>
                    <a:pt x="19" y="88"/>
                  </a:cubicBezTo>
                  <a:cubicBezTo>
                    <a:pt x="27" y="110"/>
                    <a:pt x="26" y="123"/>
                    <a:pt x="42" y="123"/>
                  </a:cubicBezTo>
                  <a:cubicBezTo>
                    <a:pt x="59" y="123"/>
                    <a:pt x="58" y="110"/>
                    <a:pt x="65" y="88"/>
                  </a:cubicBezTo>
                  <a:cubicBezTo>
                    <a:pt x="70" y="74"/>
                    <a:pt x="85" y="57"/>
                    <a:pt x="85" y="42"/>
                  </a:cubicBezTo>
                  <a:cubicBezTo>
                    <a:pt x="85" y="19"/>
                    <a:pt x="66" y="0"/>
                    <a:pt x="42" y="0"/>
                  </a:cubicBezTo>
                  <a:close/>
                  <a:moveTo>
                    <a:pt x="52" y="104"/>
                  </a:moveTo>
                  <a:cubicBezTo>
                    <a:pt x="33" y="106"/>
                    <a:pt x="33" y="106"/>
                    <a:pt x="33" y="106"/>
                  </a:cubicBezTo>
                  <a:cubicBezTo>
                    <a:pt x="33" y="104"/>
                    <a:pt x="32" y="102"/>
                    <a:pt x="31" y="99"/>
                  </a:cubicBezTo>
                  <a:cubicBezTo>
                    <a:pt x="31" y="99"/>
                    <a:pt x="31" y="99"/>
                    <a:pt x="31" y="99"/>
                  </a:cubicBezTo>
                  <a:cubicBezTo>
                    <a:pt x="55" y="96"/>
                    <a:pt x="55" y="96"/>
                    <a:pt x="55" y="96"/>
                  </a:cubicBezTo>
                  <a:cubicBezTo>
                    <a:pt x="54" y="97"/>
                    <a:pt x="54" y="98"/>
                    <a:pt x="54" y="99"/>
                  </a:cubicBezTo>
                  <a:cubicBezTo>
                    <a:pt x="53" y="101"/>
                    <a:pt x="53" y="103"/>
                    <a:pt x="52" y="104"/>
                  </a:cubicBezTo>
                  <a:close/>
                  <a:moveTo>
                    <a:pt x="30" y="95"/>
                  </a:moveTo>
                  <a:cubicBezTo>
                    <a:pt x="29" y="93"/>
                    <a:pt x="28" y="91"/>
                    <a:pt x="27" y="88"/>
                  </a:cubicBezTo>
                  <a:cubicBezTo>
                    <a:pt x="57" y="88"/>
                    <a:pt x="57" y="88"/>
                    <a:pt x="57" y="88"/>
                  </a:cubicBezTo>
                  <a:cubicBezTo>
                    <a:pt x="57" y="89"/>
                    <a:pt x="56" y="91"/>
                    <a:pt x="56" y="92"/>
                  </a:cubicBezTo>
                  <a:lnTo>
                    <a:pt x="30" y="95"/>
                  </a:lnTo>
                  <a:close/>
                  <a:moveTo>
                    <a:pt x="42" y="115"/>
                  </a:moveTo>
                  <a:cubicBezTo>
                    <a:pt x="38" y="115"/>
                    <a:pt x="37" y="114"/>
                    <a:pt x="35" y="110"/>
                  </a:cubicBezTo>
                  <a:cubicBezTo>
                    <a:pt x="51" y="108"/>
                    <a:pt x="51" y="108"/>
                    <a:pt x="51" y="108"/>
                  </a:cubicBezTo>
                  <a:cubicBezTo>
                    <a:pt x="49" y="114"/>
                    <a:pt x="47" y="115"/>
                    <a:pt x="42" y="115"/>
                  </a:cubicBezTo>
                  <a:close/>
                  <a:moveTo>
                    <a:pt x="60" y="80"/>
                  </a:moveTo>
                  <a:cubicBezTo>
                    <a:pt x="24" y="80"/>
                    <a:pt x="24" y="80"/>
                    <a:pt x="24" y="80"/>
                  </a:cubicBezTo>
                  <a:cubicBezTo>
                    <a:pt x="23" y="76"/>
                    <a:pt x="20" y="72"/>
                    <a:pt x="18" y="68"/>
                  </a:cubicBezTo>
                  <a:cubicBezTo>
                    <a:pt x="13" y="59"/>
                    <a:pt x="8" y="50"/>
                    <a:pt x="8" y="42"/>
                  </a:cubicBezTo>
                  <a:cubicBezTo>
                    <a:pt x="8" y="23"/>
                    <a:pt x="23" y="8"/>
                    <a:pt x="42" y="8"/>
                  </a:cubicBezTo>
                  <a:cubicBezTo>
                    <a:pt x="61" y="8"/>
                    <a:pt x="77" y="23"/>
                    <a:pt x="77" y="42"/>
                  </a:cubicBezTo>
                  <a:cubicBezTo>
                    <a:pt x="77" y="50"/>
                    <a:pt x="72" y="59"/>
                    <a:pt x="67" y="68"/>
                  </a:cubicBezTo>
                  <a:cubicBezTo>
                    <a:pt x="64" y="72"/>
                    <a:pt x="62" y="76"/>
                    <a:pt x="60" y="80"/>
                  </a:cubicBezTo>
                  <a:close/>
                  <a:moveTo>
                    <a:pt x="60" y="80"/>
                  </a:moveTo>
                  <a:cubicBezTo>
                    <a:pt x="60" y="80"/>
                    <a:pt x="60" y="80"/>
                    <a:pt x="60" y="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4" name="Freeform 79">
              <a:extLst>
                <a:ext uri="{FF2B5EF4-FFF2-40B4-BE49-F238E27FC236}">
                  <a16:creationId xmlns:a16="http://schemas.microsoft.com/office/drawing/2014/main" id="{7EA98B3A-4104-AA48-DC14-C0E536FD66E6}"/>
                </a:ext>
              </a:extLst>
            </p:cNvPr>
            <p:cNvSpPr>
              <a:spLocks noEditPoints="1"/>
            </p:cNvSpPr>
            <p:nvPr/>
          </p:nvSpPr>
          <p:spPr bwMode="auto">
            <a:xfrm>
              <a:off x="4130675" y="1965326"/>
              <a:ext cx="73025" cy="73025"/>
            </a:xfrm>
            <a:custGeom>
              <a:avLst/>
              <a:gdLst/>
              <a:ahLst/>
              <a:cxnLst>
                <a:cxn ang="0">
                  <a:pos x="23" y="0"/>
                </a:cxn>
                <a:cxn ang="0">
                  <a:pos x="0" y="23"/>
                </a:cxn>
                <a:cxn ang="0">
                  <a:pos x="2" y="25"/>
                </a:cxn>
                <a:cxn ang="0">
                  <a:pos x="4" y="23"/>
                </a:cxn>
                <a:cxn ang="0">
                  <a:pos x="23" y="4"/>
                </a:cxn>
                <a:cxn ang="0">
                  <a:pos x="25" y="2"/>
                </a:cxn>
                <a:cxn ang="0">
                  <a:pos x="23" y="0"/>
                </a:cxn>
                <a:cxn ang="0">
                  <a:pos x="23" y="0"/>
                </a:cxn>
                <a:cxn ang="0">
                  <a:pos x="23" y="0"/>
                </a:cxn>
              </a:cxnLst>
              <a:rect l="0" t="0" r="r" b="b"/>
              <a:pathLst>
                <a:path w="25" h="25">
                  <a:moveTo>
                    <a:pt x="23" y="0"/>
                  </a:moveTo>
                  <a:cubicBezTo>
                    <a:pt x="11" y="0"/>
                    <a:pt x="0" y="10"/>
                    <a:pt x="0" y="23"/>
                  </a:cubicBezTo>
                  <a:cubicBezTo>
                    <a:pt x="0" y="24"/>
                    <a:pt x="1" y="25"/>
                    <a:pt x="2" y="25"/>
                  </a:cubicBezTo>
                  <a:cubicBezTo>
                    <a:pt x="3" y="25"/>
                    <a:pt x="4" y="24"/>
                    <a:pt x="4" y="23"/>
                  </a:cubicBezTo>
                  <a:cubicBezTo>
                    <a:pt x="4" y="12"/>
                    <a:pt x="13" y="4"/>
                    <a:pt x="23" y="4"/>
                  </a:cubicBezTo>
                  <a:cubicBezTo>
                    <a:pt x="24" y="4"/>
                    <a:pt x="25" y="3"/>
                    <a:pt x="25" y="2"/>
                  </a:cubicBezTo>
                  <a:cubicBezTo>
                    <a:pt x="25" y="1"/>
                    <a:pt x="24" y="0"/>
                    <a:pt x="23" y="0"/>
                  </a:cubicBezTo>
                  <a:close/>
                  <a:moveTo>
                    <a:pt x="23" y="0"/>
                  </a:moveTo>
                  <a:cubicBezTo>
                    <a:pt x="23" y="0"/>
                    <a:pt x="23" y="0"/>
                    <a:pt x="23"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5EE6A861-9180-FB85-EF77-3569EC94BF1A}"/>
              </a:ext>
            </a:extLst>
          </p:cNvPr>
          <p:cNvGrpSpPr/>
          <p:nvPr/>
        </p:nvGrpSpPr>
        <p:grpSpPr>
          <a:xfrm>
            <a:off x="1557064" y="2371983"/>
            <a:ext cx="341972" cy="880660"/>
            <a:chOff x="3471863" y="1916113"/>
            <a:chExt cx="492125" cy="550863"/>
          </a:xfrm>
          <a:solidFill>
            <a:schemeClr val="tx1"/>
          </a:solidFill>
        </p:grpSpPr>
        <p:sp>
          <p:nvSpPr>
            <p:cNvPr id="24" name="Freeform 70">
              <a:extLst>
                <a:ext uri="{FF2B5EF4-FFF2-40B4-BE49-F238E27FC236}">
                  <a16:creationId xmlns:a16="http://schemas.microsoft.com/office/drawing/2014/main" id="{5AFF61F9-AEDB-74D5-4E9A-E3F2650B9E24}"/>
                </a:ext>
              </a:extLst>
            </p:cNvPr>
            <p:cNvSpPr>
              <a:spLocks noEditPoints="1"/>
            </p:cNvSpPr>
            <p:nvPr/>
          </p:nvSpPr>
          <p:spPr bwMode="auto">
            <a:xfrm>
              <a:off x="3633788" y="1916113"/>
              <a:ext cx="330200" cy="330200"/>
            </a:xfrm>
            <a:custGeom>
              <a:avLst/>
              <a:gdLst>
                <a:gd name="T0" fmla="*/ 958 w 2077"/>
                <a:gd name="T1" fmla="*/ 277 h 2076"/>
                <a:gd name="T2" fmla="*/ 796 w 2077"/>
                <a:gd name="T3" fmla="*/ 377 h 2076"/>
                <a:gd name="T4" fmla="*/ 576 w 2077"/>
                <a:gd name="T5" fmla="*/ 455 h 2076"/>
                <a:gd name="T6" fmla="*/ 456 w 2077"/>
                <a:gd name="T7" fmla="*/ 350 h 2076"/>
                <a:gd name="T8" fmla="*/ 457 w 2077"/>
                <a:gd name="T9" fmla="*/ 573 h 2076"/>
                <a:gd name="T10" fmla="*/ 379 w 2077"/>
                <a:gd name="T11" fmla="*/ 793 h 2076"/>
                <a:gd name="T12" fmla="*/ 281 w 2077"/>
                <a:gd name="T13" fmla="*/ 955 h 2076"/>
                <a:gd name="T14" fmla="*/ 142 w 2077"/>
                <a:gd name="T15" fmla="*/ 1105 h 2076"/>
                <a:gd name="T16" fmla="*/ 300 w 2077"/>
                <a:gd name="T17" fmla="*/ 1120 h 2076"/>
                <a:gd name="T18" fmla="*/ 400 w 2077"/>
                <a:gd name="T19" fmla="*/ 1331 h 2076"/>
                <a:gd name="T20" fmla="*/ 446 w 2077"/>
                <a:gd name="T21" fmla="*/ 1515 h 2076"/>
                <a:gd name="T22" fmla="*/ 459 w 2077"/>
                <a:gd name="T23" fmla="*/ 1723 h 2076"/>
                <a:gd name="T24" fmla="*/ 591 w 2077"/>
                <a:gd name="T25" fmla="*/ 1612 h 2076"/>
                <a:gd name="T26" fmla="*/ 846 w 2077"/>
                <a:gd name="T27" fmla="*/ 1714 h 2076"/>
                <a:gd name="T28" fmla="*/ 957 w 2077"/>
                <a:gd name="T29" fmla="*/ 1922 h 2076"/>
                <a:gd name="T30" fmla="*/ 1111 w 2077"/>
                <a:gd name="T31" fmla="*/ 1934 h 2076"/>
                <a:gd name="T32" fmla="*/ 1130 w 2077"/>
                <a:gd name="T33" fmla="*/ 1759 h 2076"/>
                <a:gd name="T34" fmla="*/ 1382 w 2077"/>
                <a:gd name="T35" fmla="*/ 1650 h 2076"/>
                <a:gd name="T36" fmla="*/ 1608 w 2077"/>
                <a:gd name="T37" fmla="*/ 1720 h 2076"/>
                <a:gd name="T38" fmla="*/ 1723 w 2077"/>
                <a:gd name="T39" fmla="*/ 1623 h 2076"/>
                <a:gd name="T40" fmla="*/ 1613 w 2077"/>
                <a:gd name="T41" fmla="*/ 1464 h 2076"/>
                <a:gd name="T42" fmla="*/ 1730 w 2077"/>
                <a:gd name="T43" fmla="*/ 1175 h 2076"/>
                <a:gd name="T44" fmla="*/ 1929 w 2077"/>
                <a:gd name="T45" fmla="*/ 1118 h 2076"/>
                <a:gd name="T46" fmla="*/ 1934 w 2077"/>
                <a:gd name="T47" fmla="*/ 962 h 2076"/>
                <a:gd name="T48" fmla="*/ 1747 w 2077"/>
                <a:gd name="T49" fmla="*/ 934 h 2076"/>
                <a:gd name="T50" fmla="*/ 1624 w 2077"/>
                <a:gd name="T51" fmla="*/ 648 h 2076"/>
                <a:gd name="T52" fmla="*/ 1728 w 2077"/>
                <a:gd name="T53" fmla="*/ 463 h 2076"/>
                <a:gd name="T54" fmla="*/ 1616 w 2077"/>
                <a:gd name="T55" fmla="*/ 350 h 2076"/>
                <a:gd name="T56" fmla="*/ 1449 w 2077"/>
                <a:gd name="T57" fmla="*/ 461 h 2076"/>
                <a:gd name="T58" fmla="*/ 1159 w 2077"/>
                <a:gd name="T59" fmla="*/ 341 h 2076"/>
                <a:gd name="T60" fmla="*/ 1119 w 2077"/>
                <a:gd name="T61" fmla="*/ 145 h 2076"/>
                <a:gd name="T62" fmla="*/ 1139 w 2077"/>
                <a:gd name="T63" fmla="*/ 3 h 2076"/>
                <a:gd name="T64" fmla="*/ 1260 w 2077"/>
                <a:gd name="T65" fmla="*/ 152 h 2076"/>
                <a:gd name="T66" fmla="*/ 1547 w 2077"/>
                <a:gd name="T67" fmla="*/ 227 h 2076"/>
                <a:gd name="T68" fmla="*/ 1705 w 2077"/>
                <a:gd name="T69" fmla="*/ 239 h 2076"/>
                <a:gd name="T70" fmla="*/ 1866 w 2077"/>
                <a:gd name="T71" fmla="*/ 474 h 2076"/>
                <a:gd name="T72" fmla="*/ 1819 w 2077"/>
                <a:gd name="T73" fmla="*/ 714 h 2076"/>
                <a:gd name="T74" fmla="*/ 2032 w 2077"/>
                <a:gd name="T75" fmla="*/ 861 h 2076"/>
                <a:gd name="T76" fmla="*/ 2065 w 2077"/>
                <a:gd name="T77" fmla="*/ 1165 h 2076"/>
                <a:gd name="T78" fmla="*/ 1925 w 2077"/>
                <a:gd name="T79" fmla="*/ 1259 h 2076"/>
                <a:gd name="T80" fmla="*/ 1852 w 2077"/>
                <a:gd name="T81" fmla="*/ 1551 h 2076"/>
                <a:gd name="T82" fmla="*/ 1821 w 2077"/>
                <a:gd name="T83" fmla="*/ 1722 h 2076"/>
                <a:gd name="T84" fmla="*/ 1592 w 2077"/>
                <a:gd name="T85" fmla="*/ 1863 h 2076"/>
                <a:gd name="T86" fmla="*/ 1361 w 2077"/>
                <a:gd name="T87" fmla="*/ 1818 h 2076"/>
                <a:gd name="T88" fmla="*/ 1216 w 2077"/>
                <a:gd name="T89" fmla="*/ 2031 h 2076"/>
                <a:gd name="T90" fmla="*/ 910 w 2077"/>
                <a:gd name="T91" fmla="*/ 2064 h 2076"/>
                <a:gd name="T92" fmla="*/ 817 w 2077"/>
                <a:gd name="T93" fmla="*/ 1852 h 2076"/>
                <a:gd name="T94" fmla="*/ 508 w 2077"/>
                <a:gd name="T95" fmla="*/ 1857 h 2076"/>
                <a:gd name="T96" fmla="*/ 354 w 2077"/>
                <a:gd name="T97" fmla="*/ 1820 h 2076"/>
                <a:gd name="T98" fmla="*/ 216 w 2077"/>
                <a:gd name="T99" fmla="*/ 1577 h 2076"/>
                <a:gd name="T100" fmla="*/ 240 w 2077"/>
                <a:gd name="T101" fmla="*/ 1311 h 2076"/>
                <a:gd name="T102" fmla="*/ 26 w 2077"/>
                <a:gd name="T103" fmla="*/ 1192 h 2076"/>
                <a:gd name="T104" fmla="*/ 26 w 2077"/>
                <a:gd name="T105" fmla="*/ 884 h 2076"/>
                <a:gd name="T106" fmla="*/ 246 w 2077"/>
                <a:gd name="T107" fmla="*/ 748 h 2076"/>
                <a:gd name="T108" fmla="*/ 211 w 2077"/>
                <a:gd name="T109" fmla="*/ 474 h 2076"/>
                <a:gd name="T110" fmla="*/ 372 w 2077"/>
                <a:gd name="T111" fmla="*/ 239 h 2076"/>
                <a:gd name="T112" fmla="*/ 530 w 2077"/>
                <a:gd name="T113" fmla="*/ 227 h 2076"/>
                <a:gd name="T114" fmla="*/ 817 w 2077"/>
                <a:gd name="T115" fmla="*/ 224 h 2076"/>
                <a:gd name="T116" fmla="*/ 910 w 2077"/>
                <a:gd name="T117" fmla="*/ 12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7" h="2076">
                  <a:moveTo>
                    <a:pt x="971" y="140"/>
                  </a:moveTo>
                  <a:lnTo>
                    <a:pt x="967" y="140"/>
                  </a:lnTo>
                  <a:lnTo>
                    <a:pt x="964" y="142"/>
                  </a:lnTo>
                  <a:lnTo>
                    <a:pt x="961" y="145"/>
                  </a:lnTo>
                  <a:lnTo>
                    <a:pt x="959" y="149"/>
                  </a:lnTo>
                  <a:lnTo>
                    <a:pt x="958" y="152"/>
                  </a:lnTo>
                  <a:lnTo>
                    <a:pt x="958" y="277"/>
                  </a:lnTo>
                  <a:lnTo>
                    <a:pt x="956" y="296"/>
                  </a:lnTo>
                  <a:lnTo>
                    <a:pt x="948" y="314"/>
                  </a:lnTo>
                  <a:lnTo>
                    <a:pt x="936" y="329"/>
                  </a:lnTo>
                  <a:lnTo>
                    <a:pt x="920" y="340"/>
                  </a:lnTo>
                  <a:lnTo>
                    <a:pt x="902" y="346"/>
                  </a:lnTo>
                  <a:lnTo>
                    <a:pt x="849" y="360"/>
                  </a:lnTo>
                  <a:lnTo>
                    <a:pt x="796" y="377"/>
                  </a:lnTo>
                  <a:lnTo>
                    <a:pt x="745" y="397"/>
                  </a:lnTo>
                  <a:lnTo>
                    <a:pt x="697" y="422"/>
                  </a:lnTo>
                  <a:lnTo>
                    <a:pt x="649" y="451"/>
                  </a:lnTo>
                  <a:lnTo>
                    <a:pt x="631" y="460"/>
                  </a:lnTo>
                  <a:lnTo>
                    <a:pt x="612" y="463"/>
                  </a:lnTo>
                  <a:lnTo>
                    <a:pt x="594" y="461"/>
                  </a:lnTo>
                  <a:lnTo>
                    <a:pt x="576" y="455"/>
                  </a:lnTo>
                  <a:lnTo>
                    <a:pt x="561" y="443"/>
                  </a:lnTo>
                  <a:lnTo>
                    <a:pt x="471" y="352"/>
                  </a:lnTo>
                  <a:lnTo>
                    <a:pt x="468" y="350"/>
                  </a:lnTo>
                  <a:lnTo>
                    <a:pt x="465" y="349"/>
                  </a:lnTo>
                  <a:lnTo>
                    <a:pt x="462" y="349"/>
                  </a:lnTo>
                  <a:lnTo>
                    <a:pt x="459" y="349"/>
                  </a:lnTo>
                  <a:lnTo>
                    <a:pt x="456" y="350"/>
                  </a:lnTo>
                  <a:lnTo>
                    <a:pt x="453" y="352"/>
                  </a:lnTo>
                  <a:lnTo>
                    <a:pt x="356" y="450"/>
                  </a:lnTo>
                  <a:lnTo>
                    <a:pt x="353" y="456"/>
                  </a:lnTo>
                  <a:lnTo>
                    <a:pt x="353" y="462"/>
                  </a:lnTo>
                  <a:lnTo>
                    <a:pt x="356" y="467"/>
                  </a:lnTo>
                  <a:lnTo>
                    <a:pt x="446" y="557"/>
                  </a:lnTo>
                  <a:lnTo>
                    <a:pt x="457" y="573"/>
                  </a:lnTo>
                  <a:lnTo>
                    <a:pt x="465" y="591"/>
                  </a:lnTo>
                  <a:lnTo>
                    <a:pt x="466" y="610"/>
                  </a:lnTo>
                  <a:lnTo>
                    <a:pt x="462" y="629"/>
                  </a:lnTo>
                  <a:lnTo>
                    <a:pt x="454" y="645"/>
                  </a:lnTo>
                  <a:lnTo>
                    <a:pt x="425" y="693"/>
                  </a:lnTo>
                  <a:lnTo>
                    <a:pt x="400" y="742"/>
                  </a:lnTo>
                  <a:lnTo>
                    <a:pt x="379" y="793"/>
                  </a:lnTo>
                  <a:lnTo>
                    <a:pt x="362" y="845"/>
                  </a:lnTo>
                  <a:lnTo>
                    <a:pt x="350" y="899"/>
                  </a:lnTo>
                  <a:lnTo>
                    <a:pt x="343" y="918"/>
                  </a:lnTo>
                  <a:lnTo>
                    <a:pt x="332" y="933"/>
                  </a:lnTo>
                  <a:lnTo>
                    <a:pt x="317" y="945"/>
                  </a:lnTo>
                  <a:lnTo>
                    <a:pt x="300" y="952"/>
                  </a:lnTo>
                  <a:lnTo>
                    <a:pt x="281" y="955"/>
                  </a:lnTo>
                  <a:lnTo>
                    <a:pt x="153" y="955"/>
                  </a:lnTo>
                  <a:lnTo>
                    <a:pt x="150" y="955"/>
                  </a:lnTo>
                  <a:lnTo>
                    <a:pt x="147" y="958"/>
                  </a:lnTo>
                  <a:lnTo>
                    <a:pt x="144" y="961"/>
                  </a:lnTo>
                  <a:lnTo>
                    <a:pt x="143" y="964"/>
                  </a:lnTo>
                  <a:lnTo>
                    <a:pt x="142" y="967"/>
                  </a:lnTo>
                  <a:lnTo>
                    <a:pt x="142" y="1105"/>
                  </a:lnTo>
                  <a:lnTo>
                    <a:pt x="143" y="1109"/>
                  </a:lnTo>
                  <a:lnTo>
                    <a:pt x="144" y="1113"/>
                  </a:lnTo>
                  <a:lnTo>
                    <a:pt x="147" y="1115"/>
                  </a:lnTo>
                  <a:lnTo>
                    <a:pt x="150" y="1117"/>
                  </a:lnTo>
                  <a:lnTo>
                    <a:pt x="153" y="1118"/>
                  </a:lnTo>
                  <a:lnTo>
                    <a:pt x="281" y="1118"/>
                  </a:lnTo>
                  <a:lnTo>
                    <a:pt x="300" y="1120"/>
                  </a:lnTo>
                  <a:lnTo>
                    <a:pt x="317" y="1128"/>
                  </a:lnTo>
                  <a:lnTo>
                    <a:pt x="332" y="1140"/>
                  </a:lnTo>
                  <a:lnTo>
                    <a:pt x="343" y="1156"/>
                  </a:lnTo>
                  <a:lnTo>
                    <a:pt x="350" y="1174"/>
                  </a:lnTo>
                  <a:lnTo>
                    <a:pt x="362" y="1228"/>
                  </a:lnTo>
                  <a:lnTo>
                    <a:pt x="379" y="1280"/>
                  </a:lnTo>
                  <a:lnTo>
                    <a:pt x="400" y="1331"/>
                  </a:lnTo>
                  <a:lnTo>
                    <a:pt x="425" y="1379"/>
                  </a:lnTo>
                  <a:lnTo>
                    <a:pt x="454" y="1427"/>
                  </a:lnTo>
                  <a:lnTo>
                    <a:pt x="462" y="1445"/>
                  </a:lnTo>
                  <a:lnTo>
                    <a:pt x="467" y="1464"/>
                  </a:lnTo>
                  <a:lnTo>
                    <a:pt x="465" y="1483"/>
                  </a:lnTo>
                  <a:lnTo>
                    <a:pt x="457" y="1500"/>
                  </a:lnTo>
                  <a:lnTo>
                    <a:pt x="446" y="1515"/>
                  </a:lnTo>
                  <a:lnTo>
                    <a:pt x="356" y="1606"/>
                  </a:lnTo>
                  <a:lnTo>
                    <a:pt x="353" y="1611"/>
                  </a:lnTo>
                  <a:lnTo>
                    <a:pt x="353" y="1617"/>
                  </a:lnTo>
                  <a:lnTo>
                    <a:pt x="356" y="1623"/>
                  </a:lnTo>
                  <a:lnTo>
                    <a:pt x="453" y="1720"/>
                  </a:lnTo>
                  <a:lnTo>
                    <a:pt x="456" y="1722"/>
                  </a:lnTo>
                  <a:lnTo>
                    <a:pt x="459" y="1723"/>
                  </a:lnTo>
                  <a:lnTo>
                    <a:pt x="462" y="1724"/>
                  </a:lnTo>
                  <a:lnTo>
                    <a:pt x="465" y="1723"/>
                  </a:lnTo>
                  <a:lnTo>
                    <a:pt x="468" y="1722"/>
                  </a:lnTo>
                  <a:lnTo>
                    <a:pt x="471" y="1720"/>
                  </a:lnTo>
                  <a:lnTo>
                    <a:pt x="559" y="1630"/>
                  </a:lnTo>
                  <a:lnTo>
                    <a:pt x="574" y="1619"/>
                  </a:lnTo>
                  <a:lnTo>
                    <a:pt x="591" y="1612"/>
                  </a:lnTo>
                  <a:lnTo>
                    <a:pt x="609" y="1610"/>
                  </a:lnTo>
                  <a:lnTo>
                    <a:pt x="629" y="1614"/>
                  </a:lnTo>
                  <a:lnTo>
                    <a:pt x="648" y="1622"/>
                  </a:lnTo>
                  <a:lnTo>
                    <a:pt x="695" y="1651"/>
                  </a:lnTo>
                  <a:lnTo>
                    <a:pt x="744" y="1676"/>
                  </a:lnTo>
                  <a:lnTo>
                    <a:pt x="795" y="1697"/>
                  </a:lnTo>
                  <a:lnTo>
                    <a:pt x="846" y="1714"/>
                  </a:lnTo>
                  <a:lnTo>
                    <a:pt x="900" y="1726"/>
                  </a:lnTo>
                  <a:lnTo>
                    <a:pt x="919" y="1733"/>
                  </a:lnTo>
                  <a:lnTo>
                    <a:pt x="935" y="1744"/>
                  </a:lnTo>
                  <a:lnTo>
                    <a:pt x="947" y="1759"/>
                  </a:lnTo>
                  <a:lnTo>
                    <a:pt x="955" y="1776"/>
                  </a:lnTo>
                  <a:lnTo>
                    <a:pt x="957" y="1796"/>
                  </a:lnTo>
                  <a:lnTo>
                    <a:pt x="957" y="1922"/>
                  </a:lnTo>
                  <a:lnTo>
                    <a:pt x="958" y="1926"/>
                  </a:lnTo>
                  <a:lnTo>
                    <a:pt x="959" y="1929"/>
                  </a:lnTo>
                  <a:lnTo>
                    <a:pt x="963" y="1932"/>
                  </a:lnTo>
                  <a:lnTo>
                    <a:pt x="966" y="1934"/>
                  </a:lnTo>
                  <a:lnTo>
                    <a:pt x="970" y="1934"/>
                  </a:lnTo>
                  <a:lnTo>
                    <a:pt x="1108" y="1934"/>
                  </a:lnTo>
                  <a:lnTo>
                    <a:pt x="1111" y="1934"/>
                  </a:lnTo>
                  <a:lnTo>
                    <a:pt x="1114" y="1932"/>
                  </a:lnTo>
                  <a:lnTo>
                    <a:pt x="1118" y="1929"/>
                  </a:lnTo>
                  <a:lnTo>
                    <a:pt x="1119" y="1926"/>
                  </a:lnTo>
                  <a:lnTo>
                    <a:pt x="1120" y="1922"/>
                  </a:lnTo>
                  <a:lnTo>
                    <a:pt x="1120" y="1796"/>
                  </a:lnTo>
                  <a:lnTo>
                    <a:pt x="1123" y="1776"/>
                  </a:lnTo>
                  <a:lnTo>
                    <a:pt x="1130" y="1759"/>
                  </a:lnTo>
                  <a:lnTo>
                    <a:pt x="1142" y="1744"/>
                  </a:lnTo>
                  <a:lnTo>
                    <a:pt x="1158" y="1733"/>
                  </a:lnTo>
                  <a:lnTo>
                    <a:pt x="1177" y="1726"/>
                  </a:lnTo>
                  <a:lnTo>
                    <a:pt x="1231" y="1714"/>
                  </a:lnTo>
                  <a:lnTo>
                    <a:pt x="1282" y="1697"/>
                  </a:lnTo>
                  <a:lnTo>
                    <a:pt x="1333" y="1676"/>
                  </a:lnTo>
                  <a:lnTo>
                    <a:pt x="1382" y="1650"/>
                  </a:lnTo>
                  <a:lnTo>
                    <a:pt x="1430" y="1622"/>
                  </a:lnTo>
                  <a:lnTo>
                    <a:pt x="1447" y="1614"/>
                  </a:lnTo>
                  <a:lnTo>
                    <a:pt x="1466" y="1610"/>
                  </a:lnTo>
                  <a:lnTo>
                    <a:pt x="1485" y="1611"/>
                  </a:lnTo>
                  <a:lnTo>
                    <a:pt x="1503" y="1619"/>
                  </a:lnTo>
                  <a:lnTo>
                    <a:pt x="1518" y="1630"/>
                  </a:lnTo>
                  <a:lnTo>
                    <a:pt x="1608" y="1720"/>
                  </a:lnTo>
                  <a:lnTo>
                    <a:pt x="1611" y="1722"/>
                  </a:lnTo>
                  <a:lnTo>
                    <a:pt x="1614" y="1723"/>
                  </a:lnTo>
                  <a:lnTo>
                    <a:pt x="1617" y="1724"/>
                  </a:lnTo>
                  <a:lnTo>
                    <a:pt x="1619" y="1723"/>
                  </a:lnTo>
                  <a:lnTo>
                    <a:pt x="1622" y="1722"/>
                  </a:lnTo>
                  <a:lnTo>
                    <a:pt x="1625" y="1720"/>
                  </a:lnTo>
                  <a:lnTo>
                    <a:pt x="1723" y="1623"/>
                  </a:lnTo>
                  <a:lnTo>
                    <a:pt x="1726" y="1618"/>
                  </a:lnTo>
                  <a:lnTo>
                    <a:pt x="1726" y="1611"/>
                  </a:lnTo>
                  <a:lnTo>
                    <a:pt x="1723" y="1606"/>
                  </a:lnTo>
                  <a:lnTo>
                    <a:pt x="1633" y="1516"/>
                  </a:lnTo>
                  <a:lnTo>
                    <a:pt x="1621" y="1501"/>
                  </a:lnTo>
                  <a:lnTo>
                    <a:pt x="1615" y="1483"/>
                  </a:lnTo>
                  <a:lnTo>
                    <a:pt x="1613" y="1464"/>
                  </a:lnTo>
                  <a:lnTo>
                    <a:pt x="1616" y="1446"/>
                  </a:lnTo>
                  <a:lnTo>
                    <a:pt x="1624" y="1428"/>
                  </a:lnTo>
                  <a:lnTo>
                    <a:pt x="1654" y="1380"/>
                  </a:lnTo>
                  <a:lnTo>
                    <a:pt x="1679" y="1332"/>
                  </a:lnTo>
                  <a:lnTo>
                    <a:pt x="1700" y="1281"/>
                  </a:lnTo>
                  <a:lnTo>
                    <a:pt x="1717" y="1229"/>
                  </a:lnTo>
                  <a:lnTo>
                    <a:pt x="1730" y="1175"/>
                  </a:lnTo>
                  <a:lnTo>
                    <a:pt x="1736" y="1156"/>
                  </a:lnTo>
                  <a:lnTo>
                    <a:pt x="1747" y="1141"/>
                  </a:lnTo>
                  <a:lnTo>
                    <a:pt x="1761" y="1128"/>
                  </a:lnTo>
                  <a:lnTo>
                    <a:pt x="1779" y="1121"/>
                  </a:lnTo>
                  <a:lnTo>
                    <a:pt x="1798" y="1119"/>
                  </a:lnTo>
                  <a:lnTo>
                    <a:pt x="1925" y="1119"/>
                  </a:lnTo>
                  <a:lnTo>
                    <a:pt x="1929" y="1118"/>
                  </a:lnTo>
                  <a:lnTo>
                    <a:pt x="1932" y="1117"/>
                  </a:lnTo>
                  <a:lnTo>
                    <a:pt x="1934" y="1114"/>
                  </a:lnTo>
                  <a:lnTo>
                    <a:pt x="1936" y="1110"/>
                  </a:lnTo>
                  <a:lnTo>
                    <a:pt x="1936" y="1107"/>
                  </a:lnTo>
                  <a:lnTo>
                    <a:pt x="1936" y="969"/>
                  </a:lnTo>
                  <a:lnTo>
                    <a:pt x="1936" y="965"/>
                  </a:lnTo>
                  <a:lnTo>
                    <a:pt x="1934" y="962"/>
                  </a:lnTo>
                  <a:lnTo>
                    <a:pt x="1932" y="959"/>
                  </a:lnTo>
                  <a:lnTo>
                    <a:pt x="1929" y="958"/>
                  </a:lnTo>
                  <a:lnTo>
                    <a:pt x="1925" y="957"/>
                  </a:lnTo>
                  <a:lnTo>
                    <a:pt x="1798" y="957"/>
                  </a:lnTo>
                  <a:lnTo>
                    <a:pt x="1779" y="954"/>
                  </a:lnTo>
                  <a:lnTo>
                    <a:pt x="1761" y="946"/>
                  </a:lnTo>
                  <a:lnTo>
                    <a:pt x="1747" y="934"/>
                  </a:lnTo>
                  <a:lnTo>
                    <a:pt x="1736" y="919"/>
                  </a:lnTo>
                  <a:lnTo>
                    <a:pt x="1730" y="900"/>
                  </a:lnTo>
                  <a:lnTo>
                    <a:pt x="1716" y="847"/>
                  </a:lnTo>
                  <a:lnTo>
                    <a:pt x="1699" y="794"/>
                  </a:lnTo>
                  <a:lnTo>
                    <a:pt x="1678" y="744"/>
                  </a:lnTo>
                  <a:lnTo>
                    <a:pt x="1654" y="694"/>
                  </a:lnTo>
                  <a:lnTo>
                    <a:pt x="1624" y="648"/>
                  </a:lnTo>
                  <a:lnTo>
                    <a:pt x="1616" y="630"/>
                  </a:lnTo>
                  <a:lnTo>
                    <a:pt x="1613" y="611"/>
                  </a:lnTo>
                  <a:lnTo>
                    <a:pt x="1615" y="592"/>
                  </a:lnTo>
                  <a:lnTo>
                    <a:pt x="1621" y="574"/>
                  </a:lnTo>
                  <a:lnTo>
                    <a:pt x="1633" y="559"/>
                  </a:lnTo>
                  <a:lnTo>
                    <a:pt x="1724" y="468"/>
                  </a:lnTo>
                  <a:lnTo>
                    <a:pt x="1728" y="463"/>
                  </a:lnTo>
                  <a:lnTo>
                    <a:pt x="1728" y="457"/>
                  </a:lnTo>
                  <a:lnTo>
                    <a:pt x="1724" y="451"/>
                  </a:lnTo>
                  <a:lnTo>
                    <a:pt x="1626" y="354"/>
                  </a:lnTo>
                  <a:lnTo>
                    <a:pt x="1623" y="351"/>
                  </a:lnTo>
                  <a:lnTo>
                    <a:pt x="1621" y="350"/>
                  </a:lnTo>
                  <a:lnTo>
                    <a:pt x="1618" y="350"/>
                  </a:lnTo>
                  <a:lnTo>
                    <a:pt x="1616" y="350"/>
                  </a:lnTo>
                  <a:lnTo>
                    <a:pt x="1613" y="351"/>
                  </a:lnTo>
                  <a:lnTo>
                    <a:pt x="1609" y="354"/>
                  </a:lnTo>
                  <a:lnTo>
                    <a:pt x="1520" y="444"/>
                  </a:lnTo>
                  <a:lnTo>
                    <a:pt x="1504" y="456"/>
                  </a:lnTo>
                  <a:lnTo>
                    <a:pt x="1486" y="462"/>
                  </a:lnTo>
                  <a:lnTo>
                    <a:pt x="1467" y="464"/>
                  </a:lnTo>
                  <a:lnTo>
                    <a:pt x="1449" y="461"/>
                  </a:lnTo>
                  <a:lnTo>
                    <a:pt x="1431" y="452"/>
                  </a:lnTo>
                  <a:lnTo>
                    <a:pt x="1384" y="423"/>
                  </a:lnTo>
                  <a:lnTo>
                    <a:pt x="1335" y="399"/>
                  </a:lnTo>
                  <a:lnTo>
                    <a:pt x="1284" y="378"/>
                  </a:lnTo>
                  <a:lnTo>
                    <a:pt x="1232" y="361"/>
                  </a:lnTo>
                  <a:lnTo>
                    <a:pt x="1178" y="348"/>
                  </a:lnTo>
                  <a:lnTo>
                    <a:pt x="1159" y="341"/>
                  </a:lnTo>
                  <a:lnTo>
                    <a:pt x="1143" y="330"/>
                  </a:lnTo>
                  <a:lnTo>
                    <a:pt x="1131" y="315"/>
                  </a:lnTo>
                  <a:lnTo>
                    <a:pt x="1124" y="298"/>
                  </a:lnTo>
                  <a:lnTo>
                    <a:pt x="1121" y="278"/>
                  </a:lnTo>
                  <a:lnTo>
                    <a:pt x="1121" y="152"/>
                  </a:lnTo>
                  <a:lnTo>
                    <a:pt x="1121" y="149"/>
                  </a:lnTo>
                  <a:lnTo>
                    <a:pt x="1119" y="145"/>
                  </a:lnTo>
                  <a:lnTo>
                    <a:pt x="1117" y="142"/>
                  </a:lnTo>
                  <a:lnTo>
                    <a:pt x="1112" y="140"/>
                  </a:lnTo>
                  <a:lnTo>
                    <a:pt x="1109" y="140"/>
                  </a:lnTo>
                  <a:lnTo>
                    <a:pt x="971" y="140"/>
                  </a:lnTo>
                  <a:close/>
                  <a:moveTo>
                    <a:pt x="970" y="0"/>
                  </a:moveTo>
                  <a:lnTo>
                    <a:pt x="1108" y="0"/>
                  </a:lnTo>
                  <a:lnTo>
                    <a:pt x="1139" y="3"/>
                  </a:lnTo>
                  <a:lnTo>
                    <a:pt x="1167" y="12"/>
                  </a:lnTo>
                  <a:lnTo>
                    <a:pt x="1193" y="25"/>
                  </a:lnTo>
                  <a:lnTo>
                    <a:pt x="1216" y="44"/>
                  </a:lnTo>
                  <a:lnTo>
                    <a:pt x="1234" y="66"/>
                  </a:lnTo>
                  <a:lnTo>
                    <a:pt x="1248" y="93"/>
                  </a:lnTo>
                  <a:lnTo>
                    <a:pt x="1257" y="121"/>
                  </a:lnTo>
                  <a:lnTo>
                    <a:pt x="1260" y="152"/>
                  </a:lnTo>
                  <a:lnTo>
                    <a:pt x="1260" y="223"/>
                  </a:lnTo>
                  <a:lnTo>
                    <a:pt x="1329" y="245"/>
                  </a:lnTo>
                  <a:lnTo>
                    <a:pt x="1394" y="272"/>
                  </a:lnTo>
                  <a:lnTo>
                    <a:pt x="1457" y="305"/>
                  </a:lnTo>
                  <a:lnTo>
                    <a:pt x="1508" y="255"/>
                  </a:lnTo>
                  <a:lnTo>
                    <a:pt x="1527" y="239"/>
                  </a:lnTo>
                  <a:lnTo>
                    <a:pt x="1547" y="227"/>
                  </a:lnTo>
                  <a:lnTo>
                    <a:pt x="1569" y="217"/>
                  </a:lnTo>
                  <a:lnTo>
                    <a:pt x="1592" y="212"/>
                  </a:lnTo>
                  <a:lnTo>
                    <a:pt x="1616" y="210"/>
                  </a:lnTo>
                  <a:lnTo>
                    <a:pt x="1640" y="212"/>
                  </a:lnTo>
                  <a:lnTo>
                    <a:pt x="1663" y="217"/>
                  </a:lnTo>
                  <a:lnTo>
                    <a:pt x="1684" y="227"/>
                  </a:lnTo>
                  <a:lnTo>
                    <a:pt x="1705" y="239"/>
                  </a:lnTo>
                  <a:lnTo>
                    <a:pt x="1723" y="255"/>
                  </a:lnTo>
                  <a:lnTo>
                    <a:pt x="1821" y="352"/>
                  </a:lnTo>
                  <a:lnTo>
                    <a:pt x="1839" y="373"/>
                  </a:lnTo>
                  <a:lnTo>
                    <a:pt x="1852" y="397"/>
                  </a:lnTo>
                  <a:lnTo>
                    <a:pt x="1862" y="422"/>
                  </a:lnTo>
                  <a:lnTo>
                    <a:pt x="1866" y="447"/>
                  </a:lnTo>
                  <a:lnTo>
                    <a:pt x="1866" y="474"/>
                  </a:lnTo>
                  <a:lnTo>
                    <a:pt x="1862" y="499"/>
                  </a:lnTo>
                  <a:lnTo>
                    <a:pt x="1852" y="523"/>
                  </a:lnTo>
                  <a:lnTo>
                    <a:pt x="1839" y="546"/>
                  </a:lnTo>
                  <a:lnTo>
                    <a:pt x="1821" y="567"/>
                  </a:lnTo>
                  <a:lnTo>
                    <a:pt x="1771" y="618"/>
                  </a:lnTo>
                  <a:lnTo>
                    <a:pt x="1796" y="665"/>
                  </a:lnTo>
                  <a:lnTo>
                    <a:pt x="1819" y="714"/>
                  </a:lnTo>
                  <a:lnTo>
                    <a:pt x="1837" y="765"/>
                  </a:lnTo>
                  <a:lnTo>
                    <a:pt x="1853" y="816"/>
                  </a:lnTo>
                  <a:lnTo>
                    <a:pt x="1925" y="816"/>
                  </a:lnTo>
                  <a:lnTo>
                    <a:pt x="1955" y="818"/>
                  </a:lnTo>
                  <a:lnTo>
                    <a:pt x="1984" y="828"/>
                  </a:lnTo>
                  <a:lnTo>
                    <a:pt x="2010" y="842"/>
                  </a:lnTo>
                  <a:lnTo>
                    <a:pt x="2032" y="861"/>
                  </a:lnTo>
                  <a:lnTo>
                    <a:pt x="2051" y="883"/>
                  </a:lnTo>
                  <a:lnTo>
                    <a:pt x="2065" y="909"/>
                  </a:lnTo>
                  <a:lnTo>
                    <a:pt x="2075" y="938"/>
                  </a:lnTo>
                  <a:lnTo>
                    <a:pt x="2077" y="968"/>
                  </a:lnTo>
                  <a:lnTo>
                    <a:pt x="2077" y="1106"/>
                  </a:lnTo>
                  <a:lnTo>
                    <a:pt x="2075" y="1137"/>
                  </a:lnTo>
                  <a:lnTo>
                    <a:pt x="2065" y="1165"/>
                  </a:lnTo>
                  <a:lnTo>
                    <a:pt x="2051" y="1192"/>
                  </a:lnTo>
                  <a:lnTo>
                    <a:pt x="2032" y="1214"/>
                  </a:lnTo>
                  <a:lnTo>
                    <a:pt x="2010" y="1233"/>
                  </a:lnTo>
                  <a:lnTo>
                    <a:pt x="1984" y="1247"/>
                  </a:lnTo>
                  <a:lnTo>
                    <a:pt x="1955" y="1255"/>
                  </a:lnTo>
                  <a:lnTo>
                    <a:pt x="1925" y="1258"/>
                  </a:lnTo>
                  <a:lnTo>
                    <a:pt x="1925" y="1259"/>
                  </a:lnTo>
                  <a:lnTo>
                    <a:pt x="1853" y="1259"/>
                  </a:lnTo>
                  <a:lnTo>
                    <a:pt x="1831" y="1328"/>
                  </a:lnTo>
                  <a:lnTo>
                    <a:pt x="1803" y="1393"/>
                  </a:lnTo>
                  <a:lnTo>
                    <a:pt x="1771" y="1456"/>
                  </a:lnTo>
                  <a:lnTo>
                    <a:pt x="1821" y="1507"/>
                  </a:lnTo>
                  <a:lnTo>
                    <a:pt x="1839" y="1528"/>
                  </a:lnTo>
                  <a:lnTo>
                    <a:pt x="1852" y="1551"/>
                  </a:lnTo>
                  <a:lnTo>
                    <a:pt x="1862" y="1577"/>
                  </a:lnTo>
                  <a:lnTo>
                    <a:pt x="1866" y="1602"/>
                  </a:lnTo>
                  <a:lnTo>
                    <a:pt x="1866" y="1628"/>
                  </a:lnTo>
                  <a:lnTo>
                    <a:pt x="1862" y="1654"/>
                  </a:lnTo>
                  <a:lnTo>
                    <a:pt x="1852" y="1678"/>
                  </a:lnTo>
                  <a:lnTo>
                    <a:pt x="1839" y="1701"/>
                  </a:lnTo>
                  <a:lnTo>
                    <a:pt x="1821" y="1722"/>
                  </a:lnTo>
                  <a:lnTo>
                    <a:pt x="1723" y="1820"/>
                  </a:lnTo>
                  <a:lnTo>
                    <a:pt x="1705" y="1836"/>
                  </a:lnTo>
                  <a:lnTo>
                    <a:pt x="1684" y="1849"/>
                  </a:lnTo>
                  <a:lnTo>
                    <a:pt x="1663" y="1857"/>
                  </a:lnTo>
                  <a:lnTo>
                    <a:pt x="1640" y="1863"/>
                  </a:lnTo>
                  <a:lnTo>
                    <a:pt x="1616" y="1864"/>
                  </a:lnTo>
                  <a:lnTo>
                    <a:pt x="1592" y="1863"/>
                  </a:lnTo>
                  <a:lnTo>
                    <a:pt x="1569" y="1857"/>
                  </a:lnTo>
                  <a:lnTo>
                    <a:pt x="1547" y="1849"/>
                  </a:lnTo>
                  <a:lnTo>
                    <a:pt x="1527" y="1836"/>
                  </a:lnTo>
                  <a:lnTo>
                    <a:pt x="1508" y="1820"/>
                  </a:lnTo>
                  <a:lnTo>
                    <a:pt x="1457" y="1770"/>
                  </a:lnTo>
                  <a:lnTo>
                    <a:pt x="1410" y="1796"/>
                  </a:lnTo>
                  <a:lnTo>
                    <a:pt x="1361" y="1818"/>
                  </a:lnTo>
                  <a:lnTo>
                    <a:pt x="1312" y="1837"/>
                  </a:lnTo>
                  <a:lnTo>
                    <a:pt x="1260" y="1852"/>
                  </a:lnTo>
                  <a:lnTo>
                    <a:pt x="1260" y="1924"/>
                  </a:lnTo>
                  <a:lnTo>
                    <a:pt x="1257" y="1954"/>
                  </a:lnTo>
                  <a:lnTo>
                    <a:pt x="1248" y="1983"/>
                  </a:lnTo>
                  <a:lnTo>
                    <a:pt x="1234" y="2009"/>
                  </a:lnTo>
                  <a:lnTo>
                    <a:pt x="1216" y="2031"/>
                  </a:lnTo>
                  <a:lnTo>
                    <a:pt x="1193" y="2050"/>
                  </a:lnTo>
                  <a:lnTo>
                    <a:pt x="1167" y="2064"/>
                  </a:lnTo>
                  <a:lnTo>
                    <a:pt x="1139" y="2073"/>
                  </a:lnTo>
                  <a:lnTo>
                    <a:pt x="1108" y="2076"/>
                  </a:lnTo>
                  <a:lnTo>
                    <a:pt x="970" y="2076"/>
                  </a:lnTo>
                  <a:lnTo>
                    <a:pt x="938" y="2073"/>
                  </a:lnTo>
                  <a:lnTo>
                    <a:pt x="910" y="2064"/>
                  </a:lnTo>
                  <a:lnTo>
                    <a:pt x="884" y="2050"/>
                  </a:lnTo>
                  <a:lnTo>
                    <a:pt x="861" y="2031"/>
                  </a:lnTo>
                  <a:lnTo>
                    <a:pt x="843" y="2009"/>
                  </a:lnTo>
                  <a:lnTo>
                    <a:pt x="829" y="1983"/>
                  </a:lnTo>
                  <a:lnTo>
                    <a:pt x="820" y="1954"/>
                  </a:lnTo>
                  <a:lnTo>
                    <a:pt x="817" y="1924"/>
                  </a:lnTo>
                  <a:lnTo>
                    <a:pt x="817" y="1852"/>
                  </a:lnTo>
                  <a:lnTo>
                    <a:pt x="748" y="1831"/>
                  </a:lnTo>
                  <a:lnTo>
                    <a:pt x="683" y="1802"/>
                  </a:lnTo>
                  <a:lnTo>
                    <a:pt x="620" y="1770"/>
                  </a:lnTo>
                  <a:lnTo>
                    <a:pt x="569" y="1820"/>
                  </a:lnTo>
                  <a:lnTo>
                    <a:pt x="550" y="1836"/>
                  </a:lnTo>
                  <a:lnTo>
                    <a:pt x="530" y="1849"/>
                  </a:lnTo>
                  <a:lnTo>
                    <a:pt x="508" y="1857"/>
                  </a:lnTo>
                  <a:lnTo>
                    <a:pt x="486" y="1863"/>
                  </a:lnTo>
                  <a:lnTo>
                    <a:pt x="461" y="1864"/>
                  </a:lnTo>
                  <a:lnTo>
                    <a:pt x="437" y="1863"/>
                  </a:lnTo>
                  <a:lnTo>
                    <a:pt x="414" y="1857"/>
                  </a:lnTo>
                  <a:lnTo>
                    <a:pt x="393" y="1849"/>
                  </a:lnTo>
                  <a:lnTo>
                    <a:pt x="372" y="1836"/>
                  </a:lnTo>
                  <a:lnTo>
                    <a:pt x="354" y="1820"/>
                  </a:lnTo>
                  <a:lnTo>
                    <a:pt x="256" y="1722"/>
                  </a:lnTo>
                  <a:lnTo>
                    <a:pt x="238" y="1701"/>
                  </a:lnTo>
                  <a:lnTo>
                    <a:pt x="225" y="1678"/>
                  </a:lnTo>
                  <a:lnTo>
                    <a:pt x="216" y="1654"/>
                  </a:lnTo>
                  <a:lnTo>
                    <a:pt x="211" y="1628"/>
                  </a:lnTo>
                  <a:lnTo>
                    <a:pt x="211" y="1602"/>
                  </a:lnTo>
                  <a:lnTo>
                    <a:pt x="216" y="1577"/>
                  </a:lnTo>
                  <a:lnTo>
                    <a:pt x="225" y="1551"/>
                  </a:lnTo>
                  <a:lnTo>
                    <a:pt x="238" y="1528"/>
                  </a:lnTo>
                  <a:lnTo>
                    <a:pt x="256" y="1507"/>
                  </a:lnTo>
                  <a:lnTo>
                    <a:pt x="306" y="1456"/>
                  </a:lnTo>
                  <a:lnTo>
                    <a:pt x="281" y="1410"/>
                  </a:lnTo>
                  <a:lnTo>
                    <a:pt x="259" y="1360"/>
                  </a:lnTo>
                  <a:lnTo>
                    <a:pt x="240" y="1311"/>
                  </a:lnTo>
                  <a:lnTo>
                    <a:pt x="224" y="1259"/>
                  </a:lnTo>
                  <a:lnTo>
                    <a:pt x="152" y="1259"/>
                  </a:lnTo>
                  <a:lnTo>
                    <a:pt x="122" y="1256"/>
                  </a:lnTo>
                  <a:lnTo>
                    <a:pt x="93" y="1248"/>
                  </a:lnTo>
                  <a:lnTo>
                    <a:pt x="67" y="1233"/>
                  </a:lnTo>
                  <a:lnTo>
                    <a:pt x="45" y="1215"/>
                  </a:lnTo>
                  <a:lnTo>
                    <a:pt x="26" y="1192"/>
                  </a:lnTo>
                  <a:lnTo>
                    <a:pt x="12" y="1166"/>
                  </a:lnTo>
                  <a:lnTo>
                    <a:pt x="3" y="1138"/>
                  </a:lnTo>
                  <a:lnTo>
                    <a:pt x="0" y="1107"/>
                  </a:lnTo>
                  <a:lnTo>
                    <a:pt x="0" y="969"/>
                  </a:lnTo>
                  <a:lnTo>
                    <a:pt x="3" y="938"/>
                  </a:lnTo>
                  <a:lnTo>
                    <a:pt x="12" y="909"/>
                  </a:lnTo>
                  <a:lnTo>
                    <a:pt x="26" y="884"/>
                  </a:lnTo>
                  <a:lnTo>
                    <a:pt x="45" y="861"/>
                  </a:lnTo>
                  <a:lnTo>
                    <a:pt x="67" y="843"/>
                  </a:lnTo>
                  <a:lnTo>
                    <a:pt x="93" y="829"/>
                  </a:lnTo>
                  <a:lnTo>
                    <a:pt x="122" y="819"/>
                  </a:lnTo>
                  <a:lnTo>
                    <a:pt x="152" y="816"/>
                  </a:lnTo>
                  <a:lnTo>
                    <a:pt x="224" y="816"/>
                  </a:lnTo>
                  <a:lnTo>
                    <a:pt x="246" y="748"/>
                  </a:lnTo>
                  <a:lnTo>
                    <a:pt x="274" y="682"/>
                  </a:lnTo>
                  <a:lnTo>
                    <a:pt x="306" y="619"/>
                  </a:lnTo>
                  <a:lnTo>
                    <a:pt x="256" y="568"/>
                  </a:lnTo>
                  <a:lnTo>
                    <a:pt x="238" y="547"/>
                  </a:lnTo>
                  <a:lnTo>
                    <a:pt x="225" y="524"/>
                  </a:lnTo>
                  <a:lnTo>
                    <a:pt x="216" y="500"/>
                  </a:lnTo>
                  <a:lnTo>
                    <a:pt x="211" y="474"/>
                  </a:lnTo>
                  <a:lnTo>
                    <a:pt x="211" y="448"/>
                  </a:lnTo>
                  <a:lnTo>
                    <a:pt x="216" y="422"/>
                  </a:lnTo>
                  <a:lnTo>
                    <a:pt x="225" y="398"/>
                  </a:lnTo>
                  <a:lnTo>
                    <a:pt x="238" y="374"/>
                  </a:lnTo>
                  <a:lnTo>
                    <a:pt x="256" y="353"/>
                  </a:lnTo>
                  <a:lnTo>
                    <a:pt x="354" y="255"/>
                  </a:lnTo>
                  <a:lnTo>
                    <a:pt x="372" y="239"/>
                  </a:lnTo>
                  <a:lnTo>
                    <a:pt x="393" y="227"/>
                  </a:lnTo>
                  <a:lnTo>
                    <a:pt x="414" y="218"/>
                  </a:lnTo>
                  <a:lnTo>
                    <a:pt x="437" y="213"/>
                  </a:lnTo>
                  <a:lnTo>
                    <a:pt x="461" y="211"/>
                  </a:lnTo>
                  <a:lnTo>
                    <a:pt x="486" y="213"/>
                  </a:lnTo>
                  <a:lnTo>
                    <a:pt x="508" y="218"/>
                  </a:lnTo>
                  <a:lnTo>
                    <a:pt x="530" y="227"/>
                  </a:lnTo>
                  <a:lnTo>
                    <a:pt x="550" y="239"/>
                  </a:lnTo>
                  <a:lnTo>
                    <a:pt x="569" y="255"/>
                  </a:lnTo>
                  <a:lnTo>
                    <a:pt x="620" y="306"/>
                  </a:lnTo>
                  <a:lnTo>
                    <a:pt x="667" y="281"/>
                  </a:lnTo>
                  <a:lnTo>
                    <a:pt x="716" y="258"/>
                  </a:lnTo>
                  <a:lnTo>
                    <a:pt x="765" y="239"/>
                  </a:lnTo>
                  <a:lnTo>
                    <a:pt x="817" y="224"/>
                  </a:lnTo>
                  <a:lnTo>
                    <a:pt x="817" y="152"/>
                  </a:lnTo>
                  <a:lnTo>
                    <a:pt x="820" y="121"/>
                  </a:lnTo>
                  <a:lnTo>
                    <a:pt x="829" y="93"/>
                  </a:lnTo>
                  <a:lnTo>
                    <a:pt x="843" y="66"/>
                  </a:lnTo>
                  <a:lnTo>
                    <a:pt x="861" y="44"/>
                  </a:lnTo>
                  <a:lnTo>
                    <a:pt x="884" y="25"/>
                  </a:lnTo>
                  <a:lnTo>
                    <a:pt x="910" y="12"/>
                  </a:lnTo>
                  <a:lnTo>
                    <a:pt x="938" y="3"/>
                  </a:lnTo>
                  <a:lnTo>
                    <a:pt x="9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5" name="Freeform 71">
              <a:extLst>
                <a:ext uri="{FF2B5EF4-FFF2-40B4-BE49-F238E27FC236}">
                  <a16:creationId xmlns:a16="http://schemas.microsoft.com/office/drawing/2014/main" id="{4C5ADA91-BB96-CA1F-79C2-A6FC5FB09FC0}"/>
                </a:ext>
              </a:extLst>
            </p:cNvPr>
            <p:cNvSpPr>
              <a:spLocks noEditPoints="1"/>
            </p:cNvSpPr>
            <p:nvPr/>
          </p:nvSpPr>
          <p:spPr bwMode="auto">
            <a:xfrm>
              <a:off x="3729038" y="2011363"/>
              <a:ext cx="139700" cy="139700"/>
            </a:xfrm>
            <a:custGeom>
              <a:avLst/>
              <a:gdLst>
                <a:gd name="T0" fmla="*/ 398 w 886"/>
                <a:gd name="T1" fmla="*/ 143 h 884"/>
                <a:gd name="T2" fmla="*/ 316 w 886"/>
                <a:gd name="T3" fmla="*/ 169 h 884"/>
                <a:gd name="T4" fmla="*/ 245 w 886"/>
                <a:gd name="T5" fmla="*/ 214 h 884"/>
                <a:gd name="T6" fmla="*/ 189 w 886"/>
                <a:gd name="T7" fmla="*/ 277 h 884"/>
                <a:gd name="T8" fmla="*/ 153 w 886"/>
                <a:gd name="T9" fmla="*/ 355 h 884"/>
                <a:gd name="T10" fmla="*/ 141 w 886"/>
                <a:gd name="T11" fmla="*/ 442 h 884"/>
                <a:gd name="T12" fmla="*/ 153 w 886"/>
                <a:gd name="T13" fmla="*/ 529 h 884"/>
                <a:gd name="T14" fmla="*/ 189 w 886"/>
                <a:gd name="T15" fmla="*/ 606 h 884"/>
                <a:gd name="T16" fmla="*/ 245 w 886"/>
                <a:gd name="T17" fmla="*/ 669 h 884"/>
                <a:gd name="T18" fmla="*/ 316 w 886"/>
                <a:gd name="T19" fmla="*/ 716 h 884"/>
                <a:gd name="T20" fmla="*/ 398 w 886"/>
                <a:gd name="T21" fmla="*/ 740 h 884"/>
                <a:gd name="T22" fmla="*/ 488 w 886"/>
                <a:gd name="T23" fmla="*/ 740 h 884"/>
                <a:gd name="T24" fmla="*/ 570 w 886"/>
                <a:gd name="T25" fmla="*/ 716 h 884"/>
                <a:gd name="T26" fmla="*/ 641 w 886"/>
                <a:gd name="T27" fmla="*/ 669 h 884"/>
                <a:gd name="T28" fmla="*/ 696 w 886"/>
                <a:gd name="T29" fmla="*/ 606 h 884"/>
                <a:gd name="T30" fmla="*/ 732 w 886"/>
                <a:gd name="T31" fmla="*/ 529 h 884"/>
                <a:gd name="T32" fmla="*/ 745 w 886"/>
                <a:gd name="T33" fmla="*/ 442 h 884"/>
                <a:gd name="T34" fmla="*/ 732 w 886"/>
                <a:gd name="T35" fmla="*/ 355 h 884"/>
                <a:gd name="T36" fmla="*/ 696 w 886"/>
                <a:gd name="T37" fmla="*/ 277 h 884"/>
                <a:gd name="T38" fmla="*/ 641 w 886"/>
                <a:gd name="T39" fmla="*/ 214 h 884"/>
                <a:gd name="T40" fmla="*/ 570 w 886"/>
                <a:gd name="T41" fmla="*/ 169 h 884"/>
                <a:gd name="T42" fmla="*/ 488 w 886"/>
                <a:gd name="T43" fmla="*/ 143 h 884"/>
                <a:gd name="T44" fmla="*/ 443 w 886"/>
                <a:gd name="T45" fmla="*/ 0 h 884"/>
                <a:gd name="T46" fmla="*/ 544 w 886"/>
                <a:gd name="T47" fmla="*/ 11 h 884"/>
                <a:gd name="T48" fmla="*/ 638 w 886"/>
                <a:gd name="T49" fmla="*/ 45 h 884"/>
                <a:gd name="T50" fmla="*/ 719 w 886"/>
                <a:gd name="T51" fmla="*/ 97 h 884"/>
                <a:gd name="T52" fmla="*/ 788 w 886"/>
                <a:gd name="T53" fmla="*/ 165 h 884"/>
                <a:gd name="T54" fmla="*/ 840 w 886"/>
                <a:gd name="T55" fmla="*/ 248 h 884"/>
                <a:gd name="T56" fmla="*/ 873 w 886"/>
                <a:gd name="T57" fmla="*/ 340 h 884"/>
                <a:gd name="T58" fmla="*/ 886 w 886"/>
                <a:gd name="T59" fmla="*/ 442 h 884"/>
                <a:gd name="T60" fmla="*/ 873 w 886"/>
                <a:gd name="T61" fmla="*/ 543 h 884"/>
                <a:gd name="T62" fmla="*/ 840 w 886"/>
                <a:gd name="T63" fmla="*/ 636 h 884"/>
                <a:gd name="T64" fmla="*/ 788 w 886"/>
                <a:gd name="T65" fmla="*/ 718 h 884"/>
                <a:gd name="T66" fmla="*/ 719 w 886"/>
                <a:gd name="T67" fmla="*/ 787 h 884"/>
                <a:gd name="T68" fmla="*/ 638 w 886"/>
                <a:gd name="T69" fmla="*/ 839 h 884"/>
                <a:gd name="T70" fmla="*/ 544 w 886"/>
                <a:gd name="T71" fmla="*/ 872 h 884"/>
                <a:gd name="T72" fmla="*/ 443 w 886"/>
                <a:gd name="T73" fmla="*/ 884 h 884"/>
                <a:gd name="T74" fmla="*/ 341 w 886"/>
                <a:gd name="T75" fmla="*/ 872 h 884"/>
                <a:gd name="T76" fmla="*/ 248 w 886"/>
                <a:gd name="T77" fmla="*/ 839 h 884"/>
                <a:gd name="T78" fmla="*/ 166 w 886"/>
                <a:gd name="T79" fmla="*/ 787 h 884"/>
                <a:gd name="T80" fmla="*/ 97 w 886"/>
                <a:gd name="T81" fmla="*/ 718 h 884"/>
                <a:gd name="T82" fmla="*/ 46 w 886"/>
                <a:gd name="T83" fmla="*/ 636 h 884"/>
                <a:gd name="T84" fmla="*/ 12 w 886"/>
                <a:gd name="T85" fmla="*/ 543 h 884"/>
                <a:gd name="T86" fmla="*/ 0 w 886"/>
                <a:gd name="T87" fmla="*/ 442 h 884"/>
                <a:gd name="T88" fmla="*/ 12 w 886"/>
                <a:gd name="T89" fmla="*/ 340 h 884"/>
                <a:gd name="T90" fmla="*/ 46 w 886"/>
                <a:gd name="T91" fmla="*/ 248 h 884"/>
                <a:gd name="T92" fmla="*/ 97 w 886"/>
                <a:gd name="T93" fmla="*/ 165 h 884"/>
                <a:gd name="T94" fmla="*/ 166 w 886"/>
                <a:gd name="T95" fmla="*/ 97 h 884"/>
                <a:gd name="T96" fmla="*/ 248 w 886"/>
                <a:gd name="T97" fmla="*/ 45 h 884"/>
                <a:gd name="T98" fmla="*/ 341 w 886"/>
                <a:gd name="T99" fmla="*/ 11 h 884"/>
                <a:gd name="T100" fmla="*/ 443 w 886"/>
                <a:gd name="T101"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6" h="884">
                  <a:moveTo>
                    <a:pt x="443" y="140"/>
                  </a:moveTo>
                  <a:lnTo>
                    <a:pt x="398" y="143"/>
                  </a:lnTo>
                  <a:lnTo>
                    <a:pt x="356" y="153"/>
                  </a:lnTo>
                  <a:lnTo>
                    <a:pt x="316" y="169"/>
                  </a:lnTo>
                  <a:lnTo>
                    <a:pt x="279" y="189"/>
                  </a:lnTo>
                  <a:lnTo>
                    <a:pt x="245" y="214"/>
                  </a:lnTo>
                  <a:lnTo>
                    <a:pt x="215" y="243"/>
                  </a:lnTo>
                  <a:lnTo>
                    <a:pt x="189" y="277"/>
                  </a:lnTo>
                  <a:lnTo>
                    <a:pt x="169" y="315"/>
                  </a:lnTo>
                  <a:lnTo>
                    <a:pt x="153" y="355"/>
                  </a:lnTo>
                  <a:lnTo>
                    <a:pt x="144" y="397"/>
                  </a:lnTo>
                  <a:lnTo>
                    <a:pt x="141" y="442"/>
                  </a:lnTo>
                  <a:lnTo>
                    <a:pt x="144" y="486"/>
                  </a:lnTo>
                  <a:lnTo>
                    <a:pt x="153" y="529"/>
                  </a:lnTo>
                  <a:lnTo>
                    <a:pt x="169" y="569"/>
                  </a:lnTo>
                  <a:lnTo>
                    <a:pt x="189" y="606"/>
                  </a:lnTo>
                  <a:lnTo>
                    <a:pt x="215" y="640"/>
                  </a:lnTo>
                  <a:lnTo>
                    <a:pt x="245" y="669"/>
                  </a:lnTo>
                  <a:lnTo>
                    <a:pt x="279" y="695"/>
                  </a:lnTo>
                  <a:lnTo>
                    <a:pt x="316" y="716"/>
                  </a:lnTo>
                  <a:lnTo>
                    <a:pt x="356" y="731"/>
                  </a:lnTo>
                  <a:lnTo>
                    <a:pt x="398" y="740"/>
                  </a:lnTo>
                  <a:lnTo>
                    <a:pt x="443" y="743"/>
                  </a:lnTo>
                  <a:lnTo>
                    <a:pt x="488" y="740"/>
                  </a:lnTo>
                  <a:lnTo>
                    <a:pt x="530" y="731"/>
                  </a:lnTo>
                  <a:lnTo>
                    <a:pt x="570" y="716"/>
                  </a:lnTo>
                  <a:lnTo>
                    <a:pt x="607" y="695"/>
                  </a:lnTo>
                  <a:lnTo>
                    <a:pt x="641" y="669"/>
                  </a:lnTo>
                  <a:lnTo>
                    <a:pt x="670" y="640"/>
                  </a:lnTo>
                  <a:lnTo>
                    <a:pt x="696" y="606"/>
                  </a:lnTo>
                  <a:lnTo>
                    <a:pt x="717" y="569"/>
                  </a:lnTo>
                  <a:lnTo>
                    <a:pt x="732" y="529"/>
                  </a:lnTo>
                  <a:lnTo>
                    <a:pt x="741" y="486"/>
                  </a:lnTo>
                  <a:lnTo>
                    <a:pt x="745" y="442"/>
                  </a:lnTo>
                  <a:lnTo>
                    <a:pt x="741" y="397"/>
                  </a:lnTo>
                  <a:lnTo>
                    <a:pt x="732" y="355"/>
                  </a:lnTo>
                  <a:lnTo>
                    <a:pt x="717" y="315"/>
                  </a:lnTo>
                  <a:lnTo>
                    <a:pt x="696" y="277"/>
                  </a:lnTo>
                  <a:lnTo>
                    <a:pt x="670" y="243"/>
                  </a:lnTo>
                  <a:lnTo>
                    <a:pt x="641" y="214"/>
                  </a:lnTo>
                  <a:lnTo>
                    <a:pt x="607" y="189"/>
                  </a:lnTo>
                  <a:lnTo>
                    <a:pt x="570" y="169"/>
                  </a:lnTo>
                  <a:lnTo>
                    <a:pt x="530" y="153"/>
                  </a:lnTo>
                  <a:lnTo>
                    <a:pt x="488" y="143"/>
                  </a:lnTo>
                  <a:lnTo>
                    <a:pt x="443" y="140"/>
                  </a:lnTo>
                  <a:close/>
                  <a:moveTo>
                    <a:pt x="443" y="0"/>
                  </a:moveTo>
                  <a:lnTo>
                    <a:pt x="494" y="3"/>
                  </a:lnTo>
                  <a:lnTo>
                    <a:pt x="544" y="11"/>
                  </a:lnTo>
                  <a:lnTo>
                    <a:pt x="592" y="25"/>
                  </a:lnTo>
                  <a:lnTo>
                    <a:pt x="638" y="45"/>
                  </a:lnTo>
                  <a:lnTo>
                    <a:pt x="680" y="68"/>
                  </a:lnTo>
                  <a:lnTo>
                    <a:pt x="719" y="97"/>
                  </a:lnTo>
                  <a:lnTo>
                    <a:pt x="756" y="130"/>
                  </a:lnTo>
                  <a:lnTo>
                    <a:pt x="788" y="165"/>
                  </a:lnTo>
                  <a:lnTo>
                    <a:pt x="816" y="205"/>
                  </a:lnTo>
                  <a:lnTo>
                    <a:pt x="840" y="248"/>
                  </a:lnTo>
                  <a:lnTo>
                    <a:pt x="859" y="293"/>
                  </a:lnTo>
                  <a:lnTo>
                    <a:pt x="873" y="340"/>
                  </a:lnTo>
                  <a:lnTo>
                    <a:pt x="883" y="390"/>
                  </a:lnTo>
                  <a:lnTo>
                    <a:pt x="886" y="442"/>
                  </a:lnTo>
                  <a:lnTo>
                    <a:pt x="883" y="493"/>
                  </a:lnTo>
                  <a:lnTo>
                    <a:pt x="873" y="543"/>
                  </a:lnTo>
                  <a:lnTo>
                    <a:pt x="859" y="590"/>
                  </a:lnTo>
                  <a:lnTo>
                    <a:pt x="840" y="636"/>
                  </a:lnTo>
                  <a:lnTo>
                    <a:pt x="816" y="679"/>
                  </a:lnTo>
                  <a:lnTo>
                    <a:pt x="788" y="718"/>
                  </a:lnTo>
                  <a:lnTo>
                    <a:pt x="756" y="754"/>
                  </a:lnTo>
                  <a:lnTo>
                    <a:pt x="719" y="787"/>
                  </a:lnTo>
                  <a:lnTo>
                    <a:pt x="680" y="815"/>
                  </a:lnTo>
                  <a:lnTo>
                    <a:pt x="638" y="839"/>
                  </a:lnTo>
                  <a:lnTo>
                    <a:pt x="592" y="858"/>
                  </a:lnTo>
                  <a:lnTo>
                    <a:pt x="544" y="872"/>
                  </a:lnTo>
                  <a:lnTo>
                    <a:pt x="494" y="880"/>
                  </a:lnTo>
                  <a:lnTo>
                    <a:pt x="443" y="884"/>
                  </a:lnTo>
                  <a:lnTo>
                    <a:pt x="392" y="880"/>
                  </a:lnTo>
                  <a:lnTo>
                    <a:pt x="341" y="872"/>
                  </a:lnTo>
                  <a:lnTo>
                    <a:pt x="294" y="858"/>
                  </a:lnTo>
                  <a:lnTo>
                    <a:pt x="248" y="839"/>
                  </a:lnTo>
                  <a:lnTo>
                    <a:pt x="206" y="815"/>
                  </a:lnTo>
                  <a:lnTo>
                    <a:pt x="166" y="787"/>
                  </a:lnTo>
                  <a:lnTo>
                    <a:pt x="130" y="754"/>
                  </a:lnTo>
                  <a:lnTo>
                    <a:pt x="97" y="718"/>
                  </a:lnTo>
                  <a:lnTo>
                    <a:pt x="70" y="679"/>
                  </a:lnTo>
                  <a:lnTo>
                    <a:pt x="46" y="636"/>
                  </a:lnTo>
                  <a:lnTo>
                    <a:pt x="27" y="590"/>
                  </a:lnTo>
                  <a:lnTo>
                    <a:pt x="12" y="543"/>
                  </a:lnTo>
                  <a:lnTo>
                    <a:pt x="4" y="493"/>
                  </a:lnTo>
                  <a:lnTo>
                    <a:pt x="0" y="442"/>
                  </a:lnTo>
                  <a:lnTo>
                    <a:pt x="4" y="390"/>
                  </a:lnTo>
                  <a:lnTo>
                    <a:pt x="12" y="340"/>
                  </a:lnTo>
                  <a:lnTo>
                    <a:pt x="27" y="293"/>
                  </a:lnTo>
                  <a:lnTo>
                    <a:pt x="46" y="248"/>
                  </a:lnTo>
                  <a:lnTo>
                    <a:pt x="70" y="205"/>
                  </a:lnTo>
                  <a:lnTo>
                    <a:pt x="97" y="165"/>
                  </a:lnTo>
                  <a:lnTo>
                    <a:pt x="130" y="130"/>
                  </a:lnTo>
                  <a:lnTo>
                    <a:pt x="166" y="97"/>
                  </a:lnTo>
                  <a:lnTo>
                    <a:pt x="206" y="68"/>
                  </a:lnTo>
                  <a:lnTo>
                    <a:pt x="248" y="45"/>
                  </a:lnTo>
                  <a:lnTo>
                    <a:pt x="294" y="25"/>
                  </a:lnTo>
                  <a:lnTo>
                    <a:pt x="341" y="11"/>
                  </a:lnTo>
                  <a:lnTo>
                    <a:pt x="392" y="3"/>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6" name="Freeform 72">
              <a:extLst>
                <a:ext uri="{FF2B5EF4-FFF2-40B4-BE49-F238E27FC236}">
                  <a16:creationId xmlns:a16="http://schemas.microsoft.com/office/drawing/2014/main" id="{0F82DDBF-C60F-6777-5A02-9423B7597C5B}"/>
                </a:ext>
              </a:extLst>
            </p:cNvPr>
            <p:cNvSpPr>
              <a:spLocks/>
            </p:cNvSpPr>
            <p:nvPr/>
          </p:nvSpPr>
          <p:spPr bwMode="auto">
            <a:xfrm>
              <a:off x="3471863" y="2006601"/>
              <a:ext cx="403225" cy="460375"/>
            </a:xfrm>
            <a:custGeom>
              <a:avLst/>
              <a:gdLst>
                <a:gd name="T0" fmla="*/ 1098 w 2541"/>
                <a:gd name="T1" fmla="*/ 8 h 2906"/>
                <a:gd name="T2" fmla="*/ 1133 w 2541"/>
                <a:gd name="T3" fmla="*/ 48 h 2906"/>
                <a:gd name="T4" fmla="*/ 1130 w 2541"/>
                <a:gd name="T5" fmla="*/ 102 h 2906"/>
                <a:gd name="T6" fmla="*/ 1090 w 2541"/>
                <a:gd name="T7" fmla="*/ 136 h 2906"/>
                <a:gd name="T8" fmla="*/ 917 w 2541"/>
                <a:gd name="T9" fmla="*/ 214 h 2906"/>
                <a:gd name="T10" fmla="*/ 736 w 2541"/>
                <a:gd name="T11" fmla="*/ 341 h 2906"/>
                <a:gd name="T12" fmla="*/ 590 w 2541"/>
                <a:gd name="T13" fmla="*/ 501 h 2906"/>
                <a:gd name="T14" fmla="*/ 479 w 2541"/>
                <a:gd name="T15" fmla="*/ 688 h 2906"/>
                <a:gd name="T16" fmla="*/ 409 w 2541"/>
                <a:gd name="T17" fmla="*/ 895 h 2906"/>
                <a:gd name="T18" fmla="*/ 386 w 2541"/>
                <a:gd name="T19" fmla="*/ 1114 h 2906"/>
                <a:gd name="T20" fmla="*/ 378 w 2541"/>
                <a:gd name="T21" fmla="*/ 1330 h 2906"/>
                <a:gd name="T22" fmla="*/ 141 w 2541"/>
                <a:gd name="T23" fmla="*/ 1791 h 2906"/>
                <a:gd name="T24" fmla="*/ 145 w 2541"/>
                <a:gd name="T25" fmla="*/ 1829 h 2906"/>
                <a:gd name="T26" fmla="*/ 188 w 2541"/>
                <a:gd name="T27" fmla="*/ 1851 h 2906"/>
                <a:gd name="T28" fmla="*/ 336 w 2541"/>
                <a:gd name="T29" fmla="*/ 1855 h 2906"/>
                <a:gd name="T30" fmla="*/ 377 w 2541"/>
                <a:gd name="T31" fmla="*/ 1887 h 2906"/>
                <a:gd name="T32" fmla="*/ 386 w 2541"/>
                <a:gd name="T33" fmla="*/ 2330 h 2906"/>
                <a:gd name="T34" fmla="*/ 414 w 2541"/>
                <a:gd name="T35" fmla="*/ 2418 h 2906"/>
                <a:gd name="T36" fmla="*/ 482 w 2541"/>
                <a:gd name="T37" fmla="*/ 2477 h 2906"/>
                <a:gd name="T38" fmla="*/ 856 w 2541"/>
                <a:gd name="T39" fmla="*/ 2445 h 2906"/>
                <a:gd name="T40" fmla="*/ 899 w 2541"/>
                <a:gd name="T41" fmla="*/ 2452 h 2906"/>
                <a:gd name="T42" fmla="*/ 933 w 2541"/>
                <a:gd name="T43" fmla="*/ 2494 h 2906"/>
                <a:gd name="T44" fmla="*/ 2099 w 2541"/>
                <a:gd name="T45" fmla="*/ 2764 h 2906"/>
                <a:gd name="T46" fmla="*/ 2109 w 2541"/>
                <a:gd name="T47" fmla="*/ 1888 h 2906"/>
                <a:gd name="T48" fmla="*/ 2224 w 2541"/>
                <a:gd name="T49" fmla="*/ 1763 h 2906"/>
                <a:gd name="T50" fmla="*/ 2347 w 2541"/>
                <a:gd name="T51" fmla="*/ 1575 h 2906"/>
                <a:gd name="T52" fmla="*/ 2412 w 2541"/>
                <a:gd name="T53" fmla="*/ 1419 h 2906"/>
                <a:gd name="T54" fmla="*/ 2455 w 2541"/>
                <a:gd name="T55" fmla="*/ 1389 h 2906"/>
                <a:gd name="T56" fmla="*/ 2509 w 2541"/>
                <a:gd name="T57" fmla="*/ 1400 h 2906"/>
                <a:gd name="T58" fmla="*/ 2539 w 2541"/>
                <a:gd name="T59" fmla="*/ 1443 h 2906"/>
                <a:gd name="T60" fmla="*/ 2509 w 2541"/>
                <a:gd name="T61" fmla="*/ 1556 h 2906"/>
                <a:gd name="T62" fmla="*/ 2395 w 2541"/>
                <a:gd name="T63" fmla="*/ 1770 h 2906"/>
                <a:gd name="T64" fmla="*/ 2239 w 2541"/>
                <a:gd name="T65" fmla="*/ 1955 h 2906"/>
                <a:gd name="T66" fmla="*/ 2230 w 2541"/>
                <a:gd name="T67" fmla="*/ 2871 h 2906"/>
                <a:gd name="T68" fmla="*/ 2187 w 2541"/>
                <a:gd name="T69" fmla="*/ 2902 h 2906"/>
                <a:gd name="T70" fmla="*/ 847 w 2541"/>
                <a:gd name="T71" fmla="*/ 2902 h 2906"/>
                <a:gd name="T72" fmla="*/ 805 w 2541"/>
                <a:gd name="T73" fmla="*/ 2871 h 2906"/>
                <a:gd name="T74" fmla="*/ 796 w 2541"/>
                <a:gd name="T75" fmla="*/ 2596 h 2906"/>
                <a:gd name="T76" fmla="*/ 551 w 2541"/>
                <a:gd name="T77" fmla="*/ 2631 h 2906"/>
                <a:gd name="T78" fmla="*/ 461 w 2541"/>
                <a:gd name="T79" fmla="*/ 2618 h 2906"/>
                <a:gd name="T80" fmla="*/ 350 w 2541"/>
                <a:gd name="T81" fmla="*/ 2557 h 2906"/>
                <a:gd name="T82" fmla="*/ 274 w 2541"/>
                <a:gd name="T83" fmla="*/ 2455 h 2906"/>
                <a:gd name="T84" fmla="*/ 246 w 2541"/>
                <a:gd name="T85" fmla="*/ 2329 h 2906"/>
                <a:gd name="T86" fmla="*/ 176 w 2541"/>
                <a:gd name="T87" fmla="*/ 1989 h 2906"/>
                <a:gd name="T88" fmla="*/ 87 w 2541"/>
                <a:gd name="T89" fmla="*/ 1961 h 2906"/>
                <a:gd name="T90" fmla="*/ 24 w 2541"/>
                <a:gd name="T91" fmla="*/ 1900 h 2906"/>
                <a:gd name="T92" fmla="*/ 0 w 2541"/>
                <a:gd name="T93" fmla="*/ 1817 h 2906"/>
                <a:gd name="T94" fmla="*/ 16 w 2541"/>
                <a:gd name="T95" fmla="*/ 1724 h 2906"/>
                <a:gd name="T96" fmla="*/ 247 w 2541"/>
                <a:gd name="T97" fmla="*/ 1114 h 2906"/>
                <a:gd name="T98" fmla="*/ 271 w 2541"/>
                <a:gd name="T99" fmla="*/ 878 h 2906"/>
                <a:gd name="T100" fmla="*/ 341 w 2541"/>
                <a:gd name="T101" fmla="*/ 655 h 2906"/>
                <a:gd name="T102" fmla="*/ 453 w 2541"/>
                <a:gd name="T103" fmla="*/ 453 h 2906"/>
                <a:gd name="T104" fmla="*/ 602 w 2541"/>
                <a:gd name="T105" fmla="*/ 274 h 2906"/>
                <a:gd name="T106" fmla="*/ 785 w 2541"/>
                <a:gd name="T107" fmla="*/ 129 h 2906"/>
                <a:gd name="T108" fmla="*/ 983 w 2541"/>
                <a:gd name="T109" fmla="*/ 27 h 2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1" h="2906">
                  <a:moveTo>
                    <a:pt x="1063" y="0"/>
                  </a:moveTo>
                  <a:lnTo>
                    <a:pt x="1082" y="1"/>
                  </a:lnTo>
                  <a:lnTo>
                    <a:pt x="1098" y="8"/>
                  </a:lnTo>
                  <a:lnTo>
                    <a:pt x="1113" y="17"/>
                  </a:lnTo>
                  <a:lnTo>
                    <a:pt x="1125" y="31"/>
                  </a:lnTo>
                  <a:lnTo>
                    <a:pt x="1133" y="48"/>
                  </a:lnTo>
                  <a:lnTo>
                    <a:pt x="1137" y="66"/>
                  </a:lnTo>
                  <a:lnTo>
                    <a:pt x="1135" y="85"/>
                  </a:lnTo>
                  <a:lnTo>
                    <a:pt x="1130" y="102"/>
                  </a:lnTo>
                  <a:lnTo>
                    <a:pt x="1121" y="116"/>
                  </a:lnTo>
                  <a:lnTo>
                    <a:pt x="1107" y="128"/>
                  </a:lnTo>
                  <a:lnTo>
                    <a:pt x="1090" y="136"/>
                  </a:lnTo>
                  <a:lnTo>
                    <a:pt x="1036" y="156"/>
                  </a:lnTo>
                  <a:lnTo>
                    <a:pt x="983" y="180"/>
                  </a:lnTo>
                  <a:lnTo>
                    <a:pt x="917" y="214"/>
                  </a:lnTo>
                  <a:lnTo>
                    <a:pt x="854" y="252"/>
                  </a:lnTo>
                  <a:lnTo>
                    <a:pt x="793" y="295"/>
                  </a:lnTo>
                  <a:lnTo>
                    <a:pt x="736" y="341"/>
                  </a:lnTo>
                  <a:lnTo>
                    <a:pt x="684" y="392"/>
                  </a:lnTo>
                  <a:lnTo>
                    <a:pt x="634" y="444"/>
                  </a:lnTo>
                  <a:lnTo>
                    <a:pt x="590" y="501"/>
                  </a:lnTo>
                  <a:lnTo>
                    <a:pt x="549" y="561"/>
                  </a:lnTo>
                  <a:lnTo>
                    <a:pt x="512" y="624"/>
                  </a:lnTo>
                  <a:lnTo>
                    <a:pt x="479" y="688"/>
                  </a:lnTo>
                  <a:lnTo>
                    <a:pt x="452" y="755"/>
                  </a:lnTo>
                  <a:lnTo>
                    <a:pt x="428" y="824"/>
                  </a:lnTo>
                  <a:lnTo>
                    <a:pt x="409" y="895"/>
                  </a:lnTo>
                  <a:lnTo>
                    <a:pt x="397" y="966"/>
                  </a:lnTo>
                  <a:lnTo>
                    <a:pt x="388" y="1040"/>
                  </a:lnTo>
                  <a:lnTo>
                    <a:pt x="386" y="1114"/>
                  </a:lnTo>
                  <a:lnTo>
                    <a:pt x="386" y="1297"/>
                  </a:lnTo>
                  <a:lnTo>
                    <a:pt x="384" y="1314"/>
                  </a:lnTo>
                  <a:lnTo>
                    <a:pt x="378" y="1330"/>
                  </a:lnTo>
                  <a:lnTo>
                    <a:pt x="154" y="1758"/>
                  </a:lnTo>
                  <a:lnTo>
                    <a:pt x="147" y="1775"/>
                  </a:lnTo>
                  <a:lnTo>
                    <a:pt x="141" y="1791"/>
                  </a:lnTo>
                  <a:lnTo>
                    <a:pt x="139" y="1806"/>
                  </a:lnTo>
                  <a:lnTo>
                    <a:pt x="140" y="1818"/>
                  </a:lnTo>
                  <a:lnTo>
                    <a:pt x="145" y="1829"/>
                  </a:lnTo>
                  <a:lnTo>
                    <a:pt x="154" y="1838"/>
                  </a:lnTo>
                  <a:lnTo>
                    <a:pt x="169" y="1846"/>
                  </a:lnTo>
                  <a:lnTo>
                    <a:pt x="188" y="1851"/>
                  </a:lnTo>
                  <a:lnTo>
                    <a:pt x="211" y="1852"/>
                  </a:lnTo>
                  <a:lnTo>
                    <a:pt x="317" y="1852"/>
                  </a:lnTo>
                  <a:lnTo>
                    <a:pt x="336" y="1855"/>
                  </a:lnTo>
                  <a:lnTo>
                    <a:pt x="352" y="1862"/>
                  </a:lnTo>
                  <a:lnTo>
                    <a:pt x="366" y="1873"/>
                  </a:lnTo>
                  <a:lnTo>
                    <a:pt x="377" y="1887"/>
                  </a:lnTo>
                  <a:lnTo>
                    <a:pt x="384" y="1904"/>
                  </a:lnTo>
                  <a:lnTo>
                    <a:pt x="386" y="1923"/>
                  </a:lnTo>
                  <a:lnTo>
                    <a:pt x="386" y="2330"/>
                  </a:lnTo>
                  <a:lnTo>
                    <a:pt x="389" y="2362"/>
                  </a:lnTo>
                  <a:lnTo>
                    <a:pt x="399" y="2392"/>
                  </a:lnTo>
                  <a:lnTo>
                    <a:pt x="414" y="2418"/>
                  </a:lnTo>
                  <a:lnTo>
                    <a:pt x="433" y="2443"/>
                  </a:lnTo>
                  <a:lnTo>
                    <a:pt x="456" y="2463"/>
                  </a:lnTo>
                  <a:lnTo>
                    <a:pt x="482" y="2477"/>
                  </a:lnTo>
                  <a:lnTo>
                    <a:pt x="512" y="2487"/>
                  </a:lnTo>
                  <a:lnTo>
                    <a:pt x="543" y="2491"/>
                  </a:lnTo>
                  <a:lnTo>
                    <a:pt x="856" y="2445"/>
                  </a:lnTo>
                  <a:lnTo>
                    <a:pt x="870" y="2444"/>
                  </a:lnTo>
                  <a:lnTo>
                    <a:pt x="885" y="2447"/>
                  </a:lnTo>
                  <a:lnTo>
                    <a:pt x="899" y="2452"/>
                  </a:lnTo>
                  <a:lnTo>
                    <a:pt x="912" y="2461"/>
                  </a:lnTo>
                  <a:lnTo>
                    <a:pt x="924" y="2476"/>
                  </a:lnTo>
                  <a:lnTo>
                    <a:pt x="933" y="2494"/>
                  </a:lnTo>
                  <a:lnTo>
                    <a:pt x="936" y="2514"/>
                  </a:lnTo>
                  <a:lnTo>
                    <a:pt x="936" y="2764"/>
                  </a:lnTo>
                  <a:lnTo>
                    <a:pt x="2099" y="2764"/>
                  </a:lnTo>
                  <a:lnTo>
                    <a:pt x="2099" y="1925"/>
                  </a:lnTo>
                  <a:lnTo>
                    <a:pt x="2101" y="1906"/>
                  </a:lnTo>
                  <a:lnTo>
                    <a:pt x="2109" y="1888"/>
                  </a:lnTo>
                  <a:lnTo>
                    <a:pt x="2121" y="1873"/>
                  </a:lnTo>
                  <a:lnTo>
                    <a:pt x="2175" y="1820"/>
                  </a:lnTo>
                  <a:lnTo>
                    <a:pt x="2224" y="1763"/>
                  </a:lnTo>
                  <a:lnTo>
                    <a:pt x="2270" y="1703"/>
                  </a:lnTo>
                  <a:lnTo>
                    <a:pt x="2310" y="1640"/>
                  </a:lnTo>
                  <a:lnTo>
                    <a:pt x="2347" y="1575"/>
                  </a:lnTo>
                  <a:lnTo>
                    <a:pt x="2377" y="1506"/>
                  </a:lnTo>
                  <a:lnTo>
                    <a:pt x="2404" y="1436"/>
                  </a:lnTo>
                  <a:lnTo>
                    <a:pt x="2412" y="1419"/>
                  </a:lnTo>
                  <a:lnTo>
                    <a:pt x="2424" y="1405"/>
                  </a:lnTo>
                  <a:lnTo>
                    <a:pt x="2438" y="1395"/>
                  </a:lnTo>
                  <a:lnTo>
                    <a:pt x="2455" y="1389"/>
                  </a:lnTo>
                  <a:lnTo>
                    <a:pt x="2474" y="1388"/>
                  </a:lnTo>
                  <a:lnTo>
                    <a:pt x="2492" y="1391"/>
                  </a:lnTo>
                  <a:lnTo>
                    <a:pt x="2509" y="1400"/>
                  </a:lnTo>
                  <a:lnTo>
                    <a:pt x="2523" y="1411"/>
                  </a:lnTo>
                  <a:lnTo>
                    <a:pt x="2533" y="1426"/>
                  </a:lnTo>
                  <a:lnTo>
                    <a:pt x="2539" y="1443"/>
                  </a:lnTo>
                  <a:lnTo>
                    <a:pt x="2541" y="1461"/>
                  </a:lnTo>
                  <a:lnTo>
                    <a:pt x="2537" y="1480"/>
                  </a:lnTo>
                  <a:lnTo>
                    <a:pt x="2509" y="1556"/>
                  </a:lnTo>
                  <a:lnTo>
                    <a:pt x="2476" y="1630"/>
                  </a:lnTo>
                  <a:lnTo>
                    <a:pt x="2438" y="1701"/>
                  </a:lnTo>
                  <a:lnTo>
                    <a:pt x="2395" y="1770"/>
                  </a:lnTo>
                  <a:lnTo>
                    <a:pt x="2348" y="1835"/>
                  </a:lnTo>
                  <a:lnTo>
                    <a:pt x="2295" y="1896"/>
                  </a:lnTo>
                  <a:lnTo>
                    <a:pt x="2239" y="1955"/>
                  </a:lnTo>
                  <a:lnTo>
                    <a:pt x="2239" y="2835"/>
                  </a:lnTo>
                  <a:lnTo>
                    <a:pt x="2236" y="2854"/>
                  </a:lnTo>
                  <a:lnTo>
                    <a:pt x="2230" y="2871"/>
                  </a:lnTo>
                  <a:lnTo>
                    <a:pt x="2218" y="2884"/>
                  </a:lnTo>
                  <a:lnTo>
                    <a:pt x="2204" y="2896"/>
                  </a:lnTo>
                  <a:lnTo>
                    <a:pt x="2187" y="2902"/>
                  </a:lnTo>
                  <a:lnTo>
                    <a:pt x="2168" y="2906"/>
                  </a:lnTo>
                  <a:lnTo>
                    <a:pt x="865" y="2906"/>
                  </a:lnTo>
                  <a:lnTo>
                    <a:pt x="847" y="2902"/>
                  </a:lnTo>
                  <a:lnTo>
                    <a:pt x="830" y="2896"/>
                  </a:lnTo>
                  <a:lnTo>
                    <a:pt x="816" y="2884"/>
                  </a:lnTo>
                  <a:lnTo>
                    <a:pt x="805" y="2871"/>
                  </a:lnTo>
                  <a:lnTo>
                    <a:pt x="798" y="2854"/>
                  </a:lnTo>
                  <a:lnTo>
                    <a:pt x="796" y="2835"/>
                  </a:lnTo>
                  <a:lnTo>
                    <a:pt x="796" y="2596"/>
                  </a:lnTo>
                  <a:lnTo>
                    <a:pt x="558" y="2631"/>
                  </a:lnTo>
                  <a:lnTo>
                    <a:pt x="555" y="2631"/>
                  </a:lnTo>
                  <a:lnTo>
                    <a:pt x="551" y="2631"/>
                  </a:lnTo>
                  <a:lnTo>
                    <a:pt x="549" y="2630"/>
                  </a:lnTo>
                  <a:lnTo>
                    <a:pt x="503" y="2627"/>
                  </a:lnTo>
                  <a:lnTo>
                    <a:pt x="461" y="2618"/>
                  </a:lnTo>
                  <a:lnTo>
                    <a:pt x="421" y="2602"/>
                  </a:lnTo>
                  <a:lnTo>
                    <a:pt x="384" y="2582"/>
                  </a:lnTo>
                  <a:lnTo>
                    <a:pt x="350" y="2557"/>
                  </a:lnTo>
                  <a:lnTo>
                    <a:pt x="321" y="2526"/>
                  </a:lnTo>
                  <a:lnTo>
                    <a:pt x="295" y="2493"/>
                  </a:lnTo>
                  <a:lnTo>
                    <a:pt x="274" y="2455"/>
                  </a:lnTo>
                  <a:lnTo>
                    <a:pt x="260" y="2415"/>
                  </a:lnTo>
                  <a:lnTo>
                    <a:pt x="249" y="2373"/>
                  </a:lnTo>
                  <a:lnTo>
                    <a:pt x="246" y="2329"/>
                  </a:lnTo>
                  <a:lnTo>
                    <a:pt x="246" y="1991"/>
                  </a:lnTo>
                  <a:lnTo>
                    <a:pt x="211" y="1991"/>
                  </a:lnTo>
                  <a:lnTo>
                    <a:pt x="176" y="1989"/>
                  </a:lnTo>
                  <a:lnTo>
                    <a:pt x="143" y="1983"/>
                  </a:lnTo>
                  <a:lnTo>
                    <a:pt x="114" y="1973"/>
                  </a:lnTo>
                  <a:lnTo>
                    <a:pt x="87" y="1961"/>
                  </a:lnTo>
                  <a:lnTo>
                    <a:pt x="62" y="1944"/>
                  </a:lnTo>
                  <a:lnTo>
                    <a:pt x="41" y="1924"/>
                  </a:lnTo>
                  <a:lnTo>
                    <a:pt x="24" y="1900"/>
                  </a:lnTo>
                  <a:lnTo>
                    <a:pt x="12" y="1874"/>
                  </a:lnTo>
                  <a:lnTo>
                    <a:pt x="3" y="1846"/>
                  </a:lnTo>
                  <a:lnTo>
                    <a:pt x="0" y="1817"/>
                  </a:lnTo>
                  <a:lnTo>
                    <a:pt x="0" y="1787"/>
                  </a:lnTo>
                  <a:lnTo>
                    <a:pt x="5" y="1756"/>
                  </a:lnTo>
                  <a:lnTo>
                    <a:pt x="16" y="1724"/>
                  </a:lnTo>
                  <a:lnTo>
                    <a:pt x="30" y="1693"/>
                  </a:lnTo>
                  <a:lnTo>
                    <a:pt x="247" y="1279"/>
                  </a:lnTo>
                  <a:lnTo>
                    <a:pt x="247" y="1114"/>
                  </a:lnTo>
                  <a:lnTo>
                    <a:pt x="250" y="1034"/>
                  </a:lnTo>
                  <a:lnTo>
                    <a:pt x="257" y="956"/>
                  </a:lnTo>
                  <a:lnTo>
                    <a:pt x="271" y="878"/>
                  </a:lnTo>
                  <a:lnTo>
                    <a:pt x="289" y="802"/>
                  </a:lnTo>
                  <a:lnTo>
                    <a:pt x="313" y="728"/>
                  </a:lnTo>
                  <a:lnTo>
                    <a:pt x="341" y="655"/>
                  </a:lnTo>
                  <a:lnTo>
                    <a:pt x="374" y="586"/>
                  </a:lnTo>
                  <a:lnTo>
                    <a:pt x="412" y="518"/>
                  </a:lnTo>
                  <a:lnTo>
                    <a:pt x="453" y="453"/>
                  </a:lnTo>
                  <a:lnTo>
                    <a:pt x="498" y="390"/>
                  </a:lnTo>
                  <a:lnTo>
                    <a:pt x="549" y="330"/>
                  </a:lnTo>
                  <a:lnTo>
                    <a:pt x="602" y="274"/>
                  </a:lnTo>
                  <a:lnTo>
                    <a:pt x="659" y="223"/>
                  </a:lnTo>
                  <a:lnTo>
                    <a:pt x="721" y="173"/>
                  </a:lnTo>
                  <a:lnTo>
                    <a:pt x="785" y="129"/>
                  </a:lnTo>
                  <a:lnTo>
                    <a:pt x="854" y="89"/>
                  </a:lnTo>
                  <a:lnTo>
                    <a:pt x="924" y="52"/>
                  </a:lnTo>
                  <a:lnTo>
                    <a:pt x="983" y="27"/>
                  </a:lnTo>
                  <a:lnTo>
                    <a:pt x="1045" y="3"/>
                  </a:lnTo>
                  <a:lnTo>
                    <a:pt x="10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89" name="Group 88">
            <a:extLst>
              <a:ext uri="{FF2B5EF4-FFF2-40B4-BE49-F238E27FC236}">
                <a16:creationId xmlns:a16="http://schemas.microsoft.com/office/drawing/2014/main" id="{401DE156-D082-1984-AAD6-DA5B68BCC8B3}"/>
              </a:ext>
            </a:extLst>
          </p:cNvPr>
          <p:cNvGrpSpPr/>
          <p:nvPr userDrawn="1"/>
        </p:nvGrpSpPr>
        <p:grpSpPr>
          <a:xfrm>
            <a:off x="1543861" y="3935119"/>
            <a:ext cx="368379" cy="852170"/>
            <a:chOff x="5402263" y="3448050"/>
            <a:chExt cx="577849" cy="581025"/>
          </a:xfrm>
          <a:solidFill>
            <a:schemeClr val="tx1"/>
          </a:solidFill>
        </p:grpSpPr>
        <p:sp>
          <p:nvSpPr>
            <p:cNvPr id="90" name="Freeform 217">
              <a:extLst>
                <a:ext uri="{FF2B5EF4-FFF2-40B4-BE49-F238E27FC236}">
                  <a16:creationId xmlns:a16="http://schemas.microsoft.com/office/drawing/2014/main" id="{2B6593EB-F9CB-C465-1A91-4783D5D0C580}"/>
                </a:ext>
              </a:extLst>
            </p:cNvPr>
            <p:cNvSpPr>
              <a:spLocks/>
            </p:cNvSpPr>
            <p:nvPr/>
          </p:nvSpPr>
          <p:spPr bwMode="auto">
            <a:xfrm>
              <a:off x="5402263" y="3636963"/>
              <a:ext cx="77787" cy="28575"/>
            </a:xfrm>
            <a:custGeom>
              <a:avLst/>
              <a:gdLst>
                <a:gd name="T0" fmla="*/ 88 w 494"/>
                <a:gd name="T1" fmla="*/ 0 h 177"/>
                <a:gd name="T2" fmla="*/ 406 w 494"/>
                <a:gd name="T3" fmla="*/ 0 h 177"/>
                <a:gd name="T4" fmla="*/ 429 w 494"/>
                <a:gd name="T5" fmla="*/ 3 h 177"/>
                <a:gd name="T6" fmla="*/ 450 w 494"/>
                <a:gd name="T7" fmla="*/ 12 h 177"/>
                <a:gd name="T8" fmla="*/ 469 w 494"/>
                <a:gd name="T9" fmla="*/ 25 h 177"/>
                <a:gd name="T10" fmla="*/ 482 w 494"/>
                <a:gd name="T11" fmla="*/ 43 h 177"/>
                <a:gd name="T12" fmla="*/ 491 w 494"/>
                <a:gd name="T13" fmla="*/ 65 h 177"/>
                <a:gd name="T14" fmla="*/ 494 w 494"/>
                <a:gd name="T15" fmla="*/ 89 h 177"/>
                <a:gd name="T16" fmla="*/ 491 w 494"/>
                <a:gd name="T17" fmla="*/ 112 h 177"/>
                <a:gd name="T18" fmla="*/ 482 w 494"/>
                <a:gd name="T19" fmla="*/ 133 h 177"/>
                <a:gd name="T20" fmla="*/ 469 w 494"/>
                <a:gd name="T21" fmla="*/ 151 h 177"/>
                <a:gd name="T22" fmla="*/ 450 w 494"/>
                <a:gd name="T23" fmla="*/ 165 h 177"/>
                <a:gd name="T24" fmla="*/ 429 w 494"/>
                <a:gd name="T25" fmla="*/ 174 h 177"/>
                <a:gd name="T26" fmla="*/ 406 w 494"/>
                <a:gd name="T27" fmla="*/ 177 h 177"/>
                <a:gd name="T28" fmla="*/ 88 w 494"/>
                <a:gd name="T29" fmla="*/ 177 h 177"/>
                <a:gd name="T30" fmla="*/ 65 w 494"/>
                <a:gd name="T31" fmla="*/ 174 h 177"/>
                <a:gd name="T32" fmla="*/ 44 w 494"/>
                <a:gd name="T33" fmla="*/ 165 h 177"/>
                <a:gd name="T34" fmla="*/ 25 w 494"/>
                <a:gd name="T35" fmla="*/ 151 h 177"/>
                <a:gd name="T36" fmla="*/ 12 w 494"/>
                <a:gd name="T37" fmla="*/ 133 h 177"/>
                <a:gd name="T38" fmla="*/ 3 w 494"/>
                <a:gd name="T39" fmla="*/ 112 h 177"/>
                <a:gd name="T40" fmla="*/ 0 w 494"/>
                <a:gd name="T41" fmla="*/ 89 h 177"/>
                <a:gd name="T42" fmla="*/ 3 w 494"/>
                <a:gd name="T43" fmla="*/ 65 h 177"/>
                <a:gd name="T44" fmla="*/ 12 w 494"/>
                <a:gd name="T45" fmla="*/ 43 h 177"/>
                <a:gd name="T46" fmla="*/ 25 w 494"/>
                <a:gd name="T47" fmla="*/ 25 h 177"/>
                <a:gd name="T48" fmla="*/ 44 w 494"/>
                <a:gd name="T49" fmla="*/ 12 h 177"/>
                <a:gd name="T50" fmla="*/ 65 w 494"/>
                <a:gd name="T51" fmla="*/ 3 h 177"/>
                <a:gd name="T52" fmla="*/ 88 w 494"/>
                <a:gd name="T5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4" h="177">
                  <a:moveTo>
                    <a:pt x="88" y="0"/>
                  </a:moveTo>
                  <a:lnTo>
                    <a:pt x="406" y="0"/>
                  </a:lnTo>
                  <a:lnTo>
                    <a:pt x="429" y="3"/>
                  </a:lnTo>
                  <a:lnTo>
                    <a:pt x="450" y="12"/>
                  </a:lnTo>
                  <a:lnTo>
                    <a:pt x="469" y="25"/>
                  </a:lnTo>
                  <a:lnTo>
                    <a:pt x="482" y="43"/>
                  </a:lnTo>
                  <a:lnTo>
                    <a:pt x="491" y="65"/>
                  </a:lnTo>
                  <a:lnTo>
                    <a:pt x="494" y="89"/>
                  </a:lnTo>
                  <a:lnTo>
                    <a:pt x="491" y="112"/>
                  </a:lnTo>
                  <a:lnTo>
                    <a:pt x="482" y="133"/>
                  </a:lnTo>
                  <a:lnTo>
                    <a:pt x="469" y="151"/>
                  </a:lnTo>
                  <a:lnTo>
                    <a:pt x="450" y="165"/>
                  </a:lnTo>
                  <a:lnTo>
                    <a:pt x="429" y="174"/>
                  </a:lnTo>
                  <a:lnTo>
                    <a:pt x="406" y="177"/>
                  </a:lnTo>
                  <a:lnTo>
                    <a:pt x="88" y="177"/>
                  </a:lnTo>
                  <a:lnTo>
                    <a:pt x="65" y="174"/>
                  </a:lnTo>
                  <a:lnTo>
                    <a:pt x="44" y="165"/>
                  </a:lnTo>
                  <a:lnTo>
                    <a:pt x="25" y="151"/>
                  </a:lnTo>
                  <a:lnTo>
                    <a:pt x="12" y="133"/>
                  </a:lnTo>
                  <a:lnTo>
                    <a:pt x="3" y="112"/>
                  </a:lnTo>
                  <a:lnTo>
                    <a:pt x="0" y="89"/>
                  </a:lnTo>
                  <a:lnTo>
                    <a:pt x="3" y="65"/>
                  </a:lnTo>
                  <a:lnTo>
                    <a:pt x="12" y="43"/>
                  </a:lnTo>
                  <a:lnTo>
                    <a:pt x="25" y="25"/>
                  </a:lnTo>
                  <a:lnTo>
                    <a:pt x="44" y="12"/>
                  </a:lnTo>
                  <a:lnTo>
                    <a:pt x="65" y="3"/>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 name="Freeform 218">
              <a:extLst>
                <a:ext uri="{FF2B5EF4-FFF2-40B4-BE49-F238E27FC236}">
                  <a16:creationId xmlns:a16="http://schemas.microsoft.com/office/drawing/2014/main" id="{C3DCF60C-33AA-3A57-9B58-F56894734E68}"/>
                </a:ext>
              </a:extLst>
            </p:cNvPr>
            <p:cNvSpPr>
              <a:spLocks/>
            </p:cNvSpPr>
            <p:nvPr/>
          </p:nvSpPr>
          <p:spPr bwMode="auto">
            <a:xfrm>
              <a:off x="5902325" y="3636963"/>
              <a:ext cx="77787" cy="28575"/>
            </a:xfrm>
            <a:custGeom>
              <a:avLst/>
              <a:gdLst>
                <a:gd name="T0" fmla="*/ 89 w 494"/>
                <a:gd name="T1" fmla="*/ 0 h 177"/>
                <a:gd name="T2" fmla="*/ 407 w 494"/>
                <a:gd name="T3" fmla="*/ 0 h 177"/>
                <a:gd name="T4" fmla="*/ 430 w 494"/>
                <a:gd name="T5" fmla="*/ 3 h 177"/>
                <a:gd name="T6" fmla="*/ 451 w 494"/>
                <a:gd name="T7" fmla="*/ 12 h 177"/>
                <a:gd name="T8" fmla="*/ 469 w 494"/>
                <a:gd name="T9" fmla="*/ 25 h 177"/>
                <a:gd name="T10" fmla="*/ 482 w 494"/>
                <a:gd name="T11" fmla="*/ 43 h 177"/>
                <a:gd name="T12" fmla="*/ 491 w 494"/>
                <a:gd name="T13" fmla="*/ 65 h 177"/>
                <a:gd name="T14" fmla="*/ 494 w 494"/>
                <a:gd name="T15" fmla="*/ 89 h 177"/>
                <a:gd name="T16" fmla="*/ 491 w 494"/>
                <a:gd name="T17" fmla="*/ 112 h 177"/>
                <a:gd name="T18" fmla="*/ 482 w 494"/>
                <a:gd name="T19" fmla="*/ 133 h 177"/>
                <a:gd name="T20" fmla="*/ 469 w 494"/>
                <a:gd name="T21" fmla="*/ 151 h 177"/>
                <a:gd name="T22" fmla="*/ 451 w 494"/>
                <a:gd name="T23" fmla="*/ 165 h 177"/>
                <a:gd name="T24" fmla="*/ 430 w 494"/>
                <a:gd name="T25" fmla="*/ 174 h 177"/>
                <a:gd name="T26" fmla="*/ 407 w 494"/>
                <a:gd name="T27" fmla="*/ 177 h 177"/>
                <a:gd name="T28" fmla="*/ 89 w 494"/>
                <a:gd name="T29" fmla="*/ 177 h 177"/>
                <a:gd name="T30" fmla="*/ 65 w 494"/>
                <a:gd name="T31" fmla="*/ 174 h 177"/>
                <a:gd name="T32" fmla="*/ 44 w 494"/>
                <a:gd name="T33" fmla="*/ 165 h 177"/>
                <a:gd name="T34" fmla="*/ 27 w 494"/>
                <a:gd name="T35" fmla="*/ 151 h 177"/>
                <a:gd name="T36" fmla="*/ 12 w 494"/>
                <a:gd name="T37" fmla="*/ 133 h 177"/>
                <a:gd name="T38" fmla="*/ 3 w 494"/>
                <a:gd name="T39" fmla="*/ 112 h 177"/>
                <a:gd name="T40" fmla="*/ 0 w 494"/>
                <a:gd name="T41" fmla="*/ 89 h 177"/>
                <a:gd name="T42" fmla="*/ 3 w 494"/>
                <a:gd name="T43" fmla="*/ 65 h 177"/>
                <a:gd name="T44" fmla="*/ 12 w 494"/>
                <a:gd name="T45" fmla="*/ 43 h 177"/>
                <a:gd name="T46" fmla="*/ 27 w 494"/>
                <a:gd name="T47" fmla="*/ 25 h 177"/>
                <a:gd name="T48" fmla="*/ 44 w 494"/>
                <a:gd name="T49" fmla="*/ 12 h 177"/>
                <a:gd name="T50" fmla="*/ 65 w 494"/>
                <a:gd name="T51" fmla="*/ 3 h 177"/>
                <a:gd name="T52" fmla="*/ 89 w 494"/>
                <a:gd name="T5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4" h="177">
                  <a:moveTo>
                    <a:pt x="89" y="0"/>
                  </a:moveTo>
                  <a:lnTo>
                    <a:pt x="407" y="0"/>
                  </a:lnTo>
                  <a:lnTo>
                    <a:pt x="430" y="3"/>
                  </a:lnTo>
                  <a:lnTo>
                    <a:pt x="451" y="12"/>
                  </a:lnTo>
                  <a:lnTo>
                    <a:pt x="469" y="25"/>
                  </a:lnTo>
                  <a:lnTo>
                    <a:pt x="482" y="43"/>
                  </a:lnTo>
                  <a:lnTo>
                    <a:pt x="491" y="65"/>
                  </a:lnTo>
                  <a:lnTo>
                    <a:pt x="494" y="89"/>
                  </a:lnTo>
                  <a:lnTo>
                    <a:pt x="491" y="112"/>
                  </a:lnTo>
                  <a:lnTo>
                    <a:pt x="482" y="133"/>
                  </a:lnTo>
                  <a:lnTo>
                    <a:pt x="469" y="151"/>
                  </a:lnTo>
                  <a:lnTo>
                    <a:pt x="451" y="165"/>
                  </a:lnTo>
                  <a:lnTo>
                    <a:pt x="430" y="174"/>
                  </a:lnTo>
                  <a:lnTo>
                    <a:pt x="407" y="177"/>
                  </a:lnTo>
                  <a:lnTo>
                    <a:pt x="89" y="177"/>
                  </a:lnTo>
                  <a:lnTo>
                    <a:pt x="65" y="174"/>
                  </a:lnTo>
                  <a:lnTo>
                    <a:pt x="44" y="165"/>
                  </a:lnTo>
                  <a:lnTo>
                    <a:pt x="27" y="151"/>
                  </a:lnTo>
                  <a:lnTo>
                    <a:pt x="12" y="133"/>
                  </a:lnTo>
                  <a:lnTo>
                    <a:pt x="3" y="112"/>
                  </a:lnTo>
                  <a:lnTo>
                    <a:pt x="0" y="89"/>
                  </a:lnTo>
                  <a:lnTo>
                    <a:pt x="3" y="65"/>
                  </a:lnTo>
                  <a:lnTo>
                    <a:pt x="12" y="43"/>
                  </a:lnTo>
                  <a:lnTo>
                    <a:pt x="27" y="25"/>
                  </a:lnTo>
                  <a:lnTo>
                    <a:pt x="44" y="12"/>
                  </a:lnTo>
                  <a:lnTo>
                    <a:pt x="65" y="3"/>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219">
              <a:extLst>
                <a:ext uri="{FF2B5EF4-FFF2-40B4-BE49-F238E27FC236}">
                  <a16:creationId xmlns:a16="http://schemas.microsoft.com/office/drawing/2014/main" id="{F4536BAA-7C7F-1367-C705-C88A0D70517C}"/>
                </a:ext>
              </a:extLst>
            </p:cNvPr>
            <p:cNvSpPr>
              <a:spLocks/>
            </p:cNvSpPr>
            <p:nvPr/>
          </p:nvSpPr>
          <p:spPr bwMode="auto">
            <a:xfrm>
              <a:off x="5464175" y="3814763"/>
              <a:ext cx="65087" cy="65088"/>
            </a:xfrm>
            <a:custGeom>
              <a:avLst/>
              <a:gdLst>
                <a:gd name="T0" fmla="*/ 310 w 407"/>
                <a:gd name="T1" fmla="*/ 0 h 408"/>
                <a:gd name="T2" fmla="*/ 329 w 407"/>
                <a:gd name="T3" fmla="*/ 0 h 408"/>
                <a:gd name="T4" fmla="*/ 348 w 407"/>
                <a:gd name="T5" fmla="*/ 3 h 408"/>
                <a:gd name="T6" fmla="*/ 366 w 407"/>
                <a:gd name="T7" fmla="*/ 12 h 408"/>
                <a:gd name="T8" fmla="*/ 382 w 407"/>
                <a:gd name="T9" fmla="*/ 24 h 408"/>
                <a:gd name="T10" fmla="*/ 394 w 407"/>
                <a:gd name="T11" fmla="*/ 41 h 408"/>
                <a:gd name="T12" fmla="*/ 403 w 407"/>
                <a:gd name="T13" fmla="*/ 59 h 408"/>
                <a:gd name="T14" fmla="*/ 407 w 407"/>
                <a:gd name="T15" fmla="*/ 78 h 408"/>
                <a:gd name="T16" fmla="*/ 407 w 407"/>
                <a:gd name="T17" fmla="*/ 98 h 408"/>
                <a:gd name="T18" fmla="*/ 403 w 407"/>
                <a:gd name="T19" fmla="*/ 116 h 408"/>
                <a:gd name="T20" fmla="*/ 394 w 407"/>
                <a:gd name="T21" fmla="*/ 134 h 408"/>
                <a:gd name="T22" fmla="*/ 382 w 407"/>
                <a:gd name="T23" fmla="*/ 150 h 408"/>
                <a:gd name="T24" fmla="*/ 151 w 407"/>
                <a:gd name="T25" fmla="*/ 381 h 408"/>
                <a:gd name="T26" fmla="*/ 137 w 407"/>
                <a:gd name="T27" fmla="*/ 394 h 408"/>
                <a:gd name="T28" fmla="*/ 122 w 407"/>
                <a:gd name="T29" fmla="*/ 401 h 408"/>
                <a:gd name="T30" fmla="*/ 105 w 407"/>
                <a:gd name="T31" fmla="*/ 406 h 408"/>
                <a:gd name="T32" fmla="*/ 89 w 407"/>
                <a:gd name="T33" fmla="*/ 408 h 408"/>
                <a:gd name="T34" fmla="*/ 71 w 407"/>
                <a:gd name="T35" fmla="*/ 406 h 408"/>
                <a:gd name="T36" fmla="*/ 56 w 407"/>
                <a:gd name="T37" fmla="*/ 401 h 408"/>
                <a:gd name="T38" fmla="*/ 40 w 407"/>
                <a:gd name="T39" fmla="*/ 394 h 408"/>
                <a:gd name="T40" fmla="*/ 26 w 407"/>
                <a:gd name="T41" fmla="*/ 381 h 408"/>
                <a:gd name="T42" fmla="*/ 14 w 407"/>
                <a:gd name="T43" fmla="*/ 366 h 408"/>
                <a:gd name="T44" fmla="*/ 5 w 407"/>
                <a:gd name="T45" fmla="*/ 348 h 408"/>
                <a:gd name="T46" fmla="*/ 0 w 407"/>
                <a:gd name="T47" fmla="*/ 329 h 408"/>
                <a:gd name="T48" fmla="*/ 0 w 407"/>
                <a:gd name="T49" fmla="*/ 309 h 408"/>
                <a:gd name="T50" fmla="*/ 5 w 407"/>
                <a:gd name="T51" fmla="*/ 290 h 408"/>
                <a:gd name="T52" fmla="*/ 14 w 407"/>
                <a:gd name="T53" fmla="*/ 273 h 408"/>
                <a:gd name="T54" fmla="*/ 26 w 407"/>
                <a:gd name="T55" fmla="*/ 256 h 408"/>
                <a:gd name="T56" fmla="*/ 257 w 407"/>
                <a:gd name="T57" fmla="*/ 24 h 408"/>
                <a:gd name="T58" fmla="*/ 273 w 407"/>
                <a:gd name="T59" fmla="*/ 12 h 408"/>
                <a:gd name="T60" fmla="*/ 291 w 407"/>
                <a:gd name="T61" fmla="*/ 3 h 408"/>
                <a:gd name="T62" fmla="*/ 310 w 407"/>
                <a:gd name="T6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8">
                  <a:moveTo>
                    <a:pt x="310" y="0"/>
                  </a:moveTo>
                  <a:lnTo>
                    <a:pt x="329" y="0"/>
                  </a:lnTo>
                  <a:lnTo>
                    <a:pt x="348" y="3"/>
                  </a:lnTo>
                  <a:lnTo>
                    <a:pt x="366" y="12"/>
                  </a:lnTo>
                  <a:lnTo>
                    <a:pt x="382" y="24"/>
                  </a:lnTo>
                  <a:lnTo>
                    <a:pt x="394" y="41"/>
                  </a:lnTo>
                  <a:lnTo>
                    <a:pt x="403" y="59"/>
                  </a:lnTo>
                  <a:lnTo>
                    <a:pt x="407" y="78"/>
                  </a:lnTo>
                  <a:lnTo>
                    <a:pt x="407" y="98"/>
                  </a:lnTo>
                  <a:lnTo>
                    <a:pt x="403" y="116"/>
                  </a:lnTo>
                  <a:lnTo>
                    <a:pt x="394" y="134"/>
                  </a:lnTo>
                  <a:lnTo>
                    <a:pt x="382" y="150"/>
                  </a:lnTo>
                  <a:lnTo>
                    <a:pt x="151" y="381"/>
                  </a:lnTo>
                  <a:lnTo>
                    <a:pt x="137" y="394"/>
                  </a:lnTo>
                  <a:lnTo>
                    <a:pt x="122" y="401"/>
                  </a:lnTo>
                  <a:lnTo>
                    <a:pt x="105" y="406"/>
                  </a:lnTo>
                  <a:lnTo>
                    <a:pt x="89" y="408"/>
                  </a:lnTo>
                  <a:lnTo>
                    <a:pt x="71" y="406"/>
                  </a:lnTo>
                  <a:lnTo>
                    <a:pt x="56" y="401"/>
                  </a:lnTo>
                  <a:lnTo>
                    <a:pt x="40" y="394"/>
                  </a:lnTo>
                  <a:lnTo>
                    <a:pt x="26" y="381"/>
                  </a:lnTo>
                  <a:lnTo>
                    <a:pt x="14" y="366"/>
                  </a:lnTo>
                  <a:lnTo>
                    <a:pt x="5" y="348"/>
                  </a:lnTo>
                  <a:lnTo>
                    <a:pt x="0" y="329"/>
                  </a:lnTo>
                  <a:lnTo>
                    <a:pt x="0" y="309"/>
                  </a:lnTo>
                  <a:lnTo>
                    <a:pt x="5" y="290"/>
                  </a:lnTo>
                  <a:lnTo>
                    <a:pt x="14" y="273"/>
                  </a:lnTo>
                  <a:lnTo>
                    <a:pt x="26" y="256"/>
                  </a:lnTo>
                  <a:lnTo>
                    <a:pt x="257" y="24"/>
                  </a:lnTo>
                  <a:lnTo>
                    <a:pt x="273" y="12"/>
                  </a:lnTo>
                  <a:lnTo>
                    <a:pt x="291" y="3"/>
                  </a:lnTo>
                  <a:lnTo>
                    <a:pt x="3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220">
              <a:extLst>
                <a:ext uri="{FF2B5EF4-FFF2-40B4-BE49-F238E27FC236}">
                  <a16:creationId xmlns:a16="http://schemas.microsoft.com/office/drawing/2014/main" id="{D68CB16D-3458-12AF-19E3-F9E49020A10E}"/>
                </a:ext>
              </a:extLst>
            </p:cNvPr>
            <p:cNvSpPr>
              <a:spLocks/>
            </p:cNvSpPr>
            <p:nvPr/>
          </p:nvSpPr>
          <p:spPr bwMode="auto">
            <a:xfrm>
              <a:off x="5829300" y="3448050"/>
              <a:ext cx="63500" cy="63500"/>
            </a:xfrm>
            <a:custGeom>
              <a:avLst/>
              <a:gdLst>
                <a:gd name="T0" fmla="*/ 303 w 401"/>
                <a:gd name="T1" fmla="*/ 0 h 403"/>
                <a:gd name="T2" fmla="*/ 322 w 401"/>
                <a:gd name="T3" fmla="*/ 0 h 403"/>
                <a:gd name="T4" fmla="*/ 341 w 401"/>
                <a:gd name="T5" fmla="*/ 4 h 403"/>
                <a:gd name="T6" fmla="*/ 360 w 401"/>
                <a:gd name="T7" fmla="*/ 13 h 403"/>
                <a:gd name="T8" fmla="*/ 375 w 401"/>
                <a:gd name="T9" fmla="*/ 26 h 403"/>
                <a:gd name="T10" fmla="*/ 387 w 401"/>
                <a:gd name="T11" fmla="*/ 42 h 403"/>
                <a:gd name="T12" fmla="*/ 396 w 401"/>
                <a:gd name="T13" fmla="*/ 60 h 403"/>
                <a:gd name="T14" fmla="*/ 401 w 401"/>
                <a:gd name="T15" fmla="*/ 79 h 403"/>
                <a:gd name="T16" fmla="*/ 401 w 401"/>
                <a:gd name="T17" fmla="*/ 99 h 403"/>
                <a:gd name="T18" fmla="*/ 396 w 401"/>
                <a:gd name="T19" fmla="*/ 118 h 403"/>
                <a:gd name="T20" fmla="*/ 387 w 401"/>
                <a:gd name="T21" fmla="*/ 135 h 403"/>
                <a:gd name="T22" fmla="*/ 375 w 401"/>
                <a:gd name="T23" fmla="*/ 151 h 403"/>
                <a:gd name="T24" fmla="*/ 151 w 401"/>
                <a:gd name="T25" fmla="*/ 377 h 403"/>
                <a:gd name="T26" fmla="*/ 136 w 401"/>
                <a:gd name="T27" fmla="*/ 388 h 403"/>
                <a:gd name="T28" fmla="*/ 121 w 401"/>
                <a:gd name="T29" fmla="*/ 396 h 403"/>
                <a:gd name="T30" fmla="*/ 105 w 401"/>
                <a:gd name="T31" fmla="*/ 400 h 403"/>
                <a:gd name="T32" fmla="*/ 88 w 401"/>
                <a:gd name="T33" fmla="*/ 403 h 403"/>
                <a:gd name="T34" fmla="*/ 71 w 401"/>
                <a:gd name="T35" fmla="*/ 400 h 403"/>
                <a:gd name="T36" fmla="*/ 55 w 401"/>
                <a:gd name="T37" fmla="*/ 396 h 403"/>
                <a:gd name="T38" fmla="*/ 39 w 401"/>
                <a:gd name="T39" fmla="*/ 388 h 403"/>
                <a:gd name="T40" fmla="*/ 26 w 401"/>
                <a:gd name="T41" fmla="*/ 377 h 403"/>
                <a:gd name="T42" fmla="*/ 13 w 401"/>
                <a:gd name="T43" fmla="*/ 360 h 403"/>
                <a:gd name="T44" fmla="*/ 5 w 401"/>
                <a:gd name="T45" fmla="*/ 343 h 403"/>
                <a:gd name="T46" fmla="*/ 0 w 401"/>
                <a:gd name="T47" fmla="*/ 324 h 403"/>
                <a:gd name="T48" fmla="*/ 0 w 401"/>
                <a:gd name="T49" fmla="*/ 304 h 403"/>
                <a:gd name="T50" fmla="*/ 5 w 401"/>
                <a:gd name="T51" fmla="*/ 285 h 403"/>
                <a:gd name="T52" fmla="*/ 13 w 401"/>
                <a:gd name="T53" fmla="*/ 267 h 403"/>
                <a:gd name="T54" fmla="*/ 26 w 401"/>
                <a:gd name="T55" fmla="*/ 252 h 403"/>
                <a:gd name="T56" fmla="*/ 250 w 401"/>
                <a:gd name="T57" fmla="*/ 26 h 403"/>
                <a:gd name="T58" fmla="*/ 267 w 401"/>
                <a:gd name="T59" fmla="*/ 13 h 403"/>
                <a:gd name="T60" fmla="*/ 285 w 401"/>
                <a:gd name="T61" fmla="*/ 4 h 403"/>
                <a:gd name="T62" fmla="*/ 303 w 401"/>
                <a:gd name="T6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403">
                  <a:moveTo>
                    <a:pt x="303" y="0"/>
                  </a:moveTo>
                  <a:lnTo>
                    <a:pt x="322" y="0"/>
                  </a:lnTo>
                  <a:lnTo>
                    <a:pt x="341" y="4"/>
                  </a:lnTo>
                  <a:lnTo>
                    <a:pt x="360" y="13"/>
                  </a:lnTo>
                  <a:lnTo>
                    <a:pt x="375" y="26"/>
                  </a:lnTo>
                  <a:lnTo>
                    <a:pt x="387" y="42"/>
                  </a:lnTo>
                  <a:lnTo>
                    <a:pt x="396" y="60"/>
                  </a:lnTo>
                  <a:lnTo>
                    <a:pt x="401" y="79"/>
                  </a:lnTo>
                  <a:lnTo>
                    <a:pt x="401" y="99"/>
                  </a:lnTo>
                  <a:lnTo>
                    <a:pt x="396" y="118"/>
                  </a:lnTo>
                  <a:lnTo>
                    <a:pt x="387" y="135"/>
                  </a:lnTo>
                  <a:lnTo>
                    <a:pt x="375" y="151"/>
                  </a:lnTo>
                  <a:lnTo>
                    <a:pt x="151" y="377"/>
                  </a:lnTo>
                  <a:lnTo>
                    <a:pt x="136" y="388"/>
                  </a:lnTo>
                  <a:lnTo>
                    <a:pt x="121" y="396"/>
                  </a:lnTo>
                  <a:lnTo>
                    <a:pt x="105" y="400"/>
                  </a:lnTo>
                  <a:lnTo>
                    <a:pt x="88" y="403"/>
                  </a:lnTo>
                  <a:lnTo>
                    <a:pt x="71" y="400"/>
                  </a:lnTo>
                  <a:lnTo>
                    <a:pt x="55" y="396"/>
                  </a:lnTo>
                  <a:lnTo>
                    <a:pt x="39" y="388"/>
                  </a:lnTo>
                  <a:lnTo>
                    <a:pt x="26" y="377"/>
                  </a:lnTo>
                  <a:lnTo>
                    <a:pt x="13" y="360"/>
                  </a:lnTo>
                  <a:lnTo>
                    <a:pt x="5" y="343"/>
                  </a:lnTo>
                  <a:lnTo>
                    <a:pt x="0" y="324"/>
                  </a:lnTo>
                  <a:lnTo>
                    <a:pt x="0" y="304"/>
                  </a:lnTo>
                  <a:lnTo>
                    <a:pt x="5" y="285"/>
                  </a:lnTo>
                  <a:lnTo>
                    <a:pt x="13" y="267"/>
                  </a:lnTo>
                  <a:lnTo>
                    <a:pt x="26" y="252"/>
                  </a:lnTo>
                  <a:lnTo>
                    <a:pt x="250" y="26"/>
                  </a:lnTo>
                  <a:lnTo>
                    <a:pt x="267" y="13"/>
                  </a:lnTo>
                  <a:lnTo>
                    <a:pt x="285" y="4"/>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221">
              <a:extLst>
                <a:ext uri="{FF2B5EF4-FFF2-40B4-BE49-F238E27FC236}">
                  <a16:creationId xmlns:a16="http://schemas.microsoft.com/office/drawing/2014/main" id="{939E7A5D-147D-14F5-A4B2-0F5C9102D437}"/>
                </a:ext>
              </a:extLst>
            </p:cNvPr>
            <p:cNvSpPr>
              <a:spLocks/>
            </p:cNvSpPr>
            <p:nvPr/>
          </p:nvSpPr>
          <p:spPr bwMode="auto">
            <a:xfrm>
              <a:off x="5489575" y="3448050"/>
              <a:ext cx="63500" cy="63500"/>
            </a:xfrm>
            <a:custGeom>
              <a:avLst/>
              <a:gdLst>
                <a:gd name="T0" fmla="*/ 97 w 400"/>
                <a:gd name="T1" fmla="*/ 0 h 402"/>
                <a:gd name="T2" fmla="*/ 117 w 400"/>
                <a:gd name="T3" fmla="*/ 3 h 402"/>
                <a:gd name="T4" fmla="*/ 135 w 400"/>
                <a:gd name="T5" fmla="*/ 12 h 402"/>
                <a:gd name="T6" fmla="*/ 150 w 400"/>
                <a:gd name="T7" fmla="*/ 25 h 402"/>
                <a:gd name="T8" fmla="*/ 375 w 400"/>
                <a:gd name="T9" fmla="*/ 251 h 402"/>
                <a:gd name="T10" fmla="*/ 388 w 400"/>
                <a:gd name="T11" fmla="*/ 266 h 402"/>
                <a:gd name="T12" fmla="*/ 396 w 400"/>
                <a:gd name="T13" fmla="*/ 284 h 402"/>
                <a:gd name="T14" fmla="*/ 400 w 400"/>
                <a:gd name="T15" fmla="*/ 303 h 402"/>
                <a:gd name="T16" fmla="*/ 400 w 400"/>
                <a:gd name="T17" fmla="*/ 323 h 402"/>
                <a:gd name="T18" fmla="*/ 396 w 400"/>
                <a:gd name="T19" fmla="*/ 342 h 402"/>
                <a:gd name="T20" fmla="*/ 388 w 400"/>
                <a:gd name="T21" fmla="*/ 359 h 402"/>
                <a:gd name="T22" fmla="*/ 375 w 400"/>
                <a:gd name="T23" fmla="*/ 375 h 402"/>
                <a:gd name="T24" fmla="*/ 361 w 400"/>
                <a:gd name="T25" fmla="*/ 387 h 402"/>
                <a:gd name="T26" fmla="*/ 346 w 400"/>
                <a:gd name="T27" fmla="*/ 395 h 402"/>
                <a:gd name="T28" fmla="*/ 329 w 400"/>
                <a:gd name="T29" fmla="*/ 399 h 402"/>
                <a:gd name="T30" fmla="*/ 313 w 400"/>
                <a:gd name="T31" fmla="*/ 402 h 402"/>
                <a:gd name="T32" fmla="*/ 296 w 400"/>
                <a:gd name="T33" fmla="*/ 399 h 402"/>
                <a:gd name="T34" fmla="*/ 280 w 400"/>
                <a:gd name="T35" fmla="*/ 395 h 402"/>
                <a:gd name="T36" fmla="*/ 264 w 400"/>
                <a:gd name="T37" fmla="*/ 387 h 402"/>
                <a:gd name="T38" fmla="*/ 250 w 400"/>
                <a:gd name="T39" fmla="*/ 375 h 402"/>
                <a:gd name="T40" fmla="*/ 25 w 400"/>
                <a:gd name="T41" fmla="*/ 150 h 402"/>
                <a:gd name="T42" fmla="*/ 13 w 400"/>
                <a:gd name="T43" fmla="*/ 134 h 402"/>
                <a:gd name="T44" fmla="*/ 4 w 400"/>
                <a:gd name="T45" fmla="*/ 117 h 402"/>
                <a:gd name="T46" fmla="*/ 0 w 400"/>
                <a:gd name="T47" fmla="*/ 98 h 402"/>
                <a:gd name="T48" fmla="*/ 0 w 400"/>
                <a:gd name="T49" fmla="*/ 78 h 402"/>
                <a:gd name="T50" fmla="*/ 4 w 400"/>
                <a:gd name="T51" fmla="*/ 59 h 402"/>
                <a:gd name="T52" fmla="*/ 13 w 400"/>
                <a:gd name="T53" fmla="*/ 41 h 402"/>
                <a:gd name="T54" fmla="*/ 25 w 400"/>
                <a:gd name="T55" fmla="*/ 25 h 402"/>
                <a:gd name="T56" fmla="*/ 42 w 400"/>
                <a:gd name="T57" fmla="*/ 12 h 402"/>
                <a:gd name="T58" fmla="*/ 59 w 400"/>
                <a:gd name="T59" fmla="*/ 3 h 402"/>
                <a:gd name="T60" fmla="*/ 78 w 400"/>
                <a:gd name="T61" fmla="*/ 0 h 402"/>
                <a:gd name="T62" fmla="*/ 97 w 400"/>
                <a:gd name="T63"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2">
                  <a:moveTo>
                    <a:pt x="97" y="0"/>
                  </a:moveTo>
                  <a:lnTo>
                    <a:pt x="117" y="3"/>
                  </a:lnTo>
                  <a:lnTo>
                    <a:pt x="135" y="12"/>
                  </a:lnTo>
                  <a:lnTo>
                    <a:pt x="150" y="25"/>
                  </a:lnTo>
                  <a:lnTo>
                    <a:pt x="375" y="251"/>
                  </a:lnTo>
                  <a:lnTo>
                    <a:pt x="388" y="266"/>
                  </a:lnTo>
                  <a:lnTo>
                    <a:pt x="396" y="284"/>
                  </a:lnTo>
                  <a:lnTo>
                    <a:pt x="400" y="303"/>
                  </a:lnTo>
                  <a:lnTo>
                    <a:pt x="400" y="323"/>
                  </a:lnTo>
                  <a:lnTo>
                    <a:pt x="396" y="342"/>
                  </a:lnTo>
                  <a:lnTo>
                    <a:pt x="388" y="359"/>
                  </a:lnTo>
                  <a:lnTo>
                    <a:pt x="375" y="375"/>
                  </a:lnTo>
                  <a:lnTo>
                    <a:pt x="361" y="387"/>
                  </a:lnTo>
                  <a:lnTo>
                    <a:pt x="346" y="395"/>
                  </a:lnTo>
                  <a:lnTo>
                    <a:pt x="329" y="399"/>
                  </a:lnTo>
                  <a:lnTo>
                    <a:pt x="313" y="402"/>
                  </a:lnTo>
                  <a:lnTo>
                    <a:pt x="296" y="399"/>
                  </a:lnTo>
                  <a:lnTo>
                    <a:pt x="280" y="395"/>
                  </a:lnTo>
                  <a:lnTo>
                    <a:pt x="264" y="387"/>
                  </a:lnTo>
                  <a:lnTo>
                    <a:pt x="250" y="375"/>
                  </a:lnTo>
                  <a:lnTo>
                    <a:pt x="25" y="150"/>
                  </a:lnTo>
                  <a:lnTo>
                    <a:pt x="13" y="134"/>
                  </a:lnTo>
                  <a:lnTo>
                    <a:pt x="4" y="117"/>
                  </a:lnTo>
                  <a:lnTo>
                    <a:pt x="0" y="98"/>
                  </a:lnTo>
                  <a:lnTo>
                    <a:pt x="0" y="78"/>
                  </a:lnTo>
                  <a:lnTo>
                    <a:pt x="4" y="59"/>
                  </a:lnTo>
                  <a:lnTo>
                    <a:pt x="13" y="41"/>
                  </a:lnTo>
                  <a:lnTo>
                    <a:pt x="25" y="25"/>
                  </a:lnTo>
                  <a:lnTo>
                    <a:pt x="42" y="12"/>
                  </a:lnTo>
                  <a:lnTo>
                    <a:pt x="59" y="3"/>
                  </a:lnTo>
                  <a:lnTo>
                    <a:pt x="78" y="0"/>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222">
              <a:extLst>
                <a:ext uri="{FF2B5EF4-FFF2-40B4-BE49-F238E27FC236}">
                  <a16:creationId xmlns:a16="http://schemas.microsoft.com/office/drawing/2014/main" id="{B6CA1366-9CE2-2494-CB74-797255845509}"/>
                </a:ext>
              </a:extLst>
            </p:cNvPr>
            <p:cNvSpPr>
              <a:spLocks/>
            </p:cNvSpPr>
            <p:nvPr/>
          </p:nvSpPr>
          <p:spPr bwMode="auto">
            <a:xfrm>
              <a:off x="5854700" y="3814763"/>
              <a:ext cx="65087" cy="65088"/>
            </a:xfrm>
            <a:custGeom>
              <a:avLst/>
              <a:gdLst>
                <a:gd name="T0" fmla="*/ 98 w 406"/>
                <a:gd name="T1" fmla="*/ 0 h 408"/>
                <a:gd name="T2" fmla="*/ 116 w 406"/>
                <a:gd name="T3" fmla="*/ 4 h 408"/>
                <a:gd name="T4" fmla="*/ 135 w 406"/>
                <a:gd name="T5" fmla="*/ 13 h 408"/>
                <a:gd name="T6" fmla="*/ 151 w 406"/>
                <a:gd name="T7" fmla="*/ 25 h 408"/>
                <a:gd name="T8" fmla="*/ 381 w 406"/>
                <a:gd name="T9" fmla="*/ 256 h 408"/>
                <a:gd name="T10" fmla="*/ 394 w 406"/>
                <a:gd name="T11" fmla="*/ 273 h 408"/>
                <a:gd name="T12" fmla="*/ 402 w 406"/>
                <a:gd name="T13" fmla="*/ 290 h 408"/>
                <a:gd name="T14" fmla="*/ 406 w 406"/>
                <a:gd name="T15" fmla="*/ 309 h 408"/>
                <a:gd name="T16" fmla="*/ 406 w 406"/>
                <a:gd name="T17" fmla="*/ 329 h 408"/>
                <a:gd name="T18" fmla="*/ 402 w 406"/>
                <a:gd name="T19" fmla="*/ 348 h 408"/>
                <a:gd name="T20" fmla="*/ 394 w 406"/>
                <a:gd name="T21" fmla="*/ 366 h 408"/>
                <a:gd name="T22" fmla="*/ 381 w 406"/>
                <a:gd name="T23" fmla="*/ 381 h 408"/>
                <a:gd name="T24" fmla="*/ 368 w 406"/>
                <a:gd name="T25" fmla="*/ 394 h 408"/>
                <a:gd name="T26" fmla="*/ 352 w 406"/>
                <a:gd name="T27" fmla="*/ 401 h 408"/>
                <a:gd name="T28" fmla="*/ 335 w 406"/>
                <a:gd name="T29" fmla="*/ 406 h 408"/>
                <a:gd name="T30" fmla="*/ 319 w 406"/>
                <a:gd name="T31" fmla="*/ 408 h 408"/>
                <a:gd name="T32" fmla="*/ 301 w 406"/>
                <a:gd name="T33" fmla="*/ 406 h 408"/>
                <a:gd name="T34" fmla="*/ 286 w 406"/>
                <a:gd name="T35" fmla="*/ 401 h 408"/>
                <a:gd name="T36" fmla="*/ 270 w 406"/>
                <a:gd name="T37" fmla="*/ 394 h 408"/>
                <a:gd name="T38" fmla="*/ 256 w 406"/>
                <a:gd name="T39" fmla="*/ 381 h 408"/>
                <a:gd name="T40" fmla="*/ 26 w 406"/>
                <a:gd name="T41" fmla="*/ 151 h 408"/>
                <a:gd name="T42" fmla="*/ 14 w 406"/>
                <a:gd name="T43" fmla="*/ 135 h 408"/>
                <a:gd name="T44" fmla="*/ 5 w 406"/>
                <a:gd name="T45" fmla="*/ 117 h 408"/>
                <a:gd name="T46" fmla="*/ 0 w 406"/>
                <a:gd name="T47" fmla="*/ 98 h 408"/>
                <a:gd name="T48" fmla="*/ 0 w 406"/>
                <a:gd name="T49" fmla="*/ 79 h 408"/>
                <a:gd name="T50" fmla="*/ 5 w 406"/>
                <a:gd name="T51" fmla="*/ 60 h 408"/>
                <a:gd name="T52" fmla="*/ 14 w 406"/>
                <a:gd name="T53" fmla="*/ 42 h 408"/>
                <a:gd name="T54" fmla="*/ 26 w 406"/>
                <a:gd name="T55" fmla="*/ 25 h 408"/>
                <a:gd name="T56" fmla="*/ 42 w 406"/>
                <a:gd name="T57" fmla="*/ 13 h 408"/>
                <a:gd name="T58" fmla="*/ 60 w 406"/>
                <a:gd name="T59" fmla="*/ 4 h 408"/>
                <a:gd name="T60" fmla="*/ 79 w 406"/>
                <a:gd name="T61" fmla="*/ 0 h 408"/>
                <a:gd name="T62" fmla="*/ 98 w 406"/>
                <a:gd name="T6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6" h="408">
                  <a:moveTo>
                    <a:pt x="98" y="0"/>
                  </a:moveTo>
                  <a:lnTo>
                    <a:pt x="116" y="4"/>
                  </a:lnTo>
                  <a:lnTo>
                    <a:pt x="135" y="13"/>
                  </a:lnTo>
                  <a:lnTo>
                    <a:pt x="151" y="25"/>
                  </a:lnTo>
                  <a:lnTo>
                    <a:pt x="381" y="256"/>
                  </a:lnTo>
                  <a:lnTo>
                    <a:pt x="394" y="273"/>
                  </a:lnTo>
                  <a:lnTo>
                    <a:pt x="402" y="290"/>
                  </a:lnTo>
                  <a:lnTo>
                    <a:pt x="406" y="309"/>
                  </a:lnTo>
                  <a:lnTo>
                    <a:pt x="406" y="329"/>
                  </a:lnTo>
                  <a:lnTo>
                    <a:pt x="402" y="348"/>
                  </a:lnTo>
                  <a:lnTo>
                    <a:pt x="394" y="366"/>
                  </a:lnTo>
                  <a:lnTo>
                    <a:pt x="381" y="381"/>
                  </a:lnTo>
                  <a:lnTo>
                    <a:pt x="368" y="394"/>
                  </a:lnTo>
                  <a:lnTo>
                    <a:pt x="352" y="401"/>
                  </a:lnTo>
                  <a:lnTo>
                    <a:pt x="335" y="406"/>
                  </a:lnTo>
                  <a:lnTo>
                    <a:pt x="319" y="408"/>
                  </a:lnTo>
                  <a:lnTo>
                    <a:pt x="301" y="406"/>
                  </a:lnTo>
                  <a:lnTo>
                    <a:pt x="286" y="401"/>
                  </a:lnTo>
                  <a:lnTo>
                    <a:pt x="270" y="394"/>
                  </a:lnTo>
                  <a:lnTo>
                    <a:pt x="256" y="381"/>
                  </a:lnTo>
                  <a:lnTo>
                    <a:pt x="26" y="151"/>
                  </a:lnTo>
                  <a:lnTo>
                    <a:pt x="14" y="135"/>
                  </a:lnTo>
                  <a:lnTo>
                    <a:pt x="5" y="117"/>
                  </a:lnTo>
                  <a:lnTo>
                    <a:pt x="0" y="98"/>
                  </a:lnTo>
                  <a:lnTo>
                    <a:pt x="0" y="79"/>
                  </a:lnTo>
                  <a:lnTo>
                    <a:pt x="5" y="60"/>
                  </a:lnTo>
                  <a:lnTo>
                    <a:pt x="14" y="42"/>
                  </a:lnTo>
                  <a:lnTo>
                    <a:pt x="26" y="25"/>
                  </a:lnTo>
                  <a:lnTo>
                    <a:pt x="42" y="13"/>
                  </a:lnTo>
                  <a:lnTo>
                    <a:pt x="60" y="4"/>
                  </a:lnTo>
                  <a:lnTo>
                    <a:pt x="79" y="0"/>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 name="Freeform 223">
              <a:extLst>
                <a:ext uri="{FF2B5EF4-FFF2-40B4-BE49-F238E27FC236}">
                  <a16:creationId xmlns:a16="http://schemas.microsoft.com/office/drawing/2014/main" id="{125CB717-DB11-E5F8-E90C-F13FC4981203}"/>
                </a:ext>
              </a:extLst>
            </p:cNvPr>
            <p:cNvSpPr>
              <a:spLocks noEditPoints="1"/>
            </p:cNvSpPr>
            <p:nvPr/>
          </p:nvSpPr>
          <p:spPr bwMode="auto">
            <a:xfrm>
              <a:off x="5516563" y="3486150"/>
              <a:ext cx="350837" cy="542925"/>
            </a:xfrm>
            <a:custGeom>
              <a:avLst/>
              <a:gdLst>
                <a:gd name="T0" fmla="*/ 1130 w 2214"/>
                <a:gd name="T1" fmla="*/ 2952 h 3419"/>
                <a:gd name="T2" fmla="*/ 1192 w 2214"/>
                <a:gd name="T3" fmla="*/ 3014 h 3419"/>
                <a:gd name="T4" fmla="*/ 1169 w 2214"/>
                <a:gd name="T5" fmla="*/ 3101 h 3419"/>
                <a:gd name="T6" fmla="*/ 685 w 2214"/>
                <a:gd name="T7" fmla="*/ 3126 h 3419"/>
                <a:gd name="T8" fmla="*/ 1527 w 2214"/>
                <a:gd name="T9" fmla="*/ 2833 h 3419"/>
                <a:gd name="T10" fmla="*/ 988 w 2214"/>
                <a:gd name="T11" fmla="*/ 1606 h 3419"/>
                <a:gd name="T12" fmla="*/ 1222 w 2214"/>
                <a:gd name="T13" fmla="*/ 1621 h 3419"/>
                <a:gd name="T14" fmla="*/ 865 w 2214"/>
                <a:gd name="T15" fmla="*/ 1337 h 3419"/>
                <a:gd name="T16" fmla="*/ 883 w 2214"/>
                <a:gd name="T17" fmla="*/ 205 h 3419"/>
                <a:gd name="T18" fmla="*/ 617 w 2214"/>
                <a:gd name="T19" fmla="*/ 325 h 3419"/>
                <a:gd name="T20" fmla="*/ 400 w 2214"/>
                <a:gd name="T21" fmla="*/ 521 h 3419"/>
                <a:gd name="T22" fmla="*/ 248 w 2214"/>
                <a:gd name="T23" fmla="*/ 778 h 3419"/>
                <a:gd name="T24" fmla="*/ 179 w 2214"/>
                <a:gd name="T25" fmla="*/ 1080 h 3419"/>
                <a:gd name="T26" fmla="*/ 201 w 2214"/>
                <a:gd name="T27" fmla="*/ 1399 h 3419"/>
                <a:gd name="T28" fmla="*/ 307 w 2214"/>
                <a:gd name="T29" fmla="*/ 1718 h 3419"/>
                <a:gd name="T30" fmla="*/ 485 w 2214"/>
                <a:gd name="T31" fmla="*/ 2013 h 3419"/>
                <a:gd name="T32" fmla="*/ 630 w 2214"/>
                <a:gd name="T33" fmla="*/ 2328 h 3419"/>
                <a:gd name="T34" fmla="*/ 685 w 2214"/>
                <a:gd name="T35" fmla="*/ 2656 h 3419"/>
                <a:gd name="T36" fmla="*/ 639 w 2214"/>
                <a:gd name="T37" fmla="*/ 1265 h 3419"/>
                <a:gd name="T38" fmla="*/ 665 w 2214"/>
                <a:gd name="T39" fmla="*/ 1184 h 3419"/>
                <a:gd name="T40" fmla="*/ 1487 w 2214"/>
                <a:gd name="T41" fmla="*/ 1160 h 3419"/>
                <a:gd name="T42" fmla="*/ 1561 w 2214"/>
                <a:gd name="T43" fmla="*/ 1201 h 3419"/>
                <a:gd name="T44" fmla="*/ 1567 w 2214"/>
                <a:gd name="T45" fmla="*/ 1286 h 3419"/>
                <a:gd name="T46" fmla="*/ 1533 w 2214"/>
                <a:gd name="T47" fmla="*/ 2573 h 3419"/>
                <a:gd name="T48" fmla="*/ 1611 w 2214"/>
                <a:gd name="T49" fmla="*/ 2247 h 3419"/>
                <a:gd name="T50" fmla="*/ 1778 w 2214"/>
                <a:gd name="T51" fmla="*/ 1937 h 3419"/>
                <a:gd name="T52" fmla="*/ 1940 w 2214"/>
                <a:gd name="T53" fmla="*/ 1640 h 3419"/>
                <a:gd name="T54" fmla="*/ 2026 w 2214"/>
                <a:gd name="T55" fmla="*/ 1318 h 3419"/>
                <a:gd name="T56" fmla="*/ 2025 w 2214"/>
                <a:gd name="T57" fmla="*/ 1001 h 3419"/>
                <a:gd name="T58" fmla="*/ 1933 w 2214"/>
                <a:gd name="T59" fmla="*/ 708 h 3419"/>
                <a:gd name="T60" fmla="*/ 1764 w 2214"/>
                <a:gd name="T61" fmla="*/ 465 h 3419"/>
                <a:gd name="T62" fmla="*/ 1534 w 2214"/>
                <a:gd name="T63" fmla="*/ 287 h 3419"/>
                <a:gd name="T64" fmla="*/ 1257 w 2214"/>
                <a:gd name="T65" fmla="*/ 189 h 3419"/>
                <a:gd name="T66" fmla="*/ 1193 w 2214"/>
                <a:gd name="T67" fmla="*/ 3 h 3419"/>
                <a:gd name="T68" fmla="*/ 1518 w 2214"/>
                <a:gd name="T69" fmla="*/ 83 h 3419"/>
                <a:gd name="T70" fmla="*/ 1798 w 2214"/>
                <a:gd name="T71" fmla="*/ 255 h 3419"/>
                <a:gd name="T72" fmla="*/ 2018 w 2214"/>
                <a:gd name="T73" fmla="*/ 503 h 3419"/>
                <a:gd name="T74" fmla="*/ 2162 w 2214"/>
                <a:gd name="T75" fmla="*/ 810 h 3419"/>
                <a:gd name="T76" fmla="*/ 2214 w 2214"/>
                <a:gd name="T77" fmla="*/ 1161 h 3419"/>
                <a:gd name="T78" fmla="*/ 2164 w 2214"/>
                <a:gd name="T79" fmla="*/ 1524 h 3419"/>
                <a:gd name="T80" fmla="*/ 2024 w 2214"/>
                <a:gd name="T81" fmla="*/ 1877 h 3419"/>
                <a:gd name="T82" fmla="*/ 1828 w 2214"/>
                <a:gd name="T83" fmla="*/ 2195 h 3419"/>
                <a:gd name="T84" fmla="*/ 1718 w 2214"/>
                <a:gd name="T85" fmla="*/ 2520 h 3419"/>
                <a:gd name="T86" fmla="*/ 1702 w 2214"/>
                <a:gd name="T87" fmla="*/ 3274 h 3419"/>
                <a:gd name="T88" fmla="*/ 1641 w 2214"/>
                <a:gd name="T89" fmla="*/ 3377 h 3419"/>
                <a:gd name="T90" fmla="*/ 1527 w 2214"/>
                <a:gd name="T91" fmla="*/ 3419 h 3419"/>
                <a:gd name="T92" fmla="*/ 596 w 2214"/>
                <a:gd name="T93" fmla="*/ 3395 h 3419"/>
                <a:gd name="T94" fmla="*/ 519 w 2214"/>
                <a:gd name="T95" fmla="*/ 3304 h 3419"/>
                <a:gd name="T96" fmla="*/ 505 w 2214"/>
                <a:gd name="T97" fmla="*/ 2602 h 3419"/>
                <a:gd name="T98" fmla="*/ 422 w 2214"/>
                <a:gd name="T99" fmla="*/ 2274 h 3419"/>
                <a:gd name="T100" fmla="*/ 237 w 2214"/>
                <a:gd name="T101" fmla="*/ 1961 h 3419"/>
                <a:gd name="T102" fmla="*/ 76 w 2214"/>
                <a:gd name="T103" fmla="*/ 1615 h 3419"/>
                <a:gd name="T104" fmla="*/ 2 w 2214"/>
                <a:gd name="T105" fmla="*/ 1251 h 3419"/>
                <a:gd name="T106" fmla="*/ 28 w 2214"/>
                <a:gd name="T107" fmla="*/ 895 h 3419"/>
                <a:gd name="T108" fmla="*/ 150 w 2214"/>
                <a:gd name="T109" fmla="*/ 575 h 3419"/>
                <a:gd name="T110" fmla="*/ 352 w 2214"/>
                <a:gd name="T111" fmla="*/ 310 h 3419"/>
                <a:gd name="T112" fmla="*/ 620 w 2214"/>
                <a:gd name="T113" fmla="*/ 117 h 3419"/>
                <a:gd name="T114" fmla="*/ 935 w 2214"/>
                <a:gd name="T115" fmla="*/ 13 h 3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3419">
                  <a:moveTo>
                    <a:pt x="685" y="2833"/>
                  </a:moveTo>
                  <a:lnTo>
                    <a:pt x="685" y="2949"/>
                  </a:lnTo>
                  <a:lnTo>
                    <a:pt x="1107" y="2949"/>
                  </a:lnTo>
                  <a:lnTo>
                    <a:pt x="1130" y="2952"/>
                  </a:lnTo>
                  <a:lnTo>
                    <a:pt x="1151" y="2961"/>
                  </a:lnTo>
                  <a:lnTo>
                    <a:pt x="1169" y="2975"/>
                  </a:lnTo>
                  <a:lnTo>
                    <a:pt x="1183" y="2993"/>
                  </a:lnTo>
                  <a:lnTo>
                    <a:pt x="1192" y="3014"/>
                  </a:lnTo>
                  <a:lnTo>
                    <a:pt x="1194" y="3037"/>
                  </a:lnTo>
                  <a:lnTo>
                    <a:pt x="1192" y="3061"/>
                  </a:lnTo>
                  <a:lnTo>
                    <a:pt x="1183" y="3082"/>
                  </a:lnTo>
                  <a:lnTo>
                    <a:pt x="1169" y="3101"/>
                  </a:lnTo>
                  <a:lnTo>
                    <a:pt x="1151" y="3114"/>
                  </a:lnTo>
                  <a:lnTo>
                    <a:pt x="1130" y="3123"/>
                  </a:lnTo>
                  <a:lnTo>
                    <a:pt x="1107" y="3126"/>
                  </a:lnTo>
                  <a:lnTo>
                    <a:pt x="685" y="3126"/>
                  </a:lnTo>
                  <a:lnTo>
                    <a:pt x="685" y="3242"/>
                  </a:lnTo>
                  <a:lnTo>
                    <a:pt x="1527" y="3242"/>
                  </a:lnTo>
                  <a:lnTo>
                    <a:pt x="1528" y="3242"/>
                  </a:lnTo>
                  <a:lnTo>
                    <a:pt x="1527" y="2833"/>
                  </a:lnTo>
                  <a:lnTo>
                    <a:pt x="685" y="2833"/>
                  </a:lnTo>
                  <a:close/>
                  <a:moveTo>
                    <a:pt x="865" y="1337"/>
                  </a:moveTo>
                  <a:lnTo>
                    <a:pt x="983" y="1590"/>
                  </a:lnTo>
                  <a:lnTo>
                    <a:pt x="988" y="1606"/>
                  </a:lnTo>
                  <a:lnTo>
                    <a:pt x="991" y="1621"/>
                  </a:lnTo>
                  <a:lnTo>
                    <a:pt x="1059" y="2656"/>
                  </a:lnTo>
                  <a:lnTo>
                    <a:pt x="1153" y="2656"/>
                  </a:lnTo>
                  <a:lnTo>
                    <a:pt x="1222" y="1621"/>
                  </a:lnTo>
                  <a:lnTo>
                    <a:pt x="1225" y="1606"/>
                  </a:lnTo>
                  <a:lnTo>
                    <a:pt x="1231" y="1590"/>
                  </a:lnTo>
                  <a:lnTo>
                    <a:pt x="1348" y="1337"/>
                  </a:lnTo>
                  <a:lnTo>
                    <a:pt x="865" y="1337"/>
                  </a:lnTo>
                  <a:close/>
                  <a:moveTo>
                    <a:pt x="1107" y="176"/>
                  </a:moveTo>
                  <a:lnTo>
                    <a:pt x="1030" y="179"/>
                  </a:lnTo>
                  <a:lnTo>
                    <a:pt x="955" y="189"/>
                  </a:lnTo>
                  <a:lnTo>
                    <a:pt x="883" y="205"/>
                  </a:lnTo>
                  <a:lnTo>
                    <a:pt x="813" y="227"/>
                  </a:lnTo>
                  <a:lnTo>
                    <a:pt x="744" y="254"/>
                  </a:lnTo>
                  <a:lnTo>
                    <a:pt x="679" y="287"/>
                  </a:lnTo>
                  <a:lnTo>
                    <a:pt x="617" y="325"/>
                  </a:lnTo>
                  <a:lnTo>
                    <a:pt x="557" y="367"/>
                  </a:lnTo>
                  <a:lnTo>
                    <a:pt x="501" y="413"/>
                  </a:lnTo>
                  <a:lnTo>
                    <a:pt x="449" y="465"/>
                  </a:lnTo>
                  <a:lnTo>
                    <a:pt x="400" y="521"/>
                  </a:lnTo>
                  <a:lnTo>
                    <a:pt x="356" y="580"/>
                  </a:lnTo>
                  <a:lnTo>
                    <a:pt x="315" y="643"/>
                  </a:lnTo>
                  <a:lnTo>
                    <a:pt x="279" y="708"/>
                  </a:lnTo>
                  <a:lnTo>
                    <a:pt x="248" y="778"/>
                  </a:lnTo>
                  <a:lnTo>
                    <a:pt x="223" y="850"/>
                  </a:lnTo>
                  <a:lnTo>
                    <a:pt x="203" y="925"/>
                  </a:lnTo>
                  <a:lnTo>
                    <a:pt x="188" y="1001"/>
                  </a:lnTo>
                  <a:lnTo>
                    <a:pt x="179" y="1080"/>
                  </a:lnTo>
                  <a:lnTo>
                    <a:pt x="175" y="1161"/>
                  </a:lnTo>
                  <a:lnTo>
                    <a:pt x="179" y="1240"/>
                  </a:lnTo>
                  <a:lnTo>
                    <a:pt x="187" y="1318"/>
                  </a:lnTo>
                  <a:lnTo>
                    <a:pt x="201" y="1399"/>
                  </a:lnTo>
                  <a:lnTo>
                    <a:pt x="220" y="1480"/>
                  </a:lnTo>
                  <a:lnTo>
                    <a:pt x="244" y="1560"/>
                  </a:lnTo>
                  <a:lnTo>
                    <a:pt x="274" y="1640"/>
                  </a:lnTo>
                  <a:lnTo>
                    <a:pt x="307" y="1718"/>
                  </a:lnTo>
                  <a:lnTo>
                    <a:pt x="346" y="1794"/>
                  </a:lnTo>
                  <a:lnTo>
                    <a:pt x="388" y="1867"/>
                  </a:lnTo>
                  <a:lnTo>
                    <a:pt x="434" y="1937"/>
                  </a:lnTo>
                  <a:lnTo>
                    <a:pt x="485" y="2013"/>
                  </a:lnTo>
                  <a:lnTo>
                    <a:pt x="529" y="2089"/>
                  </a:lnTo>
                  <a:lnTo>
                    <a:pt x="568" y="2167"/>
                  </a:lnTo>
                  <a:lnTo>
                    <a:pt x="602" y="2247"/>
                  </a:lnTo>
                  <a:lnTo>
                    <a:pt x="630" y="2328"/>
                  </a:lnTo>
                  <a:lnTo>
                    <a:pt x="652" y="2409"/>
                  </a:lnTo>
                  <a:lnTo>
                    <a:pt x="669" y="2491"/>
                  </a:lnTo>
                  <a:lnTo>
                    <a:pt x="680" y="2573"/>
                  </a:lnTo>
                  <a:lnTo>
                    <a:pt x="685" y="2656"/>
                  </a:lnTo>
                  <a:lnTo>
                    <a:pt x="882" y="2656"/>
                  </a:lnTo>
                  <a:lnTo>
                    <a:pt x="816" y="1650"/>
                  </a:lnTo>
                  <a:lnTo>
                    <a:pt x="646" y="1286"/>
                  </a:lnTo>
                  <a:lnTo>
                    <a:pt x="639" y="1265"/>
                  </a:lnTo>
                  <a:lnTo>
                    <a:pt x="638" y="1243"/>
                  </a:lnTo>
                  <a:lnTo>
                    <a:pt x="642" y="1221"/>
                  </a:lnTo>
                  <a:lnTo>
                    <a:pt x="651" y="1201"/>
                  </a:lnTo>
                  <a:lnTo>
                    <a:pt x="665" y="1184"/>
                  </a:lnTo>
                  <a:lnTo>
                    <a:pt x="683" y="1171"/>
                  </a:lnTo>
                  <a:lnTo>
                    <a:pt x="703" y="1163"/>
                  </a:lnTo>
                  <a:lnTo>
                    <a:pt x="725" y="1160"/>
                  </a:lnTo>
                  <a:lnTo>
                    <a:pt x="1487" y="1160"/>
                  </a:lnTo>
                  <a:lnTo>
                    <a:pt x="1509" y="1163"/>
                  </a:lnTo>
                  <a:lnTo>
                    <a:pt x="1529" y="1171"/>
                  </a:lnTo>
                  <a:lnTo>
                    <a:pt x="1547" y="1184"/>
                  </a:lnTo>
                  <a:lnTo>
                    <a:pt x="1561" y="1201"/>
                  </a:lnTo>
                  <a:lnTo>
                    <a:pt x="1571" y="1221"/>
                  </a:lnTo>
                  <a:lnTo>
                    <a:pt x="1576" y="1243"/>
                  </a:lnTo>
                  <a:lnTo>
                    <a:pt x="1574" y="1265"/>
                  </a:lnTo>
                  <a:lnTo>
                    <a:pt x="1567" y="1286"/>
                  </a:lnTo>
                  <a:lnTo>
                    <a:pt x="1398" y="1650"/>
                  </a:lnTo>
                  <a:lnTo>
                    <a:pt x="1330" y="2656"/>
                  </a:lnTo>
                  <a:lnTo>
                    <a:pt x="1528" y="2656"/>
                  </a:lnTo>
                  <a:lnTo>
                    <a:pt x="1533" y="2573"/>
                  </a:lnTo>
                  <a:lnTo>
                    <a:pt x="1544" y="2491"/>
                  </a:lnTo>
                  <a:lnTo>
                    <a:pt x="1560" y="2409"/>
                  </a:lnTo>
                  <a:lnTo>
                    <a:pt x="1582" y="2328"/>
                  </a:lnTo>
                  <a:lnTo>
                    <a:pt x="1611" y="2247"/>
                  </a:lnTo>
                  <a:lnTo>
                    <a:pt x="1644" y="2167"/>
                  </a:lnTo>
                  <a:lnTo>
                    <a:pt x="1684" y="2089"/>
                  </a:lnTo>
                  <a:lnTo>
                    <a:pt x="1728" y="2013"/>
                  </a:lnTo>
                  <a:lnTo>
                    <a:pt x="1778" y="1937"/>
                  </a:lnTo>
                  <a:lnTo>
                    <a:pt x="1825" y="1867"/>
                  </a:lnTo>
                  <a:lnTo>
                    <a:pt x="1868" y="1794"/>
                  </a:lnTo>
                  <a:lnTo>
                    <a:pt x="1905" y="1718"/>
                  </a:lnTo>
                  <a:lnTo>
                    <a:pt x="1940" y="1640"/>
                  </a:lnTo>
                  <a:lnTo>
                    <a:pt x="1968" y="1560"/>
                  </a:lnTo>
                  <a:lnTo>
                    <a:pt x="1993" y="1480"/>
                  </a:lnTo>
                  <a:lnTo>
                    <a:pt x="2012" y="1399"/>
                  </a:lnTo>
                  <a:lnTo>
                    <a:pt x="2026" y="1318"/>
                  </a:lnTo>
                  <a:lnTo>
                    <a:pt x="2035" y="1240"/>
                  </a:lnTo>
                  <a:lnTo>
                    <a:pt x="2037" y="1161"/>
                  </a:lnTo>
                  <a:lnTo>
                    <a:pt x="2034" y="1080"/>
                  </a:lnTo>
                  <a:lnTo>
                    <a:pt x="2025" y="1001"/>
                  </a:lnTo>
                  <a:lnTo>
                    <a:pt x="2010" y="925"/>
                  </a:lnTo>
                  <a:lnTo>
                    <a:pt x="1989" y="850"/>
                  </a:lnTo>
                  <a:lnTo>
                    <a:pt x="1964" y="778"/>
                  </a:lnTo>
                  <a:lnTo>
                    <a:pt x="1933" y="708"/>
                  </a:lnTo>
                  <a:lnTo>
                    <a:pt x="1898" y="643"/>
                  </a:lnTo>
                  <a:lnTo>
                    <a:pt x="1858" y="580"/>
                  </a:lnTo>
                  <a:lnTo>
                    <a:pt x="1812" y="521"/>
                  </a:lnTo>
                  <a:lnTo>
                    <a:pt x="1764" y="465"/>
                  </a:lnTo>
                  <a:lnTo>
                    <a:pt x="1712" y="413"/>
                  </a:lnTo>
                  <a:lnTo>
                    <a:pt x="1655" y="367"/>
                  </a:lnTo>
                  <a:lnTo>
                    <a:pt x="1597" y="325"/>
                  </a:lnTo>
                  <a:lnTo>
                    <a:pt x="1534" y="287"/>
                  </a:lnTo>
                  <a:lnTo>
                    <a:pt x="1468" y="254"/>
                  </a:lnTo>
                  <a:lnTo>
                    <a:pt x="1400" y="227"/>
                  </a:lnTo>
                  <a:lnTo>
                    <a:pt x="1330" y="205"/>
                  </a:lnTo>
                  <a:lnTo>
                    <a:pt x="1257" y="189"/>
                  </a:lnTo>
                  <a:lnTo>
                    <a:pt x="1183" y="179"/>
                  </a:lnTo>
                  <a:lnTo>
                    <a:pt x="1107" y="176"/>
                  </a:lnTo>
                  <a:close/>
                  <a:moveTo>
                    <a:pt x="1107" y="0"/>
                  </a:moveTo>
                  <a:lnTo>
                    <a:pt x="1193" y="3"/>
                  </a:lnTo>
                  <a:lnTo>
                    <a:pt x="1277" y="13"/>
                  </a:lnTo>
                  <a:lnTo>
                    <a:pt x="1360" y="31"/>
                  </a:lnTo>
                  <a:lnTo>
                    <a:pt x="1441" y="53"/>
                  </a:lnTo>
                  <a:lnTo>
                    <a:pt x="1518" y="83"/>
                  </a:lnTo>
                  <a:lnTo>
                    <a:pt x="1593" y="117"/>
                  </a:lnTo>
                  <a:lnTo>
                    <a:pt x="1665" y="158"/>
                  </a:lnTo>
                  <a:lnTo>
                    <a:pt x="1734" y="204"/>
                  </a:lnTo>
                  <a:lnTo>
                    <a:pt x="1798" y="255"/>
                  </a:lnTo>
                  <a:lnTo>
                    <a:pt x="1860" y="310"/>
                  </a:lnTo>
                  <a:lnTo>
                    <a:pt x="1918" y="370"/>
                  </a:lnTo>
                  <a:lnTo>
                    <a:pt x="1971" y="434"/>
                  </a:lnTo>
                  <a:lnTo>
                    <a:pt x="2018" y="503"/>
                  </a:lnTo>
                  <a:lnTo>
                    <a:pt x="2062" y="575"/>
                  </a:lnTo>
                  <a:lnTo>
                    <a:pt x="2101" y="651"/>
                  </a:lnTo>
                  <a:lnTo>
                    <a:pt x="2134" y="729"/>
                  </a:lnTo>
                  <a:lnTo>
                    <a:pt x="2162" y="810"/>
                  </a:lnTo>
                  <a:lnTo>
                    <a:pt x="2184" y="895"/>
                  </a:lnTo>
                  <a:lnTo>
                    <a:pt x="2201" y="981"/>
                  </a:lnTo>
                  <a:lnTo>
                    <a:pt x="2211" y="1070"/>
                  </a:lnTo>
                  <a:lnTo>
                    <a:pt x="2214" y="1161"/>
                  </a:lnTo>
                  <a:lnTo>
                    <a:pt x="2211" y="1251"/>
                  </a:lnTo>
                  <a:lnTo>
                    <a:pt x="2201" y="1342"/>
                  </a:lnTo>
                  <a:lnTo>
                    <a:pt x="2185" y="1433"/>
                  </a:lnTo>
                  <a:lnTo>
                    <a:pt x="2164" y="1524"/>
                  </a:lnTo>
                  <a:lnTo>
                    <a:pt x="2138" y="1615"/>
                  </a:lnTo>
                  <a:lnTo>
                    <a:pt x="2104" y="1703"/>
                  </a:lnTo>
                  <a:lnTo>
                    <a:pt x="2067" y="1791"/>
                  </a:lnTo>
                  <a:lnTo>
                    <a:pt x="2024" y="1877"/>
                  </a:lnTo>
                  <a:lnTo>
                    <a:pt x="1975" y="1961"/>
                  </a:lnTo>
                  <a:lnTo>
                    <a:pt x="1922" y="2040"/>
                  </a:lnTo>
                  <a:lnTo>
                    <a:pt x="1872" y="2116"/>
                  </a:lnTo>
                  <a:lnTo>
                    <a:pt x="1828" y="2195"/>
                  </a:lnTo>
                  <a:lnTo>
                    <a:pt x="1790" y="2274"/>
                  </a:lnTo>
                  <a:lnTo>
                    <a:pt x="1759" y="2354"/>
                  </a:lnTo>
                  <a:lnTo>
                    <a:pt x="1735" y="2436"/>
                  </a:lnTo>
                  <a:lnTo>
                    <a:pt x="1718" y="2520"/>
                  </a:lnTo>
                  <a:lnTo>
                    <a:pt x="1707" y="2602"/>
                  </a:lnTo>
                  <a:lnTo>
                    <a:pt x="1704" y="2685"/>
                  </a:lnTo>
                  <a:lnTo>
                    <a:pt x="1704" y="3242"/>
                  </a:lnTo>
                  <a:lnTo>
                    <a:pt x="1702" y="3274"/>
                  </a:lnTo>
                  <a:lnTo>
                    <a:pt x="1693" y="3304"/>
                  </a:lnTo>
                  <a:lnTo>
                    <a:pt x="1680" y="3331"/>
                  </a:lnTo>
                  <a:lnTo>
                    <a:pt x="1663" y="3356"/>
                  </a:lnTo>
                  <a:lnTo>
                    <a:pt x="1641" y="3377"/>
                  </a:lnTo>
                  <a:lnTo>
                    <a:pt x="1617" y="3395"/>
                  </a:lnTo>
                  <a:lnTo>
                    <a:pt x="1589" y="3408"/>
                  </a:lnTo>
                  <a:lnTo>
                    <a:pt x="1559" y="3416"/>
                  </a:lnTo>
                  <a:lnTo>
                    <a:pt x="1527" y="3419"/>
                  </a:lnTo>
                  <a:lnTo>
                    <a:pt x="685" y="3419"/>
                  </a:lnTo>
                  <a:lnTo>
                    <a:pt x="653" y="3416"/>
                  </a:lnTo>
                  <a:lnTo>
                    <a:pt x="623" y="3408"/>
                  </a:lnTo>
                  <a:lnTo>
                    <a:pt x="596" y="3395"/>
                  </a:lnTo>
                  <a:lnTo>
                    <a:pt x="571" y="3377"/>
                  </a:lnTo>
                  <a:lnTo>
                    <a:pt x="550" y="3356"/>
                  </a:lnTo>
                  <a:lnTo>
                    <a:pt x="533" y="3331"/>
                  </a:lnTo>
                  <a:lnTo>
                    <a:pt x="519" y="3304"/>
                  </a:lnTo>
                  <a:lnTo>
                    <a:pt x="512" y="3274"/>
                  </a:lnTo>
                  <a:lnTo>
                    <a:pt x="508" y="3242"/>
                  </a:lnTo>
                  <a:lnTo>
                    <a:pt x="508" y="2685"/>
                  </a:lnTo>
                  <a:lnTo>
                    <a:pt x="505" y="2602"/>
                  </a:lnTo>
                  <a:lnTo>
                    <a:pt x="495" y="2520"/>
                  </a:lnTo>
                  <a:lnTo>
                    <a:pt x="477" y="2436"/>
                  </a:lnTo>
                  <a:lnTo>
                    <a:pt x="453" y="2354"/>
                  </a:lnTo>
                  <a:lnTo>
                    <a:pt x="422" y="2274"/>
                  </a:lnTo>
                  <a:lnTo>
                    <a:pt x="385" y="2195"/>
                  </a:lnTo>
                  <a:lnTo>
                    <a:pt x="341" y="2116"/>
                  </a:lnTo>
                  <a:lnTo>
                    <a:pt x="291" y="2040"/>
                  </a:lnTo>
                  <a:lnTo>
                    <a:pt x="237" y="1961"/>
                  </a:lnTo>
                  <a:lnTo>
                    <a:pt x="190" y="1877"/>
                  </a:lnTo>
                  <a:lnTo>
                    <a:pt x="146" y="1791"/>
                  </a:lnTo>
                  <a:lnTo>
                    <a:pt x="108" y="1703"/>
                  </a:lnTo>
                  <a:lnTo>
                    <a:pt x="76" y="1615"/>
                  </a:lnTo>
                  <a:lnTo>
                    <a:pt x="48" y="1524"/>
                  </a:lnTo>
                  <a:lnTo>
                    <a:pt x="27" y="1433"/>
                  </a:lnTo>
                  <a:lnTo>
                    <a:pt x="12" y="1342"/>
                  </a:lnTo>
                  <a:lnTo>
                    <a:pt x="2" y="1251"/>
                  </a:lnTo>
                  <a:lnTo>
                    <a:pt x="0" y="1161"/>
                  </a:lnTo>
                  <a:lnTo>
                    <a:pt x="3" y="1070"/>
                  </a:lnTo>
                  <a:lnTo>
                    <a:pt x="12" y="981"/>
                  </a:lnTo>
                  <a:lnTo>
                    <a:pt x="28" y="895"/>
                  </a:lnTo>
                  <a:lnTo>
                    <a:pt x="51" y="810"/>
                  </a:lnTo>
                  <a:lnTo>
                    <a:pt x="78" y="729"/>
                  </a:lnTo>
                  <a:lnTo>
                    <a:pt x="111" y="651"/>
                  </a:lnTo>
                  <a:lnTo>
                    <a:pt x="150" y="575"/>
                  </a:lnTo>
                  <a:lnTo>
                    <a:pt x="194" y="503"/>
                  </a:lnTo>
                  <a:lnTo>
                    <a:pt x="243" y="434"/>
                  </a:lnTo>
                  <a:lnTo>
                    <a:pt x="296" y="370"/>
                  </a:lnTo>
                  <a:lnTo>
                    <a:pt x="352" y="310"/>
                  </a:lnTo>
                  <a:lnTo>
                    <a:pt x="414" y="255"/>
                  </a:lnTo>
                  <a:lnTo>
                    <a:pt x="480" y="204"/>
                  </a:lnTo>
                  <a:lnTo>
                    <a:pt x="548" y="158"/>
                  </a:lnTo>
                  <a:lnTo>
                    <a:pt x="620" y="117"/>
                  </a:lnTo>
                  <a:lnTo>
                    <a:pt x="695" y="83"/>
                  </a:lnTo>
                  <a:lnTo>
                    <a:pt x="773" y="53"/>
                  </a:lnTo>
                  <a:lnTo>
                    <a:pt x="852" y="31"/>
                  </a:lnTo>
                  <a:lnTo>
                    <a:pt x="935" y="13"/>
                  </a:lnTo>
                  <a:lnTo>
                    <a:pt x="1021" y="3"/>
                  </a:lnTo>
                  <a:lnTo>
                    <a:pt x="11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6" name="Group 165">
            <a:extLst>
              <a:ext uri="{FF2B5EF4-FFF2-40B4-BE49-F238E27FC236}">
                <a16:creationId xmlns:a16="http://schemas.microsoft.com/office/drawing/2014/main" id="{C5051D0D-CE7A-FB0D-2D30-7A67E4AEDD4B}"/>
              </a:ext>
            </a:extLst>
          </p:cNvPr>
          <p:cNvGrpSpPr/>
          <p:nvPr userDrawn="1"/>
        </p:nvGrpSpPr>
        <p:grpSpPr>
          <a:xfrm>
            <a:off x="1621281" y="5585018"/>
            <a:ext cx="213539" cy="612352"/>
            <a:chOff x="7921625" y="5121276"/>
            <a:chExt cx="334963" cy="417513"/>
          </a:xfrm>
          <a:solidFill>
            <a:schemeClr val="tx1"/>
          </a:solidFill>
        </p:grpSpPr>
        <p:sp>
          <p:nvSpPr>
            <p:cNvPr id="167" name="Freeform 33">
              <a:extLst>
                <a:ext uri="{FF2B5EF4-FFF2-40B4-BE49-F238E27FC236}">
                  <a16:creationId xmlns:a16="http://schemas.microsoft.com/office/drawing/2014/main" id="{F5C7AADE-0ED7-0F11-EBE0-EEE65F947B76}"/>
                </a:ext>
              </a:extLst>
            </p:cNvPr>
            <p:cNvSpPr>
              <a:spLocks noEditPoints="1"/>
            </p:cNvSpPr>
            <p:nvPr/>
          </p:nvSpPr>
          <p:spPr bwMode="auto">
            <a:xfrm>
              <a:off x="7921625" y="5121276"/>
              <a:ext cx="334963" cy="417513"/>
            </a:xfrm>
            <a:custGeom>
              <a:avLst/>
              <a:gdLst>
                <a:gd name="T0" fmla="*/ 47 w 211"/>
                <a:gd name="T1" fmla="*/ 29 h 263"/>
                <a:gd name="T2" fmla="*/ 21 w 211"/>
                <a:gd name="T3" fmla="*/ 43 h 263"/>
                <a:gd name="T4" fmla="*/ 18 w 211"/>
                <a:gd name="T5" fmla="*/ 43 h 263"/>
                <a:gd name="T6" fmla="*/ 15 w 211"/>
                <a:gd name="T7" fmla="*/ 45 h 263"/>
                <a:gd name="T8" fmla="*/ 12 w 211"/>
                <a:gd name="T9" fmla="*/ 51 h 263"/>
                <a:gd name="T10" fmla="*/ 12 w 211"/>
                <a:gd name="T11" fmla="*/ 240 h 263"/>
                <a:gd name="T12" fmla="*/ 15 w 211"/>
                <a:gd name="T13" fmla="*/ 247 h 263"/>
                <a:gd name="T14" fmla="*/ 18 w 211"/>
                <a:gd name="T15" fmla="*/ 249 h 263"/>
                <a:gd name="T16" fmla="*/ 189 w 211"/>
                <a:gd name="T17" fmla="*/ 250 h 263"/>
                <a:gd name="T18" fmla="*/ 192 w 211"/>
                <a:gd name="T19" fmla="*/ 249 h 263"/>
                <a:gd name="T20" fmla="*/ 195 w 211"/>
                <a:gd name="T21" fmla="*/ 247 h 263"/>
                <a:gd name="T22" fmla="*/ 197 w 211"/>
                <a:gd name="T23" fmla="*/ 240 h 263"/>
                <a:gd name="T24" fmla="*/ 197 w 211"/>
                <a:gd name="T25" fmla="*/ 51 h 263"/>
                <a:gd name="T26" fmla="*/ 195 w 211"/>
                <a:gd name="T27" fmla="*/ 45 h 263"/>
                <a:gd name="T28" fmla="*/ 192 w 211"/>
                <a:gd name="T29" fmla="*/ 43 h 263"/>
                <a:gd name="T30" fmla="*/ 164 w 211"/>
                <a:gd name="T31" fmla="*/ 43 h 263"/>
                <a:gd name="T32" fmla="*/ 189 w 211"/>
                <a:gd name="T33" fmla="*/ 29 h 263"/>
                <a:gd name="T34" fmla="*/ 194 w 211"/>
                <a:gd name="T35" fmla="*/ 30 h 263"/>
                <a:gd name="T36" fmla="*/ 201 w 211"/>
                <a:gd name="T37" fmla="*/ 33 h 263"/>
                <a:gd name="T38" fmla="*/ 205 w 211"/>
                <a:gd name="T39" fmla="*/ 35 h 263"/>
                <a:gd name="T40" fmla="*/ 210 w 211"/>
                <a:gd name="T41" fmla="*/ 43 h 263"/>
                <a:gd name="T42" fmla="*/ 211 w 211"/>
                <a:gd name="T43" fmla="*/ 51 h 263"/>
                <a:gd name="T44" fmla="*/ 211 w 211"/>
                <a:gd name="T45" fmla="*/ 240 h 263"/>
                <a:gd name="T46" fmla="*/ 210 w 211"/>
                <a:gd name="T47" fmla="*/ 249 h 263"/>
                <a:gd name="T48" fmla="*/ 205 w 211"/>
                <a:gd name="T49" fmla="*/ 257 h 263"/>
                <a:gd name="T50" fmla="*/ 201 w 211"/>
                <a:gd name="T51" fmla="*/ 259 h 263"/>
                <a:gd name="T52" fmla="*/ 194 w 211"/>
                <a:gd name="T53" fmla="*/ 263 h 263"/>
                <a:gd name="T54" fmla="*/ 21 w 211"/>
                <a:gd name="T55" fmla="*/ 263 h 263"/>
                <a:gd name="T56" fmla="*/ 17 w 211"/>
                <a:gd name="T57" fmla="*/ 263 h 263"/>
                <a:gd name="T58" fmla="*/ 10 w 211"/>
                <a:gd name="T59" fmla="*/ 259 h 263"/>
                <a:gd name="T60" fmla="*/ 6 w 211"/>
                <a:gd name="T61" fmla="*/ 257 h 263"/>
                <a:gd name="T62" fmla="*/ 1 w 211"/>
                <a:gd name="T63" fmla="*/ 249 h 263"/>
                <a:gd name="T64" fmla="*/ 0 w 211"/>
                <a:gd name="T65" fmla="*/ 240 h 263"/>
                <a:gd name="T66" fmla="*/ 0 w 211"/>
                <a:gd name="T67" fmla="*/ 51 h 263"/>
                <a:gd name="T68" fmla="*/ 1 w 211"/>
                <a:gd name="T69" fmla="*/ 43 h 263"/>
                <a:gd name="T70" fmla="*/ 6 w 211"/>
                <a:gd name="T71" fmla="*/ 35 h 263"/>
                <a:gd name="T72" fmla="*/ 10 w 211"/>
                <a:gd name="T73" fmla="*/ 33 h 263"/>
                <a:gd name="T74" fmla="*/ 17 w 211"/>
                <a:gd name="T75" fmla="*/ 30 h 263"/>
                <a:gd name="T76" fmla="*/ 21 w 211"/>
                <a:gd name="T77" fmla="*/ 29 h 263"/>
                <a:gd name="T78" fmla="*/ 82 w 211"/>
                <a:gd name="T79" fmla="*/ 24 h 263"/>
                <a:gd name="T80" fmla="*/ 83 w 211"/>
                <a:gd name="T81" fmla="*/ 19 h 263"/>
                <a:gd name="T82" fmla="*/ 85 w 211"/>
                <a:gd name="T83" fmla="*/ 10 h 263"/>
                <a:gd name="T84" fmla="*/ 92 w 211"/>
                <a:gd name="T85" fmla="*/ 4 h 263"/>
                <a:gd name="T86" fmla="*/ 100 w 211"/>
                <a:gd name="T87" fmla="*/ 1 h 263"/>
                <a:gd name="T88" fmla="*/ 105 w 211"/>
                <a:gd name="T89" fmla="*/ 0 h 263"/>
                <a:gd name="T90" fmla="*/ 114 w 211"/>
                <a:gd name="T91" fmla="*/ 3 h 263"/>
                <a:gd name="T92" fmla="*/ 122 w 211"/>
                <a:gd name="T93" fmla="*/ 8 h 263"/>
                <a:gd name="T94" fmla="*/ 126 w 211"/>
                <a:gd name="T95" fmla="*/ 15 h 263"/>
                <a:gd name="T96" fmla="*/ 129 w 211"/>
                <a:gd name="T97" fmla="*/ 24 h 263"/>
                <a:gd name="T98" fmla="*/ 155 w 211"/>
                <a:gd name="T99" fmla="*/ 56 h 263"/>
                <a:gd name="T100" fmla="*/ 56 w 211"/>
                <a:gd name="T101" fmla="*/ 24 h 263"/>
                <a:gd name="T102" fmla="*/ 95 w 211"/>
                <a:gd name="T103" fmla="*/ 24 h 263"/>
                <a:gd name="T104" fmla="*/ 115 w 211"/>
                <a:gd name="T105" fmla="*/ 24 h 263"/>
                <a:gd name="T106" fmla="*/ 113 w 211"/>
                <a:gd name="T107" fmla="*/ 16 h 263"/>
                <a:gd name="T108" fmla="*/ 105 w 211"/>
                <a:gd name="T109" fmla="*/ 14 h 263"/>
                <a:gd name="T110" fmla="*/ 102 w 211"/>
                <a:gd name="T111" fmla="*/ 15 h 263"/>
                <a:gd name="T112" fmla="*/ 97 w 211"/>
                <a:gd name="T113" fmla="*/ 20 h 263"/>
                <a:gd name="T114" fmla="*/ 95 w 211"/>
                <a:gd name="T115" fmla="*/ 2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63">
                  <a:moveTo>
                    <a:pt x="21" y="29"/>
                  </a:moveTo>
                  <a:lnTo>
                    <a:pt x="47" y="29"/>
                  </a:lnTo>
                  <a:lnTo>
                    <a:pt x="47" y="43"/>
                  </a:lnTo>
                  <a:lnTo>
                    <a:pt x="21" y="43"/>
                  </a:lnTo>
                  <a:lnTo>
                    <a:pt x="21" y="43"/>
                  </a:lnTo>
                  <a:lnTo>
                    <a:pt x="18" y="43"/>
                  </a:lnTo>
                  <a:lnTo>
                    <a:pt x="15" y="45"/>
                  </a:lnTo>
                  <a:lnTo>
                    <a:pt x="15" y="45"/>
                  </a:lnTo>
                  <a:lnTo>
                    <a:pt x="13" y="48"/>
                  </a:lnTo>
                  <a:lnTo>
                    <a:pt x="12" y="51"/>
                  </a:lnTo>
                  <a:lnTo>
                    <a:pt x="12" y="240"/>
                  </a:lnTo>
                  <a:lnTo>
                    <a:pt x="12" y="240"/>
                  </a:lnTo>
                  <a:lnTo>
                    <a:pt x="13" y="244"/>
                  </a:lnTo>
                  <a:lnTo>
                    <a:pt x="15" y="247"/>
                  </a:lnTo>
                  <a:lnTo>
                    <a:pt x="15" y="247"/>
                  </a:lnTo>
                  <a:lnTo>
                    <a:pt x="18" y="249"/>
                  </a:lnTo>
                  <a:lnTo>
                    <a:pt x="21" y="250"/>
                  </a:lnTo>
                  <a:lnTo>
                    <a:pt x="189" y="250"/>
                  </a:lnTo>
                  <a:lnTo>
                    <a:pt x="189" y="250"/>
                  </a:lnTo>
                  <a:lnTo>
                    <a:pt x="192" y="249"/>
                  </a:lnTo>
                  <a:lnTo>
                    <a:pt x="195" y="247"/>
                  </a:lnTo>
                  <a:lnTo>
                    <a:pt x="195" y="247"/>
                  </a:lnTo>
                  <a:lnTo>
                    <a:pt x="197" y="244"/>
                  </a:lnTo>
                  <a:lnTo>
                    <a:pt x="197" y="240"/>
                  </a:lnTo>
                  <a:lnTo>
                    <a:pt x="197" y="51"/>
                  </a:lnTo>
                  <a:lnTo>
                    <a:pt x="197" y="51"/>
                  </a:lnTo>
                  <a:lnTo>
                    <a:pt x="197" y="48"/>
                  </a:lnTo>
                  <a:lnTo>
                    <a:pt x="195" y="45"/>
                  </a:lnTo>
                  <a:lnTo>
                    <a:pt x="195" y="45"/>
                  </a:lnTo>
                  <a:lnTo>
                    <a:pt x="192" y="43"/>
                  </a:lnTo>
                  <a:lnTo>
                    <a:pt x="189" y="43"/>
                  </a:lnTo>
                  <a:lnTo>
                    <a:pt x="164" y="43"/>
                  </a:lnTo>
                  <a:lnTo>
                    <a:pt x="164" y="29"/>
                  </a:lnTo>
                  <a:lnTo>
                    <a:pt x="189" y="29"/>
                  </a:lnTo>
                  <a:lnTo>
                    <a:pt x="189" y="29"/>
                  </a:lnTo>
                  <a:lnTo>
                    <a:pt x="194" y="30"/>
                  </a:lnTo>
                  <a:lnTo>
                    <a:pt x="197" y="31"/>
                  </a:lnTo>
                  <a:lnTo>
                    <a:pt x="201" y="33"/>
                  </a:lnTo>
                  <a:lnTo>
                    <a:pt x="205" y="35"/>
                  </a:lnTo>
                  <a:lnTo>
                    <a:pt x="205" y="35"/>
                  </a:lnTo>
                  <a:lnTo>
                    <a:pt x="207" y="39"/>
                  </a:lnTo>
                  <a:lnTo>
                    <a:pt x="210" y="43"/>
                  </a:lnTo>
                  <a:lnTo>
                    <a:pt x="211" y="46"/>
                  </a:lnTo>
                  <a:lnTo>
                    <a:pt x="211" y="51"/>
                  </a:lnTo>
                  <a:lnTo>
                    <a:pt x="211" y="240"/>
                  </a:lnTo>
                  <a:lnTo>
                    <a:pt x="211" y="240"/>
                  </a:lnTo>
                  <a:lnTo>
                    <a:pt x="211" y="245"/>
                  </a:lnTo>
                  <a:lnTo>
                    <a:pt x="210" y="249"/>
                  </a:lnTo>
                  <a:lnTo>
                    <a:pt x="207" y="253"/>
                  </a:lnTo>
                  <a:lnTo>
                    <a:pt x="205" y="257"/>
                  </a:lnTo>
                  <a:lnTo>
                    <a:pt x="205" y="257"/>
                  </a:lnTo>
                  <a:lnTo>
                    <a:pt x="201" y="259"/>
                  </a:lnTo>
                  <a:lnTo>
                    <a:pt x="197" y="261"/>
                  </a:lnTo>
                  <a:lnTo>
                    <a:pt x="194" y="263"/>
                  </a:lnTo>
                  <a:lnTo>
                    <a:pt x="189" y="263"/>
                  </a:lnTo>
                  <a:lnTo>
                    <a:pt x="21" y="263"/>
                  </a:lnTo>
                  <a:lnTo>
                    <a:pt x="21" y="263"/>
                  </a:lnTo>
                  <a:lnTo>
                    <a:pt x="17" y="263"/>
                  </a:lnTo>
                  <a:lnTo>
                    <a:pt x="13" y="261"/>
                  </a:lnTo>
                  <a:lnTo>
                    <a:pt x="10" y="259"/>
                  </a:lnTo>
                  <a:lnTo>
                    <a:pt x="6" y="257"/>
                  </a:lnTo>
                  <a:lnTo>
                    <a:pt x="6" y="257"/>
                  </a:lnTo>
                  <a:lnTo>
                    <a:pt x="3" y="253"/>
                  </a:lnTo>
                  <a:lnTo>
                    <a:pt x="1" y="249"/>
                  </a:lnTo>
                  <a:lnTo>
                    <a:pt x="0" y="245"/>
                  </a:lnTo>
                  <a:lnTo>
                    <a:pt x="0" y="240"/>
                  </a:lnTo>
                  <a:lnTo>
                    <a:pt x="0" y="51"/>
                  </a:lnTo>
                  <a:lnTo>
                    <a:pt x="0" y="51"/>
                  </a:lnTo>
                  <a:lnTo>
                    <a:pt x="0" y="46"/>
                  </a:lnTo>
                  <a:lnTo>
                    <a:pt x="1" y="43"/>
                  </a:lnTo>
                  <a:lnTo>
                    <a:pt x="3" y="39"/>
                  </a:lnTo>
                  <a:lnTo>
                    <a:pt x="6" y="35"/>
                  </a:lnTo>
                  <a:lnTo>
                    <a:pt x="6" y="35"/>
                  </a:lnTo>
                  <a:lnTo>
                    <a:pt x="10" y="33"/>
                  </a:lnTo>
                  <a:lnTo>
                    <a:pt x="13" y="31"/>
                  </a:lnTo>
                  <a:lnTo>
                    <a:pt x="17" y="30"/>
                  </a:lnTo>
                  <a:lnTo>
                    <a:pt x="21" y="29"/>
                  </a:lnTo>
                  <a:lnTo>
                    <a:pt x="21" y="29"/>
                  </a:lnTo>
                  <a:close/>
                  <a:moveTo>
                    <a:pt x="56" y="24"/>
                  </a:moveTo>
                  <a:lnTo>
                    <a:pt x="82" y="24"/>
                  </a:lnTo>
                  <a:lnTo>
                    <a:pt x="82" y="24"/>
                  </a:lnTo>
                  <a:lnTo>
                    <a:pt x="83" y="19"/>
                  </a:lnTo>
                  <a:lnTo>
                    <a:pt x="84" y="15"/>
                  </a:lnTo>
                  <a:lnTo>
                    <a:pt x="85" y="10"/>
                  </a:lnTo>
                  <a:lnTo>
                    <a:pt x="89" y="8"/>
                  </a:lnTo>
                  <a:lnTo>
                    <a:pt x="92" y="4"/>
                  </a:lnTo>
                  <a:lnTo>
                    <a:pt x="97" y="3"/>
                  </a:lnTo>
                  <a:lnTo>
                    <a:pt x="100" y="1"/>
                  </a:lnTo>
                  <a:lnTo>
                    <a:pt x="105" y="0"/>
                  </a:lnTo>
                  <a:lnTo>
                    <a:pt x="105" y="0"/>
                  </a:lnTo>
                  <a:lnTo>
                    <a:pt x="110" y="1"/>
                  </a:lnTo>
                  <a:lnTo>
                    <a:pt x="114" y="3"/>
                  </a:lnTo>
                  <a:lnTo>
                    <a:pt x="118" y="4"/>
                  </a:lnTo>
                  <a:lnTo>
                    <a:pt x="122" y="8"/>
                  </a:lnTo>
                  <a:lnTo>
                    <a:pt x="124" y="10"/>
                  </a:lnTo>
                  <a:lnTo>
                    <a:pt x="126" y="15"/>
                  </a:lnTo>
                  <a:lnTo>
                    <a:pt x="128" y="19"/>
                  </a:lnTo>
                  <a:lnTo>
                    <a:pt x="129" y="24"/>
                  </a:lnTo>
                  <a:lnTo>
                    <a:pt x="155" y="24"/>
                  </a:lnTo>
                  <a:lnTo>
                    <a:pt x="155" y="56"/>
                  </a:lnTo>
                  <a:lnTo>
                    <a:pt x="56" y="56"/>
                  </a:lnTo>
                  <a:lnTo>
                    <a:pt x="56" y="24"/>
                  </a:lnTo>
                  <a:lnTo>
                    <a:pt x="56" y="24"/>
                  </a:lnTo>
                  <a:close/>
                  <a:moveTo>
                    <a:pt x="95" y="24"/>
                  </a:moveTo>
                  <a:lnTo>
                    <a:pt x="115" y="24"/>
                  </a:lnTo>
                  <a:lnTo>
                    <a:pt x="115" y="24"/>
                  </a:lnTo>
                  <a:lnTo>
                    <a:pt x="114" y="20"/>
                  </a:lnTo>
                  <a:lnTo>
                    <a:pt x="113" y="16"/>
                  </a:lnTo>
                  <a:lnTo>
                    <a:pt x="109" y="15"/>
                  </a:lnTo>
                  <a:lnTo>
                    <a:pt x="105" y="14"/>
                  </a:lnTo>
                  <a:lnTo>
                    <a:pt x="105" y="14"/>
                  </a:lnTo>
                  <a:lnTo>
                    <a:pt x="102" y="15"/>
                  </a:lnTo>
                  <a:lnTo>
                    <a:pt x="98" y="16"/>
                  </a:lnTo>
                  <a:lnTo>
                    <a:pt x="97" y="20"/>
                  </a:lnTo>
                  <a:lnTo>
                    <a:pt x="95" y="24"/>
                  </a:lnTo>
                  <a:lnTo>
                    <a:pt x="95" y="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34">
              <a:extLst>
                <a:ext uri="{FF2B5EF4-FFF2-40B4-BE49-F238E27FC236}">
                  <a16:creationId xmlns:a16="http://schemas.microsoft.com/office/drawing/2014/main" id="{16FC9757-E7FB-3CF3-4FDC-04F1E7647D0C}"/>
                </a:ext>
              </a:extLst>
            </p:cNvPr>
            <p:cNvSpPr>
              <a:spLocks noEditPoints="1"/>
            </p:cNvSpPr>
            <p:nvPr/>
          </p:nvSpPr>
          <p:spPr bwMode="auto">
            <a:xfrm>
              <a:off x="7986713" y="5270501"/>
              <a:ext cx="203200" cy="200025"/>
            </a:xfrm>
            <a:custGeom>
              <a:avLst/>
              <a:gdLst>
                <a:gd name="T0" fmla="*/ 128 w 128"/>
                <a:gd name="T1" fmla="*/ 75 h 126"/>
                <a:gd name="T2" fmla="*/ 128 w 128"/>
                <a:gd name="T3" fmla="*/ 3 h 126"/>
                <a:gd name="T4" fmla="*/ 128 w 128"/>
                <a:gd name="T5" fmla="*/ 3 h 126"/>
                <a:gd name="T6" fmla="*/ 128 w 128"/>
                <a:gd name="T7" fmla="*/ 2 h 126"/>
                <a:gd name="T8" fmla="*/ 127 w 128"/>
                <a:gd name="T9" fmla="*/ 0 h 126"/>
                <a:gd name="T10" fmla="*/ 127 w 128"/>
                <a:gd name="T11" fmla="*/ 0 h 126"/>
                <a:gd name="T12" fmla="*/ 124 w 128"/>
                <a:gd name="T13" fmla="*/ 0 h 126"/>
                <a:gd name="T14" fmla="*/ 123 w 128"/>
                <a:gd name="T15" fmla="*/ 1 h 126"/>
                <a:gd name="T16" fmla="*/ 78 w 128"/>
                <a:gd name="T17" fmla="*/ 36 h 126"/>
                <a:gd name="T18" fmla="*/ 78 w 128"/>
                <a:gd name="T19" fmla="*/ 36 h 126"/>
                <a:gd name="T20" fmla="*/ 77 w 128"/>
                <a:gd name="T21" fmla="*/ 36 h 126"/>
                <a:gd name="T22" fmla="*/ 74 w 128"/>
                <a:gd name="T23" fmla="*/ 36 h 126"/>
                <a:gd name="T24" fmla="*/ 53 w 128"/>
                <a:gd name="T25" fmla="*/ 24 h 126"/>
                <a:gd name="T26" fmla="*/ 53 w 128"/>
                <a:gd name="T27" fmla="*/ 24 h 126"/>
                <a:gd name="T28" fmla="*/ 51 w 128"/>
                <a:gd name="T29" fmla="*/ 23 h 126"/>
                <a:gd name="T30" fmla="*/ 48 w 128"/>
                <a:gd name="T31" fmla="*/ 24 h 126"/>
                <a:gd name="T32" fmla="*/ 28 w 128"/>
                <a:gd name="T33" fmla="*/ 49 h 126"/>
                <a:gd name="T34" fmla="*/ 28 w 128"/>
                <a:gd name="T35" fmla="*/ 49 h 126"/>
                <a:gd name="T36" fmla="*/ 27 w 128"/>
                <a:gd name="T37" fmla="*/ 51 h 126"/>
                <a:gd name="T38" fmla="*/ 25 w 128"/>
                <a:gd name="T39" fmla="*/ 51 h 126"/>
                <a:gd name="T40" fmla="*/ 6 w 128"/>
                <a:gd name="T41" fmla="*/ 42 h 126"/>
                <a:gd name="T42" fmla="*/ 6 w 128"/>
                <a:gd name="T43" fmla="*/ 42 h 126"/>
                <a:gd name="T44" fmla="*/ 3 w 128"/>
                <a:gd name="T45" fmla="*/ 42 h 126"/>
                <a:gd name="T46" fmla="*/ 2 w 128"/>
                <a:gd name="T47" fmla="*/ 42 h 126"/>
                <a:gd name="T48" fmla="*/ 2 w 128"/>
                <a:gd name="T49" fmla="*/ 42 h 126"/>
                <a:gd name="T50" fmla="*/ 1 w 128"/>
                <a:gd name="T51" fmla="*/ 43 h 126"/>
                <a:gd name="T52" fmla="*/ 0 w 128"/>
                <a:gd name="T53" fmla="*/ 46 h 126"/>
                <a:gd name="T54" fmla="*/ 0 w 128"/>
                <a:gd name="T55" fmla="*/ 75 h 126"/>
                <a:gd name="T56" fmla="*/ 128 w 128"/>
                <a:gd name="T57" fmla="*/ 75 h 126"/>
                <a:gd name="T58" fmla="*/ 128 w 128"/>
                <a:gd name="T59" fmla="*/ 75 h 126"/>
                <a:gd name="T60" fmla="*/ 0 w 128"/>
                <a:gd name="T61" fmla="*/ 94 h 126"/>
                <a:gd name="T62" fmla="*/ 128 w 128"/>
                <a:gd name="T63" fmla="*/ 94 h 126"/>
                <a:gd name="T64" fmla="*/ 128 w 128"/>
                <a:gd name="T65" fmla="*/ 103 h 126"/>
                <a:gd name="T66" fmla="*/ 0 w 128"/>
                <a:gd name="T67" fmla="*/ 103 h 126"/>
                <a:gd name="T68" fmla="*/ 0 w 128"/>
                <a:gd name="T69" fmla="*/ 94 h 126"/>
                <a:gd name="T70" fmla="*/ 0 w 128"/>
                <a:gd name="T71" fmla="*/ 94 h 126"/>
                <a:gd name="T72" fmla="*/ 0 w 128"/>
                <a:gd name="T73" fmla="*/ 118 h 126"/>
                <a:gd name="T74" fmla="*/ 128 w 128"/>
                <a:gd name="T75" fmla="*/ 118 h 126"/>
                <a:gd name="T76" fmla="*/ 128 w 128"/>
                <a:gd name="T77" fmla="*/ 126 h 126"/>
                <a:gd name="T78" fmla="*/ 0 w 128"/>
                <a:gd name="T79" fmla="*/ 126 h 126"/>
                <a:gd name="T80" fmla="*/ 0 w 128"/>
                <a:gd name="T81" fmla="*/ 118 h 126"/>
                <a:gd name="T82" fmla="*/ 0 w 128"/>
                <a:gd name="T83" fmla="*/ 1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6">
                  <a:moveTo>
                    <a:pt x="128" y="75"/>
                  </a:moveTo>
                  <a:lnTo>
                    <a:pt x="128" y="3"/>
                  </a:lnTo>
                  <a:lnTo>
                    <a:pt x="128" y="3"/>
                  </a:lnTo>
                  <a:lnTo>
                    <a:pt x="128" y="2"/>
                  </a:lnTo>
                  <a:lnTo>
                    <a:pt x="127" y="0"/>
                  </a:lnTo>
                  <a:lnTo>
                    <a:pt x="127" y="0"/>
                  </a:lnTo>
                  <a:lnTo>
                    <a:pt x="124" y="0"/>
                  </a:lnTo>
                  <a:lnTo>
                    <a:pt x="123" y="1"/>
                  </a:lnTo>
                  <a:lnTo>
                    <a:pt x="78" y="36"/>
                  </a:lnTo>
                  <a:lnTo>
                    <a:pt x="78" y="36"/>
                  </a:lnTo>
                  <a:lnTo>
                    <a:pt x="77" y="36"/>
                  </a:lnTo>
                  <a:lnTo>
                    <a:pt x="74" y="36"/>
                  </a:lnTo>
                  <a:lnTo>
                    <a:pt x="53" y="24"/>
                  </a:lnTo>
                  <a:lnTo>
                    <a:pt x="53" y="24"/>
                  </a:lnTo>
                  <a:lnTo>
                    <a:pt x="51" y="23"/>
                  </a:lnTo>
                  <a:lnTo>
                    <a:pt x="48" y="24"/>
                  </a:lnTo>
                  <a:lnTo>
                    <a:pt x="28" y="49"/>
                  </a:lnTo>
                  <a:lnTo>
                    <a:pt x="28" y="49"/>
                  </a:lnTo>
                  <a:lnTo>
                    <a:pt x="27" y="51"/>
                  </a:lnTo>
                  <a:lnTo>
                    <a:pt x="25" y="51"/>
                  </a:lnTo>
                  <a:lnTo>
                    <a:pt x="6" y="42"/>
                  </a:lnTo>
                  <a:lnTo>
                    <a:pt x="6" y="42"/>
                  </a:lnTo>
                  <a:lnTo>
                    <a:pt x="3" y="42"/>
                  </a:lnTo>
                  <a:lnTo>
                    <a:pt x="2" y="42"/>
                  </a:lnTo>
                  <a:lnTo>
                    <a:pt x="2" y="42"/>
                  </a:lnTo>
                  <a:lnTo>
                    <a:pt x="1" y="43"/>
                  </a:lnTo>
                  <a:lnTo>
                    <a:pt x="0" y="46"/>
                  </a:lnTo>
                  <a:lnTo>
                    <a:pt x="0" y="75"/>
                  </a:lnTo>
                  <a:lnTo>
                    <a:pt x="128" y="75"/>
                  </a:lnTo>
                  <a:lnTo>
                    <a:pt x="128" y="75"/>
                  </a:lnTo>
                  <a:close/>
                  <a:moveTo>
                    <a:pt x="0" y="94"/>
                  </a:moveTo>
                  <a:lnTo>
                    <a:pt x="128" y="94"/>
                  </a:lnTo>
                  <a:lnTo>
                    <a:pt x="128" y="103"/>
                  </a:lnTo>
                  <a:lnTo>
                    <a:pt x="0" y="103"/>
                  </a:lnTo>
                  <a:lnTo>
                    <a:pt x="0" y="94"/>
                  </a:lnTo>
                  <a:lnTo>
                    <a:pt x="0" y="94"/>
                  </a:lnTo>
                  <a:close/>
                  <a:moveTo>
                    <a:pt x="0" y="118"/>
                  </a:moveTo>
                  <a:lnTo>
                    <a:pt x="128" y="118"/>
                  </a:lnTo>
                  <a:lnTo>
                    <a:pt x="128" y="126"/>
                  </a:lnTo>
                  <a:lnTo>
                    <a:pt x="0" y="126"/>
                  </a:lnTo>
                  <a:lnTo>
                    <a:pt x="0" y="118"/>
                  </a:lnTo>
                  <a:lnTo>
                    <a:pt x="0" y="1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05" name="Freeform 90">
            <a:extLst>
              <a:ext uri="{FF2B5EF4-FFF2-40B4-BE49-F238E27FC236}">
                <a16:creationId xmlns:a16="http://schemas.microsoft.com/office/drawing/2014/main" id="{CD19C0D1-3888-763C-8942-50FEFB29A691}"/>
              </a:ext>
            </a:extLst>
          </p:cNvPr>
          <p:cNvSpPr>
            <a:spLocks noEditPoints="1"/>
          </p:cNvSpPr>
          <p:nvPr userDrawn="1"/>
        </p:nvSpPr>
        <p:spPr bwMode="auto">
          <a:xfrm>
            <a:off x="1552383" y="6882902"/>
            <a:ext cx="351335" cy="808301"/>
          </a:xfrm>
          <a:custGeom>
            <a:avLst/>
            <a:gdLst/>
            <a:ahLst/>
            <a:cxnLst>
              <a:cxn ang="0">
                <a:pos x="77" y="14"/>
              </a:cxn>
              <a:cxn ang="0">
                <a:pos x="51" y="34"/>
              </a:cxn>
              <a:cxn ang="0">
                <a:pos x="0" y="54"/>
              </a:cxn>
              <a:cxn ang="0">
                <a:pos x="23" y="80"/>
              </a:cxn>
              <a:cxn ang="0">
                <a:pos x="31" y="123"/>
              </a:cxn>
              <a:cxn ang="0">
                <a:pos x="54" y="115"/>
              </a:cxn>
              <a:cxn ang="0">
                <a:pos x="50" y="103"/>
              </a:cxn>
              <a:cxn ang="0">
                <a:pos x="50" y="76"/>
              </a:cxn>
              <a:cxn ang="0">
                <a:pos x="51" y="74"/>
              </a:cxn>
              <a:cxn ang="0">
                <a:pos x="52" y="73"/>
              </a:cxn>
              <a:cxn ang="0">
                <a:pos x="53" y="73"/>
              </a:cxn>
              <a:cxn ang="0">
                <a:pos x="77" y="94"/>
              </a:cxn>
              <a:cxn ang="0">
                <a:pos x="123" y="54"/>
              </a:cxn>
              <a:cxn ang="0">
                <a:pos x="77" y="54"/>
              </a:cxn>
              <a:cxn ang="0">
                <a:pos x="88" y="42"/>
              </a:cxn>
              <a:cxn ang="0">
                <a:pos x="88" y="65"/>
              </a:cxn>
              <a:cxn ang="0">
                <a:pos x="77" y="54"/>
              </a:cxn>
              <a:cxn ang="0">
                <a:pos x="15" y="42"/>
              </a:cxn>
              <a:cxn ang="0">
                <a:pos x="38" y="54"/>
              </a:cxn>
              <a:cxn ang="0">
                <a:pos x="15" y="65"/>
              </a:cxn>
              <a:cxn ang="0">
                <a:pos x="46" y="115"/>
              </a:cxn>
              <a:cxn ang="0">
                <a:pos x="31" y="80"/>
              </a:cxn>
              <a:cxn ang="0">
                <a:pos x="31" y="73"/>
              </a:cxn>
              <a:cxn ang="0">
                <a:pos x="43" y="73"/>
              </a:cxn>
              <a:cxn ang="0">
                <a:pos x="42" y="103"/>
              </a:cxn>
              <a:cxn ang="0">
                <a:pos x="46" y="112"/>
              </a:cxn>
              <a:cxn ang="0">
                <a:pos x="51" y="65"/>
              </a:cxn>
              <a:cxn ang="0">
                <a:pos x="50" y="65"/>
              </a:cxn>
              <a:cxn ang="0">
                <a:pos x="50" y="42"/>
              </a:cxn>
              <a:cxn ang="0">
                <a:pos x="71" y="34"/>
              </a:cxn>
              <a:cxn ang="0">
                <a:pos x="71" y="73"/>
              </a:cxn>
              <a:cxn ang="0">
                <a:pos x="96" y="100"/>
              </a:cxn>
              <a:cxn ang="0">
                <a:pos x="88" y="73"/>
              </a:cxn>
              <a:cxn ang="0">
                <a:pos x="88" y="34"/>
              </a:cxn>
              <a:cxn ang="0">
                <a:pos x="96" y="8"/>
              </a:cxn>
              <a:cxn ang="0">
                <a:pos x="96" y="100"/>
              </a:cxn>
              <a:cxn ang="0">
                <a:pos x="96" y="100"/>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tx1"/>
          </a:solidFill>
          <a:ln w="9525">
            <a:noFill/>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24" name="Group 223">
            <a:extLst>
              <a:ext uri="{FF2B5EF4-FFF2-40B4-BE49-F238E27FC236}">
                <a16:creationId xmlns:a16="http://schemas.microsoft.com/office/drawing/2014/main" id="{AF581D7C-DA9E-8A11-AD4F-6DB7CABADB8B}"/>
              </a:ext>
            </a:extLst>
          </p:cNvPr>
          <p:cNvGrpSpPr/>
          <p:nvPr userDrawn="1"/>
        </p:nvGrpSpPr>
        <p:grpSpPr>
          <a:xfrm>
            <a:off x="2207508" y="6944883"/>
            <a:ext cx="262651" cy="744696"/>
            <a:chOff x="4460875" y="2689225"/>
            <a:chExt cx="450850" cy="555625"/>
          </a:xfrm>
          <a:solidFill>
            <a:schemeClr val="tx1"/>
          </a:solidFill>
        </p:grpSpPr>
        <p:sp>
          <p:nvSpPr>
            <p:cNvPr id="225" name="Freeform 142">
              <a:extLst>
                <a:ext uri="{FF2B5EF4-FFF2-40B4-BE49-F238E27FC236}">
                  <a16:creationId xmlns:a16="http://schemas.microsoft.com/office/drawing/2014/main" id="{7C6693F5-21F6-D924-98CD-9AAA91762225}"/>
                </a:ext>
              </a:extLst>
            </p:cNvPr>
            <p:cNvSpPr>
              <a:spLocks noEditPoints="1"/>
            </p:cNvSpPr>
            <p:nvPr/>
          </p:nvSpPr>
          <p:spPr bwMode="auto">
            <a:xfrm>
              <a:off x="4460875" y="2689225"/>
              <a:ext cx="450850" cy="555625"/>
            </a:xfrm>
            <a:custGeom>
              <a:avLst/>
              <a:gdLst>
                <a:gd name="T0" fmla="*/ 1329 w 2839"/>
                <a:gd name="T1" fmla="*/ 173 h 3503"/>
                <a:gd name="T2" fmla="*/ 168 w 2839"/>
                <a:gd name="T3" fmla="*/ 523 h 3503"/>
                <a:gd name="T4" fmla="*/ 160 w 2839"/>
                <a:gd name="T5" fmla="*/ 1492 h 3503"/>
                <a:gd name="T6" fmla="*/ 186 w 2839"/>
                <a:gd name="T7" fmla="*/ 1818 h 3503"/>
                <a:gd name="T8" fmla="*/ 265 w 2839"/>
                <a:gd name="T9" fmla="*/ 2133 h 3503"/>
                <a:gd name="T10" fmla="*/ 395 w 2839"/>
                <a:gd name="T11" fmla="*/ 2431 h 3503"/>
                <a:gd name="T12" fmla="*/ 571 w 2839"/>
                <a:gd name="T13" fmla="*/ 2704 h 3503"/>
                <a:gd name="T14" fmla="*/ 784 w 2839"/>
                <a:gd name="T15" fmla="*/ 2941 h 3503"/>
                <a:gd name="T16" fmla="*/ 1030 w 2839"/>
                <a:gd name="T17" fmla="*/ 3140 h 3503"/>
                <a:gd name="T18" fmla="*/ 1307 w 2839"/>
                <a:gd name="T19" fmla="*/ 3298 h 3503"/>
                <a:gd name="T20" fmla="*/ 1434 w 2839"/>
                <a:gd name="T21" fmla="*/ 3340 h 3503"/>
                <a:gd name="T22" fmla="*/ 1719 w 2839"/>
                <a:gd name="T23" fmla="*/ 3198 h 3503"/>
                <a:gd name="T24" fmla="*/ 1976 w 2839"/>
                <a:gd name="T25" fmla="*/ 3012 h 3503"/>
                <a:gd name="T26" fmla="*/ 2200 w 2839"/>
                <a:gd name="T27" fmla="*/ 2787 h 3503"/>
                <a:gd name="T28" fmla="*/ 2390 w 2839"/>
                <a:gd name="T29" fmla="*/ 2526 h 3503"/>
                <a:gd name="T30" fmla="*/ 2536 w 2839"/>
                <a:gd name="T31" fmla="*/ 2235 h 3503"/>
                <a:gd name="T32" fmla="*/ 2631 w 2839"/>
                <a:gd name="T33" fmla="*/ 1925 h 3503"/>
                <a:gd name="T34" fmla="*/ 2676 w 2839"/>
                <a:gd name="T35" fmla="*/ 1601 h 3503"/>
                <a:gd name="T36" fmla="*/ 2677 w 2839"/>
                <a:gd name="T37" fmla="*/ 534 h 3503"/>
                <a:gd name="T38" fmla="*/ 2651 w 2839"/>
                <a:gd name="T39" fmla="*/ 509 h 3503"/>
                <a:gd name="T40" fmla="*/ 1419 w 2839"/>
                <a:gd name="T41" fmla="*/ 159 h 3503"/>
                <a:gd name="T42" fmla="*/ 1501 w 2839"/>
                <a:gd name="T43" fmla="*/ 7 h 3503"/>
                <a:gd name="T44" fmla="*/ 2726 w 2839"/>
                <a:gd name="T45" fmla="*/ 367 h 3503"/>
                <a:gd name="T46" fmla="*/ 2798 w 2839"/>
                <a:gd name="T47" fmla="*/ 428 h 3503"/>
                <a:gd name="T48" fmla="*/ 2836 w 2839"/>
                <a:gd name="T49" fmla="*/ 514 h 3503"/>
                <a:gd name="T50" fmla="*/ 2836 w 2839"/>
                <a:gd name="T51" fmla="*/ 1600 h 3503"/>
                <a:gd name="T52" fmla="*/ 2795 w 2839"/>
                <a:gd name="T53" fmla="*/ 1921 h 3503"/>
                <a:gd name="T54" fmla="*/ 2708 w 2839"/>
                <a:gd name="T55" fmla="*/ 2231 h 3503"/>
                <a:gd name="T56" fmla="*/ 2575 w 2839"/>
                <a:gd name="T57" fmla="*/ 2523 h 3503"/>
                <a:gd name="T58" fmla="*/ 2400 w 2839"/>
                <a:gd name="T59" fmla="*/ 2795 h 3503"/>
                <a:gd name="T60" fmla="*/ 2192 w 2839"/>
                <a:gd name="T61" fmla="*/ 3031 h 3503"/>
                <a:gd name="T62" fmla="*/ 1953 w 2839"/>
                <a:gd name="T63" fmla="*/ 3234 h 3503"/>
                <a:gd name="T64" fmla="*/ 1685 w 2839"/>
                <a:gd name="T65" fmla="*/ 3400 h 3503"/>
                <a:gd name="T66" fmla="*/ 1470 w 2839"/>
                <a:gd name="T67" fmla="*/ 3497 h 3503"/>
                <a:gd name="T68" fmla="*/ 1394 w 2839"/>
                <a:gd name="T69" fmla="*/ 3501 h 3503"/>
                <a:gd name="T70" fmla="*/ 1247 w 2839"/>
                <a:gd name="T71" fmla="*/ 3446 h 3503"/>
                <a:gd name="T72" fmla="*/ 972 w 2839"/>
                <a:gd name="T73" fmla="*/ 3292 h 3503"/>
                <a:gd name="T74" fmla="*/ 724 w 2839"/>
                <a:gd name="T75" fmla="*/ 3102 h 3503"/>
                <a:gd name="T76" fmla="*/ 504 w 2839"/>
                <a:gd name="T77" fmla="*/ 2877 h 3503"/>
                <a:gd name="T78" fmla="*/ 317 w 2839"/>
                <a:gd name="T79" fmla="*/ 2617 h 3503"/>
                <a:gd name="T80" fmla="*/ 169 w 2839"/>
                <a:gd name="T81" fmla="*/ 2330 h 3503"/>
                <a:gd name="T82" fmla="*/ 67 w 2839"/>
                <a:gd name="T83" fmla="*/ 2026 h 3503"/>
                <a:gd name="T84" fmla="*/ 11 w 2839"/>
                <a:gd name="T85" fmla="*/ 1709 h 3503"/>
                <a:gd name="T86" fmla="*/ 0 w 2839"/>
                <a:gd name="T87" fmla="*/ 547 h 3503"/>
                <a:gd name="T88" fmla="*/ 23 w 2839"/>
                <a:gd name="T89" fmla="*/ 455 h 3503"/>
                <a:gd name="T90" fmla="*/ 85 w 2839"/>
                <a:gd name="T91" fmla="*/ 383 h 3503"/>
                <a:gd name="T92" fmla="*/ 1284 w 2839"/>
                <a:gd name="T93" fmla="*/ 20 h 3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9" h="3503">
                  <a:moveTo>
                    <a:pt x="1419" y="159"/>
                  </a:moveTo>
                  <a:lnTo>
                    <a:pt x="1374" y="162"/>
                  </a:lnTo>
                  <a:lnTo>
                    <a:pt x="1329" y="173"/>
                  </a:lnTo>
                  <a:lnTo>
                    <a:pt x="188" y="509"/>
                  </a:lnTo>
                  <a:lnTo>
                    <a:pt x="177" y="514"/>
                  </a:lnTo>
                  <a:lnTo>
                    <a:pt x="168" y="523"/>
                  </a:lnTo>
                  <a:lnTo>
                    <a:pt x="162" y="534"/>
                  </a:lnTo>
                  <a:lnTo>
                    <a:pt x="160" y="547"/>
                  </a:lnTo>
                  <a:lnTo>
                    <a:pt x="160" y="1492"/>
                  </a:lnTo>
                  <a:lnTo>
                    <a:pt x="163" y="1601"/>
                  </a:lnTo>
                  <a:lnTo>
                    <a:pt x="171" y="1710"/>
                  </a:lnTo>
                  <a:lnTo>
                    <a:pt x="186" y="1818"/>
                  </a:lnTo>
                  <a:lnTo>
                    <a:pt x="206" y="1925"/>
                  </a:lnTo>
                  <a:lnTo>
                    <a:pt x="233" y="2030"/>
                  </a:lnTo>
                  <a:lnTo>
                    <a:pt x="265" y="2133"/>
                  </a:lnTo>
                  <a:lnTo>
                    <a:pt x="303" y="2235"/>
                  </a:lnTo>
                  <a:lnTo>
                    <a:pt x="346" y="2334"/>
                  </a:lnTo>
                  <a:lnTo>
                    <a:pt x="395" y="2431"/>
                  </a:lnTo>
                  <a:lnTo>
                    <a:pt x="449" y="2526"/>
                  </a:lnTo>
                  <a:lnTo>
                    <a:pt x="509" y="2618"/>
                  </a:lnTo>
                  <a:lnTo>
                    <a:pt x="571" y="2704"/>
                  </a:lnTo>
                  <a:lnTo>
                    <a:pt x="638" y="2787"/>
                  </a:lnTo>
                  <a:lnTo>
                    <a:pt x="709" y="2867"/>
                  </a:lnTo>
                  <a:lnTo>
                    <a:pt x="784" y="2941"/>
                  </a:lnTo>
                  <a:lnTo>
                    <a:pt x="863" y="3012"/>
                  </a:lnTo>
                  <a:lnTo>
                    <a:pt x="945" y="3079"/>
                  </a:lnTo>
                  <a:lnTo>
                    <a:pt x="1030" y="3140"/>
                  </a:lnTo>
                  <a:lnTo>
                    <a:pt x="1119" y="3198"/>
                  </a:lnTo>
                  <a:lnTo>
                    <a:pt x="1211" y="3250"/>
                  </a:lnTo>
                  <a:lnTo>
                    <a:pt x="1307" y="3298"/>
                  </a:lnTo>
                  <a:lnTo>
                    <a:pt x="1405" y="3340"/>
                  </a:lnTo>
                  <a:lnTo>
                    <a:pt x="1419" y="3343"/>
                  </a:lnTo>
                  <a:lnTo>
                    <a:pt x="1434" y="3340"/>
                  </a:lnTo>
                  <a:lnTo>
                    <a:pt x="1532" y="3298"/>
                  </a:lnTo>
                  <a:lnTo>
                    <a:pt x="1627" y="3250"/>
                  </a:lnTo>
                  <a:lnTo>
                    <a:pt x="1719" y="3198"/>
                  </a:lnTo>
                  <a:lnTo>
                    <a:pt x="1808" y="3140"/>
                  </a:lnTo>
                  <a:lnTo>
                    <a:pt x="1894" y="3079"/>
                  </a:lnTo>
                  <a:lnTo>
                    <a:pt x="1976" y="3012"/>
                  </a:lnTo>
                  <a:lnTo>
                    <a:pt x="2055" y="2941"/>
                  </a:lnTo>
                  <a:lnTo>
                    <a:pt x="2129" y="2867"/>
                  </a:lnTo>
                  <a:lnTo>
                    <a:pt x="2200" y="2787"/>
                  </a:lnTo>
                  <a:lnTo>
                    <a:pt x="2267" y="2704"/>
                  </a:lnTo>
                  <a:lnTo>
                    <a:pt x="2330" y="2618"/>
                  </a:lnTo>
                  <a:lnTo>
                    <a:pt x="2390" y="2526"/>
                  </a:lnTo>
                  <a:lnTo>
                    <a:pt x="2444" y="2431"/>
                  </a:lnTo>
                  <a:lnTo>
                    <a:pt x="2493" y="2334"/>
                  </a:lnTo>
                  <a:lnTo>
                    <a:pt x="2536" y="2235"/>
                  </a:lnTo>
                  <a:lnTo>
                    <a:pt x="2574" y="2133"/>
                  </a:lnTo>
                  <a:lnTo>
                    <a:pt x="2606" y="2030"/>
                  </a:lnTo>
                  <a:lnTo>
                    <a:pt x="2631" y="1925"/>
                  </a:lnTo>
                  <a:lnTo>
                    <a:pt x="2653" y="1818"/>
                  </a:lnTo>
                  <a:lnTo>
                    <a:pt x="2668" y="1710"/>
                  </a:lnTo>
                  <a:lnTo>
                    <a:pt x="2676" y="1601"/>
                  </a:lnTo>
                  <a:lnTo>
                    <a:pt x="2679" y="1492"/>
                  </a:lnTo>
                  <a:lnTo>
                    <a:pt x="2679" y="547"/>
                  </a:lnTo>
                  <a:lnTo>
                    <a:pt x="2677" y="534"/>
                  </a:lnTo>
                  <a:lnTo>
                    <a:pt x="2671" y="523"/>
                  </a:lnTo>
                  <a:lnTo>
                    <a:pt x="2662" y="514"/>
                  </a:lnTo>
                  <a:lnTo>
                    <a:pt x="2651" y="509"/>
                  </a:lnTo>
                  <a:lnTo>
                    <a:pt x="1510" y="173"/>
                  </a:lnTo>
                  <a:lnTo>
                    <a:pt x="1465" y="162"/>
                  </a:lnTo>
                  <a:lnTo>
                    <a:pt x="1419" y="159"/>
                  </a:lnTo>
                  <a:close/>
                  <a:moveTo>
                    <a:pt x="1392" y="0"/>
                  </a:moveTo>
                  <a:lnTo>
                    <a:pt x="1447" y="0"/>
                  </a:lnTo>
                  <a:lnTo>
                    <a:pt x="1501" y="7"/>
                  </a:lnTo>
                  <a:lnTo>
                    <a:pt x="1555" y="20"/>
                  </a:lnTo>
                  <a:lnTo>
                    <a:pt x="2695" y="356"/>
                  </a:lnTo>
                  <a:lnTo>
                    <a:pt x="2726" y="367"/>
                  </a:lnTo>
                  <a:lnTo>
                    <a:pt x="2754" y="383"/>
                  </a:lnTo>
                  <a:lnTo>
                    <a:pt x="2777" y="404"/>
                  </a:lnTo>
                  <a:lnTo>
                    <a:pt x="2798" y="428"/>
                  </a:lnTo>
                  <a:lnTo>
                    <a:pt x="2815" y="455"/>
                  </a:lnTo>
                  <a:lnTo>
                    <a:pt x="2828" y="483"/>
                  </a:lnTo>
                  <a:lnTo>
                    <a:pt x="2836" y="514"/>
                  </a:lnTo>
                  <a:lnTo>
                    <a:pt x="2839" y="547"/>
                  </a:lnTo>
                  <a:lnTo>
                    <a:pt x="2839" y="1492"/>
                  </a:lnTo>
                  <a:lnTo>
                    <a:pt x="2836" y="1600"/>
                  </a:lnTo>
                  <a:lnTo>
                    <a:pt x="2827" y="1709"/>
                  </a:lnTo>
                  <a:lnTo>
                    <a:pt x="2814" y="1815"/>
                  </a:lnTo>
                  <a:lnTo>
                    <a:pt x="2795" y="1921"/>
                  </a:lnTo>
                  <a:lnTo>
                    <a:pt x="2772" y="2026"/>
                  </a:lnTo>
                  <a:lnTo>
                    <a:pt x="2743" y="2129"/>
                  </a:lnTo>
                  <a:lnTo>
                    <a:pt x="2708" y="2231"/>
                  </a:lnTo>
                  <a:lnTo>
                    <a:pt x="2669" y="2330"/>
                  </a:lnTo>
                  <a:lnTo>
                    <a:pt x="2625" y="2428"/>
                  </a:lnTo>
                  <a:lnTo>
                    <a:pt x="2575" y="2523"/>
                  </a:lnTo>
                  <a:lnTo>
                    <a:pt x="2521" y="2617"/>
                  </a:lnTo>
                  <a:lnTo>
                    <a:pt x="2462" y="2708"/>
                  </a:lnTo>
                  <a:lnTo>
                    <a:pt x="2400" y="2795"/>
                  </a:lnTo>
                  <a:lnTo>
                    <a:pt x="2335" y="2877"/>
                  </a:lnTo>
                  <a:lnTo>
                    <a:pt x="2264" y="2955"/>
                  </a:lnTo>
                  <a:lnTo>
                    <a:pt x="2192" y="3031"/>
                  </a:lnTo>
                  <a:lnTo>
                    <a:pt x="2115" y="3102"/>
                  </a:lnTo>
                  <a:lnTo>
                    <a:pt x="2035" y="3170"/>
                  </a:lnTo>
                  <a:lnTo>
                    <a:pt x="1953" y="3234"/>
                  </a:lnTo>
                  <a:lnTo>
                    <a:pt x="1866" y="3292"/>
                  </a:lnTo>
                  <a:lnTo>
                    <a:pt x="1778" y="3349"/>
                  </a:lnTo>
                  <a:lnTo>
                    <a:pt x="1685" y="3400"/>
                  </a:lnTo>
                  <a:lnTo>
                    <a:pt x="1592" y="3446"/>
                  </a:lnTo>
                  <a:lnTo>
                    <a:pt x="1495" y="3488"/>
                  </a:lnTo>
                  <a:lnTo>
                    <a:pt x="1470" y="3497"/>
                  </a:lnTo>
                  <a:lnTo>
                    <a:pt x="1445" y="3501"/>
                  </a:lnTo>
                  <a:lnTo>
                    <a:pt x="1419" y="3503"/>
                  </a:lnTo>
                  <a:lnTo>
                    <a:pt x="1394" y="3501"/>
                  </a:lnTo>
                  <a:lnTo>
                    <a:pt x="1368" y="3497"/>
                  </a:lnTo>
                  <a:lnTo>
                    <a:pt x="1344" y="3488"/>
                  </a:lnTo>
                  <a:lnTo>
                    <a:pt x="1247" y="3446"/>
                  </a:lnTo>
                  <a:lnTo>
                    <a:pt x="1152" y="3400"/>
                  </a:lnTo>
                  <a:lnTo>
                    <a:pt x="1061" y="3349"/>
                  </a:lnTo>
                  <a:lnTo>
                    <a:pt x="972" y="3292"/>
                  </a:lnTo>
                  <a:lnTo>
                    <a:pt x="886" y="3234"/>
                  </a:lnTo>
                  <a:lnTo>
                    <a:pt x="803" y="3170"/>
                  </a:lnTo>
                  <a:lnTo>
                    <a:pt x="724" y="3102"/>
                  </a:lnTo>
                  <a:lnTo>
                    <a:pt x="647" y="3031"/>
                  </a:lnTo>
                  <a:lnTo>
                    <a:pt x="573" y="2955"/>
                  </a:lnTo>
                  <a:lnTo>
                    <a:pt x="504" y="2877"/>
                  </a:lnTo>
                  <a:lnTo>
                    <a:pt x="438" y="2795"/>
                  </a:lnTo>
                  <a:lnTo>
                    <a:pt x="377" y="2708"/>
                  </a:lnTo>
                  <a:lnTo>
                    <a:pt x="317" y="2617"/>
                  </a:lnTo>
                  <a:lnTo>
                    <a:pt x="263" y="2523"/>
                  </a:lnTo>
                  <a:lnTo>
                    <a:pt x="214" y="2428"/>
                  </a:lnTo>
                  <a:lnTo>
                    <a:pt x="169" y="2330"/>
                  </a:lnTo>
                  <a:lnTo>
                    <a:pt x="130" y="2231"/>
                  </a:lnTo>
                  <a:lnTo>
                    <a:pt x="96" y="2129"/>
                  </a:lnTo>
                  <a:lnTo>
                    <a:pt x="67" y="2026"/>
                  </a:lnTo>
                  <a:lnTo>
                    <a:pt x="42" y="1921"/>
                  </a:lnTo>
                  <a:lnTo>
                    <a:pt x="24" y="1815"/>
                  </a:lnTo>
                  <a:lnTo>
                    <a:pt x="11" y="1709"/>
                  </a:lnTo>
                  <a:lnTo>
                    <a:pt x="3" y="1600"/>
                  </a:lnTo>
                  <a:lnTo>
                    <a:pt x="0" y="1492"/>
                  </a:lnTo>
                  <a:lnTo>
                    <a:pt x="0" y="547"/>
                  </a:lnTo>
                  <a:lnTo>
                    <a:pt x="3" y="514"/>
                  </a:lnTo>
                  <a:lnTo>
                    <a:pt x="11" y="483"/>
                  </a:lnTo>
                  <a:lnTo>
                    <a:pt x="23" y="455"/>
                  </a:lnTo>
                  <a:lnTo>
                    <a:pt x="40" y="428"/>
                  </a:lnTo>
                  <a:lnTo>
                    <a:pt x="61" y="404"/>
                  </a:lnTo>
                  <a:lnTo>
                    <a:pt x="85" y="383"/>
                  </a:lnTo>
                  <a:lnTo>
                    <a:pt x="113" y="367"/>
                  </a:lnTo>
                  <a:lnTo>
                    <a:pt x="144" y="356"/>
                  </a:lnTo>
                  <a:lnTo>
                    <a:pt x="1284" y="20"/>
                  </a:lnTo>
                  <a:lnTo>
                    <a:pt x="1337" y="7"/>
                  </a:lnTo>
                  <a:lnTo>
                    <a:pt x="1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6" name="Freeform 143">
              <a:extLst>
                <a:ext uri="{FF2B5EF4-FFF2-40B4-BE49-F238E27FC236}">
                  <a16:creationId xmlns:a16="http://schemas.microsoft.com/office/drawing/2014/main" id="{284FE574-F696-A989-6A91-A85C706FBA65}"/>
                </a:ext>
              </a:extLst>
            </p:cNvPr>
            <p:cNvSpPr>
              <a:spLocks noEditPoints="1"/>
            </p:cNvSpPr>
            <p:nvPr/>
          </p:nvSpPr>
          <p:spPr bwMode="auto">
            <a:xfrm>
              <a:off x="4532313" y="2760663"/>
              <a:ext cx="307975" cy="406400"/>
            </a:xfrm>
            <a:custGeom>
              <a:avLst/>
              <a:gdLst>
                <a:gd name="T0" fmla="*/ 160 w 1940"/>
                <a:gd name="T1" fmla="*/ 398 h 2563"/>
                <a:gd name="T2" fmla="*/ 163 w 1940"/>
                <a:gd name="T3" fmla="*/ 1132 h 2563"/>
                <a:gd name="T4" fmla="*/ 186 w 1940"/>
                <a:gd name="T5" fmla="*/ 1321 h 2563"/>
                <a:gd name="T6" fmla="*/ 231 w 1940"/>
                <a:gd name="T7" fmla="*/ 1504 h 2563"/>
                <a:gd name="T8" fmla="*/ 299 w 1940"/>
                <a:gd name="T9" fmla="*/ 1679 h 2563"/>
                <a:gd name="T10" fmla="*/ 387 w 1940"/>
                <a:gd name="T11" fmla="*/ 1845 h 2563"/>
                <a:gd name="T12" fmla="*/ 494 w 1940"/>
                <a:gd name="T13" fmla="*/ 1997 h 2563"/>
                <a:gd name="T14" fmla="*/ 613 w 1940"/>
                <a:gd name="T15" fmla="*/ 2131 h 2563"/>
                <a:gd name="T16" fmla="*/ 747 w 1940"/>
                <a:gd name="T17" fmla="*/ 2250 h 2563"/>
                <a:gd name="T18" fmla="*/ 893 w 1940"/>
                <a:gd name="T19" fmla="*/ 2353 h 2563"/>
                <a:gd name="T20" fmla="*/ 1047 w 1940"/>
                <a:gd name="T21" fmla="*/ 2353 h 2563"/>
                <a:gd name="T22" fmla="*/ 1194 w 1940"/>
                <a:gd name="T23" fmla="*/ 2250 h 2563"/>
                <a:gd name="T24" fmla="*/ 1327 w 1940"/>
                <a:gd name="T25" fmla="*/ 2131 h 2563"/>
                <a:gd name="T26" fmla="*/ 1447 w 1940"/>
                <a:gd name="T27" fmla="*/ 1997 h 2563"/>
                <a:gd name="T28" fmla="*/ 1554 w 1940"/>
                <a:gd name="T29" fmla="*/ 1845 h 2563"/>
                <a:gd name="T30" fmla="*/ 1642 w 1940"/>
                <a:gd name="T31" fmla="*/ 1679 h 2563"/>
                <a:gd name="T32" fmla="*/ 1709 w 1940"/>
                <a:gd name="T33" fmla="*/ 1504 h 2563"/>
                <a:gd name="T34" fmla="*/ 1755 w 1940"/>
                <a:gd name="T35" fmla="*/ 1321 h 2563"/>
                <a:gd name="T36" fmla="*/ 1778 w 1940"/>
                <a:gd name="T37" fmla="*/ 1132 h 2563"/>
                <a:gd name="T38" fmla="*/ 1780 w 1940"/>
                <a:gd name="T39" fmla="*/ 398 h 2563"/>
                <a:gd name="T40" fmla="*/ 959 w 1940"/>
                <a:gd name="T41" fmla="*/ 0 h 2563"/>
                <a:gd name="T42" fmla="*/ 1004 w 1940"/>
                <a:gd name="T43" fmla="*/ 4 h 2563"/>
                <a:gd name="T44" fmla="*/ 1878 w 1940"/>
                <a:gd name="T45" fmla="*/ 264 h 2563"/>
                <a:gd name="T46" fmla="*/ 1916 w 1940"/>
                <a:gd name="T47" fmla="*/ 297 h 2563"/>
                <a:gd name="T48" fmla="*/ 1938 w 1940"/>
                <a:gd name="T49" fmla="*/ 343 h 2563"/>
                <a:gd name="T50" fmla="*/ 1940 w 1940"/>
                <a:gd name="T51" fmla="*/ 1038 h 2563"/>
                <a:gd name="T52" fmla="*/ 1929 w 1940"/>
                <a:gd name="T53" fmla="*/ 1228 h 2563"/>
                <a:gd name="T54" fmla="*/ 1898 w 1940"/>
                <a:gd name="T55" fmla="*/ 1415 h 2563"/>
                <a:gd name="T56" fmla="*/ 1846 w 1940"/>
                <a:gd name="T57" fmla="*/ 1596 h 2563"/>
                <a:gd name="T58" fmla="*/ 1775 w 1940"/>
                <a:gd name="T59" fmla="*/ 1771 h 2563"/>
                <a:gd name="T60" fmla="*/ 1684 w 1940"/>
                <a:gd name="T61" fmla="*/ 1936 h 2563"/>
                <a:gd name="T62" fmla="*/ 1577 w 1940"/>
                <a:gd name="T63" fmla="*/ 2090 h 2563"/>
                <a:gd name="T64" fmla="*/ 1458 w 1940"/>
                <a:gd name="T65" fmla="*/ 2226 h 2563"/>
                <a:gd name="T66" fmla="*/ 1325 w 1940"/>
                <a:gd name="T67" fmla="*/ 2349 h 2563"/>
                <a:gd name="T68" fmla="*/ 1181 w 1940"/>
                <a:gd name="T69" fmla="*/ 2457 h 2563"/>
                <a:gd name="T70" fmla="*/ 1026 w 1940"/>
                <a:gd name="T71" fmla="*/ 2549 h 2563"/>
                <a:gd name="T72" fmla="*/ 990 w 1940"/>
                <a:gd name="T73" fmla="*/ 2561 h 2563"/>
                <a:gd name="T74" fmla="*/ 951 w 1940"/>
                <a:gd name="T75" fmla="*/ 2561 h 2563"/>
                <a:gd name="T76" fmla="*/ 915 w 1940"/>
                <a:gd name="T77" fmla="*/ 2549 h 2563"/>
                <a:gd name="T78" fmla="*/ 760 w 1940"/>
                <a:gd name="T79" fmla="*/ 2457 h 2563"/>
                <a:gd name="T80" fmla="*/ 615 w 1940"/>
                <a:gd name="T81" fmla="*/ 2349 h 2563"/>
                <a:gd name="T82" fmla="*/ 483 w 1940"/>
                <a:gd name="T83" fmla="*/ 2226 h 2563"/>
                <a:gd name="T84" fmla="*/ 364 w 1940"/>
                <a:gd name="T85" fmla="*/ 2090 h 2563"/>
                <a:gd name="T86" fmla="*/ 256 w 1940"/>
                <a:gd name="T87" fmla="*/ 1936 h 2563"/>
                <a:gd name="T88" fmla="*/ 166 w 1940"/>
                <a:gd name="T89" fmla="*/ 1771 h 2563"/>
                <a:gd name="T90" fmla="*/ 94 w 1940"/>
                <a:gd name="T91" fmla="*/ 1596 h 2563"/>
                <a:gd name="T92" fmla="*/ 43 w 1940"/>
                <a:gd name="T93" fmla="*/ 1415 h 2563"/>
                <a:gd name="T94" fmla="*/ 11 w 1940"/>
                <a:gd name="T95" fmla="*/ 1228 h 2563"/>
                <a:gd name="T96" fmla="*/ 0 w 1940"/>
                <a:gd name="T97" fmla="*/ 1038 h 2563"/>
                <a:gd name="T98" fmla="*/ 3 w 1940"/>
                <a:gd name="T99" fmla="*/ 343 h 2563"/>
                <a:gd name="T100" fmla="*/ 24 w 1940"/>
                <a:gd name="T101" fmla="*/ 297 h 2563"/>
                <a:gd name="T102" fmla="*/ 63 w 1940"/>
                <a:gd name="T103" fmla="*/ 264 h 2563"/>
                <a:gd name="T104" fmla="*/ 936 w 1940"/>
                <a:gd name="T105" fmla="*/ 4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2563">
                  <a:moveTo>
                    <a:pt x="970" y="160"/>
                  </a:moveTo>
                  <a:lnTo>
                    <a:pt x="160" y="398"/>
                  </a:lnTo>
                  <a:lnTo>
                    <a:pt x="160" y="1038"/>
                  </a:lnTo>
                  <a:lnTo>
                    <a:pt x="163" y="1132"/>
                  </a:lnTo>
                  <a:lnTo>
                    <a:pt x="171" y="1227"/>
                  </a:lnTo>
                  <a:lnTo>
                    <a:pt x="186" y="1321"/>
                  </a:lnTo>
                  <a:lnTo>
                    <a:pt x="205" y="1413"/>
                  </a:lnTo>
                  <a:lnTo>
                    <a:pt x="231" y="1504"/>
                  </a:lnTo>
                  <a:lnTo>
                    <a:pt x="263" y="1592"/>
                  </a:lnTo>
                  <a:lnTo>
                    <a:pt x="299" y="1679"/>
                  </a:lnTo>
                  <a:lnTo>
                    <a:pt x="340" y="1763"/>
                  </a:lnTo>
                  <a:lnTo>
                    <a:pt x="387" y="1845"/>
                  </a:lnTo>
                  <a:lnTo>
                    <a:pt x="439" y="1925"/>
                  </a:lnTo>
                  <a:lnTo>
                    <a:pt x="494" y="1997"/>
                  </a:lnTo>
                  <a:lnTo>
                    <a:pt x="551" y="2065"/>
                  </a:lnTo>
                  <a:lnTo>
                    <a:pt x="613" y="2131"/>
                  </a:lnTo>
                  <a:lnTo>
                    <a:pt x="679" y="2193"/>
                  </a:lnTo>
                  <a:lnTo>
                    <a:pt x="747" y="2250"/>
                  </a:lnTo>
                  <a:lnTo>
                    <a:pt x="818" y="2303"/>
                  </a:lnTo>
                  <a:lnTo>
                    <a:pt x="893" y="2353"/>
                  </a:lnTo>
                  <a:lnTo>
                    <a:pt x="970" y="2398"/>
                  </a:lnTo>
                  <a:lnTo>
                    <a:pt x="1047" y="2353"/>
                  </a:lnTo>
                  <a:lnTo>
                    <a:pt x="1122" y="2303"/>
                  </a:lnTo>
                  <a:lnTo>
                    <a:pt x="1194" y="2250"/>
                  </a:lnTo>
                  <a:lnTo>
                    <a:pt x="1262" y="2193"/>
                  </a:lnTo>
                  <a:lnTo>
                    <a:pt x="1327" y="2131"/>
                  </a:lnTo>
                  <a:lnTo>
                    <a:pt x="1389" y="2065"/>
                  </a:lnTo>
                  <a:lnTo>
                    <a:pt x="1447" y="1997"/>
                  </a:lnTo>
                  <a:lnTo>
                    <a:pt x="1500" y="1925"/>
                  </a:lnTo>
                  <a:lnTo>
                    <a:pt x="1554" y="1845"/>
                  </a:lnTo>
                  <a:lnTo>
                    <a:pt x="1600" y="1763"/>
                  </a:lnTo>
                  <a:lnTo>
                    <a:pt x="1642" y="1679"/>
                  </a:lnTo>
                  <a:lnTo>
                    <a:pt x="1678" y="1592"/>
                  </a:lnTo>
                  <a:lnTo>
                    <a:pt x="1709" y="1504"/>
                  </a:lnTo>
                  <a:lnTo>
                    <a:pt x="1734" y="1413"/>
                  </a:lnTo>
                  <a:lnTo>
                    <a:pt x="1755" y="1321"/>
                  </a:lnTo>
                  <a:lnTo>
                    <a:pt x="1770" y="1227"/>
                  </a:lnTo>
                  <a:lnTo>
                    <a:pt x="1778" y="1132"/>
                  </a:lnTo>
                  <a:lnTo>
                    <a:pt x="1780" y="1038"/>
                  </a:lnTo>
                  <a:lnTo>
                    <a:pt x="1780" y="398"/>
                  </a:lnTo>
                  <a:lnTo>
                    <a:pt x="970" y="160"/>
                  </a:lnTo>
                  <a:close/>
                  <a:moveTo>
                    <a:pt x="959" y="0"/>
                  </a:moveTo>
                  <a:lnTo>
                    <a:pt x="982" y="0"/>
                  </a:lnTo>
                  <a:lnTo>
                    <a:pt x="1004" y="4"/>
                  </a:lnTo>
                  <a:lnTo>
                    <a:pt x="1855" y="255"/>
                  </a:lnTo>
                  <a:lnTo>
                    <a:pt x="1878" y="264"/>
                  </a:lnTo>
                  <a:lnTo>
                    <a:pt x="1899" y="279"/>
                  </a:lnTo>
                  <a:lnTo>
                    <a:pt x="1916" y="297"/>
                  </a:lnTo>
                  <a:lnTo>
                    <a:pt x="1929" y="320"/>
                  </a:lnTo>
                  <a:lnTo>
                    <a:pt x="1938" y="343"/>
                  </a:lnTo>
                  <a:lnTo>
                    <a:pt x="1940" y="369"/>
                  </a:lnTo>
                  <a:lnTo>
                    <a:pt x="1940" y="1038"/>
                  </a:lnTo>
                  <a:lnTo>
                    <a:pt x="1938" y="1133"/>
                  </a:lnTo>
                  <a:lnTo>
                    <a:pt x="1929" y="1228"/>
                  </a:lnTo>
                  <a:lnTo>
                    <a:pt x="1916" y="1322"/>
                  </a:lnTo>
                  <a:lnTo>
                    <a:pt x="1898" y="1415"/>
                  </a:lnTo>
                  <a:lnTo>
                    <a:pt x="1875" y="1507"/>
                  </a:lnTo>
                  <a:lnTo>
                    <a:pt x="1846" y="1596"/>
                  </a:lnTo>
                  <a:lnTo>
                    <a:pt x="1813" y="1684"/>
                  </a:lnTo>
                  <a:lnTo>
                    <a:pt x="1775" y="1771"/>
                  </a:lnTo>
                  <a:lnTo>
                    <a:pt x="1732" y="1855"/>
                  </a:lnTo>
                  <a:lnTo>
                    <a:pt x="1684" y="1936"/>
                  </a:lnTo>
                  <a:lnTo>
                    <a:pt x="1631" y="2016"/>
                  </a:lnTo>
                  <a:lnTo>
                    <a:pt x="1577" y="2090"/>
                  </a:lnTo>
                  <a:lnTo>
                    <a:pt x="1519" y="2159"/>
                  </a:lnTo>
                  <a:lnTo>
                    <a:pt x="1458" y="2226"/>
                  </a:lnTo>
                  <a:lnTo>
                    <a:pt x="1393" y="2289"/>
                  </a:lnTo>
                  <a:lnTo>
                    <a:pt x="1325" y="2349"/>
                  </a:lnTo>
                  <a:lnTo>
                    <a:pt x="1255" y="2404"/>
                  </a:lnTo>
                  <a:lnTo>
                    <a:pt x="1181" y="2457"/>
                  </a:lnTo>
                  <a:lnTo>
                    <a:pt x="1104" y="2505"/>
                  </a:lnTo>
                  <a:lnTo>
                    <a:pt x="1026" y="2549"/>
                  </a:lnTo>
                  <a:lnTo>
                    <a:pt x="1008" y="2557"/>
                  </a:lnTo>
                  <a:lnTo>
                    <a:pt x="990" y="2561"/>
                  </a:lnTo>
                  <a:lnTo>
                    <a:pt x="970" y="2563"/>
                  </a:lnTo>
                  <a:lnTo>
                    <a:pt x="951" y="2561"/>
                  </a:lnTo>
                  <a:lnTo>
                    <a:pt x="933" y="2557"/>
                  </a:lnTo>
                  <a:lnTo>
                    <a:pt x="915" y="2549"/>
                  </a:lnTo>
                  <a:lnTo>
                    <a:pt x="836" y="2505"/>
                  </a:lnTo>
                  <a:lnTo>
                    <a:pt x="760" y="2457"/>
                  </a:lnTo>
                  <a:lnTo>
                    <a:pt x="686" y="2404"/>
                  </a:lnTo>
                  <a:lnTo>
                    <a:pt x="615" y="2349"/>
                  </a:lnTo>
                  <a:lnTo>
                    <a:pt x="548" y="2289"/>
                  </a:lnTo>
                  <a:lnTo>
                    <a:pt x="483" y="2226"/>
                  </a:lnTo>
                  <a:lnTo>
                    <a:pt x="421" y="2159"/>
                  </a:lnTo>
                  <a:lnTo>
                    <a:pt x="364" y="2090"/>
                  </a:lnTo>
                  <a:lnTo>
                    <a:pt x="310" y="2016"/>
                  </a:lnTo>
                  <a:lnTo>
                    <a:pt x="256" y="1936"/>
                  </a:lnTo>
                  <a:lnTo>
                    <a:pt x="209" y="1855"/>
                  </a:lnTo>
                  <a:lnTo>
                    <a:pt x="166" y="1771"/>
                  </a:lnTo>
                  <a:lnTo>
                    <a:pt x="128" y="1684"/>
                  </a:lnTo>
                  <a:lnTo>
                    <a:pt x="94" y="1596"/>
                  </a:lnTo>
                  <a:lnTo>
                    <a:pt x="66" y="1507"/>
                  </a:lnTo>
                  <a:lnTo>
                    <a:pt x="43" y="1415"/>
                  </a:lnTo>
                  <a:lnTo>
                    <a:pt x="24" y="1322"/>
                  </a:lnTo>
                  <a:lnTo>
                    <a:pt x="11" y="1228"/>
                  </a:lnTo>
                  <a:lnTo>
                    <a:pt x="3" y="1133"/>
                  </a:lnTo>
                  <a:lnTo>
                    <a:pt x="0" y="1038"/>
                  </a:lnTo>
                  <a:lnTo>
                    <a:pt x="0" y="369"/>
                  </a:lnTo>
                  <a:lnTo>
                    <a:pt x="3" y="343"/>
                  </a:lnTo>
                  <a:lnTo>
                    <a:pt x="12" y="320"/>
                  </a:lnTo>
                  <a:lnTo>
                    <a:pt x="24" y="297"/>
                  </a:lnTo>
                  <a:lnTo>
                    <a:pt x="41" y="279"/>
                  </a:lnTo>
                  <a:lnTo>
                    <a:pt x="63" y="264"/>
                  </a:lnTo>
                  <a:lnTo>
                    <a:pt x="86" y="255"/>
                  </a:lnTo>
                  <a:lnTo>
                    <a:pt x="936" y="4"/>
                  </a:lnTo>
                  <a:lnTo>
                    <a:pt x="9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394836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24"/>
                                        </p:tgtEl>
                                        <p:attrNameLst>
                                          <p:attrName>style.visibility</p:attrName>
                                        </p:attrNameLst>
                                      </p:cBhvr>
                                      <p:to>
                                        <p:strVal val="visible"/>
                                      </p:to>
                                    </p:set>
                                    <p:anim calcmode="lin" valueType="num">
                                      <p:cBhvr>
                                        <p:cTn id="7" dur="500" fill="hold"/>
                                        <p:tgtEl>
                                          <p:spTgt spid="224"/>
                                        </p:tgtEl>
                                        <p:attrNameLst>
                                          <p:attrName>ppt_w</p:attrName>
                                        </p:attrNameLst>
                                      </p:cBhvr>
                                      <p:tavLst>
                                        <p:tav tm="0">
                                          <p:val>
                                            <p:fltVal val="0"/>
                                          </p:val>
                                        </p:tav>
                                        <p:tav tm="100000">
                                          <p:val>
                                            <p:strVal val="#ppt_w"/>
                                          </p:val>
                                        </p:tav>
                                      </p:tavLst>
                                    </p:anim>
                                    <p:anim calcmode="lin" valueType="num">
                                      <p:cBhvr>
                                        <p:cTn id="8" dur="500" fill="hold"/>
                                        <p:tgtEl>
                                          <p:spTgt spid="224"/>
                                        </p:tgtEl>
                                        <p:attrNameLst>
                                          <p:attrName>ppt_h</p:attrName>
                                        </p:attrNameLst>
                                      </p:cBhvr>
                                      <p:tavLst>
                                        <p:tav tm="0">
                                          <p:val>
                                            <p:fltVal val="0"/>
                                          </p:val>
                                        </p:tav>
                                        <p:tav tm="100000">
                                          <p:val>
                                            <p:strVal val="#ppt_h"/>
                                          </p:val>
                                        </p:tav>
                                      </p:tavLst>
                                    </p:anim>
                                    <p:animEffect transition="in" filter="fade">
                                      <p:cBhvr>
                                        <p:cTn id="9"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alette and Safe Color Combinations ">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347A5C78-3B3A-CCBD-0F2F-BB080237D786}"/>
              </a:ext>
            </a:extLst>
          </p:cNvPr>
          <p:cNvSpPr txBox="1">
            <a:spLocks/>
          </p:cNvSpPr>
          <p:nvPr userDrawn="1"/>
        </p:nvSpPr>
        <p:spPr>
          <a:xfrm>
            <a:off x="339427" y="535518"/>
            <a:ext cx="7076328" cy="1022742"/>
          </a:xfrm>
          <a:prstGeom prst="rect">
            <a:avLst/>
          </a:prstGeom>
        </p:spPr>
        <p:txBody>
          <a:bodyPr vert="horz" lIns="58293" tIns="29146" rIns="58293" bIns="29146"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2805" b="0" i="0" u="none" strike="noStrike" kern="1200" cap="none" spc="0" normalizeH="0" baseline="0" noProof="0">
                <a:ln>
                  <a:noFill/>
                </a:ln>
                <a:solidFill>
                  <a:srgbClr val="000000"/>
                </a:solidFill>
                <a:effectLst/>
                <a:uLnTx/>
                <a:uFillTx/>
                <a:latin typeface="Arial" panose="020B0604020202020204"/>
                <a:ea typeface="+mj-ea"/>
                <a:cs typeface="+mj-cs"/>
              </a:rPr>
              <a:t>Palette and Safe Color Combinations</a:t>
            </a:r>
          </a:p>
        </p:txBody>
      </p:sp>
      <p:sp>
        <p:nvSpPr>
          <p:cNvPr id="2" name="Oval 1">
            <a:extLst>
              <a:ext uri="{FF2B5EF4-FFF2-40B4-BE49-F238E27FC236}">
                <a16:creationId xmlns:a16="http://schemas.microsoft.com/office/drawing/2014/main" id="{0A07C43A-0C2F-E140-558E-BA36FC2672A0}"/>
              </a:ext>
            </a:extLst>
          </p:cNvPr>
          <p:cNvSpPr/>
          <p:nvPr userDrawn="1"/>
        </p:nvSpPr>
        <p:spPr>
          <a:xfrm>
            <a:off x="817292" y="1336035"/>
            <a:ext cx="914400" cy="914400"/>
          </a:xfrm>
          <a:prstGeom prst="ellipse">
            <a:avLst/>
          </a:prstGeom>
          <a:solidFill>
            <a:srgbClr val="F7921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Oval 3">
            <a:extLst>
              <a:ext uri="{FF2B5EF4-FFF2-40B4-BE49-F238E27FC236}">
                <a16:creationId xmlns:a16="http://schemas.microsoft.com/office/drawing/2014/main" id="{188CBD31-EE61-CDDD-8428-D3EF63F9BB83}"/>
              </a:ext>
            </a:extLst>
          </p:cNvPr>
          <p:cNvSpPr/>
          <p:nvPr userDrawn="1"/>
        </p:nvSpPr>
        <p:spPr>
          <a:xfrm>
            <a:off x="2059396" y="1336035"/>
            <a:ext cx="914400" cy="914400"/>
          </a:xfrm>
          <a:prstGeom prst="ellipse">
            <a:avLst/>
          </a:prstGeom>
          <a:solidFill>
            <a:srgbClr val="0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val 5">
            <a:extLst>
              <a:ext uri="{FF2B5EF4-FFF2-40B4-BE49-F238E27FC236}">
                <a16:creationId xmlns:a16="http://schemas.microsoft.com/office/drawing/2014/main" id="{E4429694-1AD9-E5FC-CB1C-06555E3FCBDE}"/>
              </a:ext>
            </a:extLst>
          </p:cNvPr>
          <p:cNvSpPr/>
          <p:nvPr userDrawn="1"/>
        </p:nvSpPr>
        <p:spPr>
          <a:xfrm>
            <a:off x="3301500" y="1336035"/>
            <a:ext cx="914400" cy="914400"/>
          </a:xfrm>
          <a:prstGeom prst="ellipse">
            <a:avLst/>
          </a:prstGeom>
          <a:solidFill>
            <a:srgbClr val="23578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319FE733-C99B-7279-8C94-264CB2EE9333}"/>
              </a:ext>
            </a:extLst>
          </p:cNvPr>
          <p:cNvSpPr/>
          <p:nvPr userDrawn="1"/>
        </p:nvSpPr>
        <p:spPr>
          <a:xfrm>
            <a:off x="4543604" y="1336035"/>
            <a:ext cx="914400" cy="914400"/>
          </a:xfrm>
          <a:prstGeom prst="ellipse">
            <a:avLst/>
          </a:prstGeom>
          <a:solidFill>
            <a:srgbClr val="F3B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9" name="Table 8">
            <a:extLst>
              <a:ext uri="{FF2B5EF4-FFF2-40B4-BE49-F238E27FC236}">
                <a16:creationId xmlns:a16="http://schemas.microsoft.com/office/drawing/2014/main" id="{AD9C2BC2-674C-DC41-0043-4043D8E6F944}"/>
              </a:ext>
            </a:extLst>
          </p:cNvPr>
          <p:cNvGraphicFramePr>
            <a:graphicFrameLocks noGrp="1"/>
          </p:cNvGraphicFramePr>
          <p:nvPr userDrawn="1">
            <p:extLst>
              <p:ext uri="{D42A27DB-BD31-4B8C-83A1-F6EECF244321}">
                <p14:modId xmlns:p14="http://schemas.microsoft.com/office/powerpoint/2010/main" val="240624240"/>
              </p:ext>
            </p:extLst>
          </p:nvPr>
        </p:nvGraphicFramePr>
        <p:xfrm>
          <a:off x="817292" y="2533327"/>
          <a:ext cx="4640712" cy="701040"/>
        </p:xfrm>
        <a:graphic>
          <a:graphicData uri="http://schemas.openxmlformats.org/drawingml/2006/table">
            <a:tbl>
              <a:tblPr firstRow="1" bandRow="1">
                <a:tableStyleId>{5C22544A-7EE6-4342-B048-85BDC9FD1C3A}</a:tableStyleId>
              </a:tblPr>
              <a:tblGrid>
                <a:gridCol w="1160178">
                  <a:extLst>
                    <a:ext uri="{9D8B030D-6E8A-4147-A177-3AD203B41FA5}">
                      <a16:colId xmlns:a16="http://schemas.microsoft.com/office/drawing/2014/main" val="1599371688"/>
                    </a:ext>
                  </a:extLst>
                </a:gridCol>
                <a:gridCol w="1160178">
                  <a:extLst>
                    <a:ext uri="{9D8B030D-6E8A-4147-A177-3AD203B41FA5}">
                      <a16:colId xmlns:a16="http://schemas.microsoft.com/office/drawing/2014/main" val="1971675002"/>
                    </a:ext>
                  </a:extLst>
                </a:gridCol>
                <a:gridCol w="1160178">
                  <a:extLst>
                    <a:ext uri="{9D8B030D-6E8A-4147-A177-3AD203B41FA5}">
                      <a16:colId xmlns:a16="http://schemas.microsoft.com/office/drawing/2014/main" val="2410534703"/>
                    </a:ext>
                  </a:extLst>
                </a:gridCol>
                <a:gridCol w="1160178">
                  <a:extLst>
                    <a:ext uri="{9D8B030D-6E8A-4147-A177-3AD203B41FA5}">
                      <a16:colId xmlns:a16="http://schemas.microsoft.com/office/drawing/2014/main" val="2839565162"/>
                    </a:ext>
                  </a:extLst>
                </a:gridCol>
              </a:tblGrid>
              <a:tr h="317183">
                <a:tc>
                  <a:txBody>
                    <a:bodyPr/>
                    <a:lstStyle/>
                    <a:p>
                      <a:r>
                        <a:rPr lang="en-US" sz="800" b="1">
                          <a:solidFill>
                            <a:schemeClr val="tx1"/>
                          </a:solidFill>
                        </a:rPr>
                        <a:t>Orange</a:t>
                      </a:r>
                    </a:p>
                    <a:p>
                      <a:r>
                        <a:rPr lang="en-US" sz="800" b="0">
                          <a:solidFill>
                            <a:schemeClr val="tx1"/>
                          </a:solidFill>
                        </a:rPr>
                        <a:t>CMYK: 0, 41, 88, 3</a:t>
                      </a:r>
                    </a:p>
                    <a:p>
                      <a:r>
                        <a:rPr lang="en-US" sz="800" b="0">
                          <a:solidFill>
                            <a:schemeClr val="tx1"/>
                          </a:solidFill>
                        </a:rPr>
                        <a:t>RGB: 247, 146, 30</a:t>
                      </a:r>
                    </a:p>
                    <a:p>
                      <a:r>
                        <a:rPr lang="en-US" sz="800" b="0">
                          <a:solidFill>
                            <a:schemeClr val="tx1"/>
                          </a:solidFill>
                        </a:rPr>
                        <a:t>HEX: f7921E</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Black</a:t>
                      </a:r>
                    </a:p>
                    <a:p>
                      <a:r>
                        <a:rPr lang="en-US" sz="800" b="0">
                          <a:solidFill>
                            <a:schemeClr val="tx1"/>
                          </a:solidFill>
                        </a:rPr>
                        <a:t>CMYK: 0, 0, 0, 100</a:t>
                      </a:r>
                    </a:p>
                    <a:p>
                      <a:r>
                        <a:rPr lang="en-US" sz="800" b="0">
                          <a:solidFill>
                            <a:schemeClr val="tx1"/>
                          </a:solidFill>
                        </a:rPr>
                        <a:t>RGB: 0, 0, 0</a:t>
                      </a:r>
                    </a:p>
                    <a:p>
                      <a:r>
                        <a:rPr lang="en-US" sz="800" b="0">
                          <a:solidFill>
                            <a:schemeClr val="tx1"/>
                          </a:solidFill>
                        </a:rPr>
                        <a:t>HEX: 000000</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Blue</a:t>
                      </a:r>
                    </a:p>
                    <a:p>
                      <a:r>
                        <a:rPr lang="en-US" sz="800" b="0">
                          <a:solidFill>
                            <a:schemeClr val="tx1"/>
                          </a:solidFill>
                        </a:rPr>
                        <a:t>CMYK: 74, 36, 0, 46</a:t>
                      </a:r>
                    </a:p>
                    <a:p>
                      <a:r>
                        <a:rPr lang="en-US" sz="800" b="0">
                          <a:solidFill>
                            <a:schemeClr val="tx1"/>
                          </a:solidFill>
                        </a:rPr>
                        <a:t>RGB: 35, 87, 137</a:t>
                      </a:r>
                    </a:p>
                    <a:p>
                      <a:r>
                        <a:rPr lang="en-US" sz="800" b="0">
                          <a:solidFill>
                            <a:schemeClr val="tx1"/>
                          </a:solidFill>
                        </a:rPr>
                        <a:t>HEX: 235789</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Yellow</a:t>
                      </a:r>
                    </a:p>
                    <a:p>
                      <a:r>
                        <a:rPr lang="en-US" sz="800" b="0">
                          <a:solidFill>
                            <a:schemeClr val="tx1"/>
                          </a:solidFill>
                        </a:rPr>
                        <a:t>CMYK: 0, 25, 100, 5</a:t>
                      </a:r>
                    </a:p>
                    <a:p>
                      <a:r>
                        <a:rPr lang="en-US" sz="800" b="0">
                          <a:solidFill>
                            <a:schemeClr val="tx1"/>
                          </a:solidFill>
                        </a:rPr>
                        <a:t>RGB: 243, 183, 0</a:t>
                      </a:r>
                    </a:p>
                    <a:p>
                      <a:r>
                        <a:rPr lang="en-US" sz="800" b="0">
                          <a:solidFill>
                            <a:schemeClr val="tx1"/>
                          </a:solidFill>
                        </a:rPr>
                        <a:t>HEX: f3b700</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8144056"/>
                  </a:ext>
                </a:extLst>
              </a:tr>
            </a:tbl>
          </a:graphicData>
        </a:graphic>
      </p:graphicFrame>
      <p:sp>
        <p:nvSpPr>
          <p:cNvPr id="10" name="Oval 9">
            <a:extLst>
              <a:ext uri="{FF2B5EF4-FFF2-40B4-BE49-F238E27FC236}">
                <a16:creationId xmlns:a16="http://schemas.microsoft.com/office/drawing/2014/main" id="{64C78B2E-A3C3-1CDE-F747-ADDD1E971F9E}"/>
              </a:ext>
            </a:extLst>
          </p:cNvPr>
          <p:cNvSpPr/>
          <p:nvPr userDrawn="1"/>
        </p:nvSpPr>
        <p:spPr>
          <a:xfrm>
            <a:off x="817292" y="3512179"/>
            <a:ext cx="914400" cy="914400"/>
          </a:xfrm>
          <a:prstGeom prst="ellipse">
            <a:avLst/>
          </a:prstGeom>
          <a:solidFill>
            <a:srgbClr val="7FA26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Oval 11">
            <a:extLst>
              <a:ext uri="{FF2B5EF4-FFF2-40B4-BE49-F238E27FC236}">
                <a16:creationId xmlns:a16="http://schemas.microsoft.com/office/drawing/2014/main" id="{E2E74FFC-C4F8-2C37-851D-261E619F5186}"/>
              </a:ext>
            </a:extLst>
          </p:cNvPr>
          <p:cNvSpPr/>
          <p:nvPr userDrawn="1"/>
        </p:nvSpPr>
        <p:spPr>
          <a:xfrm>
            <a:off x="2059396" y="3512179"/>
            <a:ext cx="914400" cy="914400"/>
          </a:xfrm>
          <a:prstGeom prst="ellipse">
            <a:avLst/>
          </a:prstGeom>
          <a:solidFill>
            <a:srgbClr val="A7260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Oval 31">
            <a:extLst>
              <a:ext uri="{FF2B5EF4-FFF2-40B4-BE49-F238E27FC236}">
                <a16:creationId xmlns:a16="http://schemas.microsoft.com/office/drawing/2014/main" id="{995F7C38-DBBC-4134-3EDB-33FB6BEBD889}"/>
              </a:ext>
            </a:extLst>
          </p:cNvPr>
          <p:cNvSpPr/>
          <p:nvPr userDrawn="1"/>
        </p:nvSpPr>
        <p:spPr>
          <a:xfrm>
            <a:off x="3301500" y="3512179"/>
            <a:ext cx="914400" cy="914400"/>
          </a:xfrm>
          <a:prstGeom prst="ellipse">
            <a:avLst/>
          </a:prstGeom>
          <a:solidFill>
            <a:srgbClr val="90C3C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Oval 32">
            <a:extLst>
              <a:ext uri="{FF2B5EF4-FFF2-40B4-BE49-F238E27FC236}">
                <a16:creationId xmlns:a16="http://schemas.microsoft.com/office/drawing/2014/main" id="{68E67F45-CA63-FE7E-C823-866275426C69}"/>
              </a:ext>
            </a:extLst>
          </p:cNvPr>
          <p:cNvSpPr/>
          <p:nvPr userDrawn="1"/>
        </p:nvSpPr>
        <p:spPr>
          <a:xfrm>
            <a:off x="4543604" y="3512179"/>
            <a:ext cx="914400" cy="914400"/>
          </a:xfrm>
          <a:prstGeom prst="ellipse">
            <a:avLst/>
          </a:prstGeom>
          <a:solidFill>
            <a:srgbClr val="B3B3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34" name="Table 33">
            <a:extLst>
              <a:ext uri="{FF2B5EF4-FFF2-40B4-BE49-F238E27FC236}">
                <a16:creationId xmlns:a16="http://schemas.microsoft.com/office/drawing/2014/main" id="{B8AC6919-6FF5-435E-0EA2-F2F288E9511C}"/>
              </a:ext>
            </a:extLst>
          </p:cNvPr>
          <p:cNvGraphicFramePr>
            <a:graphicFrameLocks noGrp="1"/>
          </p:cNvGraphicFramePr>
          <p:nvPr userDrawn="1">
            <p:extLst>
              <p:ext uri="{D42A27DB-BD31-4B8C-83A1-F6EECF244321}">
                <p14:modId xmlns:p14="http://schemas.microsoft.com/office/powerpoint/2010/main" val="3269605151"/>
              </p:ext>
            </p:extLst>
          </p:nvPr>
        </p:nvGraphicFramePr>
        <p:xfrm>
          <a:off x="817292" y="4709471"/>
          <a:ext cx="4640712" cy="701040"/>
        </p:xfrm>
        <a:graphic>
          <a:graphicData uri="http://schemas.openxmlformats.org/drawingml/2006/table">
            <a:tbl>
              <a:tblPr firstRow="1" bandRow="1">
                <a:tableStyleId>{5C22544A-7EE6-4342-B048-85BDC9FD1C3A}</a:tableStyleId>
              </a:tblPr>
              <a:tblGrid>
                <a:gridCol w="1160178">
                  <a:extLst>
                    <a:ext uri="{9D8B030D-6E8A-4147-A177-3AD203B41FA5}">
                      <a16:colId xmlns:a16="http://schemas.microsoft.com/office/drawing/2014/main" val="1599371688"/>
                    </a:ext>
                  </a:extLst>
                </a:gridCol>
                <a:gridCol w="1160178">
                  <a:extLst>
                    <a:ext uri="{9D8B030D-6E8A-4147-A177-3AD203B41FA5}">
                      <a16:colId xmlns:a16="http://schemas.microsoft.com/office/drawing/2014/main" val="1971675002"/>
                    </a:ext>
                  </a:extLst>
                </a:gridCol>
                <a:gridCol w="1160178">
                  <a:extLst>
                    <a:ext uri="{9D8B030D-6E8A-4147-A177-3AD203B41FA5}">
                      <a16:colId xmlns:a16="http://schemas.microsoft.com/office/drawing/2014/main" val="2410534703"/>
                    </a:ext>
                  </a:extLst>
                </a:gridCol>
                <a:gridCol w="1160178">
                  <a:extLst>
                    <a:ext uri="{9D8B030D-6E8A-4147-A177-3AD203B41FA5}">
                      <a16:colId xmlns:a16="http://schemas.microsoft.com/office/drawing/2014/main" val="2839565162"/>
                    </a:ext>
                  </a:extLst>
                </a:gridCol>
              </a:tblGrid>
              <a:tr h="317183">
                <a:tc>
                  <a:txBody>
                    <a:bodyPr/>
                    <a:lstStyle/>
                    <a:p>
                      <a:r>
                        <a:rPr lang="en-US" sz="800" b="1">
                          <a:solidFill>
                            <a:schemeClr val="tx1"/>
                          </a:solidFill>
                        </a:rPr>
                        <a:t>Green</a:t>
                      </a:r>
                    </a:p>
                    <a:p>
                      <a:r>
                        <a:rPr lang="en-US" sz="800" b="0">
                          <a:solidFill>
                            <a:schemeClr val="tx1"/>
                          </a:solidFill>
                        </a:rPr>
                        <a:t>CMYK: 22, 0, 36, 36</a:t>
                      </a:r>
                    </a:p>
                    <a:p>
                      <a:r>
                        <a:rPr lang="en-US" sz="800" b="0">
                          <a:solidFill>
                            <a:schemeClr val="tx1"/>
                          </a:solidFill>
                        </a:rPr>
                        <a:t>RGB: 127, 162, 103</a:t>
                      </a:r>
                    </a:p>
                    <a:p>
                      <a:r>
                        <a:rPr lang="en-US" sz="800" b="0">
                          <a:solidFill>
                            <a:schemeClr val="tx1"/>
                          </a:solidFill>
                        </a:rPr>
                        <a:t>HEX: 7FA267</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s-ES" sz="800">
                          <a:solidFill>
                            <a:schemeClr val="tx1"/>
                          </a:solidFill>
                        </a:rPr>
                        <a:t>Red</a:t>
                      </a:r>
                    </a:p>
                    <a:p>
                      <a:r>
                        <a:rPr lang="es-ES" sz="800" b="0">
                          <a:solidFill>
                            <a:schemeClr val="tx1"/>
                          </a:solidFill>
                        </a:rPr>
                        <a:t>CMYK: 0, 77, 95, 35</a:t>
                      </a:r>
                    </a:p>
                    <a:p>
                      <a:r>
                        <a:rPr lang="es-ES" sz="800" b="0">
                          <a:solidFill>
                            <a:schemeClr val="tx1"/>
                          </a:solidFill>
                        </a:rPr>
                        <a:t>RGB: 167, 38, 8</a:t>
                      </a:r>
                    </a:p>
                    <a:p>
                      <a:r>
                        <a:rPr lang="es-ES" sz="800" b="0">
                          <a:solidFill>
                            <a:schemeClr val="tx1"/>
                          </a:solidFill>
                        </a:rPr>
                        <a:t>HEX: A72608</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Light Blue</a:t>
                      </a:r>
                    </a:p>
                    <a:p>
                      <a:r>
                        <a:rPr lang="en-US" sz="800" b="0">
                          <a:solidFill>
                            <a:schemeClr val="tx1"/>
                          </a:solidFill>
                        </a:rPr>
                        <a:t>CMYK: 28, 3, 0, 22</a:t>
                      </a:r>
                    </a:p>
                    <a:p>
                      <a:r>
                        <a:rPr lang="en-US" sz="800" b="0">
                          <a:solidFill>
                            <a:schemeClr val="tx1"/>
                          </a:solidFill>
                        </a:rPr>
                        <a:t>RGB: 144, 195, 200</a:t>
                      </a:r>
                    </a:p>
                    <a:p>
                      <a:r>
                        <a:rPr lang="en-US" sz="800" b="0">
                          <a:solidFill>
                            <a:schemeClr val="tx1"/>
                          </a:solidFill>
                        </a:rPr>
                        <a:t>HEX: 90C3C8</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Gray</a:t>
                      </a:r>
                    </a:p>
                    <a:p>
                      <a:r>
                        <a:rPr lang="en-US" sz="800" b="0">
                          <a:solidFill>
                            <a:schemeClr val="tx1"/>
                          </a:solidFill>
                        </a:rPr>
                        <a:t>CMYK: 0, 0, 0, 30</a:t>
                      </a:r>
                    </a:p>
                    <a:p>
                      <a:r>
                        <a:rPr lang="en-US" sz="800" b="0">
                          <a:solidFill>
                            <a:schemeClr val="tx1"/>
                          </a:solidFill>
                        </a:rPr>
                        <a:t>RGB: 179, 179, 179</a:t>
                      </a:r>
                    </a:p>
                    <a:p>
                      <a:r>
                        <a:rPr lang="en-US" sz="800" b="0">
                          <a:solidFill>
                            <a:schemeClr val="tx1"/>
                          </a:solidFill>
                        </a:rPr>
                        <a:t>HEX: b3b3b3</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8144056"/>
                  </a:ext>
                </a:extLst>
              </a:tr>
            </a:tbl>
          </a:graphicData>
        </a:graphic>
      </p:graphicFrame>
      <p:sp>
        <p:nvSpPr>
          <p:cNvPr id="35" name="Rectangle 34">
            <a:extLst>
              <a:ext uri="{FF2B5EF4-FFF2-40B4-BE49-F238E27FC236}">
                <a16:creationId xmlns:a16="http://schemas.microsoft.com/office/drawing/2014/main" id="{0DE873D2-962E-2D19-742A-0103E8084897}"/>
              </a:ext>
            </a:extLst>
          </p:cNvPr>
          <p:cNvSpPr/>
          <p:nvPr userDrawn="1"/>
        </p:nvSpPr>
        <p:spPr>
          <a:xfrm>
            <a:off x="2257816" y="5410511"/>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36" name="Rectangle 35">
            <a:extLst>
              <a:ext uri="{FF2B5EF4-FFF2-40B4-BE49-F238E27FC236}">
                <a16:creationId xmlns:a16="http://schemas.microsoft.com/office/drawing/2014/main" id="{0E2D77BE-A4F1-F074-C350-84F55495760F}"/>
              </a:ext>
            </a:extLst>
          </p:cNvPr>
          <p:cNvSpPr/>
          <p:nvPr userDrawn="1"/>
        </p:nvSpPr>
        <p:spPr>
          <a:xfrm>
            <a:off x="2257816" y="5812165"/>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35789"/>
                </a:solidFill>
                <a:effectLst/>
                <a:uLnTx/>
                <a:uFillTx/>
                <a:latin typeface="Arial" panose="020B0604020202020204"/>
                <a:ea typeface="+mn-ea"/>
                <a:cs typeface="+mn-cs"/>
              </a:rPr>
              <a:t>Blue Type</a:t>
            </a:r>
          </a:p>
        </p:txBody>
      </p:sp>
      <p:sp>
        <p:nvSpPr>
          <p:cNvPr id="37" name="Rectangle 36">
            <a:extLst>
              <a:ext uri="{FF2B5EF4-FFF2-40B4-BE49-F238E27FC236}">
                <a16:creationId xmlns:a16="http://schemas.microsoft.com/office/drawing/2014/main" id="{365CD8E6-B467-3CD6-31ED-97CFF0A46643}"/>
              </a:ext>
            </a:extLst>
          </p:cNvPr>
          <p:cNvSpPr/>
          <p:nvPr userDrawn="1"/>
        </p:nvSpPr>
        <p:spPr>
          <a:xfrm>
            <a:off x="2257816" y="6213819"/>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A72608"/>
                </a:solidFill>
                <a:effectLst/>
                <a:uLnTx/>
                <a:uFillTx/>
                <a:latin typeface="Arial" panose="020B0604020202020204"/>
                <a:ea typeface="+mn-ea"/>
                <a:cs typeface="+mn-cs"/>
              </a:rPr>
              <a:t>Red Type</a:t>
            </a:r>
          </a:p>
        </p:txBody>
      </p:sp>
      <p:sp>
        <p:nvSpPr>
          <p:cNvPr id="38" name="Rectangle 37">
            <a:extLst>
              <a:ext uri="{FF2B5EF4-FFF2-40B4-BE49-F238E27FC236}">
                <a16:creationId xmlns:a16="http://schemas.microsoft.com/office/drawing/2014/main" id="{98B6B025-B5B1-211D-C043-D48745AFE1F2}"/>
              </a:ext>
            </a:extLst>
          </p:cNvPr>
          <p:cNvSpPr/>
          <p:nvPr userDrawn="1"/>
        </p:nvSpPr>
        <p:spPr>
          <a:xfrm>
            <a:off x="2257816" y="6615473"/>
            <a:ext cx="3256767" cy="350729"/>
          </a:xfrm>
          <a:prstGeom prst="rect">
            <a:avLst/>
          </a:prstGeom>
          <a:solidFill>
            <a:srgbClr val="B3B3B3"/>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39" name="Rectangle 38">
            <a:extLst>
              <a:ext uri="{FF2B5EF4-FFF2-40B4-BE49-F238E27FC236}">
                <a16:creationId xmlns:a16="http://schemas.microsoft.com/office/drawing/2014/main" id="{07237841-B7CD-C7EC-C0F3-6AD93BF8EDC0}"/>
              </a:ext>
            </a:extLst>
          </p:cNvPr>
          <p:cNvSpPr/>
          <p:nvPr userDrawn="1"/>
        </p:nvSpPr>
        <p:spPr>
          <a:xfrm>
            <a:off x="2257816" y="7017127"/>
            <a:ext cx="3256767" cy="350729"/>
          </a:xfrm>
          <a:prstGeom prst="rect">
            <a:avLst/>
          </a:prstGeom>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40" name="Rectangle 39">
            <a:extLst>
              <a:ext uri="{FF2B5EF4-FFF2-40B4-BE49-F238E27FC236}">
                <a16:creationId xmlns:a16="http://schemas.microsoft.com/office/drawing/2014/main" id="{F78B46D0-CDE3-6486-31D7-BACDBCF46A16}"/>
              </a:ext>
            </a:extLst>
          </p:cNvPr>
          <p:cNvSpPr/>
          <p:nvPr userDrawn="1"/>
        </p:nvSpPr>
        <p:spPr>
          <a:xfrm>
            <a:off x="2257816" y="7418781"/>
            <a:ext cx="3256767" cy="350729"/>
          </a:xfrm>
          <a:prstGeom prst="rect">
            <a:avLst/>
          </a:prstGeom>
          <a:solidFill>
            <a:srgbClr val="F3B700"/>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41" name="Rectangle 40">
            <a:extLst>
              <a:ext uri="{FF2B5EF4-FFF2-40B4-BE49-F238E27FC236}">
                <a16:creationId xmlns:a16="http://schemas.microsoft.com/office/drawing/2014/main" id="{3FD17F46-83A9-F6F0-D4A5-AB87B56CA5BC}"/>
              </a:ext>
            </a:extLst>
          </p:cNvPr>
          <p:cNvSpPr/>
          <p:nvPr userDrawn="1"/>
        </p:nvSpPr>
        <p:spPr>
          <a:xfrm>
            <a:off x="2257816" y="7808544"/>
            <a:ext cx="3256767" cy="350729"/>
          </a:xfrm>
          <a:prstGeom prst="rect">
            <a:avLst/>
          </a:prstGeom>
          <a:solidFill>
            <a:srgbClr val="7FA267"/>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42" name="Rectangle 41">
            <a:extLst>
              <a:ext uri="{FF2B5EF4-FFF2-40B4-BE49-F238E27FC236}">
                <a16:creationId xmlns:a16="http://schemas.microsoft.com/office/drawing/2014/main" id="{FBC7E953-44F0-F83C-39C9-B357115191CD}"/>
              </a:ext>
            </a:extLst>
          </p:cNvPr>
          <p:cNvSpPr/>
          <p:nvPr userDrawn="1"/>
        </p:nvSpPr>
        <p:spPr>
          <a:xfrm>
            <a:off x="2257816" y="8210198"/>
            <a:ext cx="3256767" cy="350729"/>
          </a:xfrm>
          <a:prstGeom prst="rect">
            <a:avLst/>
          </a:prstGeom>
          <a:solidFill>
            <a:srgbClr val="90C3C8"/>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Black Type</a:t>
            </a:r>
          </a:p>
        </p:txBody>
      </p:sp>
      <p:sp>
        <p:nvSpPr>
          <p:cNvPr id="43" name="Rectangle 42">
            <a:extLst>
              <a:ext uri="{FF2B5EF4-FFF2-40B4-BE49-F238E27FC236}">
                <a16:creationId xmlns:a16="http://schemas.microsoft.com/office/drawing/2014/main" id="{6D130B4C-8488-52B4-5578-2F37D62FBCB7}"/>
              </a:ext>
            </a:extLst>
          </p:cNvPr>
          <p:cNvSpPr/>
          <p:nvPr userDrawn="1"/>
        </p:nvSpPr>
        <p:spPr>
          <a:xfrm>
            <a:off x="2257816" y="8611852"/>
            <a:ext cx="3256767" cy="350729"/>
          </a:xfrm>
          <a:prstGeom prst="rect">
            <a:avLst/>
          </a:prstGeom>
          <a:solidFill>
            <a:srgbClr val="000000"/>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White Type</a:t>
            </a:r>
          </a:p>
        </p:txBody>
      </p:sp>
      <p:sp>
        <p:nvSpPr>
          <p:cNvPr id="44" name="Rectangle 43">
            <a:extLst>
              <a:ext uri="{FF2B5EF4-FFF2-40B4-BE49-F238E27FC236}">
                <a16:creationId xmlns:a16="http://schemas.microsoft.com/office/drawing/2014/main" id="{4DB437B5-6A06-3420-5EFA-4084D71197F6}"/>
              </a:ext>
            </a:extLst>
          </p:cNvPr>
          <p:cNvSpPr/>
          <p:nvPr userDrawn="1"/>
        </p:nvSpPr>
        <p:spPr>
          <a:xfrm>
            <a:off x="2257816" y="9013506"/>
            <a:ext cx="3256767" cy="350729"/>
          </a:xfrm>
          <a:prstGeom prst="rect">
            <a:avLst/>
          </a:prstGeom>
          <a:solidFill>
            <a:srgbClr val="235789"/>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White Type</a:t>
            </a:r>
          </a:p>
        </p:txBody>
      </p:sp>
      <p:sp>
        <p:nvSpPr>
          <p:cNvPr id="45" name="Rectangle 44">
            <a:extLst>
              <a:ext uri="{FF2B5EF4-FFF2-40B4-BE49-F238E27FC236}">
                <a16:creationId xmlns:a16="http://schemas.microsoft.com/office/drawing/2014/main" id="{2172ADF2-98C9-8622-BDA5-11270DDEB73D}"/>
              </a:ext>
            </a:extLst>
          </p:cNvPr>
          <p:cNvSpPr/>
          <p:nvPr userDrawn="1"/>
        </p:nvSpPr>
        <p:spPr>
          <a:xfrm>
            <a:off x="2257816" y="9415160"/>
            <a:ext cx="3256767" cy="350729"/>
          </a:xfrm>
          <a:prstGeom prst="rect">
            <a:avLst/>
          </a:prstGeom>
          <a:solidFill>
            <a:srgbClr val="A72608"/>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White Type</a:t>
            </a:r>
          </a:p>
        </p:txBody>
      </p:sp>
    </p:spTree>
    <p:extLst>
      <p:ext uri="{BB962C8B-B14F-4D97-AF65-F5344CB8AC3E}">
        <p14:creationId xmlns:p14="http://schemas.microsoft.com/office/powerpoint/2010/main" val="16336843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4E137E-CF71-8A2C-CDF2-9640192CB580}"/>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70094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asic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86948" y="5"/>
            <a:ext cx="6198508" cy="554114"/>
          </a:xfrm>
        </p:spPr>
        <p:txBody>
          <a:bodyPr/>
          <a:lstStyle>
            <a:lvl1pPr algn="ctr">
              <a:defRPr b="1"/>
            </a:lvl1pPr>
          </a:lstStyle>
          <a:p>
            <a:r>
              <a:rPr lang="en-US"/>
              <a:t>Basic slide format (title only)</a:t>
            </a:r>
          </a:p>
        </p:txBody>
      </p:sp>
      <p:sp>
        <p:nvSpPr>
          <p:cNvPr id="3" name="Slide Number Placeholder 5">
            <a:extLst>
              <a:ext uri="{FF2B5EF4-FFF2-40B4-BE49-F238E27FC236}">
                <a16:creationId xmlns:a16="http://schemas.microsoft.com/office/drawing/2014/main" id="{6EE1CC28-BFAD-039F-7056-98F72B8B62DE}"/>
              </a:ext>
            </a:extLst>
          </p:cNvPr>
          <p:cNvSpPr>
            <a:spLocks noGrp="1"/>
          </p:cNvSpPr>
          <p:nvPr>
            <p:ph type="sldNum" sz="quarter" idx="4"/>
          </p:nvPr>
        </p:nvSpPr>
        <p:spPr>
          <a:xfrm>
            <a:off x="7155306" y="9322647"/>
            <a:ext cx="247106" cy="535517"/>
          </a:xfrm>
          <a:prstGeom prst="rect">
            <a:avLst/>
          </a:prstGeom>
        </p:spPr>
        <p:txBody>
          <a:bodyPr anchor="b"/>
          <a:lstStyle>
            <a:lvl1pPr algn="r">
              <a:defRPr sz="669">
                <a:solidFill>
                  <a:schemeClr val="bg1"/>
                </a:solidFill>
              </a:defRPr>
            </a:lvl1pPr>
          </a:lstStyle>
          <a:p>
            <a:pPr marL="0" marR="0" lvl="0" indent="0" algn="r" defTabSz="58293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669"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669"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21567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B11C0-2FD6-2838-A963-732716082E4A}"/>
              </a:ext>
            </a:extLst>
          </p:cNvPr>
          <p:cNvSpPr>
            <a:spLocks noGrp="1"/>
          </p:cNvSpPr>
          <p:nvPr>
            <p:ph type="ctrTitle" hasCustomPrompt="1"/>
          </p:nvPr>
        </p:nvSpPr>
        <p:spPr>
          <a:xfrm>
            <a:off x="1268129" y="4492165"/>
            <a:ext cx="5236143" cy="1589952"/>
          </a:xfrm>
          <a:prstGeom prst="rect">
            <a:avLst/>
          </a:prstGeom>
        </p:spPr>
        <p:txBody>
          <a:bodyPr anchor="b"/>
          <a:lstStyle>
            <a:lvl1pPr algn="ctr">
              <a:defRPr sz="3825">
                <a:solidFill>
                  <a:schemeClr val="bg1"/>
                </a:solidFill>
              </a:defRPr>
            </a:lvl1pPr>
          </a:lstStyle>
          <a:p>
            <a:r>
              <a:rPr lang="en-US"/>
              <a:t>Click to edit title</a:t>
            </a:r>
          </a:p>
        </p:txBody>
      </p:sp>
      <p:sp>
        <p:nvSpPr>
          <p:cNvPr id="3" name="Subtitle 2">
            <a:extLst>
              <a:ext uri="{FF2B5EF4-FFF2-40B4-BE49-F238E27FC236}">
                <a16:creationId xmlns:a16="http://schemas.microsoft.com/office/drawing/2014/main" id="{A7C93F9A-86E2-839F-ED9E-D9A1823E01A6}"/>
              </a:ext>
            </a:extLst>
          </p:cNvPr>
          <p:cNvSpPr>
            <a:spLocks noGrp="1"/>
          </p:cNvSpPr>
          <p:nvPr>
            <p:ph type="subTitle" idx="1" hasCustomPrompt="1"/>
          </p:nvPr>
        </p:nvSpPr>
        <p:spPr>
          <a:xfrm>
            <a:off x="1268129" y="6848285"/>
            <a:ext cx="5236143" cy="1258607"/>
          </a:xfrm>
          <a:prstGeom prst="rect">
            <a:avLst/>
          </a:prstGeom>
        </p:spPr>
        <p:txBody>
          <a:bodyPr/>
          <a:lstStyle>
            <a:lvl1pPr marL="0" indent="0" algn="ctr">
              <a:buNone/>
              <a:defRPr sz="1530">
                <a:solidFill>
                  <a:schemeClr val="bg1"/>
                </a:solidFill>
              </a:defRPr>
            </a:lvl1pPr>
            <a:lvl2pPr marL="291465" indent="0" algn="ctr">
              <a:buNone/>
              <a:defRPr sz="1275"/>
            </a:lvl2pPr>
            <a:lvl3pPr marL="582930" indent="0" algn="ctr">
              <a:buNone/>
              <a:defRPr sz="1148"/>
            </a:lvl3pPr>
            <a:lvl4pPr marL="874395" indent="0" algn="ctr">
              <a:buNone/>
              <a:defRPr sz="1020"/>
            </a:lvl4pPr>
            <a:lvl5pPr marL="1165860" indent="0" algn="ctr">
              <a:buNone/>
              <a:defRPr sz="1020"/>
            </a:lvl5pPr>
            <a:lvl6pPr marL="1457325" indent="0" algn="ctr">
              <a:buNone/>
              <a:defRPr sz="1020"/>
            </a:lvl6pPr>
            <a:lvl7pPr marL="1748790" indent="0" algn="ctr">
              <a:buNone/>
              <a:defRPr sz="1020"/>
            </a:lvl7pPr>
            <a:lvl8pPr marL="2040255" indent="0" algn="ctr">
              <a:buNone/>
              <a:defRPr sz="1020"/>
            </a:lvl8pPr>
            <a:lvl9pPr marL="2331720" indent="0" algn="ctr">
              <a:buNone/>
              <a:defRPr sz="1020"/>
            </a:lvl9pPr>
          </a:lstStyle>
          <a:p>
            <a:r>
              <a:rPr lang="en-US"/>
              <a:t>Click to edit subtitle</a:t>
            </a:r>
          </a:p>
        </p:txBody>
      </p:sp>
      <p:cxnSp>
        <p:nvCxnSpPr>
          <p:cNvPr id="198" name="Straight Connector 197">
            <a:extLst>
              <a:ext uri="{FF2B5EF4-FFF2-40B4-BE49-F238E27FC236}">
                <a16:creationId xmlns:a16="http://schemas.microsoft.com/office/drawing/2014/main" id="{A8B29362-8F72-1347-4E16-5FBC3E171195}"/>
              </a:ext>
            </a:extLst>
          </p:cNvPr>
          <p:cNvCxnSpPr>
            <a:cxnSpLocks/>
          </p:cNvCxnSpPr>
          <p:nvPr userDrawn="1"/>
        </p:nvCxnSpPr>
        <p:spPr>
          <a:xfrm>
            <a:off x="1268129" y="6465202"/>
            <a:ext cx="523614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05" name="Rectangle 204">
            <a:extLst>
              <a:ext uri="{FF2B5EF4-FFF2-40B4-BE49-F238E27FC236}">
                <a16:creationId xmlns:a16="http://schemas.microsoft.com/office/drawing/2014/main" id="{68F2DD4D-AE7C-2977-3620-EB897B4896EE}"/>
              </a:ext>
            </a:extLst>
          </p:cNvPr>
          <p:cNvSpPr/>
          <p:nvPr userDrawn="1"/>
        </p:nvSpPr>
        <p:spPr>
          <a:xfrm>
            <a:off x="249827" y="9074333"/>
            <a:ext cx="1857984" cy="772278"/>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4" name="Picture 13" descr="A black background with a black square&#10;&#10;Description automatically generated with medium confidence">
            <a:extLst>
              <a:ext uri="{FF2B5EF4-FFF2-40B4-BE49-F238E27FC236}">
                <a16:creationId xmlns:a16="http://schemas.microsoft.com/office/drawing/2014/main" id="{1925AA47-4B82-57D0-9F15-87DB80EA0824}"/>
              </a:ext>
            </a:extLst>
          </p:cNvPr>
          <p:cNvPicPr>
            <a:picLocks noChangeAspect="1"/>
          </p:cNvPicPr>
          <p:nvPr userDrawn="1"/>
        </p:nvPicPr>
        <p:blipFill>
          <a:blip r:embed="rId2"/>
          <a:stretch>
            <a:fillRect/>
          </a:stretch>
        </p:blipFill>
        <p:spPr>
          <a:xfrm>
            <a:off x="1085118" y="2933064"/>
            <a:ext cx="5602163" cy="894461"/>
          </a:xfrm>
          <a:prstGeom prst="rect">
            <a:avLst/>
          </a:prstGeom>
        </p:spPr>
      </p:pic>
      <p:sp>
        <p:nvSpPr>
          <p:cNvPr id="15" name="TextBox 14">
            <a:extLst>
              <a:ext uri="{FF2B5EF4-FFF2-40B4-BE49-F238E27FC236}">
                <a16:creationId xmlns:a16="http://schemas.microsoft.com/office/drawing/2014/main" id="{8CED1EBB-AFA2-F836-E628-5DCC1E6CE57A}"/>
              </a:ext>
            </a:extLst>
          </p:cNvPr>
          <p:cNvSpPr txBox="1"/>
          <p:nvPr userDrawn="1"/>
        </p:nvSpPr>
        <p:spPr>
          <a:xfrm>
            <a:off x="2171699" y="3896975"/>
            <a:ext cx="3429000" cy="292388"/>
          </a:xfrm>
          <a:prstGeom prst="rect">
            <a:avLst/>
          </a:prstGeom>
          <a:noFill/>
        </p:spPr>
        <p:txBody>
          <a:bodyPr wrap="square" rtlCol="0">
            <a:spAutoFit/>
          </a:bodyPr>
          <a:lstStyle/>
          <a:p>
            <a:pPr algn="ctr"/>
            <a:r>
              <a:rPr lang="en-US" sz="1300">
                <a:solidFill>
                  <a:schemeClr val="bg1"/>
                </a:solidFill>
              </a:rPr>
              <a:t>Delivered by The NextGen Project</a:t>
            </a:r>
          </a:p>
        </p:txBody>
      </p:sp>
      <p:sp>
        <p:nvSpPr>
          <p:cNvPr id="18" name="Oval 17">
            <a:extLst>
              <a:ext uri="{FF2B5EF4-FFF2-40B4-BE49-F238E27FC236}">
                <a16:creationId xmlns:a16="http://schemas.microsoft.com/office/drawing/2014/main" id="{59745B14-CA46-3637-95C1-70358793A859}"/>
              </a:ext>
            </a:extLst>
          </p:cNvPr>
          <p:cNvSpPr/>
          <p:nvPr userDrawn="1"/>
        </p:nvSpPr>
        <p:spPr>
          <a:xfrm>
            <a:off x="-707303" y="1314241"/>
            <a:ext cx="1975432" cy="2039835"/>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B8D8395-DA08-80B4-8F7E-6CBDE02EA71C}"/>
              </a:ext>
            </a:extLst>
          </p:cNvPr>
          <p:cNvSpPr/>
          <p:nvPr userDrawn="1"/>
        </p:nvSpPr>
        <p:spPr>
          <a:xfrm>
            <a:off x="1393159" y="801876"/>
            <a:ext cx="681842" cy="70407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FCB71E36-B174-D235-8381-6A5F61ABEBB0}"/>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r="24652" b="13009"/>
          <a:stretch/>
        </p:blipFill>
        <p:spPr>
          <a:xfrm rot="10800000">
            <a:off x="-4" y="-2"/>
            <a:ext cx="2480319" cy="2863615"/>
          </a:xfrm>
          <a:prstGeom prst="rect">
            <a:avLst/>
          </a:prstGeom>
        </p:spPr>
      </p:pic>
      <p:sp>
        <p:nvSpPr>
          <p:cNvPr id="21" name="Oval 20">
            <a:extLst>
              <a:ext uri="{FF2B5EF4-FFF2-40B4-BE49-F238E27FC236}">
                <a16:creationId xmlns:a16="http://schemas.microsoft.com/office/drawing/2014/main" id="{98DB1B0D-81CB-71B9-A226-FB5E8677F798}"/>
              </a:ext>
            </a:extLst>
          </p:cNvPr>
          <p:cNvSpPr/>
          <p:nvPr userDrawn="1"/>
        </p:nvSpPr>
        <p:spPr>
          <a:xfrm>
            <a:off x="1539030" y="1697490"/>
            <a:ext cx="390101" cy="40282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947D8D10-C9D0-3186-9081-7A1CFE55B8F8}"/>
              </a:ext>
            </a:extLst>
          </p:cNvPr>
          <p:cNvSpPr/>
          <p:nvPr userDrawn="1"/>
        </p:nvSpPr>
        <p:spPr>
          <a:xfrm>
            <a:off x="249827" y="1951291"/>
            <a:ext cx="270016" cy="278819"/>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7BAC94C-84CE-98DB-C1DE-0DCECBB6111A}"/>
              </a:ext>
            </a:extLst>
          </p:cNvPr>
          <p:cNvSpPr/>
          <p:nvPr userDrawn="1"/>
        </p:nvSpPr>
        <p:spPr>
          <a:xfrm>
            <a:off x="2118024" y="155977"/>
            <a:ext cx="270016" cy="278819"/>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06553303"/>
      </p:ext>
    </p:extLst>
  </p:cSld>
  <p:clrMapOvr>
    <a:overrideClrMapping bg1="dk1" tx1="lt1" bg2="dk2" tx2="lt2" accent1="accent1" accent2="accent2" accent3="accent3" accent4="accent4" accent5="accent5" accent6="accent6" hlink="hlink" folHlink="folHlink"/>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Section Divider 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B11C0-2FD6-2838-A963-732716082E4A}"/>
              </a:ext>
            </a:extLst>
          </p:cNvPr>
          <p:cNvSpPr>
            <a:spLocks noGrp="1"/>
          </p:cNvSpPr>
          <p:nvPr>
            <p:ph type="ctrTitle" hasCustomPrompt="1"/>
          </p:nvPr>
        </p:nvSpPr>
        <p:spPr>
          <a:xfrm>
            <a:off x="971550" y="2821909"/>
            <a:ext cx="5829300" cy="2428451"/>
          </a:xfrm>
          <a:prstGeom prst="rect">
            <a:avLst/>
          </a:prstGeom>
        </p:spPr>
        <p:txBody>
          <a:bodyPr anchor="b"/>
          <a:lstStyle>
            <a:lvl1pPr algn="ctr">
              <a:defRPr sz="3825"/>
            </a:lvl1pPr>
          </a:lstStyle>
          <a:p>
            <a:r>
              <a:rPr lang="en-US"/>
              <a:t>Click to edit section divider title style</a:t>
            </a:r>
          </a:p>
        </p:txBody>
      </p:sp>
      <p:sp>
        <p:nvSpPr>
          <p:cNvPr id="3" name="Subtitle 2">
            <a:extLst>
              <a:ext uri="{FF2B5EF4-FFF2-40B4-BE49-F238E27FC236}">
                <a16:creationId xmlns:a16="http://schemas.microsoft.com/office/drawing/2014/main" id="{A7C93F9A-86E2-839F-ED9E-D9A1823E01A6}"/>
              </a:ext>
            </a:extLst>
          </p:cNvPr>
          <p:cNvSpPr>
            <a:spLocks noGrp="1"/>
          </p:cNvSpPr>
          <p:nvPr>
            <p:ph type="subTitle" idx="1"/>
          </p:nvPr>
        </p:nvSpPr>
        <p:spPr>
          <a:xfrm>
            <a:off x="971550" y="5385405"/>
            <a:ext cx="5829300" cy="2428451"/>
          </a:xfrm>
          <a:prstGeom prst="rect">
            <a:avLst/>
          </a:prstGeom>
        </p:spPr>
        <p:txBody>
          <a:bodyPr/>
          <a:lstStyle>
            <a:lvl1pPr marL="0" indent="0" algn="ctr">
              <a:buNone/>
              <a:defRPr sz="1530"/>
            </a:lvl1pPr>
            <a:lvl2pPr marL="291465" indent="0" algn="ctr">
              <a:buNone/>
              <a:defRPr sz="1275"/>
            </a:lvl2pPr>
            <a:lvl3pPr marL="582930" indent="0" algn="ctr">
              <a:buNone/>
              <a:defRPr sz="1148"/>
            </a:lvl3pPr>
            <a:lvl4pPr marL="874395" indent="0" algn="ctr">
              <a:buNone/>
              <a:defRPr sz="1020"/>
            </a:lvl4pPr>
            <a:lvl5pPr marL="1165860" indent="0" algn="ctr">
              <a:buNone/>
              <a:defRPr sz="1020"/>
            </a:lvl5pPr>
            <a:lvl6pPr marL="1457325" indent="0" algn="ctr">
              <a:buNone/>
              <a:defRPr sz="1020"/>
            </a:lvl6pPr>
            <a:lvl7pPr marL="1748790" indent="0" algn="ctr">
              <a:buNone/>
              <a:defRPr sz="1020"/>
            </a:lvl7pPr>
            <a:lvl8pPr marL="2040255" indent="0" algn="ctr">
              <a:buNone/>
              <a:defRPr sz="1020"/>
            </a:lvl8pPr>
            <a:lvl9pPr marL="2331720" indent="0" algn="ctr">
              <a:buNone/>
              <a:defRPr sz="1020"/>
            </a:lvl9pPr>
          </a:lstStyle>
          <a:p>
            <a:r>
              <a:rPr lang="en-US"/>
              <a:t>Click to edit Master subtitle style</a:t>
            </a:r>
          </a:p>
        </p:txBody>
      </p:sp>
      <p:sp>
        <p:nvSpPr>
          <p:cNvPr id="6" name="Slide Number Placeholder 5">
            <a:extLst>
              <a:ext uri="{FF2B5EF4-FFF2-40B4-BE49-F238E27FC236}">
                <a16:creationId xmlns:a16="http://schemas.microsoft.com/office/drawing/2014/main" id="{8EF32783-59CB-A81F-8C93-0AED3094E4D4}"/>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pic>
        <p:nvPicPr>
          <p:cNvPr id="4" name="Graphic 3">
            <a:extLst>
              <a:ext uri="{FF2B5EF4-FFF2-40B4-BE49-F238E27FC236}">
                <a16:creationId xmlns:a16="http://schemas.microsoft.com/office/drawing/2014/main" id="{0ABFCF06-B160-AD99-574E-377867A43B22}"/>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rot="17833972">
            <a:off x="-762000" y="-652670"/>
            <a:ext cx="4572000" cy="4572000"/>
          </a:xfrm>
          <a:prstGeom prst="rect">
            <a:avLst/>
          </a:prstGeom>
        </p:spPr>
      </p:pic>
    </p:spTree>
    <p:extLst>
      <p:ext uri="{BB962C8B-B14F-4D97-AF65-F5344CB8AC3E}">
        <p14:creationId xmlns:p14="http://schemas.microsoft.com/office/powerpoint/2010/main" val="18046859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Content_1">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7" name="Text Placeholder 2">
            <a:extLst>
              <a:ext uri="{FF2B5EF4-FFF2-40B4-BE49-F238E27FC236}">
                <a16:creationId xmlns:a16="http://schemas.microsoft.com/office/drawing/2014/main" id="{A5200FE3-16F1-F152-60A0-55226E15A4F5}"/>
              </a:ext>
            </a:extLst>
          </p:cNvPr>
          <p:cNvSpPr>
            <a:spLocks noGrp="1"/>
          </p:cNvSpPr>
          <p:nvPr>
            <p:ph idx="13" hasCustomPrompt="1"/>
          </p:nvPr>
        </p:nvSpPr>
        <p:spPr>
          <a:xfrm>
            <a:off x="339427" y="2477347"/>
            <a:ext cx="7076328" cy="6675797"/>
          </a:xfrm>
          <a:prstGeom prst="rect">
            <a:avLst/>
          </a:prstGeom>
        </p:spPr>
        <p:txBody>
          <a:bodyPr vert="horz" lIns="91440" tIns="45720" rIns="91440" bIns="45720" rtlCol="0">
            <a:normAutofit/>
          </a:bodyPr>
          <a:lstStyle>
            <a:lvl1pPr marL="0" indent="0">
              <a:buNone/>
              <a:defRPr lang="en-US" sz="1275"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20pt. Option to Bold</a:t>
            </a:r>
          </a:p>
        </p:txBody>
      </p:sp>
    </p:spTree>
    <p:extLst>
      <p:ext uri="{BB962C8B-B14F-4D97-AF65-F5344CB8AC3E}">
        <p14:creationId xmlns:p14="http://schemas.microsoft.com/office/powerpoint/2010/main" val="1765845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_1">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7" name="Text Placeholder 2">
            <a:extLst>
              <a:ext uri="{FF2B5EF4-FFF2-40B4-BE49-F238E27FC236}">
                <a16:creationId xmlns:a16="http://schemas.microsoft.com/office/drawing/2014/main" id="{A5200FE3-16F1-F152-60A0-55226E15A4F5}"/>
              </a:ext>
            </a:extLst>
          </p:cNvPr>
          <p:cNvSpPr>
            <a:spLocks noGrp="1"/>
          </p:cNvSpPr>
          <p:nvPr>
            <p:ph idx="13" hasCustomPrompt="1"/>
          </p:nvPr>
        </p:nvSpPr>
        <p:spPr>
          <a:xfrm>
            <a:off x="339427" y="2477347"/>
            <a:ext cx="7076328" cy="6675797"/>
          </a:xfrm>
          <a:prstGeom prst="rect">
            <a:avLst/>
          </a:prstGeom>
        </p:spPr>
        <p:txBody>
          <a:bodyPr vert="horz" lIns="91440" tIns="45720" rIns="91440" bIns="45720" rtlCol="0">
            <a:normAutofit/>
          </a:bodyPr>
          <a:lstStyle>
            <a:lvl1pPr marL="0" indent="0">
              <a:buNone/>
              <a:defRPr lang="en-US" sz="1275"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20pt. Option to Bold</a:t>
            </a:r>
          </a:p>
        </p:txBody>
      </p:sp>
    </p:spTree>
    <p:extLst>
      <p:ext uri="{BB962C8B-B14F-4D97-AF65-F5344CB8AC3E}">
        <p14:creationId xmlns:p14="http://schemas.microsoft.com/office/powerpoint/2010/main" val="28581344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and Content_2">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lvl1pPr>
              <a:defRPr sz="1200"/>
            </a:lvl1p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11735121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and Content_3">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5"/>
            <a:ext cx="7076328" cy="7487369"/>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18049459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9005B2-B650-54E0-E130-7610C93AF406}"/>
              </a:ext>
            </a:extLst>
          </p:cNvPr>
          <p:cNvSpPr>
            <a:spLocks noGrp="1"/>
          </p:cNvSpPr>
          <p:nvPr>
            <p:ph sz="half" idx="1"/>
          </p:nvPr>
        </p:nvSpPr>
        <p:spPr>
          <a:xfrm>
            <a:off x="339428" y="3848430"/>
            <a:ext cx="3498195" cy="521111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9CEAA4C-CA22-F672-3390-4FC03F20F4C1}"/>
              </a:ext>
            </a:extLst>
          </p:cNvPr>
          <p:cNvSpPr>
            <a:spLocks noGrp="1"/>
          </p:cNvSpPr>
          <p:nvPr>
            <p:ph sz="half" idx="2"/>
          </p:nvPr>
        </p:nvSpPr>
        <p:spPr>
          <a:xfrm>
            <a:off x="3934777" y="3848430"/>
            <a:ext cx="3480978" cy="521111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9975FD73-8155-F5E5-9E50-208A078DA305}"/>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5" name="Text Placeholder 2">
            <a:extLst>
              <a:ext uri="{FF2B5EF4-FFF2-40B4-BE49-F238E27FC236}">
                <a16:creationId xmlns:a16="http://schemas.microsoft.com/office/drawing/2014/main" id="{41404447-417A-57BE-43A8-65967022BEE8}"/>
              </a:ext>
            </a:extLst>
          </p:cNvPr>
          <p:cNvSpPr>
            <a:spLocks noGrp="1"/>
          </p:cNvSpPr>
          <p:nvPr>
            <p:ph type="body" idx="13"/>
          </p:nvPr>
        </p:nvSpPr>
        <p:spPr>
          <a:xfrm>
            <a:off x="348337" y="2543451"/>
            <a:ext cx="3475118" cy="1208404"/>
          </a:xfrm>
          <a:prstGeom prst="rect">
            <a:avLst/>
          </a:prstGeom>
        </p:spPr>
        <p:txBody>
          <a:bodyPr anchor="b"/>
          <a:lstStyle>
            <a:lvl1pPr marL="0" indent="0">
              <a:buNone/>
              <a:defRPr sz="1530" b="1"/>
            </a:lvl1pPr>
            <a:lvl2pPr marL="291465" indent="0">
              <a:buNone/>
              <a:defRPr sz="1275" b="1"/>
            </a:lvl2pPr>
            <a:lvl3pPr marL="582930" indent="0">
              <a:buNone/>
              <a:defRPr sz="1148" b="1"/>
            </a:lvl3pPr>
            <a:lvl4pPr marL="874395" indent="0">
              <a:buNone/>
              <a:defRPr sz="1020" b="1"/>
            </a:lvl4pPr>
            <a:lvl5pPr marL="1165860" indent="0">
              <a:buNone/>
              <a:defRPr sz="1020" b="1"/>
            </a:lvl5pPr>
            <a:lvl6pPr marL="1457325" indent="0">
              <a:buNone/>
              <a:defRPr sz="1020" b="1"/>
            </a:lvl6pPr>
            <a:lvl7pPr marL="1748790" indent="0">
              <a:buNone/>
              <a:defRPr sz="1020" b="1"/>
            </a:lvl7pPr>
            <a:lvl8pPr marL="2040255" indent="0">
              <a:buNone/>
              <a:defRPr sz="1020" b="1"/>
            </a:lvl8pPr>
            <a:lvl9pPr marL="2331720" indent="0">
              <a:buNone/>
              <a:defRPr sz="1020" b="1"/>
            </a:lvl9pPr>
          </a:lstStyle>
          <a:p>
            <a:pPr lvl="0"/>
            <a:r>
              <a:rPr lang="en-US"/>
              <a:t>Click to edit Master text styles</a:t>
            </a:r>
          </a:p>
        </p:txBody>
      </p:sp>
      <p:sp>
        <p:nvSpPr>
          <p:cNvPr id="6" name="Text Placeholder 4">
            <a:extLst>
              <a:ext uri="{FF2B5EF4-FFF2-40B4-BE49-F238E27FC236}">
                <a16:creationId xmlns:a16="http://schemas.microsoft.com/office/drawing/2014/main" id="{FF9D7B36-4472-D375-A3C3-6F71B4D1C8B1}"/>
              </a:ext>
            </a:extLst>
          </p:cNvPr>
          <p:cNvSpPr>
            <a:spLocks noGrp="1"/>
          </p:cNvSpPr>
          <p:nvPr>
            <p:ph type="body" sz="quarter" idx="3"/>
          </p:nvPr>
        </p:nvSpPr>
        <p:spPr>
          <a:xfrm>
            <a:off x="3934778" y="2543451"/>
            <a:ext cx="3489286" cy="1208404"/>
          </a:xfrm>
          <a:prstGeom prst="rect">
            <a:avLst/>
          </a:prstGeom>
        </p:spPr>
        <p:txBody>
          <a:bodyPr anchor="b"/>
          <a:lstStyle>
            <a:lvl1pPr marL="0" indent="0">
              <a:buNone/>
              <a:defRPr sz="1530" b="1"/>
            </a:lvl1pPr>
            <a:lvl2pPr marL="291465" indent="0">
              <a:buNone/>
              <a:defRPr sz="1275" b="1"/>
            </a:lvl2pPr>
            <a:lvl3pPr marL="582930" indent="0">
              <a:buNone/>
              <a:defRPr sz="1148" b="1"/>
            </a:lvl3pPr>
            <a:lvl4pPr marL="874395" indent="0">
              <a:buNone/>
              <a:defRPr sz="1020" b="1"/>
            </a:lvl4pPr>
            <a:lvl5pPr marL="1165860" indent="0">
              <a:buNone/>
              <a:defRPr sz="1020" b="1"/>
            </a:lvl5pPr>
            <a:lvl6pPr marL="1457325" indent="0">
              <a:buNone/>
              <a:defRPr sz="1020" b="1"/>
            </a:lvl6pPr>
            <a:lvl7pPr marL="1748790" indent="0">
              <a:buNone/>
              <a:defRPr sz="1020" b="1"/>
            </a:lvl7pPr>
            <a:lvl8pPr marL="2040255" indent="0">
              <a:buNone/>
              <a:defRPr sz="1020" b="1"/>
            </a:lvl8pPr>
            <a:lvl9pPr marL="2331720" indent="0">
              <a:buNone/>
              <a:defRPr sz="1020" b="1"/>
            </a:lvl9pPr>
          </a:lstStyle>
          <a:p>
            <a:pPr lvl="0"/>
            <a:r>
              <a:rPr lang="en-US"/>
              <a:t>Click to edit Master text styles</a:t>
            </a:r>
          </a:p>
        </p:txBody>
      </p:sp>
      <p:sp>
        <p:nvSpPr>
          <p:cNvPr id="10" name="Title 1">
            <a:extLst>
              <a:ext uri="{FF2B5EF4-FFF2-40B4-BE49-F238E27FC236}">
                <a16:creationId xmlns:a16="http://schemas.microsoft.com/office/drawing/2014/main" id="{E66E62BE-4AF1-F8B7-4E19-DEB0F7F0B14A}"/>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1" name="Text Placeholder 2">
            <a:extLst>
              <a:ext uri="{FF2B5EF4-FFF2-40B4-BE49-F238E27FC236}">
                <a16:creationId xmlns:a16="http://schemas.microsoft.com/office/drawing/2014/main" id="{7A929A12-B4FA-5DC0-B68A-551CA5372888}"/>
              </a:ext>
            </a:extLst>
          </p:cNvPr>
          <p:cNvSpPr>
            <a:spLocks noGrp="1"/>
          </p:cNvSpPr>
          <p:nvPr>
            <p:ph idx="14"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14921398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Agenda Slid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7" name="Title 1">
            <a:extLst>
              <a:ext uri="{FF2B5EF4-FFF2-40B4-BE49-F238E27FC236}">
                <a16:creationId xmlns:a16="http://schemas.microsoft.com/office/drawing/2014/main" id="{8AB6B060-1DE9-6560-5C6C-95AA2690B35F}"/>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37" name="Text Placeholder 2">
            <a:extLst>
              <a:ext uri="{FF2B5EF4-FFF2-40B4-BE49-F238E27FC236}">
                <a16:creationId xmlns:a16="http://schemas.microsoft.com/office/drawing/2014/main" id="{A9A16E52-DC7F-1C52-F2E6-1D866A283D63}"/>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grpSp>
        <p:nvGrpSpPr>
          <p:cNvPr id="2" name="Group 1">
            <a:extLst>
              <a:ext uri="{FF2B5EF4-FFF2-40B4-BE49-F238E27FC236}">
                <a16:creationId xmlns:a16="http://schemas.microsoft.com/office/drawing/2014/main" id="{EF1E45C1-BE29-1CB5-C191-D2B9E633E36F}"/>
              </a:ext>
            </a:extLst>
          </p:cNvPr>
          <p:cNvGrpSpPr/>
          <p:nvPr userDrawn="1"/>
        </p:nvGrpSpPr>
        <p:grpSpPr>
          <a:xfrm>
            <a:off x="633484" y="6054807"/>
            <a:ext cx="5257799" cy="558179"/>
            <a:chOff x="501651" y="3112972"/>
            <a:chExt cx="5529017" cy="558179"/>
          </a:xfrm>
        </p:grpSpPr>
        <p:sp>
          <p:nvSpPr>
            <p:cNvPr id="3" name="Rectangle: Top Corners Rounded 2">
              <a:extLst>
                <a:ext uri="{FF2B5EF4-FFF2-40B4-BE49-F238E27FC236}">
                  <a16:creationId xmlns:a16="http://schemas.microsoft.com/office/drawing/2014/main" id="{2B49BD7F-1941-C79E-D302-73612E2DEEC8}"/>
                </a:ext>
              </a:extLst>
            </p:cNvPr>
            <p:cNvSpPr/>
            <p:nvPr/>
          </p:nvSpPr>
          <p:spPr bwMode="gray">
            <a:xfrm rot="16200000">
              <a:off x="501651" y="3112972"/>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4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4" name="Rectangle: Top Corners Rounded 3">
              <a:extLst>
                <a:ext uri="{FF2B5EF4-FFF2-40B4-BE49-F238E27FC236}">
                  <a16:creationId xmlns:a16="http://schemas.microsoft.com/office/drawing/2014/main" id="{2473C99E-75BE-3A2F-3704-0F409461DAB5}"/>
                </a:ext>
              </a:extLst>
            </p:cNvPr>
            <p:cNvSpPr/>
            <p:nvPr/>
          </p:nvSpPr>
          <p:spPr bwMode="gray">
            <a:xfrm rot="16200000">
              <a:off x="3303102" y="943584"/>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a:lnSpc>
                  <a:spcPct val="106000"/>
                </a:lnSpc>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grpSp>
        <p:nvGrpSpPr>
          <p:cNvPr id="6" name="Group 5">
            <a:extLst>
              <a:ext uri="{FF2B5EF4-FFF2-40B4-BE49-F238E27FC236}">
                <a16:creationId xmlns:a16="http://schemas.microsoft.com/office/drawing/2014/main" id="{408895B3-3FA5-4585-7E8B-206647F083E6}"/>
              </a:ext>
            </a:extLst>
          </p:cNvPr>
          <p:cNvGrpSpPr/>
          <p:nvPr userDrawn="1"/>
        </p:nvGrpSpPr>
        <p:grpSpPr>
          <a:xfrm>
            <a:off x="724050" y="3673764"/>
            <a:ext cx="5167233" cy="558178"/>
            <a:chOff x="447185" y="2380366"/>
            <a:chExt cx="5433779" cy="558178"/>
          </a:xfrm>
        </p:grpSpPr>
        <p:sp>
          <p:nvSpPr>
            <p:cNvPr id="8" name="Rectangle: Top Corners Rounded 7">
              <a:extLst>
                <a:ext uri="{FF2B5EF4-FFF2-40B4-BE49-F238E27FC236}">
                  <a16:creationId xmlns:a16="http://schemas.microsoft.com/office/drawing/2014/main" id="{510E60BC-C5BF-BD30-979A-341FC0FDB87D}"/>
                </a:ext>
              </a:extLst>
            </p:cNvPr>
            <p:cNvSpPr/>
            <p:nvPr/>
          </p:nvSpPr>
          <p:spPr bwMode="gray">
            <a:xfrm rot="16200000">
              <a:off x="3153398" y="210977"/>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9" name="Group 578">
              <a:extLst>
                <a:ext uri="{FF2B5EF4-FFF2-40B4-BE49-F238E27FC236}">
                  <a16:creationId xmlns:a16="http://schemas.microsoft.com/office/drawing/2014/main" id="{CCEC15DD-57F1-2FAC-0529-E2EF5727B282}"/>
                </a:ext>
              </a:extLst>
            </p:cNvPr>
            <p:cNvGrpSpPr>
              <a:grpSpLocks noChangeAspect="1"/>
            </p:cNvGrpSpPr>
            <p:nvPr/>
          </p:nvGrpSpPr>
          <p:grpSpPr bwMode="auto">
            <a:xfrm>
              <a:off x="447185" y="2472002"/>
              <a:ext cx="374904" cy="374904"/>
              <a:chOff x="1932" y="2478"/>
              <a:chExt cx="340" cy="340"/>
            </a:xfrm>
            <a:solidFill>
              <a:schemeClr val="bg1"/>
            </a:solidFill>
          </p:grpSpPr>
          <p:sp>
            <p:nvSpPr>
              <p:cNvPr id="10" name="Freeform 579">
                <a:extLst>
                  <a:ext uri="{FF2B5EF4-FFF2-40B4-BE49-F238E27FC236}">
                    <a16:creationId xmlns:a16="http://schemas.microsoft.com/office/drawing/2014/main" id="{F66B815A-AF8F-E835-BE5C-B7B50872B1C5}"/>
                  </a:ext>
                </a:extLst>
              </p:cNvPr>
              <p:cNvSpPr>
                <a:spLocks noEditPoints="1"/>
              </p:cNvSpPr>
              <p:nvPr/>
            </p:nvSpPr>
            <p:spPr bwMode="auto">
              <a:xfrm>
                <a:off x="1996" y="2548"/>
                <a:ext cx="202" cy="185"/>
              </a:xfrm>
              <a:custGeom>
                <a:avLst/>
                <a:gdLst>
                  <a:gd name="T0" fmla="*/ 298 w 304"/>
                  <a:gd name="T1" fmla="*/ 160 h 278"/>
                  <a:gd name="T2" fmla="*/ 234 w 304"/>
                  <a:gd name="T3" fmla="*/ 96 h 278"/>
                  <a:gd name="T4" fmla="*/ 196 w 304"/>
                  <a:gd name="T5" fmla="*/ 96 h 278"/>
                  <a:gd name="T6" fmla="*/ 213 w 304"/>
                  <a:gd name="T7" fmla="*/ 46 h 278"/>
                  <a:gd name="T8" fmla="*/ 199 w 304"/>
                  <a:gd name="T9" fmla="*/ 3 h 278"/>
                  <a:gd name="T10" fmla="*/ 191 w 304"/>
                  <a:gd name="T11" fmla="*/ 0 h 278"/>
                  <a:gd name="T12" fmla="*/ 184 w 304"/>
                  <a:gd name="T13" fmla="*/ 4 h 278"/>
                  <a:gd name="T14" fmla="*/ 89 w 304"/>
                  <a:gd name="T15" fmla="*/ 112 h 278"/>
                  <a:gd name="T16" fmla="*/ 88 w 304"/>
                  <a:gd name="T17" fmla="*/ 114 h 278"/>
                  <a:gd name="T18" fmla="*/ 79 w 304"/>
                  <a:gd name="T19" fmla="*/ 128 h 278"/>
                  <a:gd name="T20" fmla="*/ 10 w 304"/>
                  <a:gd name="T21" fmla="*/ 128 h 278"/>
                  <a:gd name="T22" fmla="*/ 0 w 304"/>
                  <a:gd name="T23" fmla="*/ 139 h 278"/>
                  <a:gd name="T24" fmla="*/ 0 w 304"/>
                  <a:gd name="T25" fmla="*/ 256 h 278"/>
                  <a:gd name="T26" fmla="*/ 10 w 304"/>
                  <a:gd name="T27" fmla="*/ 267 h 278"/>
                  <a:gd name="T28" fmla="*/ 95 w 304"/>
                  <a:gd name="T29" fmla="*/ 267 h 278"/>
                  <a:gd name="T30" fmla="*/ 128 w 304"/>
                  <a:gd name="T31" fmla="*/ 278 h 278"/>
                  <a:gd name="T32" fmla="*/ 224 w 304"/>
                  <a:gd name="T33" fmla="*/ 278 h 278"/>
                  <a:gd name="T34" fmla="*/ 274 w 304"/>
                  <a:gd name="T35" fmla="*/ 256 h 278"/>
                  <a:gd name="T36" fmla="*/ 298 w 304"/>
                  <a:gd name="T37" fmla="*/ 160 h 278"/>
                  <a:gd name="T38" fmla="*/ 21 w 304"/>
                  <a:gd name="T39" fmla="*/ 150 h 278"/>
                  <a:gd name="T40" fmla="*/ 74 w 304"/>
                  <a:gd name="T41" fmla="*/ 150 h 278"/>
                  <a:gd name="T42" fmla="*/ 74 w 304"/>
                  <a:gd name="T43" fmla="*/ 150 h 278"/>
                  <a:gd name="T44" fmla="*/ 74 w 304"/>
                  <a:gd name="T45" fmla="*/ 224 h 278"/>
                  <a:gd name="T46" fmla="*/ 78 w 304"/>
                  <a:gd name="T47" fmla="*/ 246 h 278"/>
                  <a:gd name="T48" fmla="*/ 21 w 304"/>
                  <a:gd name="T49" fmla="*/ 246 h 278"/>
                  <a:gd name="T50" fmla="*/ 21 w 304"/>
                  <a:gd name="T51" fmla="*/ 150 h 278"/>
                  <a:gd name="T52" fmla="*/ 258 w 304"/>
                  <a:gd name="T53" fmla="*/ 242 h 278"/>
                  <a:gd name="T54" fmla="*/ 224 w 304"/>
                  <a:gd name="T55" fmla="*/ 256 h 278"/>
                  <a:gd name="T56" fmla="*/ 128 w 304"/>
                  <a:gd name="T57" fmla="*/ 256 h 278"/>
                  <a:gd name="T58" fmla="*/ 96 w 304"/>
                  <a:gd name="T59" fmla="*/ 224 h 278"/>
                  <a:gd name="T60" fmla="*/ 96 w 304"/>
                  <a:gd name="T61" fmla="*/ 150 h 278"/>
                  <a:gd name="T62" fmla="*/ 104 w 304"/>
                  <a:gd name="T63" fmla="*/ 127 h 278"/>
                  <a:gd name="T64" fmla="*/ 105 w 304"/>
                  <a:gd name="T65" fmla="*/ 127 h 278"/>
                  <a:gd name="T66" fmla="*/ 191 w 304"/>
                  <a:gd name="T67" fmla="*/ 28 h 278"/>
                  <a:gd name="T68" fmla="*/ 192 w 304"/>
                  <a:gd name="T69" fmla="*/ 40 h 278"/>
                  <a:gd name="T70" fmla="*/ 171 w 304"/>
                  <a:gd name="T71" fmla="*/ 104 h 278"/>
                  <a:gd name="T72" fmla="*/ 171 w 304"/>
                  <a:gd name="T73" fmla="*/ 104 h 278"/>
                  <a:gd name="T74" fmla="*/ 170 w 304"/>
                  <a:gd name="T75" fmla="*/ 107 h 278"/>
                  <a:gd name="T76" fmla="*/ 181 w 304"/>
                  <a:gd name="T77" fmla="*/ 118 h 278"/>
                  <a:gd name="T78" fmla="*/ 234 w 304"/>
                  <a:gd name="T79" fmla="*/ 118 h 278"/>
                  <a:gd name="T80" fmla="*/ 277 w 304"/>
                  <a:gd name="T81" fmla="*/ 161 h 278"/>
                  <a:gd name="T82" fmla="*/ 258 w 304"/>
                  <a:gd name="T83"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4" h="278">
                    <a:moveTo>
                      <a:pt x="298" y="160"/>
                    </a:moveTo>
                    <a:cubicBezTo>
                      <a:pt x="298" y="129"/>
                      <a:pt x="265" y="96"/>
                      <a:pt x="234" y="96"/>
                    </a:cubicBezTo>
                    <a:cubicBezTo>
                      <a:pt x="196" y="96"/>
                      <a:pt x="196" y="96"/>
                      <a:pt x="196" y="96"/>
                    </a:cubicBezTo>
                    <a:cubicBezTo>
                      <a:pt x="213" y="46"/>
                      <a:pt x="213" y="46"/>
                      <a:pt x="213" y="46"/>
                    </a:cubicBezTo>
                    <a:cubicBezTo>
                      <a:pt x="219" y="23"/>
                      <a:pt x="200" y="4"/>
                      <a:pt x="199" y="3"/>
                    </a:cubicBezTo>
                    <a:cubicBezTo>
                      <a:pt x="197" y="1"/>
                      <a:pt x="194" y="0"/>
                      <a:pt x="191" y="0"/>
                    </a:cubicBezTo>
                    <a:cubicBezTo>
                      <a:pt x="188" y="0"/>
                      <a:pt x="186" y="2"/>
                      <a:pt x="184" y="4"/>
                    </a:cubicBezTo>
                    <a:cubicBezTo>
                      <a:pt x="89" y="112"/>
                      <a:pt x="89" y="112"/>
                      <a:pt x="89" y="112"/>
                    </a:cubicBezTo>
                    <a:cubicBezTo>
                      <a:pt x="89" y="112"/>
                      <a:pt x="89" y="112"/>
                      <a:pt x="88" y="114"/>
                    </a:cubicBezTo>
                    <a:cubicBezTo>
                      <a:pt x="84" y="118"/>
                      <a:pt x="81" y="123"/>
                      <a:pt x="79" y="128"/>
                    </a:cubicBezTo>
                    <a:cubicBezTo>
                      <a:pt x="10" y="128"/>
                      <a:pt x="10" y="128"/>
                      <a:pt x="10" y="128"/>
                    </a:cubicBezTo>
                    <a:cubicBezTo>
                      <a:pt x="4" y="128"/>
                      <a:pt x="0" y="133"/>
                      <a:pt x="0" y="139"/>
                    </a:cubicBezTo>
                    <a:cubicBezTo>
                      <a:pt x="0" y="256"/>
                      <a:pt x="0" y="256"/>
                      <a:pt x="0" y="256"/>
                    </a:cubicBezTo>
                    <a:cubicBezTo>
                      <a:pt x="0" y="262"/>
                      <a:pt x="4" y="267"/>
                      <a:pt x="10" y="267"/>
                    </a:cubicBezTo>
                    <a:cubicBezTo>
                      <a:pt x="95" y="267"/>
                      <a:pt x="95" y="267"/>
                      <a:pt x="95" y="267"/>
                    </a:cubicBezTo>
                    <a:cubicBezTo>
                      <a:pt x="104" y="274"/>
                      <a:pt x="115" y="278"/>
                      <a:pt x="128" y="278"/>
                    </a:cubicBezTo>
                    <a:cubicBezTo>
                      <a:pt x="224" y="278"/>
                      <a:pt x="224" y="278"/>
                      <a:pt x="224" y="278"/>
                    </a:cubicBezTo>
                    <a:cubicBezTo>
                      <a:pt x="244" y="278"/>
                      <a:pt x="261" y="271"/>
                      <a:pt x="274" y="256"/>
                    </a:cubicBezTo>
                    <a:cubicBezTo>
                      <a:pt x="304" y="223"/>
                      <a:pt x="299" y="162"/>
                      <a:pt x="298" y="160"/>
                    </a:cubicBezTo>
                    <a:close/>
                    <a:moveTo>
                      <a:pt x="21" y="150"/>
                    </a:moveTo>
                    <a:cubicBezTo>
                      <a:pt x="74" y="150"/>
                      <a:pt x="74" y="150"/>
                      <a:pt x="74" y="150"/>
                    </a:cubicBezTo>
                    <a:cubicBezTo>
                      <a:pt x="74" y="150"/>
                      <a:pt x="74" y="150"/>
                      <a:pt x="74" y="150"/>
                    </a:cubicBezTo>
                    <a:cubicBezTo>
                      <a:pt x="74" y="224"/>
                      <a:pt x="74" y="224"/>
                      <a:pt x="74" y="224"/>
                    </a:cubicBezTo>
                    <a:cubicBezTo>
                      <a:pt x="74" y="232"/>
                      <a:pt x="76" y="239"/>
                      <a:pt x="78" y="246"/>
                    </a:cubicBezTo>
                    <a:cubicBezTo>
                      <a:pt x="21" y="246"/>
                      <a:pt x="21" y="246"/>
                      <a:pt x="21" y="246"/>
                    </a:cubicBezTo>
                    <a:lnTo>
                      <a:pt x="21" y="150"/>
                    </a:lnTo>
                    <a:close/>
                    <a:moveTo>
                      <a:pt x="258" y="242"/>
                    </a:moveTo>
                    <a:cubicBezTo>
                      <a:pt x="250" y="252"/>
                      <a:pt x="238" y="256"/>
                      <a:pt x="224" y="256"/>
                    </a:cubicBezTo>
                    <a:cubicBezTo>
                      <a:pt x="128" y="256"/>
                      <a:pt x="128" y="256"/>
                      <a:pt x="128" y="256"/>
                    </a:cubicBezTo>
                    <a:cubicBezTo>
                      <a:pt x="109" y="256"/>
                      <a:pt x="96" y="243"/>
                      <a:pt x="96" y="224"/>
                    </a:cubicBezTo>
                    <a:cubicBezTo>
                      <a:pt x="96" y="150"/>
                      <a:pt x="96" y="150"/>
                      <a:pt x="96" y="150"/>
                    </a:cubicBezTo>
                    <a:cubicBezTo>
                      <a:pt x="96" y="142"/>
                      <a:pt x="99" y="134"/>
                      <a:pt x="104" y="127"/>
                    </a:cubicBezTo>
                    <a:cubicBezTo>
                      <a:pt x="105" y="127"/>
                      <a:pt x="105" y="127"/>
                      <a:pt x="105" y="127"/>
                    </a:cubicBezTo>
                    <a:cubicBezTo>
                      <a:pt x="191" y="28"/>
                      <a:pt x="191" y="28"/>
                      <a:pt x="191" y="28"/>
                    </a:cubicBezTo>
                    <a:cubicBezTo>
                      <a:pt x="192" y="32"/>
                      <a:pt x="193" y="36"/>
                      <a:pt x="192" y="40"/>
                    </a:cubicBezTo>
                    <a:cubicBezTo>
                      <a:pt x="171" y="104"/>
                      <a:pt x="171" y="104"/>
                      <a:pt x="171" y="104"/>
                    </a:cubicBezTo>
                    <a:cubicBezTo>
                      <a:pt x="171" y="104"/>
                      <a:pt x="171" y="104"/>
                      <a:pt x="171" y="104"/>
                    </a:cubicBezTo>
                    <a:cubicBezTo>
                      <a:pt x="171" y="105"/>
                      <a:pt x="170" y="106"/>
                      <a:pt x="170" y="107"/>
                    </a:cubicBezTo>
                    <a:cubicBezTo>
                      <a:pt x="170" y="113"/>
                      <a:pt x="175" y="118"/>
                      <a:pt x="181" y="118"/>
                    </a:cubicBezTo>
                    <a:cubicBezTo>
                      <a:pt x="234" y="118"/>
                      <a:pt x="234" y="118"/>
                      <a:pt x="234" y="118"/>
                    </a:cubicBezTo>
                    <a:cubicBezTo>
                      <a:pt x="253" y="118"/>
                      <a:pt x="277" y="141"/>
                      <a:pt x="277" y="161"/>
                    </a:cubicBezTo>
                    <a:cubicBezTo>
                      <a:pt x="277" y="162"/>
                      <a:pt x="282" y="216"/>
                      <a:pt x="258"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1" name="Freeform 580">
                <a:extLst>
                  <a:ext uri="{FF2B5EF4-FFF2-40B4-BE49-F238E27FC236}">
                    <a16:creationId xmlns:a16="http://schemas.microsoft.com/office/drawing/2014/main" id="{AE69258E-3EE4-80DE-B4C5-EB1B2B319B70}"/>
                  </a:ext>
                </a:extLst>
              </p:cNvPr>
              <p:cNvSpPr>
                <a:spLocks noEditPoints="1"/>
              </p:cNvSpPr>
              <p:nvPr/>
            </p:nvSpPr>
            <p:spPr bwMode="auto">
              <a:xfrm>
                <a:off x="1932" y="247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sp>
        <p:nvSpPr>
          <p:cNvPr id="12" name="Rectangle: Top Corners Rounded 11">
            <a:extLst>
              <a:ext uri="{FF2B5EF4-FFF2-40B4-BE49-F238E27FC236}">
                <a16:creationId xmlns:a16="http://schemas.microsoft.com/office/drawing/2014/main" id="{96C3198E-5783-2282-F5A9-1AC77C1C766D}"/>
              </a:ext>
            </a:extLst>
          </p:cNvPr>
          <p:cNvSpPr/>
          <p:nvPr userDrawn="1"/>
        </p:nvSpPr>
        <p:spPr bwMode="gray">
          <a:xfrm rot="16200000">
            <a:off x="619793" y="3687454"/>
            <a:ext cx="558178" cy="530797"/>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mj-lt"/>
              <a:ea typeface="Open Sans" panose="020B0606030504020204" pitchFamily="34" charset="0"/>
              <a:cs typeface="Open Sans" panose="020B0606030504020204" pitchFamily="34" charset="0"/>
            </a:endParaRPr>
          </a:p>
        </p:txBody>
      </p:sp>
      <p:grpSp>
        <p:nvGrpSpPr>
          <p:cNvPr id="13" name="Group 12">
            <a:extLst>
              <a:ext uri="{FF2B5EF4-FFF2-40B4-BE49-F238E27FC236}">
                <a16:creationId xmlns:a16="http://schemas.microsoft.com/office/drawing/2014/main" id="{260A5A5B-0E63-8EBE-37F5-E5CF9E47157C}"/>
              </a:ext>
            </a:extLst>
          </p:cNvPr>
          <p:cNvGrpSpPr/>
          <p:nvPr userDrawn="1"/>
        </p:nvGrpSpPr>
        <p:grpSpPr>
          <a:xfrm>
            <a:off x="633483" y="4467445"/>
            <a:ext cx="5257800" cy="571429"/>
            <a:chOff x="501649" y="3007351"/>
            <a:chExt cx="5529018" cy="571429"/>
          </a:xfrm>
        </p:grpSpPr>
        <p:grpSp>
          <p:nvGrpSpPr>
            <p:cNvPr id="14" name="Group 13">
              <a:extLst>
                <a:ext uri="{FF2B5EF4-FFF2-40B4-BE49-F238E27FC236}">
                  <a16:creationId xmlns:a16="http://schemas.microsoft.com/office/drawing/2014/main" id="{23329865-B7DD-DE31-F077-912293C893D8}"/>
                </a:ext>
              </a:extLst>
            </p:cNvPr>
            <p:cNvGrpSpPr/>
            <p:nvPr/>
          </p:nvGrpSpPr>
          <p:grpSpPr>
            <a:xfrm>
              <a:off x="596888" y="3020602"/>
              <a:ext cx="5433779" cy="558178"/>
              <a:chOff x="447185" y="3076594"/>
              <a:chExt cx="5433779" cy="558178"/>
            </a:xfrm>
          </p:grpSpPr>
          <p:sp>
            <p:nvSpPr>
              <p:cNvPr id="16" name="Rectangle: Top Corners Rounded 15">
                <a:extLst>
                  <a:ext uri="{FF2B5EF4-FFF2-40B4-BE49-F238E27FC236}">
                    <a16:creationId xmlns:a16="http://schemas.microsoft.com/office/drawing/2014/main" id="{9BA6C9D3-C8FC-84D1-60AF-5F65BEDB42ED}"/>
                  </a:ext>
                </a:extLst>
              </p:cNvPr>
              <p:cNvSpPr/>
              <p:nvPr/>
            </p:nvSpPr>
            <p:spPr bwMode="gray">
              <a:xfrm rot="16200000">
                <a:off x="3153398" y="907205"/>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17" name="Group 336">
                <a:extLst>
                  <a:ext uri="{FF2B5EF4-FFF2-40B4-BE49-F238E27FC236}">
                    <a16:creationId xmlns:a16="http://schemas.microsoft.com/office/drawing/2014/main" id="{D2BB9EBC-B3AC-EBBD-93AF-87D2915E33BD}"/>
                  </a:ext>
                </a:extLst>
              </p:cNvPr>
              <p:cNvGrpSpPr>
                <a:grpSpLocks noChangeAspect="1"/>
              </p:cNvGrpSpPr>
              <p:nvPr/>
            </p:nvGrpSpPr>
            <p:grpSpPr bwMode="auto">
              <a:xfrm>
                <a:off x="447185" y="3154979"/>
                <a:ext cx="374904" cy="374904"/>
                <a:chOff x="4220" y="1197"/>
                <a:chExt cx="340" cy="340"/>
              </a:xfrm>
              <a:solidFill>
                <a:schemeClr val="bg1"/>
              </a:solidFill>
            </p:grpSpPr>
            <p:sp>
              <p:nvSpPr>
                <p:cNvPr id="18" name="Freeform 337">
                  <a:extLst>
                    <a:ext uri="{FF2B5EF4-FFF2-40B4-BE49-F238E27FC236}">
                      <a16:creationId xmlns:a16="http://schemas.microsoft.com/office/drawing/2014/main" id="{DC09B360-E1E7-D951-D120-969015CC268B}"/>
                    </a:ext>
                  </a:extLst>
                </p:cNvPr>
                <p:cNvSpPr>
                  <a:spLocks noEditPoints="1"/>
                </p:cNvSpPr>
                <p:nvPr/>
              </p:nvSpPr>
              <p:spPr bwMode="auto">
                <a:xfrm>
                  <a:off x="4220" y="1197"/>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338">
                  <a:extLst>
                    <a:ext uri="{FF2B5EF4-FFF2-40B4-BE49-F238E27FC236}">
                      <a16:creationId xmlns:a16="http://schemas.microsoft.com/office/drawing/2014/main" id="{6370C64B-51D7-7B11-40DA-493AD52E1642}"/>
                    </a:ext>
                  </a:extLst>
                </p:cNvPr>
                <p:cNvSpPr>
                  <a:spLocks noEditPoints="1"/>
                </p:cNvSpPr>
                <p:nvPr/>
              </p:nvSpPr>
              <p:spPr bwMode="auto">
                <a:xfrm>
                  <a:off x="4312" y="1261"/>
                  <a:ext cx="156" cy="212"/>
                </a:xfrm>
                <a:custGeom>
                  <a:avLst/>
                  <a:gdLst>
                    <a:gd name="T0" fmla="*/ 234 w 235"/>
                    <a:gd name="T1" fmla="*/ 81 h 320"/>
                    <a:gd name="T2" fmla="*/ 232 w 235"/>
                    <a:gd name="T3" fmla="*/ 77 h 320"/>
                    <a:gd name="T4" fmla="*/ 157 w 235"/>
                    <a:gd name="T5" fmla="*/ 3 h 320"/>
                    <a:gd name="T6" fmla="*/ 154 w 235"/>
                    <a:gd name="T7" fmla="*/ 0 h 320"/>
                    <a:gd name="T8" fmla="*/ 150 w 235"/>
                    <a:gd name="T9" fmla="*/ 0 h 320"/>
                    <a:gd name="T10" fmla="*/ 11 w 235"/>
                    <a:gd name="T11" fmla="*/ 0 h 320"/>
                    <a:gd name="T12" fmla="*/ 0 w 235"/>
                    <a:gd name="T13" fmla="*/ 10 h 320"/>
                    <a:gd name="T14" fmla="*/ 0 w 235"/>
                    <a:gd name="T15" fmla="*/ 309 h 320"/>
                    <a:gd name="T16" fmla="*/ 11 w 235"/>
                    <a:gd name="T17" fmla="*/ 320 h 320"/>
                    <a:gd name="T18" fmla="*/ 224 w 235"/>
                    <a:gd name="T19" fmla="*/ 320 h 320"/>
                    <a:gd name="T20" fmla="*/ 235 w 235"/>
                    <a:gd name="T21" fmla="*/ 309 h 320"/>
                    <a:gd name="T22" fmla="*/ 235 w 235"/>
                    <a:gd name="T23" fmla="*/ 85 h 320"/>
                    <a:gd name="T24" fmla="*/ 234 w 235"/>
                    <a:gd name="T25" fmla="*/ 81 h 320"/>
                    <a:gd name="T26" fmla="*/ 160 w 235"/>
                    <a:gd name="T27" fmla="*/ 36 h 320"/>
                    <a:gd name="T28" fmla="*/ 199 w 235"/>
                    <a:gd name="T29" fmla="*/ 74 h 320"/>
                    <a:gd name="T30" fmla="*/ 160 w 235"/>
                    <a:gd name="T31" fmla="*/ 74 h 320"/>
                    <a:gd name="T32" fmla="*/ 160 w 235"/>
                    <a:gd name="T33" fmla="*/ 36 h 320"/>
                    <a:gd name="T34" fmla="*/ 22 w 235"/>
                    <a:gd name="T35" fmla="*/ 298 h 320"/>
                    <a:gd name="T36" fmla="*/ 22 w 235"/>
                    <a:gd name="T37" fmla="*/ 21 h 320"/>
                    <a:gd name="T38" fmla="*/ 139 w 235"/>
                    <a:gd name="T39" fmla="*/ 21 h 320"/>
                    <a:gd name="T40" fmla="*/ 139 w 235"/>
                    <a:gd name="T41" fmla="*/ 85 h 320"/>
                    <a:gd name="T42" fmla="*/ 150 w 235"/>
                    <a:gd name="T43" fmla="*/ 96 h 320"/>
                    <a:gd name="T44" fmla="*/ 214 w 235"/>
                    <a:gd name="T45" fmla="*/ 96 h 320"/>
                    <a:gd name="T46" fmla="*/ 214 w 235"/>
                    <a:gd name="T47" fmla="*/ 298 h 320"/>
                    <a:gd name="T48" fmla="*/ 22 w 235"/>
                    <a:gd name="T49" fmla="*/ 2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20">
                      <a:moveTo>
                        <a:pt x="234" y="81"/>
                      </a:moveTo>
                      <a:cubicBezTo>
                        <a:pt x="234" y="80"/>
                        <a:pt x="233" y="78"/>
                        <a:pt x="232" y="77"/>
                      </a:cubicBezTo>
                      <a:cubicBezTo>
                        <a:pt x="157" y="3"/>
                        <a:pt x="157" y="3"/>
                        <a:pt x="157" y="3"/>
                      </a:cubicBezTo>
                      <a:cubicBezTo>
                        <a:pt x="156" y="2"/>
                        <a:pt x="155" y="1"/>
                        <a:pt x="154" y="0"/>
                      </a:cubicBezTo>
                      <a:cubicBezTo>
                        <a:pt x="152" y="0"/>
                        <a:pt x="151" y="0"/>
                        <a:pt x="150" y="0"/>
                      </a:cubicBezTo>
                      <a:cubicBezTo>
                        <a:pt x="11" y="0"/>
                        <a:pt x="11" y="0"/>
                        <a:pt x="11" y="0"/>
                      </a:cubicBezTo>
                      <a:cubicBezTo>
                        <a:pt x="5" y="0"/>
                        <a:pt x="0" y="4"/>
                        <a:pt x="0" y="10"/>
                      </a:cubicBezTo>
                      <a:cubicBezTo>
                        <a:pt x="0" y="309"/>
                        <a:pt x="0" y="309"/>
                        <a:pt x="0" y="309"/>
                      </a:cubicBezTo>
                      <a:cubicBezTo>
                        <a:pt x="0" y="315"/>
                        <a:pt x="5" y="320"/>
                        <a:pt x="11" y="320"/>
                      </a:cubicBezTo>
                      <a:cubicBezTo>
                        <a:pt x="224" y="320"/>
                        <a:pt x="224" y="320"/>
                        <a:pt x="224" y="320"/>
                      </a:cubicBezTo>
                      <a:cubicBezTo>
                        <a:pt x="230" y="320"/>
                        <a:pt x="235" y="315"/>
                        <a:pt x="235" y="309"/>
                      </a:cubicBezTo>
                      <a:cubicBezTo>
                        <a:pt x="235" y="85"/>
                        <a:pt x="235" y="85"/>
                        <a:pt x="235" y="85"/>
                      </a:cubicBezTo>
                      <a:cubicBezTo>
                        <a:pt x="235" y="84"/>
                        <a:pt x="235" y="82"/>
                        <a:pt x="234" y="81"/>
                      </a:cubicBezTo>
                      <a:close/>
                      <a:moveTo>
                        <a:pt x="160" y="36"/>
                      </a:moveTo>
                      <a:cubicBezTo>
                        <a:pt x="199" y="74"/>
                        <a:pt x="199" y="74"/>
                        <a:pt x="199" y="74"/>
                      </a:cubicBezTo>
                      <a:cubicBezTo>
                        <a:pt x="160" y="74"/>
                        <a:pt x="160" y="74"/>
                        <a:pt x="160" y="74"/>
                      </a:cubicBezTo>
                      <a:lnTo>
                        <a:pt x="160" y="36"/>
                      </a:lnTo>
                      <a:close/>
                      <a:moveTo>
                        <a:pt x="22" y="298"/>
                      </a:moveTo>
                      <a:cubicBezTo>
                        <a:pt x="22" y="21"/>
                        <a:pt x="22" y="21"/>
                        <a:pt x="22" y="21"/>
                      </a:cubicBezTo>
                      <a:cubicBezTo>
                        <a:pt x="139" y="21"/>
                        <a:pt x="139" y="21"/>
                        <a:pt x="139" y="21"/>
                      </a:cubicBezTo>
                      <a:cubicBezTo>
                        <a:pt x="139" y="85"/>
                        <a:pt x="139" y="85"/>
                        <a:pt x="139" y="85"/>
                      </a:cubicBezTo>
                      <a:cubicBezTo>
                        <a:pt x="139" y="91"/>
                        <a:pt x="144" y="96"/>
                        <a:pt x="150" y="96"/>
                      </a:cubicBezTo>
                      <a:cubicBezTo>
                        <a:pt x="214" y="96"/>
                        <a:pt x="214" y="96"/>
                        <a:pt x="214" y="96"/>
                      </a:cubicBezTo>
                      <a:cubicBezTo>
                        <a:pt x="214" y="298"/>
                        <a:pt x="214" y="298"/>
                        <a:pt x="214" y="298"/>
                      </a:cubicBezTo>
                      <a:lnTo>
                        <a:pt x="22" y="2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339">
                  <a:extLst>
                    <a:ext uri="{FF2B5EF4-FFF2-40B4-BE49-F238E27FC236}">
                      <a16:creationId xmlns:a16="http://schemas.microsoft.com/office/drawing/2014/main" id="{0C4AE268-B0E3-99E5-8C0C-B8F7427A2B8E}"/>
                    </a:ext>
                  </a:extLst>
                </p:cNvPr>
                <p:cNvSpPr>
                  <a:spLocks/>
                </p:cNvSpPr>
                <p:nvPr/>
              </p:nvSpPr>
              <p:spPr bwMode="auto">
                <a:xfrm>
                  <a:off x="4340" y="1431"/>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340">
                  <a:extLst>
                    <a:ext uri="{FF2B5EF4-FFF2-40B4-BE49-F238E27FC236}">
                      <a16:creationId xmlns:a16="http://schemas.microsoft.com/office/drawing/2014/main" id="{422E5B98-2EEA-3BC6-53F2-CDCC17ADFDC5}"/>
                    </a:ext>
                  </a:extLst>
                </p:cNvPr>
                <p:cNvSpPr>
                  <a:spLocks/>
                </p:cNvSpPr>
                <p:nvPr/>
              </p:nvSpPr>
              <p:spPr bwMode="auto">
                <a:xfrm>
                  <a:off x="4340" y="1402"/>
                  <a:ext cx="99" cy="14"/>
                </a:xfrm>
                <a:custGeom>
                  <a:avLst/>
                  <a:gdLst>
                    <a:gd name="T0" fmla="*/ 139 w 149"/>
                    <a:gd name="T1" fmla="*/ 0 h 21"/>
                    <a:gd name="T2" fmla="*/ 11 w 149"/>
                    <a:gd name="T3" fmla="*/ 0 h 21"/>
                    <a:gd name="T4" fmla="*/ 0 w 149"/>
                    <a:gd name="T5" fmla="*/ 11 h 21"/>
                    <a:gd name="T6" fmla="*/ 11 w 149"/>
                    <a:gd name="T7" fmla="*/ 21 h 21"/>
                    <a:gd name="T8" fmla="*/ 139 w 149"/>
                    <a:gd name="T9" fmla="*/ 21 h 21"/>
                    <a:gd name="T10" fmla="*/ 149 w 149"/>
                    <a:gd name="T11" fmla="*/ 11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5"/>
                        <a:pt x="0" y="11"/>
                      </a:cubicBezTo>
                      <a:cubicBezTo>
                        <a:pt x="0" y="17"/>
                        <a:pt x="5" y="21"/>
                        <a:pt x="11" y="21"/>
                      </a:cubicBezTo>
                      <a:cubicBezTo>
                        <a:pt x="139" y="21"/>
                        <a:pt x="139" y="21"/>
                        <a:pt x="139" y="21"/>
                      </a:cubicBezTo>
                      <a:cubicBezTo>
                        <a:pt x="145" y="21"/>
                        <a:pt x="149" y="17"/>
                        <a:pt x="149" y="11"/>
                      </a:cubicBezTo>
                      <a:cubicBezTo>
                        <a:pt x="149" y="5"/>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341">
                  <a:extLst>
                    <a:ext uri="{FF2B5EF4-FFF2-40B4-BE49-F238E27FC236}">
                      <a16:creationId xmlns:a16="http://schemas.microsoft.com/office/drawing/2014/main" id="{F6FAB05E-9488-5DC9-FB09-49C5F539FF6C}"/>
                    </a:ext>
                  </a:extLst>
                </p:cNvPr>
                <p:cNvSpPr>
                  <a:spLocks/>
                </p:cNvSpPr>
                <p:nvPr/>
              </p:nvSpPr>
              <p:spPr bwMode="auto">
                <a:xfrm>
                  <a:off x="4340" y="1374"/>
                  <a:ext cx="99" cy="14"/>
                </a:xfrm>
                <a:custGeom>
                  <a:avLst/>
                  <a:gdLst>
                    <a:gd name="T0" fmla="*/ 139 w 149"/>
                    <a:gd name="T1" fmla="*/ 0 h 22"/>
                    <a:gd name="T2" fmla="*/ 11 w 149"/>
                    <a:gd name="T3" fmla="*/ 0 h 22"/>
                    <a:gd name="T4" fmla="*/ 0 w 149"/>
                    <a:gd name="T5" fmla="*/ 11 h 22"/>
                    <a:gd name="T6" fmla="*/ 11 w 149"/>
                    <a:gd name="T7" fmla="*/ 22 h 22"/>
                    <a:gd name="T8" fmla="*/ 139 w 149"/>
                    <a:gd name="T9" fmla="*/ 22 h 22"/>
                    <a:gd name="T10" fmla="*/ 149 w 149"/>
                    <a:gd name="T11" fmla="*/ 11 h 22"/>
                    <a:gd name="T12" fmla="*/ 139 w 14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49" h="22">
                      <a:moveTo>
                        <a:pt x="139" y="0"/>
                      </a:moveTo>
                      <a:cubicBezTo>
                        <a:pt x="11" y="0"/>
                        <a:pt x="11" y="0"/>
                        <a:pt x="11" y="0"/>
                      </a:cubicBezTo>
                      <a:cubicBezTo>
                        <a:pt x="5" y="0"/>
                        <a:pt x="0" y="5"/>
                        <a:pt x="0" y="11"/>
                      </a:cubicBezTo>
                      <a:cubicBezTo>
                        <a:pt x="0" y="17"/>
                        <a:pt x="5" y="22"/>
                        <a:pt x="11" y="22"/>
                      </a:cubicBezTo>
                      <a:cubicBezTo>
                        <a:pt x="139" y="22"/>
                        <a:pt x="139" y="22"/>
                        <a:pt x="139" y="22"/>
                      </a:cubicBezTo>
                      <a:cubicBezTo>
                        <a:pt x="145" y="22"/>
                        <a:pt x="149" y="17"/>
                        <a:pt x="149" y="11"/>
                      </a:cubicBezTo>
                      <a:cubicBezTo>
                        <a:pt x="149" y="5"/>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342">
                  <a:extLst>
                    <a:ext uri="{FF2B5EF4-FFF2-40B4-BE49-F238E27FC236}">
                      <a16:creationId xmlns:a16="http://schemas.microsoft.com/office/drawing/2014/main" id="{28B9D067-ABF2-487A-3135-6878F192354D}"/>
                    </a:ext>
                  </a:extLst>
                </p:cNvPr>
                <p:cNvSpPr>
                  <a:spLocks/>
                </p:cNvSpPr>
                <p:nvPr/>
              </p:nvSpPr>
              <p:spPr bwMode="auto">
                <a:xfrm>
                  <a:off x="4340" y="1346"/>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5" name="Rectangle: Top Corners Rounded 14">
              <a:extLst>
                <a:ext uri="{FF2B5EF4-FFF2-40B4-BE49-F238E27FC236}">
                  <a16:creationId xmlns:a16="http://schemas.microsoft.com/office/drawing/2014/main" id="{FE162A4A-B9FD-609C-5A91-C97B26FA1500}"/>
                </a:ext>
              </a:extLst>
            </p:cNvPr>
            <p:cNvSpPr/>
            <p:nvPr/>
          </p:nvSpPr>
          <p:spPr bwMode="gray">
            <a:xfrm rot="16200000">
              <a:off x="501649" y="3007351"/>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24" name="Group 23">
            <a:extLst>
              <a:ext uri="{FF2B5EF4-FFF2-40B4-BE49-F238E27FC236}">
                <a16:creationId xmlns:a16="http://schemas.microsoft.com/office/drawing/2014/main" id="{EE58C9B5-8D79-3A33-F18F-859CD6A5B120}"/>
              </a:ext>
            </a:extLst>
          </p:cNvPr>
          <p:cNvGrpSpPr/>
          <p:nvPr userDrawn="1"/>
        </p:nvGrpSpPr>
        <p:grpSpPr>
          <a:xfrm>
            <a:off x="633483" y="5261126"/>
            <a:ext cx="5257800" cy="558178"/>
            <a:chOff x="501649" y="3820657"/>
            <a:chExt cx="5529018" cy="558178"/>
          </a:xfrm>
        </p:grpSpPr>
        <p:grpSp>
          <p:nvGrpSpPr>
            <p:cNvPr id="25" name="Group 24">
              <a:extLst>
                <a:ext uri="{FF2B5EF4-FFF2-40B4-BE49-F238E27FC236}">
                  <a16:creationId xmlns:a16="http://schemas.microsoft.com/office/drawing/2014/main" id="{51B2E373-A49A-8227-8586-2B915A30BCB3}"/>
                </a:ext>
              </a:extLst>
            </p:cNvPr>
            <p:cNvGrpSpPr/>
            <p:nvPr/>
          </p:nvGrpSpPr>
          <p:grpSpPr>
            <a:xfrm>
              <a:off x="593286" y="3820657"/>
              <a:ext cx="5437381" cy="558178"/>
              <a:chOff x="593288" y="2309432"/>
              <a:chExt cx="5437381" cy="558178"/>
            </a:xfrm>
          </p:grpSpPr>
          <p:sp>
            <p:nvSpPr>
              <p:cNvPr id="27" name="Rectangle: Top Corners Rounded 26">
                <a:extLst>
                  <a:ext uri="{FF2B5EF4-FFF2-40B4-BE49-F238E27FC236}">
                    <a16:creationId xmlns:a16="http://schemas.microsoft.com/office/drawing/2014/main" id="{09DF6D6A-8357-6111-B4F7-1890859E7993}"/>
                  </a:ext>
                </a:extLst>
              </p:cNvPr>
              <p:cNvSpPr/>
              <p:nvPr/>
            </p:nvSpPr>
            <p:spPr bwMode="gray">
              <a:xfrm rot="16200000">
                <a:off x="3303103" y="140043"/>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sp>
            <p:nvSpPr>
              <p:cNvPr id="28" name="Freeform 245">
                <a:extLst>
                  <a:ext uri="{FF2B5EF4-FFF2-40B4-BE49-F238E27FC236}">
                    <a16:creationId xmlns:a16="http://schemas.microsoft.com/office/drawing/2014/main" id="{FEA4EDC2-3009-B492-8015-75ABDD31C490}"/>
                  </a:ext>
                </a:extLst>
              </p:cNvPr>
              <p:cNvSpPr>
                <a:spLocks noEditPoints="1"/>
              </p:cNvSpPr>
              <p:nvPr/>
            </p:nvSpPr>
            <p:spPr bwMode="auto">
              <a:xfrm>
                <a:off x="593288" y="2400517"/>
                <a:ext cx="374904" cy="376006"/>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 name="Rectangle: Top Corners Rounded 25">
              <a:extLst>
                <a:ext uri="{FF2B5EF4-FFF2-40B4-BE49-F238E27FC236}">
                  <a16:creationId xmlns:a16="http://schemas.microsoft.com/office/drawing/2014/main" id="{189835E1-6DFF-27AF-9DEE-41FFCA670353}"/>
                </a:ext>
              </a:extLst>
            </p:cNvPr>
            <p:cNvSpPr/>
            <p:nvPr/>
          </p:nvSpPr>
          <p:spPr bwMode="gray">
            <a:xfrm rot="16200000">
              <a:off x="501649" y="3820657"/>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4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29" name="Group 28">
            <a:extLst>
              <a:ext uri="{FF2B5EF4-FFF2-40B4-BE49-F238E27FC236}">
                <a16:creationId xmlns:a16="http://schemas.microsoft.com/office/drawing/2014/main" id="{9BE71C09-CC73-1BDE-E03B-D7420E17C62F}"/>
              </a:ext>
            </a:extLst>
          </p:cNvPr>
          <p:cNvGrpSpPr/>
          <p:nvPr userDrawn="1"/>
        </p:nvGrpSpPr>
        <p:grpSpPr>
          <a:xfrm>
            <a:off x="724051" y="2878949"/>
            <a:ext cx="5179190" cy="558178"/>
            <a:chOff x="447185" y="2380366"/>
            <a:chExt cx="5446354" cy="558178"/>
          </a:xfrm>
        </p:grpSpPr>
        <p:sp>
          <p:nvSpPr>
            <p:cNvPr id="30" name="Rectangle: Top Corners Rounded 29">
              <a:extLst>
                <a:ext uri="{FF2B5EF4-FFF2-40B4-BE49-F238E27FC236}">
                  <a16:creationId xmlns:a16="http://schemas.microsoft.com/office/drawing/2014/main" id="{6B014392-9C2F-868D-8F72-3DC5569F8C01}"/>
                </a:ext>
              </a:extLst>
            </p:cNvPr>
            <p:cNvSpPr/>
            <p:nvPr/>
          </p:nvSpPr>
          <p:spPr bwMode="gray">
            <a:xfrm rot="16200000">
              <a:off x="3159686" y="204690"/>
              <a:ext cx="558178" cy="4909529"/>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31" name="Group 578">
              <a:extLst>
                <a:ext uri="{FF2B5EF4-FFF2-40B4-BE49-F238E27FC236}">
                  <a16:creationId xmlns:a16="http://schemas.microsoft.com/office/drawing/2014/main" id="{F203117F-C1F2-506F-EDBB-0EA9FF4A5419}"/>
                </a:ext>
              </a:extLst>
            </p:cNvPr>
            <p:cNvGrpSpPr>
              <a:grpSpLocks noChangeAspect="1"/>
            </p:cNvGrpSpPr>
            <p:nvPr/>
          </p:nvGrpSpPr>
          <p:grpSpPr bwMode="auto">
            <a:xfrm>
              <a:off x="447185" y="2472002"/>
              <a:ext cx="374904" cy="374904"/>
              <a:chOff x="1932" y="2478"/>
              <a:chExt cx="340" cy="340"/>
            </a:xfrm>
            <a:solidFill>
              <a:schemeClr val="bg1"/>
            </a:solidFill>
          </p:grpSpPr>
          <p:sp>
            <p:nvSpPr>
              <p:cNvPr id="32" name="Freeform 579">
                <a:extLst>
                  <a:ext uri="{FF2B5EF4-FFF2-40B4-BE49-F238E27FC236}">
                    <a16:creationId xmlns:a16="http://schemas.microsoft.com/office/drawing/2014/main" id="{C54C92B3-6C16-BC63-CB96-E6881D34687A}"/>
                  </a:ext>
                </a:extLst>
              </p:cNvPr>
              <p:cNvSpPr>
                <a:spLocks noEditPoints="1"/>
              </p:cNvSpPr>
              <p:nvPr/>
            </p:nvSpPr>
            <p:spPr bwMode="auto">
              <a:xfrm>
                <a:off x="1996" y="2548"/>
                <a:ext cx="202" cy="185"/>
              </a:xfrm>
              <a:custGeom>
                <a:avLst/>
                <a:gdLst>
                  <a:gd name="T0" fmla="*/ 298 w 304"/>
                  <a:gd name="T1" fmla="*/ 160 h 278"/>
                  <a:gd name="T2" fmla="*/ 234 w 304"/>
                  <a:gd name="T3" fmla="*/ 96 h 278"/>
                  <a:gd name="T4" fmla="*/ 196 w 304"/>
                  <a:gd name="T5" fmla="*/ 96 h 278"/>
                  <a:gd name="T6" fmla="*/ 213 w 304"/>
                  <a:gd name="T7" fmla="*/ 46 h 278"/>
                  <a:gd name="T8" fmla="*/ 199 w 304"/>
                  <a:gd name="T9" fmla="*/ 3 h 278"/>
                  <a:gd name="T10" fmla="*/ 191 w 304"/>
                  <a:gd name="T11" fmla="*/ 0 h 278"/>
                  <a:gd name="T12" fmla="*/ 184 w 304"/>
                  <a:gd name="T13" fmla="*/ 4 h 278"/>
                  <a:gd name="T14" fmla="*/ 89 w 304"/>
                  <a:gd name="T15" fmla="*/ 112 h 278"/>
                  <a:gd name="T16" fmla="*/ 88 w 304"/>
                  <a:gd name="T17" fmla="*/ 114 h 278"/>
                  <a:gd name="T18" fmla="*/ 79 w 304"/>
                  <a:gd name="T19" fmla="*/ 128 h 278"/>
                  <a:gd name="T20" fmla="*/ 10 w 304"/>
                  <a:gd name="T21" fmla="*/ 128 h 278"/>
                  <a:gd name="T22" fmla="*/ 0 w 304"/>
                  <a:gd name="T23" fmla="*/ 139 h 278"/>
                  <a:gd name="T24" fmla="*/ 0 w 304"/>
                  <a:gd name="T25" fmla="*/ 256 h 278"/>
                  <a:gd name="T26" fmla="*/ 10 w 304"/>
                  <a:gd name="T27" fmla="*/ 267 h 278"/>
                  <a:gd name="T28" fmla="*/ 95 w 304"/>
                  <a:gd name="T29" fmla="*/ 267 h 278"/>
                  <a:gd name="T30" fmla="*/ 128 w 304"/>
                  <a:gd name="T31" fmla="*/ 278 h 278"/>
                  <a:gd name="T32" fmla="*/ 224 w 304"/>
                  <a:gd name="T33" fmla="*/ 278 h 278"/>
                  <a:gd name="T34" fmla="*/ 274 w 304"/>
                  <a:gd name="T35" fmla="*/ 256 h 278"/>
                  <a:gd name="T36" fmla="*/ 298 w 304"/>
                  <a:gd name="T37" fmla="*/ 160 h 278"/>
                  <a:gd name="T38" fmla="*/ 21 w 304"/>
                  <a:gd name="T39" fmla="*/ 150 h 278"/>
                  <a:gd name="T40" fmla="*/ 74 w 304"/>
                  <a:gd name="T41" fmla="*/ 150 h 278"/>
                  <a:gd name="T42" fmla="*/ 74 w 304"/>
                  <a:gd name="T43" fmla="*/ 150 h 278"/>
                  <a:gd name="T44" fmla="*/ 74 w 304"/>
                  <a:gd name="T45" fmla="*/ 224 h 278"/>
                  <a:gd name="T46" fmla="*/ 78 w 304"/>
                  <a:gd name="T47" fmla="*/ 246 h 278"/>
                  <a:gd name="T48" fmla="*/ 21 w 304"/>
                  <a:gd name="T49" fmla="*/ 246 h 278"/>
                  <a:gd name="T50" fmla="*/ 21 w 304"/>
                  <a:gd name="T51" fmla="*/ 150 h 278"/>
                  <a:gd name="T52" fmla="*/ 258 w 304"/>
                  <a:gd name="T53" fmla="*/ 242 h 278"/>
                  <a:gd name="T54" fmla="*/ 224 w 304"/>
                  <a:gd name="T55" fmla="*/ 256 h 278"/>
                  <a:gd name="T56" fmla="*/ 128 w 304"/>
                  <a:gd name="T57" fmla="*/ 256 h 278"/>
                  <a:gd name="T58" fmla="*/ 96 w 304"/>
                  <a:gd name="T59" fmla="*/ 224 h 278"/>
                  <a:gd name="T60" fmla="*/ 96 w 304"/>
                  <a:gd name="T61" fmla="*/ 150 h 278"/>
                  <a:gd name="T62" fmla="*/ 104 w 304"/>
                  <a:gd name="T63" fmla="*/ 127 h 278"/>
                  <a:gd name="T64" fmla="*/ 105 w 304"/>
                  <a:gd name="T65" fmla="*/ 127 h 278"/>
                  <a:gd name="T66" fmla="*/ 191 w 304"/>
                  <a:gd name="T67" fmla="*/ 28 h 278"/>
                  <a:gd name="T68" fmla="*/ 192 w 304"/>
                  <a:gd name="T69" fmla="*/ 40 h 278"/>
                  <a:gd name="T70" fmla="*/ 171 w 304"/>
                  <a:gd name="T71" fmla="*/ 104 h 278"/>
                  <a:gd name="T72" fmla="*/ 171 w 304"/>
                  <a:gd name="T73" fmla="*/ 104 h 278"/>
                  <a:gd name="T74" fmla="*/ 170 w 304"/>
                  <a:gd name="T75" fmla="*/ 107 h 278"/>
                  <a:gd name="T76" fmla="*/ 181 w 304"/>
                  <a:gd name="T77" fmla="*/ 118 h 278"/>
                  <a:gd name="T78" fmla="*/ 234 w 304"/>
                  <a:gd name="T79" fmla="*/ 118 h 278"/>
                  <a:gd name="T80" fmla="*/ 277 w 304"/>
                  <a:gd name="T81" fmla="*/ 161 h 278"/>
                  <a:gd name="T82" fmla="*/ 258 w 304"/>
                  <a:gd name="T83"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4" h="278">
                    <a:moveTo>
                      <a:pt x="298" y="160"/>
                    </a:moveTo>
                    <a:cubicBezTo>
                      <a:pt x="298" y="129"/>
                      <a:pt x="265" y="96"/>
                      <a:pt x="234" y="96"/>
                    </a:cubicBezTo>
                    <a:cubicBezTo>
                      <a:pt x="196" y="96"/>
                      <a:pt x="196" y="96"/>
                      <a:pt x="196" y="96"/>
                    </a:cubicBezTo>
                    <a:cubicBezTo>
                      <a:pt x="213" y="46"/>
                      <a:pt x="213" y="46"/>
                      <a:pt x="213" y="46"/>
                    </a:cubicBezTo>
                    <a:cubicBezTo>
                      <a:pt x="219" y="23"/>
                      <a:pt x="200" y="4"/>
                      <a:pt x="199" y="3"/>
                    </a:cubicBezTo>
                    <a:cubicBezTo>
                      <a:pt x="197" y="1"/>
                      <a:pt x="194" y="0"/>
                      <a:pt x="191" y="0"/>
                    </a:cubicBezTo>
                    <a:cubicBezTo>
                      <a:pt x="188" y="0"/>
                      <a:pt x="186" y="2"/>
                      <a:pt x="184" y="4"/>
                    </a:cubicBezTo>
                    <a:cubicBezTo>
                      <a:pt x="89" y="112"/>
                      <a:pt x="89" y="112"/>
                      <a:pt x="89" y="112"/>
                    </a:cubicBezTo>
                    <a:cubicBezTo>
                      <a:pt x="89" y="112"/>
                      <a:pt x="89" y="112"/>
                      <a:pt x="88" y="114"/>
                    </a:cubicBezTo>
                    <a:cubicBezTo>
                      <a:pt x="84" y="118"/>
                      <a:pt x="81" y="123"/>
                      <a:pt x="79" y="128"/>
                    </a:cubicBezTo>
                    <a:cubicBezTo>
                      <a:pt x="10" y="128"/>
                      <a:pt x="10" y="128"/>
                      <a:pt x="10" y="128"/>
                    </a:cubicBezTo>
                    <a:cubicBezTo>
                      <a:pt x="4" y="128"/>
                      <a:pt x="0" y="133"/>
                      <a:pt x="0" y="139"/>
                    </a:cubicBezTo>
                    <a:cubicBezTo>
                      <a:pt x="0" y="256"/>
                      <a:pt x="0" y="256"/>
                      <a:pt x="0" y="256"/>
                    </a:cubicBezTo>
                    <a:cubicBezTo>
                      <a:pt x="0" y="262"/>
                      <a:pt x="4" y="267"/>
                      <a:pt x="10" y="267"/>
                    </a:cubicBezTo>
                    <a:cubicBezTo>
                      <a:pt x="95" y="267"/>
                      <a:pt x="95" y="267"/>
                      <a:pt x="95" y="267"/>
                    </a:cubicBezTo>
                    <a:cubicBezTo>
                      <a:pt x="104" y="274"/>
                      <a:pt x="115" y="278"/>
                      <a:pt x="128" y="278"/>
                    </a:cubicBezTo>
                    <a:cubicBezTo>
                      <a:pt x="224" y="278"/>
                      <a:pt x="224" y="278"/>
                      <a:pt x="224" y="278"/>
                    </a:cubicBezTo>
                    <a:cubicBezTo>
                      <a:pt x="244" y="278"/>
                      <a:pt x="261" y="271"/>
                      <a:pt x="274" y="256"/>
                    </a:cubicBezTo>
                    <a:cubicBezTo>
                      <a:pt x="304" y="223"/>
                      <a:pt x="299" y="162"/>
                      <a:pt x="298" y="160"/>
                    </a:cubicBezTo>
                    <a:close/>
                    <a:moveTo>
                      <a:pt x="21" y="150"/>
                    </a:moveTo>
                    <a:cubicBezTo>
                      <a:pt x="74" y="150"/>
                      <a:pt x="74" y="150"/>
                      <a:pt x="74" y="150"/>
                    </a:cubicBezTo>
                    <a:cubicBezTo>
                      <a:pt x="74" y="150"/>
                      <a:pt x="74" y="150"/>
                      <a:pt x="74" y="150"/>
                    </a:cubicBezTo>
                    <a:cubicBezTo>
                      <a:pt x="74" y="224"/>
                      <a:pt x="74" y="224"/>
                      <a:pt x="74" y="224"/>
                    </a:cubicBezTo>
                    <a:cubicBezTo>
                      <a:pt x="74" y="232"/>
                      <a:pt x="76" y="239"/>
                      <a:pt x="78" y="246"/>
                    </a:cubicBezTo>
                    <a:cubicBezTo>
                      <a:pt x="21" y="246"/>
                      <a:pt x="21" y="246"/>
                      <a:pt x="21" y="246"/>
                    </a:cubicBezTo>
                    <a:lnTo>
                      <a:pt x="21" y="150"/>
                    </a:lnTo>
                    <a:close/>
                    <a:moveTo>
                      <a:pt x="258" y="242"/>
                    </a:moveTo>
                    <a:cubicBezTo>
                      <a:pt x="250" y="252"/>
                      <a:pt x="238" y="256"/>
                      <a:pt x="224" y="256"/>
                    </a:cubicBezTo>
                    <a:cubicBezTo>
                      <a:pt x="128" y="256"/>
                      <a:pt x="128" y="256"/>
                      <a:pt x="128" y="256"/>
                    </a:cubicBezTo>
                    <a:cubicBezTo>
                      <a:pt x="109" y="256"/>
                      <a:pt x="96" y="243"/>
                      <a:pt x="96" y="224"/>
                    </a:cubicBezTo>
                    <a:cubicBezTo>
                      <a:pt x="96" y="150"/>
                      <a:pt x="96" y="150"/>
                      <a:pt x="96" y="150"/>
                    </a:cubicBezTo>
                    <a:cubicBezTo>
                      <a:pt x="96" y="142"/>
                      <a:pt x="99" y="134"/>
                      <a:pt x="104" y="127"/>
                    </a:cubicBezTo>
                    <a:cubicBezTo>
                      <a:pt x="105" y="127"/>
                      <a:pt x="105" y="127"/>
                      <a:pt x="105" y="127"/>
                    </a:cubicBezTo>
                    <a:cubicBezTo>
                      <a:pt x="191" y="28"/>
                      <a:pt x="191" y="28"/>
                      <a:pt x="191" y="28"/>
                    </a:cubicBezTo>
                    <a:cubicBezTo>
                      <a:pt x="192" y="32"/>
                      <a:pt x="193" y="36"/>
                      <a:pt x="192" y="40"/>
                    </a:cubicBezTo>
                    <a:cubicBezTo>
                      <a:pt x="171" y="104"/>
                      <a:pt x="171" y="104"/>
                      <a:pt x="171" y="104"/>
                    </a:cubicBezTo>
                    <a:cubicBezTo>
                      <a:pt x="171" y="104"/>
                      <a:pt x="171" y="104"/>
                      <a:pt x="171" y="104"/>
                    </a:cubicBezTo>
                    <a:cubicBezTo>
                      <a:pt x="171" y="105"/>
                      <a:pt x="170" y="106"/>
                      <a:pt x="170" y="107"/>
                    </a:cubicBezTo>
                    <a:cubicBezTo>
                      <a:pt x="170" y="113"/>
                      <a:pt x="175" y="118"/>
                      <a:pt x="181" y="118"/>
                    </a:cubicBezTo>
                    <a:cubicBezTo>
                      <a:pt x="234" y="118"/>
                      <a:pt x="234" y="118"/>
                      <a:pt x="234" y="118"/>
                    </a:cubicBezTo>
                    <a:cubicBezTo>
                      <a:pt x="253" y="118"/>
                      <a:pt x="277" y="141"/>
                      <a:pt x="277" y="161"/>
                    </a:cubicBezTo>
                    <a:cubicBezTo>
                      <a:pt x="277" y="162"/>
                      <a:pt x="282" y="216"/>
                      <a:pt x="258"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3" name="Freeform 580">
                <a:extLst>
                  <a:ext uri="{FF2B5EF4-FFF2-40B4-BE49-F238E27FC236}">
                    <a16:creationId xmlns:a16="http://schemas.microsoft.com/office/drawing/2014/main" id="{93B18597-4714-125A-68FB-33D5EA68ACA9}"/>
                  </a:ext>
                </a:extLst>
              </p:cNvPr>
              <p:cNvSpPr>
                <a:spLocks noEditPoints="1"/>
              </p:cNvSpPr>
              <p:nvPr/>
            </p:nvSpPr>
            <p:spPr bwMode="auto">
              <a:xfrm>
                <a:off x="1932" y="247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sp>
        <p:nvSpPr>
          <p:cNvPr id="34" name="Rectangle: Top Corners Rounded 33">
            <a:extLst>
              <a:ext uri="{FF2B5EF4-FFF2-40B4-BE49-F238E27FC236}">
                <a16:creationId xmlns:a16="http://schemas.microsoft.com/office/drawing/2014/main" id="{06F91862-2D9B-F1AF-A4A7-5782527A462D}"/>
              </a:ext>
            </a:extLst>
          </p:cNvPr>
          <p:cNvSpPr/>
          <p:nvPr userDrawn="1"/>
        </p:nvSpPr>
        <p:spPr bwMode="gray">
          <a:xfrm rot="16200000">
            <a:off x="619794" y="2892640"/>
            <a:ext cx="558178" cy="530797"/>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Placeholder 41">
            <a:extLst>
              <a:ext uri="{FF2B5EF4-FFF2-40B4-BE49-F238E27FC236}">
                <a16:creationId xmlns:a16="http://schemas.microsoft.com/office/drawing/2014/main" id="{4D572578-C4E4-AE36-CDA4-E2F639E848C6}"/>
              </a:ext>
            </a:extLst>
          </p:cNvPr>
          <p:cNvSpPr>
            <a:spLocks noGrp="1"/>
          </p:cNvSpPr>
          <p:nvPr>
            <p:ph type="body" sz="quarter" idx="14" hasCustomPrompt="1"/>
          </p:nvPr>
        </p:nvSpPr>
        <p:spPr>
          <a:xfrm>
            <a:off x="1230784" y="3660512"/>
            <a:ext cx="4656743" cy="570808"/>
          </a:xfrm>
          <a:prstGeom prst="rect">
            <a:avLst/>
          </a:prstGeom>
        </p:spPr>
        <p:txBody>
          <a:bodyPr anchor="ctr">
            <a:noAutofit/>
          </a:bodyPr>
          <a:lstStyle>
            <a:lvl1pPr marL="0" indent="0">
              <a:buNone/>
              <a:defRPr sz="2000"/>
            </a:lvl1pPr>
          </a:lstStyle>
          <a:p>
            <a:pPr lvl="0"/>
            <a:r>
              <a:rPr lang="en-US"/>
              <a:t>CLICK TO INSERT AGENDA ITEM</a:t>
            </a:r>
          </a:p>
        </p:txBody>
      </p:sp>
      <p:sp>
        <p:nvSpPr>
          <p:cNvPr id="36" name="Text Placeholder 41">
            <a:extLst>
              <a:ext uri="{FF2B5EF4-FFF2-40B4-BE49-F238E27FC236}">
                <a16:creationId xmlns:a16="http://schemas.microsoft.com/office/drawing/2014/main" id="{447DF329-B0F6-7B16-20BF-DEBC13BB371B}"/>
              </a:ext>
            </a:extLst>
          </p:cNvPr>
          <p:cNvSpPr>
            <a:spLocks noGrp="1"/>
          </p:cNvSpPr>
          <p:nvPr>
            <p:ph type="body" sz="quarter" idx="15" hasCustomPrompt="1"/>
          </p:nvPr>
        </p:nvSpPr>
        <p:spPr>
          <a:xfrm>
            <a:off x="1229124" y="4475105"/>
            <a:ext cx="4658403" cy="561502"/>
          </a:xfrm>
          <a:prstGeom prst="rect">
            <a:avLst/>
          </a:prstGeom>
        </p:spPr>
        <p:txBody>
          <a:bodyPr anchor="ctr">
            <a:noAutofit/>
          </a:bodyPr>
          <a:lstStyle>
            <a:lvl1pPr marL="0" indent="0">
              <a:buNone/>
              <a:defRPr sz="2000"/>
            </a:lvl1pPr>
          </a:lstStyle>
          <a:p>
            <a:pPr lvl="0"/>
            <a:r>
              <a:rPr lang="en-US"/>
              <a:t>CLICK TO INSERT AGENDA ITEM</a:t>
            </a:r>
          </a:p>
        </p:txBody>
      </p:sp>
      <p:sp>
        <p:nvSpPr>
          <p:cNvPr id="40" name="Text Placeholder 41">
            <a:extLst>
              <a:ext uri="{FF2B5EF4-FFF2-40B4-BE49-F238E27FC236}">
                <a16:creationId xmlns:a16="http://schemas.microsoft.com/office/drawing/2014/main" id="{C08CC184-9C67-FAF4-BA46-E3DD044A10BF}"/>
              </a:ext>
            </a:extLst>
          </p:cNvPr>
          <p:cNvSpPr>
            <a:spLocks noGrp="1"/>
          </p:cNvSpPr>
          <p:nvPr>
            <p:ph type="body" sz="quarter" idx="16" hasCustomPrompt="1"/>
          </p:nvPr>
        </p:nvSpPr>
        <p:spPr>
          <a:xfrm>
            <a:off x="1229124" y="5258859"/>
            <a:ext cx="4658403" cy="559203"/>
          </a:xfrm>
          <a:prstGeom prst="rect">
            <a:avLst/>
          </a:prstGeom>
        </p:spPr>
        <p:txBody>
          <a:bodyPr anchor="ctr">
            <a:noAutofit/>
          </a:bodyPr>
          <a:lstStyle>
            <a:lvl1pPr marL="0" indent="0">
              <a:buNone/>
              <a:defRPr sz="2000"/>
            </a:lvl1pPr>
          </a:lstStyle>
          <a:p>
            <a:pPr lvl="0"/>
            <a:r>
              <a:rPr lang="en-US"/>
              <a:t>CLICK TO INSERT AGENDA ITEM</a:t>
            </a:r>
          </a:p>
        </p:txBody>
      </p:sp>
      <p:sp>
        <p:nvSpPr>
          <p:cNvPr id="41" name="Text Placeholder 41">
            <a:extLst>
              <a:ext uri="{FF2B5EF4-FFF2-40B4-BE49-F238E27FC236}">
                <a16:creationId xmlns:a16="http://schemas.microsoft.com/office/drawing/2014/main" id="{7E38D954-004B-3300-6937-CC2688361910}"/>
              </a:ext>
            </a:extLst>
          </p:cNvPr>
          <p:cNvSpPr>
            <a:spLocks noGrp="1"/>
          </p:cNvSpPr>
          <p:nvPr>
            <p:ph type="body" sz="quarter" idx="17" hasCustomPrompt="1"/>
          </p:nvPr>
        </p:nvSpPr>
        <p:spPr>
          <a:xfrm>
            <a:off x="1229124" y="6048853"/>
            <a:ext cx="4674115" cy="553300"/>
          </a:xfrm>
          <a:prstGeom prst="rect">
            <a:avLst/>
          </a:prstGeom>
        </p:spPr>
        <p:txBody>
          <a:bodyPr anchor="ctr">
            <a:noAutofit/>
          </a:bodyPr>
          <a:lstStyle>
            <a:lvl1pPr marL="0" indent="0">
              <a:buNone/>
              <a:defRPr sz="2000" b="0"/>
            </a:lvl1pPr>
          </a:lstStyle>
          <a:p>
            <a:pPr lvl="0"/>
            <a:r>
              <a:rPr lang="en-US"/>
              <a:t>CLICK TO INSERT AGENDA ITEM</a:t>
            </a:r>
          </a:p>
        </p:txBody>
      </p:sp>
      <p:sp>
        <p:nvSpPr>
          <p:cNvPr id="42" name="Text Placeholder 56">
            <a:extLst>
              <a:ext uri="{FF2B5EF4-FFF2-40B4-BE49-F238E27FC236}">
                <a16:creationId xmlns:a16="http://schemas.microsoft.com/office/drawing/2014/main" id="{174FDA8B-EF27-A031-0955-A9ABF5638609}"/>
              </a:ext>
            </a:extLst>
          </p:cNvPr>
          <p:cNvSpPr>
            <a:spLocks noGrp="1"/>
          </p:cNvSpPr>
          <p:nvPr>
            <p:ph type="body" sz="quarter" idx="19" hasCustomPrompt="1"/>
          </p:nvPr>
        </p:nvSpPr>
        <p:spPr>
          <a:xfrm>
            <a:off x="1231390" y="2881388"/>
            <a:ext cx="4671849" cy="553300"/>
          </a:xfrm>
          <a:prstGeom prst="rect">
            <a:avLst/>
          </a:prstGeom>
        </p:spPr>
        <p:txBody>
          <a:bodyPr anchor="ctr">
            <a:noAutofit/>
          </a:bodyPr>
          <a:lstStyle>
            <a:lvl1pPr marL="0" indent="0">
              <a:buNone/>
              <a:defRPr sz="2000"/>
            </a:lvl1pPr>
          </a:lstStyle>
          <a:p>
            <a:pPr lvl="0"/>
            <a:r>
              <a:rPr lang="en-US"/>
              <a:t>CLICK TO INSERT AGENDA ITEM</a:t>
            </a:r>
          </a:p>
        </p:txBody>
      </p:sp>
      <p:sp>
        <p:nvSpPr>
          <p:cNvPr id="43" name="Oval 42">
            <a:extLst>
              <a:ext uri="{FF2B5EF4-FFF2-40B4-BE49-F238E27FC236}">
                <a16:creationId xmlns:a16="http://schemas.microsoft.com/office/drawing/2014/main" id="{D69C92CF-94B3-B4DB-DF03-7C7AED900722}"/>
              </a:ext>
            </a:extLst>
          </p:cNvPr>
          <p:cNvSpPr/>
          <p:nvPr userDrawn="1"/>
        </p:nvSpPr>
        <p:spPr>
          <a:xfrm>
            <a:off x="735334" y="297908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0E2841"/>
                </a:solidFill>
              </a:rPr>
              <a:t>1</a:t>
            </a:r>
          </a:p>
        </p:txBody>
      </p:sp>
      <p:sp>
        <p:nvSpPr>
          <p:cNvPr id="44" name="Oval 43">
            <a:extLst>
              <a:ext uri="{FF2B5EF4-FFF2-40B4-BE49-F238E27FC236}">
                <a16:creationId xmlns:a16="http://schemas.microsoft.com/office/drawing/2014/main" id="{EAABA81D-D7DC-1C7C-5195-1311F3577DEB}"/>
              </a:ext>
            </a:extLst>
          </p:cNvPr>
          <p:cNvSpPr/>
          <p:nvPr userDrawn="1"/>
        </p:nvSpPr>
        <p:spPr>
          <a:xfrm>
            <a:off x="735334" y="3767945"/>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0E2841"/>
                </a:solidFill>
              </a:rPr>
              <a:t>2</a:t>
            </a:r>
          </a:p>
        </p:txBody>
      </p:sp>
      <p:sp>
        <p:nvSpPr>
          <p:cNvPr id="46" name="Oval 45">
            <a:extLst>
              <a:ext uri="{FF2B5EF4-FFF2-40B4-BE49-F238E27FC236}">
                <a16:creationId xmlns:a16="http://schemas.microsoft.com/office/drawing/2014/main" id="{2C9B9DE6-77F4-5CF8-B45A-09046DCE984E}"/>
              </a:ext>
            </a:extLst>
          </p:cNvPr>
          <p:cNvSpPr/>
          <p:nvPr userDrawn="1"/>
        </p:nvSpPr>
        <p:spPr>
          <a:xfrm>
            <a:off x="735334" y="457487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0E2841"/>
                </a:solidFill>
              </a:rPr>
              <a:t>3</a:t>
            </a:r>
          </a:p>
        </p:txBody>
      </p:sp>
      <p:sp>
        <p:nvSpPr>
          <p:cNvPr id="47" name="Oval 46">
            <a:extLst>
              <a:ext uri="{FF2B5EF4-FFF2-40B4-BE49-F238E27FC236}">
                <a16:creationId xmlns:a16="http://schemas.microsoft.com/office/drawing/2014/main" id="{51DBE9B8-A6AF-56FE-639A-0BC2DA571728}"/>
              </a:ext>
            </a:extLst>
          </p:cNvPr>
          <p:cNvSpPr/>
          <p:nvPr userDrawn="1"/>
        </p:nvSpPr>
        <p:spPr>
          <a:xfrm>
            <a:off x="735334" y="5360799"/>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0E2841"/>
                </a:solidFill>
              </a:rPr>
              <a:t>4</a:t>
            </a:r>
          </a:p>
        </p:txBody>
      </p:sp>
      <p:sp>
        <p:nvSpPr>
          <p:cNvPr id="48" name="Oval 47">
            <a:extLst>
              <a:ext uri="{FF2B5EF4-FFF2-40B4-BE49-F238E27FC236}">
                <a16:creationId xmlns:a16="http://schemas.microsoft.com/office/drawing/2014/main" id="{66CB80C3-7379-3A49-32AD-DB3C9DD768F1}"/>
              </a:ext>
            </a:extLst>
          </p:cNvPr>
          <p:cNvSpPr/>
          <p:nvPr userDrawn="1"/>
        </p:nvSpPr>
        <p:spPr>
          <a:xfrm>
            <a:off x="735334" y="615263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0E2841"/>
                </a:solidFill>
              </a:rPr>
              <a:t>5</a:t>
            </a:r>
          </a:p>
        </p:txBody>
      </p:sp>
    </p:spTree>
    <p:extLst>
      <p:ext uri="{BB962C8B-B14F-4D97-AF65-F5344CB8AC3E}">
        <p14:creationId xmlns:p14="http://schemas.microsoft.com/office/powerpoint/2010/main" val="4612897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peakers Slid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A07C8353-C693-4F78-CCCA-69C2E1915BF3}"/>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C45677BB-D1E0-A886-B393-EAB1F89B9CB6}"/>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 name="Picture Placeholder 20">
            <a:extLst>
              <a:ext uri="{FF2B5EF4-FFF2-40B4-BE49-F238E27FC236}">
                <a16:creationId xmlns:a16="http://schemas.microsoft.com/office/drawing/2014/main" id="{B390FB57-0B42-7FFF-062A-67D1246BD232}"/>
              </a:ext>
            </a:extLst>
          </p:cNvPr>
          <p:cNvSpPr>
            <a:spLocks noGrp="1"/>
          </p:cNvSpPr>
          <p:nvPr>
            <p:ph type="pic" sz="quarter" idx="13"/>
          </p:nvPr>
        </p:nvSpPr>
        <p:spPr>
          <a:xfrm>
            <a:off x="666265"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6" name="直接连接符 69">
            <a:extLst>
              <a:ext uri="{FF2B5EF4-FFF2-40B4-BE49-F238E27FC236}">
                <a16:creationId xmlns:a16="http://schemas.microsoft.com/office/drawing/2014/main" id="{DE82C33C-6406-BC90-BCAD-911B5CC219D9}"/>
              </a:ext>
            </a:extLst>
          </p:cNvPr>
          <p:cNvCxnSpPr>
            <a:cxnSpLocks/>
          </p:cNvCxnSpPr>
          <p:nvPr userDrawn="1"/>
        </p:nvCxnSpPr>
        <p:spPr>
          <a:xfrm>
            <a:off x="1309202"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7" name="Text Placeholder 24">
            <a:extLst>
              <a:ext uri="{FF2B5EF4-FFF2-40B4-BE49-F238E27FC236}">
                <a16:creationId xmlns:a16="http://schemas.microsoft.com/office/drawing/2014/main" id="{69E73BD4-F7EE-D8DB-15CC-E612C750E5E6}"/>
              </a:ext>
            </a:extLst>
          </p:cNvPr>
          <p:cNvSpPr>
            <a:spLocks noGrp="1"/>
          </p:cNvSpPr>
          <p:nvPr>
            <p:ph type="body" sz="quarter" idx="14" hasCustomPrompt="1"/>
          </p:nvPr>
        </p:nvSpPr>
        <p:spPr>
          <a:xfrm>
            <a:off x="382102"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8" name="Text Placeholder 27">
            <a:extLst>
              <a:ext uri="{FF2B5EF4-FFF2-40B4-BE49-F238E27FC236}">
                <a16:creationId xmlns:a16="http://schemas.microsoft.com/office/drawing/2014/main" id="{725F6455-F170-4F89-F5F9-F62094BB590F}"/>
              </a:ext>
            </a:extLst>
          </p:cNvPr>
          <p:cNvSpPr>
            <a:spLocks noGrp="1"/>
          </p:cNvSpPr>
          <p:nvPr>
            <p:ph type="body" sz="quarter" idx="15" hasCustomPrompt="1"/>
          </p:nvPr>
        </p:nvSpPr>
        <p:spPr>
          <a:xfrm>
            <a:off x="46346"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
        <p:nvSpPr>
          <p:cNvPr id="9" name="Picture Placeholder 20">
            <a:extLst>
              <a:ext uri="{FF2B5EF4-FFF2-40B4-BE49-F238E27FC236}">
                <a16:creationId xmlns:a16="http://schemas.microsoft.com/office/drawing/2014/main" id="{0EBF51D4-5138-2750-6A02-006225CEF757}"/>
              </a:ext>
            </a:extLst>
          </p:cNvPr>
          <p:cNvSpPr>
            <a:spLocks noGrp="1"/>
          </p:cNvSpPr>
          <p:nvPr>
            <p:ph type="pic" sz="quarter" idx="16"/>
          </p:nvPr>
        </p:nvSpPr>
        <p:spPr>
          <a:xfrm>
            <a:off x="3234654"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10" name="直接连接符 69">
            <a:extLst>
              <a:ext uri="{FF2B5EF4-FFF2-40B4-BE49-F238E27FC236}">
                <a16:creationId xmlns:a16="http://schemas.microsoft.com/office/drawing/2014/main" id="{720E14EF-A80D-23DF-9233-94E9B8F0C134}"/>
              </a:ext>
            </a:extLst>
          </p:cNvPr>
          <p:cNvCxnSpPr>
            <a:cxnSpLocks/>
          </p:cNvCxnSpPr>
          <p:nvPr userDrawn="1"/>
        </p:nvCxnSpPr>
        <p:spPr>
          <a:xfrm>
            <a:off x="3877591"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1" name="Text Placeholder 24">
            <a:extLst>
              <a:ext uri="{FF2B5EF4-FFF2-40B4-BE49-F238E27FC236}">
                <a16:creationId xmlns:a16="http://schemas.microsoft.com/office/drawing/2014/main" id="{C5DCE65A-5C7E-1E22-E9F8-570FE5768F98}"/>
              </a:ext>
            </a:extLst>
          </p:cNvPr>
          <p:cNvSpPr>
            <a:spLocks noGrp="1"/>
          </p:cNvSpPr>
          <p:nvPr>
            <p:ph type="body" sz="quarter" idx="17" hasCustomPrompt="1"/>
          </p:nvPr>
        </p:nvSpPr>
        <p:spPr>
          <a:xfrm>
            <a:off x="2950491"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12" name="Text Placeholder 27">
            <a:extLst>
              <a:ext uri="{FF2B5EF4-FFF2-40B4-BE49-F238E27FC236}">
                <a16:creationId xmlns:a16="http://schemas.microsoft.com/office/drawing/2014/main" id="{A6B5895F-D714-CA96-79E3-1667AF8B547A}"/>
              </a:ext>
            </a:extLst>
          </p:cNvPr>
          <p:cNvSpPr>
            <a:spLocks noGrp="1"/>
          </p:cNvSpPr>
          <p:nvPr>
            <p:ph type="body" sz="quarter" idx="18" hasCustomPrompt="1"/>
          </p:nvPr>
        </p:nvSpPr>
        <p:spPr>
          <a:xfrm>
            <a:off x="2614735"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
        <p:nvSpPr>
          <p:cNvPr id="13" name="Picture Placeholder 20">
            <a:extLst>
              <a:ext uri="{FF2B5EF4-FFF2-40B4-BE49-F238E27FC236}">
                <a16:creationId xmlns:a16="http://schemas.microsoft.com/office/drawing/2014/main" id="{4D1A6BA5-1A3B-4222-04E5-32990CB99FC7}"/>
              </a:ext>
            </a:extLst>
          </p:cNvPr>
          <p:cNvSpPr>
            <a:spLocks noGrp="1"/>
          </p:cNvSpPr>
          <p:nvPr>
            <p:ph type="pic" sz="quarter" idx="19"/>
          </p:nvPr>
        </p:nvSpPr>
        <p:spPr>
          <a:xfrm>
            <a:off x="5866606"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14" name="直接连接符 69">
            <a:extLst>
              <a:ext uri="{FF2B5EF4-FFF2-40B4-BE49-F238E27FC236}">
                <a16:creationId xmlns:a16="http://schemas.microsoft.com/office/drawing/2014/main" id="{90A7E3A8-928F-64A1-87CE-3CED01751303}"/>
              </a:ext>
            </a:extLst>
          </p:cNvPr>
          <p:cNvCxnSpPr>
            <a:cxnSpLocks/>
          </p:cNvCxnSpPr>
          <p:nvPr userDrawn="1"/>
        </p:nvCxnSpPr>
        <p:spPr>
          <a:xfrm>
            <a:off x="6509543"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5" name="Text Placeholder 24">
            <a:extLst>
              <a:ext uri="{FF2B5EF4-FFF2-40B4-BE49-F238E27FC236}">
                <a16:creationId xmlns:a16="http://schemas.microsoft.com/office/drawing/2014/main" id="{E4BF2271-AA88-E606-1AFF-7AC6EBBDA4B1}"/>
              </a:ext>
            </a:extLst>
          </p:cNvPr>
          <p:cNvSpPr>
            <a:spLocks noGrp="1"/>
          </p:cNvSpPr>
          <p:nvPr>
            <p:ph type="body" sz="quarter" idx="20" hasCustomPrompt="1"/>
          </p:nvPr>
        </p:nvSpPr>
        <p:spPr>
          <a:xfrm>
            <a:off x="5582443"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16" name="Text Placeholder 27">
            <a:extLst>
              <a:ext uri="{FF2B5EF4-FFF2-40B4-BE49-F238E27FC236}">
                <a16:creationId xmlns:a16="http://schemas.microsoft.com/office/drawing/2014/main" id="{E48CA910-D5CD-241E-6FCA-7774F514E874}"/>
              </a:ext>
            </a:extLst>
          </p:cNvPr>
          <p:cNvSpPr>
            <a:spLocks noGrp="1"/>
          </p:cNvSpPr>
          <p:nvPr>
            <p:ph type="body" sz="quarter" idx="21" hasCustomPrompt="1"/>
          </p:nvPr>
        </p:nvSpPr>
        <p:spPr>
          <a:xfrm>
            <a:off x="5246687"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Tree>
    <p:extLst>
      <p:ext uri="{BB962C8B-B14F-4D97-AF65-F5344CB8AC3E}">
        <p14:creationId xmlns:p14="http://schemas.microsoft.com/office/powerpoint/2010/main" val="37090864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Graphic Option_1">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4" name="Title 1">
            <a:extLst>
              <a:ext uri="{FF2B5EF4-FFF2-40B4-BE49-F238E27FC236}">
                <a16:creationId xmlns:a16="http://schemas.microsoft.com/office/drawing/2014/main" id="{8D1B9C78-F16E-1A9C-F410-544DB2084094}"/>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pic>
        <p:nvPicPr>
          <p:cNvPr id="8" name="Graphic 7">
            <a:extLst>
              <a:ext uri="{FF2B5EF4-FFF2-40B4-BE49-F238E27FC236}">
                <a16:creationId xmlns:a16="http://schemas.microsoft.com/office/drawing/2014/main" id="{03F033CD-FD3F-F572-0184-BDD1D515C0CB}"/>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l="-44" t="-1" r="40008" b="45"/>
          <a:stretch/>
        </p:blipFill>
        <p:spPr>
          <a:xfrm flipH="1">
            <a:off x="-2" y="2781180"/>
            <a:ext cx="2911906" cy="4848097"/>
          </a:xfrm>
          <a:prstGeom prst="rect">
            <a:avLst/>
          </a:prstGeom>
        </p:spPr>
      </p:pic>
      <p:sp>
        <p:nvSpPr>
          <p:cNvPr id="21" name="Rectangle: Rounded Corners 20">
            <a:extLst>
              <a:ext uri="{FF2B5EF4-FFF2-40B4-BE49-F238E27FC236}">
                <a16:creationId xmlns:a16="http://schemas.microsoft.com/office/drawing/2014/main" id="{1D3A7887-22F8-36F2-B4C3-9F440A0CD1C4}"/>
              </a:ext>
            </a:extLst>
          </p:cNvPr>
          <p:cNvSpPr/>
          <p:nvPr userDrawn="1"/>
        </p:nvSpPr>
        <p:spPr>
          <a:xfrm>
            <a:off x="2000553" y="2858493"/>
            <a:ext cx="5651532"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a:solidFill>
                <a:schemeClr val="tx1"/>
              </a:solidFill>
            </a:endParaRPr>
          </a:p>
        </p:txBody>
      </p:sp>
      <p:sp>
        <p:nvSpPr>
          <p:cNvPr id="22" name="Rectangle: Rounded Corners 21">
            <a:extLst>
              <a:ext uri="{FF2B5EF4-FFF2-40B4-BE49-F238E27FC236}">
                <a16:creationId xmlns:a16="http://schemas.microsoft.com/office/drawing/2014/main" id="{E79D89A5-2FF6-4B00-D78E-13D69BBF641B}"/>
              </a:ext>
            </a:extLst>
          </p:cNvPr>
          <p:cNvSpPr/>
          <p:nvPr userDrawn="1"/>
        </p:nvSpPr>
        <p:spPr>
          <a:xfrm>
            <a:off x="2774008" y="5836356"/>
            <a:ext cx="4878077"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a:solidFill>
                <a:schemeClr val="tx1"/>
              </a:solidFill>
            </a:endParaRPr>
          </a:p>
        </p:txBody>
      </p:sp>
      <p:sp>
        <p:nvSpPr>
          <p:cNvPr id="23" name="Oval 22">
            <a:extLst>
              <a:ext uri="{FF2B5EF4-FFF2-40B4-BE49-F238E27FC236}">
                <a16:creationId xmlns:a16="http://schemas.microsoft.com/office/drawing/2014/main" id="{D0E7B819-B44E-3134-7A07-AED814367414}"/>
              </a:ext>
              <a:ext uri="{C183D7F6-B498-43B3-948B-1728B52AA6E4}">
                <adec:decorative xmlns:adec="http://schemas.microsoft.com/office/drawing/2017/decorative" val="1"/>
              </a:ext>
            </a:extLst>
          </p:cNvPr>
          <p:cNvSpPr/>
          <p:nvPr userDrawn="1"/>
        </p:nvSpPr>
        <p:spPr>
          <a:xfrm>
            <a:off x="2102329" y="5727196"/>
            <a:ext cx="1051365" cy="1001032"/>
          </a:xfrm>
          <a:prstGeom prst="ellipse">
            <a:avLst/>
          </a:prstGeom>
          <a:ln w="28575">
            <a:solidFill>
              <a:schemeClr val="tx2"/>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24" name="Rectangle: Rounded Corners 23">
            <a:extLst>
              <a:ext uri="{FF2B5EF4-FFF2-40B4-BE49-F238E27FC236}">
                <a16:creationId xmlns:a16="http://schemas.microsoft.com/office/drawing/2014/main" id="{B459F8EB-91C6-40A4-B1F7-4CB61B6A7040}"/>
              </a:ext>
            </a:extLst>
          </p:cNvPr>
          <p:cNvSpPr/>
          <p:nvPr userDrawn="1"/>
        </p:nvSpPr>
        <p:spPr>
          <a:xfrm>
            <a:off x="2341858" y="6828977"/>
            <a:ext cx="5310227"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a:solidFill>
                <a:schemeClr val="tx1"/>
              </a:solidFill>
            </a:endParaRPr>
          </a:p>
        </p:txBody>
      </p:sp>
      <p:sp>
        <p:nvSpPr>
          <p:cNvPr id="25" name="Oval 24">
            <a:extLst>
              <a:ext uri="{FF2B5EF4-FFF2-40B4-BE49-F238E27FC236}">
                <a16:creationId xmlns:a16="http://schemas.microsoft.com/office/drawing/2014/main" id="{25F9B383-16C3-5093-63DE-9C0EECAC3048}"/>
              </a:ext>
              <a:ext uri="{C183D7F6-B498-43B3-948B-1728B52AA6E4}">
                <adec:decorative xmlns:adec="http://schemas.microsoft.com/office/drawing/2017/decorative" val="1"/>
              </a:ext>
            </a:extLst>
          </p:cNvPr>
          <p:cNvSpPr/>
          <p:nvPr userDrawn="1"/>
        </p:nvSpPr>
        <p:spPr>
          <a:xfrm>
            <a:off x="1565803" y="6728873"/>
            <a:ext cx="1038730" cy="1001032"/>
          </a:xfrm>
          <a:prstGeom prst="ellipse">
            <a:avLst/>
          </a:prstGeom>
          <a:ln w="28575">
            <a:solidFill>
              <a:schemeClr val="accent3"/>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26" name="Text Placeholder 29">
            <a:extLst>
              <a:ext uri="{FF2B5EF4-FFF2-40B4-BE49-F238E27FC236}">
                <a16:creationId xmlns:a16="http://schemas.microsoft.com/office/drawing/2014/main" id="{1D31E4F2-69BB-05BF-FD17-3DAE19D924E5}"/>
              </a:ext>
            </a:extLst>
          </p:cNvPr>
          <p:cNvSpPr>
            <a:spLocks noGrp="1"/>
          </p:cNvSpPr>
          <p:nvPr>
            <p:ph type="body" sz="quarter" idx="13" hasCustomPrompt="1"/>
          </p:nvPr>
        </p:nvSpPr>
        <p:spPr>
          <a:xfrm>
            <a:off x="2651583" y="3124360"/>
            <a:ext cx="4846320" cy="269090"/>
          </a:xfrm>
          <a:prstGeom prst="rect">
            <a:avLst/>
          </a:prstGeom>
        </p:spPr>
        <p:txBody>
          <a:bodyPr anchor="ctr">
            <a:noAutofit/>
          </a:bodyPr>
          <a:lstStyle>
            <a:lvl1pPr marL="0" indent="0">
              <a:buNone/>
              <a:defRPr sz="1800"/>
            </a:lvl1pPr>
          </a:lstStyle>
          <a:p>
            <a:pPr lvl="0"/>
            <a:r>
              <a:rPr lang="en-US"/>
              <a:t>CLICK TO INSERT TEXT</a:t>
            </a:r>
          </a:p>
        </p:txBody>
      </p:sp>
      <p:sp>
        <p:nvSpPr>
          <p:cNvPr id="27" name="Text Placeholder 29">
            <a:extLst>
              <a:ext uri="{FF2B5EF4-FFF2-40B4-BE49-F238E27FC236}">
                <a16:creationId xmlns:a16="http://schemas.microsoft.com/office/drawing/2014/main" id="{BED1ECC4-ADDE-5D54-01DE-262228C46AEB}"/>
              </a:ext>
            </a:extLst>
          </p:cNvPr>
          <p:cNvSpPr>
            <a:spLocks noGrp="1"/>
          </p:cNvSpPr>
          <p:nvPr>
            <p:ph type="body" sz="quarter" idx="16" hasCustomPrompt="1"/>
          </p:nvPr>
        </p:nvSpPr>
        <p:spPr>
          <a:xfrm>
            <a:off x="3367760" y="6093167"/>
            <a:ext cx="4130144" cy="240064"/>
          </a:xfrm>
          <a:prstGeom prst="rect">
            <a:avLst/>
          </a:prstGeom>
        </p:spPr>
        <p:txBody>
          <a:bodyPr anchor="ctr">
            <a:normAutofit/>
          </a:bodyPr>
          <a:lstStyle>
            <a:lvl1pPr marL="0" indent="0">
              <a:buNone/>
              <a:defRPr sz="1800"/>
            </a:lvl1pPr>
          </a:lstStyle>
          <a:p>
            <a:pPr lvl="0"/>
            <a:r>
              <a:rPr lang="en-US"/>
              <a:t>CLICK TO INSERT TEXT</a:t>
            </a:r>
          </a:p>
        </p:txBody>
      </p:sp>
      <p:sp>
        <p:nvSpPr>
          <p:cNvPr id="28" name="Text Placeholder 29">
            <a:extLst>
              <a:ext uri="{FF2B5EF4-FFF2-40B4-BE49-F238E27FC236}">
                <a16:creationId xmlns:a16="http://schemas.microsoft.com/office/drawing/2014/main" id="{230BCA65-8890-E922-80E5-00CB5B811DDA}"/>
              </a:ext>
            </a:extLst>
          </p:cNvPr>
          <p:cNvSpPr>
            <a:spLocks noGrp="1"/>
          </p:cNvSpPr>
          <p:nvPr>
            <p:ph type="body" sz="quarter" idx="17" hasCustomPrompt="1"/>
          </p:nvPr>
        </p:nvSpPr>
        <p:spPr>
          <a:xfrm>
            <a:off x="2665202" y="7094844"/>
            <a:ext cx="4832702" cy="231008"/>
          </a:xfrm>
          <a:prstGeom prst="rect">
            <a:avLst/>
          </a:prstGeom>
        </p:spPr>
        <p:txBody>
          <a:bodyPr anchor="ctr">
            <a:normAutofit/>
          </a:bodyPr>
          <a:lstStyle>
            <a:lvl1pPr marL="0" indent="0">
              <a:buNone/>
              <a:defRPr sz="1800" b="0"/>
            </a:lvl1pPr>
          </a:lstStyle>
          <a:p>
            <a:pPr lvl="0"/>
            <a:r>
              <a:rPr lang="en-US"/>
              <a:t>CLICK TO INSERT TEXT</a:t>
            </a:r>
          </a:p>
        </p:txBody>
      </p:sp>
      <p:sp>
        <p:nvSpPr>
          <p:cNvPr id="29" name="Rectangle: Rounded Corners 28">
            <a:extLst>
              <a:ext uri="{FF2B5EF4-FFF2-40B4-BE49-F238E27FC236}">
                <a16:creationId xmlns:a16="http://schemas.microsoft.com/office/drawing/2014/main" id="{E7546DD1-73E3-2C4F-7107-83921FBF8D7B}"/>
              </a:ext>
            </a:extLst>
          </p:cNvPr>
          <p:cNvSpPr/>
          <p:nvPr userDrawn="1"/>
        </p:nvSpPr>
        <p:spPr>
          <a:xfrm>
            <a:off x="2643060" y="3851114"/>
            <a:ext cx="5009026"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a:solidFill>
                <a:schemeClr val="tx1"/>
              </a:solidFill>
            </a:endParaRPr>
          </a:p>
        </p:txBody>
      </p:sp>
      <p:sp>
        <p:nvSpPr>
          <p:cNvPr id="30" name="Oval 29">
            <a:extLst>
              <a:ext uri="{FF2B5EF4-FFF2-40B4-BE49-F238E27FC236}">
                <a16:creationId xmlns:a16="http://schemas.microsoft.com/office/drawing/2014/main" id="{39082562-5862-6E01-D8F6-1A1CF40C66E2}"/>
              </a:ext>
              <a:ext uri="{C183D7F6-B498-43B3-948B-1728B52AA6E4}">
                <adec:decorative xmlns:adec="http://schemas.microsoft.com/office/drawing/2017/decorative" val="1"/>
              </a:ext>
            </a:extLst>
          </p:cNvPr>
          <p:cNvSpPr/>
          <p:nvPr userDrawn="1"/>
        </p:nvSpPr>
        <p:spPr>
          <a:xfrm>
            <a:off x="2102329" y="3733205"/>
            <a:ext cx="1038730" cy="1001032"/>
          </a:xfrm>
          <a:prstGeom prst="ellipse">
            <a:avLst/>
          </a:prstGeom>
          <a:ln w="28575">
            <a:solidFill>
              <a:schemeClr val="accent5"/>
            </a:solidFill>
          </a:ln>
        </p:spPr>
        <p:style>
          <a:lnRef idx="2">
            <a:schemeClr val="accent5"/>
          </a:lnRef>
          <a:fillRef idx="1">
            <a:schemeClr val="lt1"/>
          </a:fillRef>
          <a:effectRef idx="0">
            <a:schemeClr val="accent5"/>
          </a:effectRef>
          <a:fontRef idx="minor">
            <a:schemeClr val="dk1">
              <a:hueOff val="0"/>
              <a:satOff val="0"/>
              <a:lumOff val="0"/>
              <a:alphaOff val="0"/>
            </a:schemeClr>
          </a:fontRef>
        </p:style>
        <p:txBody>
          <a:bodyPr/>
          <a:lstStyle/>
          <a:p>
            <a:endParaRPr lang="en-US"/>
          </a:p>
        </p:txBody>
      </p:sp>
      <p:sp>
        <p:nvSpPr>
          <p:cNvPr id="31" name="Text Placeholder 29">
            <a:extLst>
              <a:ext uri="{FF2B5EF4-FFF2-40B4-BE49-F238E27FC236}">
                <a16:creationId xmlns:a16="http://schemas.microsoft.com/office/drawing/2014/main" id="{54398A93-0494-0378-7C91-1B8453815D9E}"/>
              </a:ext>
            </a:extLst>
          </p:cNvPr>
          <p:cNvSpPr>
            <a:spLocks noGrp="1"/>
          </p:cNvSpPr>
          <p:nvPr>
            <p:ph type="body" sz="quarter" idx="18" hasCustomPrompt="1"/>
          </p:nvPr>
        </p:nvSpPr>
        <p:spPr>
          <a:xfrm>
            <a:off x="3294090" y="4051551"/>
            <a:ext cx="4203813" cy="360324"/>
          </a:xfrm>
          <a:prstGeom prst="rect">
            <a:avLst/>
          </a:prstGeom>
        </p:spPr>
        <p:txBody>
          <a:bodyPr anchor="ctr">
            <a:normAutofit/>
          </a:bodyPr>
          <a:lstStyle>
            <a:lvl1pPr marL="0" indent="0">
              <a:buNone/>
              <a:defRPr sz="1800"/>
            </a:lvl1pPr>
          </a:lstStyle>
          <a:p>
            <a:pPr lvl="0"/>
            <a:r>
              <a:rPr lang="en-US"/>
              <a:t>CLICK TO INSERT TEXT</a:t>
            </a:r>
          </a:p>
        </p:txBody>
      </p:sp>
      <p:sp>
        <p:nvSpPr>
          <p:cNvPr id="32" name="Rectangle: Rounded Corners 31">
            <a:extLst>
              <a:ext uri="{FF2B5EF4-FFF2-40B4-BE49-F238E27FC236}">
                <a16:creationId xmlns:a16="http://schemas.microsoft.com/office/drawing/2014/main" id="{74C19EEA-10B2-A15C-93D5-254825EF511E}"/>
              </a:ext>
            </a:extLst>
          </p:cNvPr>
          <p:cNvSpPr/>
          <p:nvPr userDrawn="1"/>
        </p:nvSpPr>
        <p:spPr>
          <a:xfrm>
            <a:off x="3448430" y="4843735"/>
            <a:ext cx="4203655"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a:solidFill>
                <a:schemeClr val="tx1"/>
              </a:solidFill>
            </a:endParaRPr>
          </a:p>
        </p:txBody>
      </p:sp>
      <p:sp>
        <p:nvSpPr>
          <p:cNvPr id="33" name="Oval 32">
            <a:extLst>
              <a:ext uri="{FF2B5EF4-FFF2-40B4-BE49-F238E27FC236}">
                <a16:creationId xmlns:a16="http://schemas.microsoft.com/office/drawing/2014/main" id="{04066CC7-B9E4-3D63-61F0-ECAC724E5F9F}"/>
              </a:ext>
              <a:ext uri="{C183D7F6-B498-43B3-948B-1728B52AA6E4}">
                <adec:decorative xmlns:adec="http://schemas.microsoft.com/office/drawing/2017/decorative" val="1"/>
              </a:ext>
            </a:extLst>
          </p:cNvPr>
          <p:cNvSpPr/>
          <p:nvPr userDrawn="1"/>
        </p:nvSpPr>
        <p:spPr>
          <a:xfrm>
            <a:off x="2776751" y="4739644"/>
            <a:ext cx="1051365" cy="1001032"/>
          </a:xfrm>
          <a:prstGeom prst="ellipse">
            <a:avLst/>
          </a:prstGeom>
          <a:ln w="28575">
            <a:solidFill>
              <a:schemeClr val="accent2"/>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34" name="Text Placeholder 29">
            <a:extLst>
              <a:ext uri="{FF2B5EF4-FFF2-40B4-BE49-F238E27FC236}">
                <a16:creationId xmlns:a16="http://schemas.microsoft.com/office/drawing/2014/main" id="{E7ED29BC-6FCD-FB34-8F4C-24D37C65E9A8}"/>
              </a:ext>
            </a:extLst>
          </p:cNvPr>
          <p:cNvSpPr>
            <a:spLocks noGrp="1"/>
          </p:cNvSpPr>
          <p:nvPr>
            <p:ph type="body" sz="quarter" idx="19" hasCustomPrompt="1"/>
          </p:nvPr>
        </p:nvSpPr>
        <p:spPr>
          <a:xfrm>
            <a:off x="4042182" y="5105615"/>
            <a:ext cx="3455722" cy="234995"/>
          </a:xfrm>
          <a:prstGeom prst="rect">
            <a:avLst/>
          </a:prstGeom>
        </p:spPr>
        <p:txBody>
          <a:bodyPr anchor="ctr">
            <a:normAutofit/>
          </a:bodyPr>
          <a:lstStyle>
            <a:lvl1pPr marL="0" indent="0">
              <a:buNone/>
              <a:defRPr sz="1800"/>
            </a:lvl1pPr>
          </a:lstStyle>
          <a:p>
            <a:pPr lvl="0"/>
            <a:r>
              <a:rPr lang="en-US"/>
              <a:t>CLICK TO INSERT TEXT</a:t>
            </a:r>
          </a:p>
        </p:txBody>
      </p:sp>
      <p:sp>
        <p:nvSpPr>
          <p:cNvPr id="35" name="Oval 34">
            <a:extLst>
              <a:ext uri="{FF2B5EF4-FFF2-40B4-BE49-F238E27FC236}">
                <a16:creationId xmlns:a16="http://schemas.microsoft.com/office/drawing/2014/main" id="{00843BA9-ADA9-F098-B387-70BE706CC00F}"/>
              </a:ext>
              <a:ext uri="{C183D7F6-B498-43B3-948B-1728B52AA6E4}">
                <adec:decorative xmlns:adec="http://schemas.microsoft.com/office/drawing/2017/decorative" val="1"/>
              </a:ext>
            </a:extLst>
          </p:cNvPr>
          <p:cNvSpPr/>
          <p:nvPr userDrawn="1"/>
        </p:nvSpPr>
        <p:spPr>
          <a:xfrm>
            <a:off x="1561507" y="2758389"/>
            <a:ext cx="1038730" cy="1001032"/>
          </a:xfrm>
          <a:prstGeom prst="ellipse">
            <a:avLst/>
          </a:prstGeom>
          <a:ln w="28575">
            <a:solidFill>
              <a:schemeClr val="accent4"/>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Tree>
    <p:extLst>
      <p:ext uri="{BB962C8B-B14F-4D97-AF65-F5344CB8AC3E}">
        <p14:creationId xmlns:p14="http://schemas.microsoft.com/office/powerpoint/2010/main" val="323135426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Graphic Option_2">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29B94A03-FAEA-ED99-B022-565744B285CA}"/>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DCC78BD9-BE27-1165-91CE-6FCDF9E62DF7}"/>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79" name="Rounded Rectangle 13">
            <a:extLst>
              <a:ext uri="{FF2B5EF4-FFF2-40B4-BE49-F238E27FC236}">
                <a16:creationId xmlns:a16="http://schemas.microsoft.com/office/drawing/2014/main" id="{BBDFE5CC-4195-B77E-F338-ADF8702E3047}"/>
              </a:ext>
            </a:extLst>
          </p:cNvPr>
          <p:cNvSpPr/>
          <p:nvPr userDrawn="1"/>
        </p:nvSpPr>
        <p:spPr>
          <a:xfrm>
            <a:off x="2758002"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ound Same Side Corner Rectangle 14">
            <a:extLst>
              <a:ext uri="{FF2B5EF4-FFF2-40B4-BE49-F238E27FC236}">
                <a16:creationId xmlns:a16="http://schemas.microsoft.com/office/drawing/2014/main" id="{7707380C-4051-DB16-F452-D44652CFA2E2}"/>
              </a:ext>
            </a:extLst>
          </p:cNvPr>
          <p:cNvSpPr/>
          <p:nvPr userDrawn="1"/>
        </p:nvSpPr>
        <p:spPr>
          <a:xfrm>
            <a:off x="2758002" y="3611134"/>
            <a:ext cx="2239178" cy="1113825"/>
          </a:xfrm>
          <a:prstGeom prst="round2SameRect">
            <a:avLst>
              <a:gd name="adj1" fmla="val 10686"/>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F4212843-8656-1F48-9D0E-CA727A36D00D}"/>
              </a:ext>
            </a:extLst>
          </p:cNvPr>
          <p:cNvSpPr/>
          <p:nvPr userDrawn="1"/>
        </p:nvSpPr>
        <p:spPr>
          <a:xfrm>
            <a:off x="3250755" y="4083535"/>
            <a:ext cx="1253672" cy="12536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926BBB77-61CB-A005-DCEA-2D4C46E3FED1}"/>
              </a:ext>
            </a:extLst>
          </p:cNvPr>
          <p:cNvSpPr/>
          <p:nvPr userDrawn="1"/>
        </p:nvSpPr>
        <p:spPr>
          <a:xfrm>
            <a:off x="3381387"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 Placeholder 29">
            <a:extLst>
              <a:ext uri="{FF2B5EF4-FFF2-40B4-BE49-F238E27FC236}">
                <a16:creationId xmlns:a16="http://schemas.microsoft.com/office/drawing/2014/main" id="{C5FAEA72-3D2E-0F77-BDFF-FE0EFFC1D7FC}"/>
              </a:ext>
            </a:extLst>
          </p:cNvPr>
          <p:cNvSpPr>
            <a:spLocks noGrp="1"/>
          </p:cNvSpPr>
          <p:nvPr>
            <p:ph type="body" sz="quarter" idx="15" hasCustomPrompt="1"/>
          </p:nvPr>
        </p:nvSpPr>
        <p:spPr>
          <a:xfrm>
            <a:off x="2870313" y="5821122"/>
            <a:ext cx="2014556" cy="236239"/>
          </a:xfrm>
          <a:prstGeom prst="rect">
            <a:avLst/>
          </a:prstGeom>
        </p:spPr>
        <p:txBody>
          <a:bodyPr anchor="ctr">
            <a:noAutofit/>
          </a:bodyPr>
          <a:lstStyle>
            <a:lvl1pPr marL="0" indent="0" algn="ctr">
              <a:buNone/>
              <a:defRPr sz="1600" b="1">
                <a:solidFill>
                  <a:srgbClr val="235789"/>
                </a:solidFill>
                <a:latin typeface="+mj-lt"/>
              </a:defRPr>
            </a:lvl1pPr>
          </a:lstStyle>
          <a:p>
            <a:pPr lvl="0"/>
            <a:r>
              <a:rPr lang="en-US"/>
              <a:t>TITLE GOES HERE</a:t>
            </a:r>
          </a:p>
        </p:txBody>
      </p:sp>
      <p:sp>
        <p:nvSpPr>
          <p:cNvPr id="96" name="Text Placeholder 29">
            <a:extLst>
              <a:ext uri="{FF2B5EF4-FFF2-40B4-BE49-F238E27FC236}">
                <a16:creationId xmlns:a16="http://schemas.microsoft.com/office/drawing/2014/main" id="{A7DFEE5F-50E1-F384-E2B0-39BB31AE7267}"/>
              </a:ext>
            </a:extLst>
          </p:cNvPr>
          <p:cNvSpPr>
            <a:spLocks noGrp="1"/>
          </p:cNvSpPr>
          <p:nvPr>
            <p:ph type="body" sz="quarter" idx="16" hasCustomPrompt="1"/>
          </p:nvPr>
        </p:nvSpPr>
        <p:spPr>
          <a:xfrm>
            <a:off x="2870313"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101" name="Rounded Rectangle 13">
            <a:extLst>
              <a:ext uri="{FF2B5EF4-FFF2-40B4-BE49-F238E27FC236}">
                <a16:creationId xmlns:a16="http://schemas.microsoft.com/office/drawing/2014/main" id="{39F071EC-D73B-9EC1-9326-64013498BD81}"/>
              </a:ext>
            </a:extLst>
          </p:cNvPr>
          <p:cNvSpPr/>
          <p:nvPr userDrawn="1"/>
        </p:nvSpPr>
        <p:spPr>
          <a:xfrm>
            <a:off x="160137"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ound Same Side Corner Rectangle 14">
            <a:extLst>
              <a:ext uri="{FF2B5EF4-FFF2-40B4-BE49-F238E27FC236}">
                <a16:creationId xmlns:a16="http://schemas.microsoft.com/office/drawing/2014/main" id="{62A3A6EB-75FA-DB28-CBF8-59CA9955E42F}"/>
              </a:ext>
            </a:extLst>
          </p:cNvPr>
          <p:cNvSpPr/>
          <p:nvPr userDrawn="1"/>
        </p:nvSpPr>
        <p:spPr>
          <a:xfrm>
            <a:off x="160137" y="3611134"/>
            <a:ext cx="2239178" cy="1113825"/>
          </a:xfrm>
          <a:prstGeom prst="round2SameRect">
            <a:avLst>
              <a:gd name="adj1" fmla="val 10686"/>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A3435239-1EA8-55F7-3AB9-9E70747BA91C}"/>
              </a:ext>
            </a:extLst>
          </p:cNvPr>
          <p:cNvSpPr/>
          <p:nvPr userDrawn="1"/>
        </p:nvSpPr>
        <p:spPr>
          <a:xfrm>
            <a:off x="652890" y="4083535"/>
            <a:ext cx="1253672" cy="12536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BBB9B998-DE70-A0C5-E09C-DE831425266A}"/>
              </a:ext>
            </a:extLst>
          </p:cNvPr>
          <p:cNvSpPr/>
          <p:nvPr userDrawn="1"/>
        </p:nvSpPr>
        <p:spPr>
          <a:xfrm>
            <a:off x="783522"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Placeholder 29">
            <a:extLst>
              <a:ext uri="{FF2B5EF4-FFF2-40B4-BE49-F238E27FC236}">
                <a16:creationId xmlns:a16="http://schemas.microsoft.com/office/drawing/2014/main" id="{09FF1D06-844A-45CF-2702-D0290358DCE9}"/>
              </a:ext>
            </a:extLst>
          </p:cNvPr>
          <p:cNvSpPr>
            <a:spLocks noGrp="1"/>
          </p:cNvSpPr>
          <p:nvPr>
            <p:ph type="body" sz="quarter" idx="17" hasCustomPrompt="1"/>
          </p:nvPr>
        </p:nvSpPr>
        <p:spPr>
          <a:xfrm>
            <a:off x="272448" y="5821122"/>
            <a:ext cx="2014556" cy="236239"/>
          </a:xfrm>
          <a:prstGeom prst="rect">
            <a:avLst/>
          </a:prstGeom>
        </p:spPr>
        <p:txBody>
          <a:bodyPr anchor="ctr">
            <a:noAutofit/>
          </a:bodyPr>
          <a:lstStyle>
            <a:lvl1pPr marL="0" indent="0" algn="ctr">
              <a:buNone/>
              <a:defRPr sz="1600" b="1">
                <a:solidFill>
                  <a:schemeClr val="accent1"/>
                </a:solidFill>
                <a:latin typeface="+mj-lt"/>
              </a:defRPr>
            </a:lvl1pPr>
          </a:lstStyle>
          <a:p>
            <a:pPr lvl="0"/>
            <a:r>
              <a:rPr lang="en-US"/>
              <a:t>TITLE GOES HERE</a:t>
            </a:r>
          </a:p>
        </p:txBody>
      </p:sp>
      <p:sp>
        <p:nvSpPr>
          <p:cNvPr id="106" name="Text Placeholder 29">
            <a:extLst>
              <a:ext uri="{FF2B5EF4-FFF2-40B4-BE49-F238E27FC236}">
                <a16:creationId xmlns:a16="http://schemas.microsoft.com/office/drawing/2014/main" id="{7FF136A4-05A4-9918-A881-15F2DA52EC0E}"/>
              </a:ext>
            </a:extLst>
          </p:cNvPr>
          <p:cNvSpPr>
            <a:spLocks noGrp="1"/>
          </p:cNvSpPr>
          <p:nvPr>
            <p:ph type="body" sz="quarter" idx="18" hasCustomPrompt="1"/>
          </p:nvPr>
        </p:nvSpPr>
        <p:spPr>
          <a:xfrm>
            <a:off x="272448"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107" name="Rounded Rectangle 13">
            <a:extLst>
              <a:ext uri="{FF2B5EF4-FFF2-40B4-BE49-F238E27FC236}">
                <a16:creationId xmlns:a16="http://schemas.microsoft.com/office/drawing/2014/main" id="{47505F82-DFD7-48B2-647A-0D45C801410C}"/>
              </a:ext>
            </a:extLst>
          </p:cNvPr>
          <p:cNvSpPr/>
          <p:nvPr userDrawn="1"/>
        </p:nvSpPr>
        <p:spPr>
          <a:xfrm>
            <a:off x="5373085" y="3611134"/>
            <a:ext cx="2239178" cy="4014868"/>
          </a:xfrm>
          <a:prstGeom prst="roundRect">
            <a:avLst>
              <a:gd name="adj" fmla="val 48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 Same Side Corner Rectangle 14">
            <a:extLst>
              <a:ext uri="{FF2B5EF4-FFF2-40B4-BE49-F238E27FC236}">
                <a16:creationId xmlns:a16="http://schemas.microsoft.com/office/drawing/2014/main" id="{3371B824-3479-816D-041B-0F61DB8B6283}"/>
              </a:ext>
            </a:extLst>
          </p:cNvPr>
          <p:cNvSpPr/>
          <p:nvPr userDrawn="1"/>
        </p:nvSpPr>
        <p:spPr>
          <a:xfrm>
            <a:off x="5373085" y="3611134"/>
            <a:ext cx="2239178" cy="1113825"/>
          </a:xfrm>
          <a:prstGeom prst="round2SameRect">
            <a:avLst>
              <a:gd name="adj1" fmla="val 10686"/>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190A0360-2F06-D2C2-A218-2994487B5397}"/>
              </a:ext>
            </a:extLst>
          </p:cNvPr>
          <p:cNvSpPr/>
          <p:nvPr userDrawn="1"/>
        </p:nvSpPr>
        <p:spPr>
          <a:xfrm>
            <a:off x="5865838" y="4083535"/>
            <a:ext cx="1253672" cy="12536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4F0787C5-3584-1D38-7F2E-4B9C7811D919}"/>
              </a:ext>
            </a:extLst>
          </p:cNvPr>
          <p:cNvSpPr/>
          <p:nvPr userDrawn="1"/>
        </p:nvSpPr>
        <p:spPr>
          <a:xfrm>
            <a:off x="5996470" y="4214167"/>
            <a:ext cx="992408" cy="992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Text Placeholder 29">
            <a:extLst>
              <a:ext uri="{FF2B5EF4-FFF2-40B4-BE49-F238E27FC236}">
                <a16:creationId xmlns:a16="http://schemas.microsoft.com/office/drawing/2014/main" id="{5E03046F-01CE-8179-39BC-3E2BE1EC119A}"/>
              </a:ext>
            </a:extLst>
          </p:cNvPr>
          <p:cNvSpPr>
            <a:spLocks noGrp="1"/>
          </p:cNvSpPr>
          <p:nvPr>
            <p:ph type="body" sz="quarter" idx="19" hasCustomPrompt="1"/>
          </p:nvPr>
        </p:nvSpPr>
        <p:spPr>
          <a:xfrm>
            <a:off x="5485396" y="5821122"/>
            <a:ext cx="2014556" cy="236239"/>
          </a:xfrm>
          <a:prstGeom prst="rect">
            <a:avLst/>
          </a:prstGeom>
        </p:spPr>
        <p:txBody>
          <a:bodyPr anchor="ctr">
            <a:noAutofit/>
          </a:bodyPr>
          <a:lstStyle>
            <a:lvl1pPr marL="0" indent="0" algn="ctr">
              <a:buNone/>
              <a:defRPr sz="1600" b="1">
                <a:solidFill>
                  <a:schemeClr val="accent3"/>
                </a:solidFill>
                <a:latin typeface="+mj-lt"/>
              </a:defRPr>
            </a:lvl1pPr>
          </a:lstStyle>
          <a:p>
            <a:pPr lvl="0"/>
            <a:r>
              <a:rPr lang="en-US"/>
              <a:t>TITLE GOES HERE</a:t>
            </a:r>
          </a:p>
        </p:txBody>
      </p:sp>
      <p:sp>
        <p:nvSpPr>
          <p:cNvPr id="112" name="Text Placeholder 29">
            <a:extLst>
              <a:ext uri="{FF2B5EF4-FFF2-40B4-BE49-F238E27FC236}">
                <a16:creationId xmlns:a16="http://schemas.microsoft.com/office/drawing/2014/main" id="{5E045D03-1107-8621-222C-71DF699AEAD6}"/>
              </a:ext>
            </a:extLst>
          </p:cNvPr>
          <p:cNvSpPr>
            <a:spLocks noGrp="1"/>
          </p:cNvSpPr>
          <p:nvPr>
            <p:ph type="body" sz="quarter" idx="20" hasCustomPrompt="1"/>
          </p:nvPr>
        </p:nvSpPr>
        <p:spPr>
          <a:xfrm>
            <a:off x="5485396" y="6068875"/>
            <a:ext cx="2014556" cy="1308051"/>
          </a:xfrm>
          <a:prstGeom prst="rect">
            <a:avLst/>
          </a:prstGeom>
        </p:spPr>
        <p:txBody>
          <a:bodyPr anchor="ctr">
            <a:noAutofit/>
          </a:bodyPr>
          <a:lstStyle>
            <a:lvl1pPr marL="0" indent="0" algn="ctr">
              <a:buNone/>
              <a:defRPr sz="110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Tree>
    <p:extLst>
      <p:ext uri="{BB962C8B-B14F-4D97-AF65-F5344CB8AC3E}">
        <p14:creationId xmlns:p14="http://schemas.microsoft.com/office/powerpoint/2010/main" val="357467085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Graphic Option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0E2B7DC4-B8C9-4130-5C5D-D15663BC17C1}"/>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9" name="Text Placeholder 2">
            <a:extLst>
              <a:ext uri="{FF2B5EF4-FFF2-40B4-BE49-F238E27FC236}">
                <a16:creationId xmlns:a16="http://schemas.microsoft.com/office/drawing/2014/main" id="{1244DF26-73F2-D158-615B-DA4E19E5290C}"/>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 name="Freeform 5">
            <a:extLst>
              <a:ext uri="{FF2B5EF4-FFF2-40B4-BE49-F238E27FC236}">
                <a16:creationId xmlns:a16="http://schemas.microsoft.com/office/drawing/2014/main" id="{81D36EF8-2B52-5322-66F2-80F55B6F1257}"/>
              </a:ext>
            </a:extLst>
          </p:cNvPr>
          <p:cNvSpPr>
            <a:spLocks/>
          </p:cNvSpPr>
          <p:nvPr userDrawn="1"/>
        </p:nvSpPr>
        <p:spPr bwMode="auto">
          <a:xfrm>
            <a:off x="160421"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6">
            <a:extLst>
              <a:ext uri="{FF2B5EF4-FFF2-40B4-BE49-F238E27FC236}">
                <a16:creationId xmlns:a16="http://schemas.microsoft.com/office/drawing/2014/main" id="{14CFDA18-E537-9BBD-610E-E19F8335866D}"/>
              </a:ext>
            </a:extLst>
          </p:cNvPr>
          <p:cNvSpPr>
            <a:spLocks/>
          </p:cNvSpPr>
          <p:nvPr userDrawn="1"/>
        </p:nvSpPr>
        <p:spPr bwMode="auto">
          <a:xfrm>
            <a:off x="160421"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en-US"/>
          </a:p>
        </p:txBody>
      </p:sp>
      <p:sp>
        <p:nvSpPr>
          <p:cNvPr id="19" name="Freeform 7">
            <a:extLst>
              <a:ext uri="{FF2B5EF4-FFF2-40B4-BE49-F238E27FC236}">
                <a16:creationId xmlns:a16="http://schemas.microsoft.com/office/drawing/2014/main" id="{9E1CFEB0-F5B6-C23B-6948-5822055DA6A9}"/>
              </a:ext>
            </a:extLst>
          </p:cNvPr>
          <p:cNvSpPr>
            <a:spLocks/>
          </p:cNvSpPr>
          <p:nvPr userDrawn="1"/>
        </p:nvSpPr>
        <p:spPr bwMode="auto">
          <a:xfrm>
            <a:off x="584662"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
            <a:extLst>
              <a:ext uri="{FF2B5EF4-FFF2-40B4-BE49-F238E27FC236}">
                <a16:creationId xmlns:a16="http://schemas.microsoft.com/office/drawing/2014/main" id="{847158FD-DDAD-A9AE-86CA-955B179F1FB6}"/>
              </a:ext>
            </a:extLst>
          </p:cNvPr>
          <p:cNvSpPr>
            <a:spLocks/>
          </p:cNvSpPr>
          <p:nvPr userDrawn="1"/>
        </p:nvSpPr>
        <p:spPr bwMode="auto">
          <a:xfrm>
            <a:off x="584662"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1">
            <a:extLst>
              <a:ext uri="{FF2B5EF4-FFF2-40B4-BE49-F238E27FC236}">
                <a16:creationId xmlns:a16="http://schemas.microsoft.com/office/drawing/2014/main" id="{3B99C700-7583-1003-C227-07E3B98E60E8}"/>
              </a:ext>
            </a:extLst>
          </p:cNvPr>
          <p:cNvSpPr>
            <a:spLocks/>
          </p:cNvSpPr>
          <p:nvPr userDrawn="1"/>
        </p:nvSpPr>
        <p:spPr bwMode="auto">
          <a:xfrm>
            <a:off x="2672314"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2">
            <a:extLst>
              <a:ext uri="{FF2B5EF4-FFF2-40B4-BE49-F238E27FC236}">
                <a16:creationId xmlns:a16="http://schemas.microsoft.com/office/drawing/2014/main" id="{F3262A9E-817F-DCE7-1878-F6CD784ECDB4}"/>
              </a:ext>
            </a:extLst>
          </p:cNvPr>
          <p:cNvSpPr>
            <a:spLocks/>
          </p:cNvSpPr>
          <p:nvPr userDrawn="1"/>
        </p:nvSpPr>
        <p:spPr bwMode="auto">
          <a:xfrm>
            <a:off x="2672314"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
            <a:extLst>
              <a:ext uri="{FF2B5EF4-FFF2-40B4-BE49-F238E27FC236}">
                <a16:creationId xmlns:a16="http://schemas.microsoft.com/office/drawing/2014/main" id="{C15066F5-3C19-13F6-CD1E-9CC4D9D3BC99}"/>
              </a:ext>
            </a:extLst>
          </p:cNvPr>
          <p:cNvSpPr>
            <a:spLocks/>
          </p:cNvSpPr>
          <p:nvPr userDrawn="1"/>
        </p:nvSpPr>
        <p:spPr bwMode="auto">
          <a:xfrm>
            <a:off x="3096555"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4">
            <a:extLst>
              <a:ext uri="{FF2B5EF4-FFF2-40B4-BE49-F238E27FC236}">
                <a16:creationId xmlns:a16="http://schemas.microsoft.com/office/drawing/2014/main" id="{0B6A3C2A-FB3D-FB34-D9E6-9D7CE9021471}"/>
              </a:ext>
            </a:extLst>
          </p:cNvPr>
          <p:cNvSpPr>
            <a:spLocks/>
          </p:cNvSpPr>
          <p:nvPr userDrawn="1"/>
        </p:nvSpPr>
        <p:spPr bwMode="auto">
          <a:xfrm>
            <a:off x="3096555"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6">
            <a:extLst>
              <a:ext uri="{FF2B5EF4-FFF2-40B4-BE49-F238E27FC236}">
                <a16:creationId xmlns:a16="http://schemas.microsoft.com/office/drawing/2014/main" id="{69074FE2-3404-5C8C-BC70-A69F974C902D}"/>
              </a:ext>
            </a:extLst>
          </p:cNvPr>
          <p:cNvSpPr>
            <a:spLocks/>
          </p:cNvSpPr>
          <p:nvPr userDrawn="1"/>
        </p:nvSpPr>
        <p:spPr bwMode="auto">
          <a:xfrm>
            <a:off x="5201425" y="3886737"/>
            <a:ext cx="2410554" cy="1967576"/>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7">
            <a:extLst>
              <a:ext uri="{FF2B5EF4-FFF2-40B4-BE49-F238E27FC236}">
                <a16:creationId xmlns:a16="http://schemas.microsoft.com/office/drawing/2014/main" id="{DFD64056-5138-B28C-BD6D-29A2126BF4D8}"/>
              </a:ext>
            </a:extLst>
          </p:cNvPr>
          <p:cNvSpPr>
            <a:spLocks/>
          </p:cNvSpPr>
          <p:nvPr userDrawn="1"/>
        </p:nvSpPr>
        <p:spPr bwMode="auto">
          <a:xfrm>
            <a:off x="5201425" y="5029200"/>
            <a:ext cx="2410554" cy="1750719"/>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8">
            <a:extLst>
              <a:ext uri="{FF2B5EF4-FFF2-40B4-BE49-F238E27FC236}">
                <a16:creationId xmlns:a16="http://schemas.microsoft.com/office/drawing/2014/main" id="{17B34A10-1CD2-A52D-7EBA-230E007D3048}"/>
              </a:ext>
            </a:extLst>
          </p:cNvPr>
          <p:cNvSpPr>
            <a:spLocks/>
          </p:cNvSpPr>
          <p:nvPr userDrawn="1"/>
        </p:nvSpPr>
        <p:spPr bwMode="auto">
          <a:xfrm>
            <a:off x="5625666" y="3886737"/>
            <a:ext cx="1562073" cy="1031390"/>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9">
            <a:extLst>
              <a:ext uri="{FF2B5EF4-FFF2-40B4-BE49-F238E27FC236}">
                <a16:creationId xmlns:a16="http://schemas.microsoft.com/office/drawing/2014/main" id="{FE96D2A4-C3A7-DF0F-AEBA-895C2C1E0F1A}"/>
              </a:ext>
            </a:extLst>
          </p:cNvPr>
          <p:cNvSpPr>
            <a:spLocks/>
          </p:cNvSpPr>
          <p:nvPr userDrawn="1"/>
        </p:nvSpPr>
        <p:spPr bwMode="auto">
          <a:xfrm>
            <a:off x="5625666" y="3782717"/>
            <a:ext cx="1562073" cy="1080756"/>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Text Placeholder 29">
            <a:extLst>
              <a:ext uri="{FF2B5EF4-FFF2-40B4-BE49-F238E27FC236}">
                <a16:creationId xmlns:a16="http://schemas.microsoft.com/office/drawing/2014/main" id="{99B91467-26F0-2CD8-19C5-71FEB8724E8D}"/>
              </a:ext>
            </a:extLst>
          </p:cNvPr>
          <p:cNvSpPr>
            <a:spLocks noGrp="1"/>
          </p:cNvSpPr>
          <p:nvPr>
            <p:ph type="body" sz="quarter" idx="14" hasCustomPrompt="1"/>
          </p:nvPr>
        </p:nvSpPr>
        <p:spPr>
          <a:xfrm>
            <a:off x="358420"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4" name="Text Placeholder 29">
            <a:extLst>
              <a:ext uri="{FF2B5EF4-FFF2-40B4-BE49-F238E27FC236}">
                <a16:creationId xmlns:a16="http://schemas.microsoft.com/office/drawing/2014/main" id="{C456F316-DB82-79B3-427A-5915A4BE56E4}"/>
              </a:ext>
            </a:extLst>
          </p:cNvPr>
          <p:cNvSpPr>
            <a:spLocks noGrp="1"/>
          </p:cNvSpPr>
          <p:nvPr>
            <p:ph type="body" sz="quarter" idx="13" hasCustomPrompt="1"/>
          </p:nvPr>
        </p:nvSpPr>
        <p:spPr>
          <a:xfrm>
            <a:off x="358420" y="5305182"/>
            <a:ext cx="2014556" cy="236239"/>
          </a:xfrm>
          <a:prstGeom prst="rect">
            <a:avLst/>
          </a:prstGeom>
        </p:spPr>
        <p:txBody>
          <a:bodyPr anchor="ctr">
            <a:noAutofit/>
          </a:bodyPr>
          <a:lstStyle>
            <a:lvl1pPr marL="0" indent="0" algn="ctr">
              <a:buNone/>
              <a:defRPr sz="1400" b="1">
                <a:solidFill>
                  <a:srgbClr val="F7921E"/>
                </a:solidFill>
                <a:latin typeface="+mj-lt"/>
              </a:defRPr>
            </a:lvl1pPr>
          </a:lstStyle>
          <a:p>
            <a:pPr lvl="0"/>
            <a:r>
              <a:rPr lang="en-US"/>
              <a:t>TITLE GOES HERE</a:t>
            </a:r>
          </a:p>
        </p:txBody>
      </p:sp>
      <p:sp>
        <p:nvSpPr>
          <p:cNvPr id="35" name="Text Placeholder 29">
            <a:extLst>
              <a:ext uri="{FF2B5EF4-FFF2-40B4-BE49-F238E27FC236}">
                <a16:creationId xmlns:a16="http://schemas.microsoft.com/office/drawing/2014/main" id="{B8F417AF-2BB7-D738-54C6-F5A2E5CA072C}"/>
              </a:ext>
            </a:extLst>
          </p:cNvPr>
          <p:cNvSpPr>
            <a:spLocks noGrp="1"/>
          </p:cNvSpPr>
          <p:nvPr>
            <p:ph type="body" sz="quarter" idx="15" hasCustomPrompt="1"/>
          </p:nvPr>
        </p:nvSpPr>
        <p:spPr>
          <a:xfrm>
            <a:off x="2870313"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6" name="Text Placeholder 29">
            <a:extLst>
              <a:ext uri="{FF2B5EF4-FFF2-40B4-BE49-F238E27FC236}">
                <a16:creationId xmlns:a16="http://schemas.microsoft.com/office/drawing/2014/main" id="{89B64981-498B-0314-CDD7-21FDED1FE781}"/>
              </a:ext>
            </a:extLst>
          </p:cNvPr>
          <p:cNvSpPr>
            <a:spLocks noGrp="1"/>
          </p:cNvSpPr>
          <p:nvPr>
            <p:ph type="body" sz="quarter" idx="16" hasCustomPrompt="1"/>
          </p:nvPr>
        </p:nvSpPr>
        <p:spPr>
          <a:xfrm>
            <a:off x="2870313" y="5305182"/>
            <a:ext cx="2014556" cy="236239"/>
          </a:xfrm>
          <a:prstGeom prst="rect">
            <a:avLst/>
          </a:prstGeom>
        </p:spPr>
        <p:txBody>
          <a:bodyPr anchor="ctr">
            <a:noAutofit/>
          </a:bodyPr>
          <a:lstStyle>
            <a:lvl1pPr marL="0" indent="0" algn="ctr">
              <a:buNone/>
              <a:defRPr sz="1400" b="1">
                <a:solidFill>
                  <a:srgbClr val="235789"/>
                </a:solidFill>
                <a:latin typeface="+mj-lt"/>
              </a:defRPr>
            </a:lvl1pPr>
          </a:lstStyle>
          <a:p>
            <a:pPr lvl="0"/>
            <a:r>
              <a:rPr lang="en-US"/>
              <a:t>TITLE GOES HERE</a:t>
            </a:r>
          </a:p>
        </p:txBody>
      </p:sp>
      <p:sp>
        <p:nvSpPr>
          <p:cNvPr id="37" name="Text Placeholder 29">
            <a:extLst>
              <a:ext uri="{FF2B5EF4-FFF2-40B4-BE49-F238E27FC236}">
                <a16:creationId xmlns:a16="http://schemas.microsoft.com/office/drawing/2014/main" id="{0E4A5B98-9928-C925-CE1E-7E6CB0FAB845}"/>
              </a:ext>
            </a:extLst>
          </p:cNvPr>
          <p:cNvSpPr>
            <a:spLocks noGrp="1"/>
          </p:cNvSpPr>
          <p:nvPr>
            <p:ph type="body" sz="quarter" idx="17" hasCustomPrompt="1"/>
          </p:nvPr>
        </p:nvSpPr>
        <p:spPr>
          <a:xfrm>
            <a:off x="5399424" y="5560671"/>
            <a:ext cx="2014556" cy="112321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8" name="Text Placeholder 29">
            <a:extLst>
              <a:ext uri="{FF2B5EF4-FFF2-40B4-BE49-F238E27FC236}">
                <a16:creationId xmlns:a16="http://schemas.microsoft.com/office/drawing/2014/main" id="{FA3E84DF-B419-90C7-E18A-17818E683366}"/>
              </a:ext>
            </a:extLst>
          </p:cNvPr>
          <p:cNvSpPr>
            <a:spLocks noGrp="1"/>
          </p:cNvSpPr>
          <p:nvPr>
            <p:ph type="body" sz="quarter" idx="18" hasCustomPrompt="1"/>
          </p:nvPr>
        </p:nvSpPr>
        <p:spPr>
          <a:xfrm>
            <a:off x="5399424" y="5305182"/>
            <a:ext cx="2014556" cy="236239"/>
          </a:xfrm>
          <a:prstGeom prst="rect">
            <a:avLst/>
          </a:prstGeom>
        </p:spPr>
        <p:txBody>
          <a:bodyPr anchor="ctr">
            <a:noAutofit/>
          </a:bodyPr>
          <a:lstStyle>
            <a:lvl1pPr marL="0" indent="0" algn="ctr">
              <a:buNone/>
              <a:defRPr sz="1400" b="1">
                <a:solidFill>
                  <a:srgbClr val="F3B700"/>
                </a:solidFill>
                <a:latin typeface="+mj-lt"/>
              </a:defRPr>
            </a:lvl1pPr>
          </a:lstStyle>
          <a:p>
            <a:pPr lvl="0"/>
            <a:r>
              <a:rPr lang="en-US"/>
              <a:t>TITLE GOES HERE</a:t>
            </a:r>
          </a:p>
        </p:txBody>
      </p:sp>
    </p:spTree>
    <p:extLst>
      <p:ext uri="{BB962C8B-B14F-4D97-AF65-F5344CB8AC3E}">
        <p14:creationId xmlns:p14="http://schemas.microsoft.com/office/powerpoint/2010/main" val="13817751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Graphic Option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0E2B7DC4-B8C9-4130-5C5D-D15663BC17C1}"/>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2" name="Text Placeholder 2">
            <a:extLst>
              <a:ext uri="{FF2B5EF4-FFF2-40B4-BE49-F238E27FC236}">
                <a16:creationId xmlns:a16="http://schemas.microsoft.com/office/drawing/2014/main" id="{E821F721-667E-CAEE-0C07-9973F6AFB275}"/>
              </a:ext>
            </a:extLst>
          </p:cNvPr>
          <p:cNvSpPr>
            <a:spLocks noGrp="1"/>
          </p:cNvSpPr>
          <p:nvPr>
            <p:ph idx="1" hasCustomPrompt="1"/>
          </p:nvPr>
        </p:nvSpPr>
        <p:spPr>
          <a:xfrm>
            <a:off x="339427" y="1606277"/>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9" name="Freeform 5">
            <a:extLst>
              <a:ext uri="{FF2B5EF4-FFF2-40B4-BE49-F238E27FC236}">
                <a16:creationId xmlns:a16="http://schemas.microsoft.com/office/drawing/2014/main" id="{4427E235-C55B-8F9E-1DF6-C2D2BACA48D5}"/>
              </a:ext>
            </a:extLst>
          </p:cNvPr>
          <p:cNvSpPr>
            <a:spLocks/>
          </p:cNvSpPr>
          <p:nvPr userDrawn="1"/>
        </p:nvSpPr>
        <p:spPr bwMode="auto">
          <a:xfrm>
            <a:off x="5256453"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6">
            <a:extLst>
              <a:ext uri="{FF2B5EF4-FFF2-40B4-BE49-F238E27FC236}">
                <a16:creationId xmlns:a16="http://schemas.microsoft.com/office/drawing/2014/main" id="{AF02E593-956C-912B-F831-59728CC935A1}"/>
              </a:ext>
            </a:extLst>
          </p:cNvPr>
          <p:cNvSpPr>
            <a:spLocks/>
          </p:cNvSpPr>
          <p:nvPr userDrawn="1"/>
        </p:nvSpPr>
        <p:spPr bwMode="auto">
          <a:xfrm>
            <a:off x="5256453"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en-US"/>
          </a:p>
        </p:txBody>
      </p:sp>
      <p:sp>
        <p:nvSpPr>
          <p:cNvPr id="15" name="Freeform 7">
            <a:extLst>
              <a:ext uri="{FF2B5EF4-FFF2-40B4-BE49-F238E27FC236}">
                <a16:creationId xmlns:a16="http://schemas.microsoft.com/office/drawing/2014/main" id="{4B4ABABC-2833-2608-0159-E95C5A75EDEB}"/>
              </a:ext>
            </a:extLst>
          </p:cNvPr>
          <p:cNvSpPr>
            <a:spLocks/>
          </p:cNvSpPr>
          <p:nvPr userDrawn="1"/>
        </p:nvSpPr>
        <p:spPr bwMode="auto">
          <a:xfrm>
            <a:off x="5677065"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8">
            <a:extLst>
              <a:ext uri="{FF2B5EF4-FFF2-40B4-BE49-F238E27FC236}">
                <a16:creationId xmlns:a16="http://schemas.microsoft.com/office/drawing/2014/main" id="{D1D1FFEC-E7C0-42C0-E1C4-E7C5A320A27E}"/>
              </a:ext>
            </a:extLst>
          </p:cNvPr>
          <p:cNvSpPr>
            <a:spLocks/>
          </p:cNvSpPr>
          <p:nvPr userDrawn="1"/>
        </p:nvSpPr>
        <p:spPr bwMode="auto">
          <a:xfrm>
            <a:off x="5677065"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1">
            <a:extLst>
              <a:ext uri="{FF2B5EF4-FFF2-40B4-BE49-F238E27FC236}">
                <a16:creationId xmlns:a16="http://schemas.microsoft.com/office/drawing/2014/main" id="{55924C19-1C5C-9418-C8B7-F3909CCDC66A}"/>
              </a:ext>
            </a:extLst>
          </p:cNvPr>
          <p:cNvSpPr>
            <a:spLocks/>
          </p:cNvSpPr>
          <p:nvPr userDrawn="1"/>
        </p:nvSpPr>
        <p:spPr bwMode="auto">
          <a:xfrm>
            <a:off x="2684552"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2">
            <a:extLst>
              <a:ext uri="{FF2B5EF4-FFF2-40B4-BE49-F238E27FC236}">
                <a16:creationId xmlns:a16="http://schemas.microsoft.com/office/drawing/2014/main" id="{9D2D4DE4-49E7-4BA9-CD51-673D2C197926}"/>
              </a:ext>
            </a:extLst>
          </p:cNvPr>
          <p:cNvSpPr>
            <a:spLocks/>
          </p:cNvSpPr>
          <p:nvPr userDrawn="1"/>
        </p:nvSpPr>
        <p:spPr bwMode="auto">
          <a:xfrm>
            <a:off x="2684552"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3">
            <a:extLst>
              <a:ext uri="{FF2B5EF4-FFF2-40B4-BE49-F238E27FC236}">
                <a16:creationId xmlns:a16="http://schemas.microsoft.com/office/drawing/2014/main" id="{D052F8E2-7C88-CD9D-A792-652E97CA2A95}"/>
              </a:ext>
            </a:extLst>
          </p:cNvPr>
          <p:cNvSpPr>
            <a:spLocks/>
          </p:cNvSpPr>
          <p:nvPr userDrawn="1"/>
        </p:nvSpPr>
        <p:spPr bwMode="auto">
          <a:xfrm>
            <a:off x="3105164"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4">
            <a:extLst>
              <a:ext uri="{FF2B5EF4-FFF2-40B4-BE49-F238E27FC236}">
                <a16:creationId xmlns:a16="http://schemas.microsoft.com/office/drawing/2014/main" id="{486C3983-49D2-01E8-2139-DB752F319437}"/>
              </a:ext>
            </a:extLst>
          </p:cNvPr>
          <p:cNvSpPr>
            <a:spLocks/>
          </p:cNvSpPr>
          <p:nvPr userDrawn="1"/>
        </p:nvSpPr>
        <p:spPr bwMode="auto">
          <a:xfrm>
            <a:off x="3105164"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1">
            <a:extLst>
              <a:ext uri="{FF2B5EF4-FFF2-40B4-BE49-F238E27FC236}">
                <a16:creationId xmlns:a16="http://schemas.microsoft.com/office/drawing/2014/main" id="{28DE1801-B4D4-B310-500B-FC27F9E664B4}"/>
              </a:ext>
            </a:extLst>
          </p:cNvPr>
          <p:cNvSpPr>
            <a:spLocks/>
          </p:cNvSpPr>
          <p:nvPr userDrawn="1"/>
        </p:nvSpPr>
        <p:spPr bwMode="auto">
          <a:xfrm>
            <a:off x="112651" y="3289059"/>
            <a:ext cx="2403296" cy="2359422"/>
          </a:xfrm>
          <a:custGeom>
            <a:avLst/>
            <a:gdLst>
              <a:gd name="T0" fmla="*/ 1701 w 1852"/>
              <a:gd name="T1" fmla="*/ 1447 h 1447"/>
              <a:gd name="T2" fmla="*/ 152 w 1852"/>
              <a:gd name="T3" fmla="*/ 1447 h 1447"/>
              <a:gd name="T4" fmla="*/ 0 w 1852"/>
              <a:gd name="T5" fmla="*/ 1296 h 1447"/>
              <a:gd name="T6" fmla="*/ 0 w 1852"/>
              <a:gd name="T7" fmla="*/ 152 h 1447"/>
              <a:gd name="T8" fmla="*/ 152 w 1852"/>
              <a:gd name="T9" fmla="*/ 0 h 1447"/>
              <a:gd name="T10" fmla="*/ 1701 w 1852"/>
              <a:gd name="T11" fmla="*/ 0 h 1447"/>
              <a:gd name="T12" fmla="*/ 1852 w 1852"/>
              <a:gd name="T13" fmla="*/ 152 h 1447"/>
              <a:gd name="T14" fmla="*/ 1852 w 1852"/>
              <a:gd name="T15" fmla="*/ 1296 h 1447"/>
              <a:gd name="T16" fmla="*/ 1701 w 1852"/>
              <a:gd name="T17"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2" h="1447">
                <a:moveTo>
                  <a:pt x="1701" y="1447"/>
                </a:moveTo>
                <a:cubicBezTo>
                  <a:pt x="152" y="1447"/>
                  <a:pt x="152" y="1447"/>
                  <a:pt x="152" y="1447"/>
                </a:cubicBezTo>
                <a:cubicBezTo>
                  <a:pt x="68" y="1447"/>
                  <a:pt x="0" y="1379"/>
                  <a:pt x="0" y="1296"/>
                </a:cubicBezTo>
                <a:cubicBezTo>
                  <a:pt x="0" y="152"/>
                  <a:pt x="0" y="152"/>
                  <a:pt x="0" y="152"/>
                </a:cubicBezTo>
                <a:cubicBezTo>
                  <a:pt x="0" y="68"/>
                  <a:pt x="68" y="0"/>
                  <a:pt x="152" y="0"/>
                </a:cubicBezTo>
                <a:cubicBezTo>
                  <a:pt x="1701" y="0"/>
                  <a:pt x="1701" y="0"/>
                  <a:pt x="1701" y="0"/>
                </a:cubicBezTo>
                <a:cubicBezTo>
                  <a:pt x="1785" y="0"/>
                  <a:pt x="1852" y="68"/>
                  <a:pt x="1852" y="152"/>
                </a:cubicBezTo>
                <a:cubicBezTo>
                  <a:pt x="1852" y="1296"/>
                  <a:pt x="1852" y="1296"/>
                  <a:pt x="1852" y="1296"/>
                </a:cubicBezTo>
                <a:cubicBezTo>
                  <a:pt x="1852" y="1379"/>
                  <a:pt x="1785" y="1447"/>
                  <a:pt x="1701" y="144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2">
            <a:extLst>
              <a:ext uri="{FF2B5EF4-FFF2-40B4-BE49-F238E27FC236}">
                <a16:creationId xmlns:a16="http://schemas.microsoft.com/office/drawing/2014/main" id="{F056830F-91DE-62F6-C8B5-86A9611681F8}"/>
              </a:ext>
            </a:extLst>
          </p:cNvPr>
          <p:cNvSpPr>
            <a:spLocks/>
          </p:cNvSpPr>
          <p:nvPr userDrawn="1"/>
        </p:nvSpPr>
        <p:spPr bwMode="auto">
          <a:xfrm>
            <a:off x="112651" y="4431522"/>
            <a:ext cx="2403296" cy="3393690"/>
          </a:xfrm>
          <a:custGeom>
            <a:avLst/>
            <a:gdLst>
              <a:gd name="T0" fmla="*/ 0 w 1852"/>
              <a:gd name="T1" fmla="*/ 0 h 1287"/>
              <a:gd name="T2" fmla="*/ 0 w 1852"/>
              <a:gd name="T3" fmla="*/ 1135 h 1287"/>
              <a:gd name="T4" fmla="*/ 152 w 1852"/>
              <a:gd name="T5" fmla="*/ 1287 h 1287"/>
              <a:gd name="T6" fmla="*/ 1701 w 1852"/>
              <a:gd name="T7" fmla="*/ 1287 h 1287"/>
              <a:gd name="T8" fmla="*/ 1852 w 1852"/>
              <a:gd name="T9" fmla="*/ 1135 h 1287"/>
              <a:gd name="T10" fmla="*/ 1852 w 1852"/>
              <a:gd name="T11" fmla="*/ 0 h 1287"/>
              <a:gd name="T12" fmla="*/ 0 w 1852"/>
              <a:gd name="T13" fmla="*/ 0 h 1287"/>
            </a:gdLst>
            <a:ahLst/>
            <a:cxnLst>
              <a:cxn ang="0">
                <a:pos x="T0" y="T1"/>
              </a:cxn>
              <a:cxn ang="0">
                <a:pos x="T2" y="T3"/>
              </a:cxn>
              <a:cxn ang="0">
                <a:pos x="T4" y="T5"/>
              </a:cxn>
              <a:cxn ang="0">
                <a:pos x="T6" y="T7"/>
              </a:cxn>
              <a:cxn ang="0">
                <a:pos x="T8" y="T9"/>
              </a:cxn>
              <a:cxn ang="0">
                <a:pos x="T10" y="T11"/>
              </a:cxn>
              <a:cxn ang="0">
                <a:pos x="T12" y="T13"/>
              </a:cxn>
            </a:cxnLst>
            <a:rect l="0" t="0" r="r" b="b"/>
            <a:pathLst>
              <a:path w="1852" h="1287">
                <a:moveTo>
                  <a:pt x="0" y="0"/>
                </a:moveTo>
                <a:cubicBezTo>
                  <a:pt x="0" y="1135"/>
                  <a:pt x="0" y="1135"/>
                  <a:pt x="0" y="1135"/>
                </a:cubicBezTo>
                <a:cubicBezTo>
                  <a:pt x="0" y="1219"/>
                  <a:pt x="68" y="1287"/>
                  <a:pt x="152" y="1287"/>
                </a:cubicBezTo>
                <a:cubicBezTo>
                  <a:pt x="1701" y="1287"/>
                  <a:pt x="1701" y="1287"/>
                  <a:pt x="1701" y="1287"/>
                </a:cubicBezTo>
                <a:cubicBezTo>
                  <a:pt x="1785" y="1287"/>
                  <a:pt x="1852" y="1219"/>
                  <a:pt x="1852" y="1135"/>
                </a:cubicBezTo>
                <a:cubicBezTo>
                  <a:pt x="1852" y="0"/>
                  <a:pt x="1852" y="0"/>
                  <a:pt x="1852" y="0"/>
                </a:cubicBez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3">
            <a:extLst>
              <a:ext uri="{FF2B5EF4-FFF2-40B4-BE49-F238E27FC236}">
                <a16:creationId xmlns:a16="http://schemas.microsoft.com/office/drawing/2014/main" id="{346EB09B-CB04-0AA7-42BE-75A75357ED31}"/>
              </a:ext>
            </a:extLst>
          </p:cNvPr>
          <p:cNvSpPr>
            <a:spLocks/>
          </p:cNvSpPr>
          <p:nvPr userDrawn="1"/>
        </p:nvSpPr>
        <p:spPr bwMode="auto">
          <a:xfrm>
            <a:off x="533263" y="3289058"/>
            <a:ext cx="1562073" cy="1236793"/>
          </a:xfrm>
          <a:custGeom>
            <a:avLst/>
            <a:gdLst>
              <a:gd name="T0" fmla="*/ 1148 w 1148"/>
              <a:gd name="T1" fmla="*/ 35 h 759"/>
              <a:gd name="T2" fmla="*/ 1148 w 1148"/>
              <a:gd name="T3" fmla="*/ 626 h 759"/>
              <a:gd name="T4" fmla="*/ 554 w 1148"/>
              <a:gd name="T5" fmla="*/ 759 h 759"/>
              <a:gd name="T6" fmla="*/ 0 w 1148"/>
              <a:gd name="T7" fmla="*/ 626 h 759"/>
              <a:gd name="T8" fmla="*/ 0 w 1148"/>
              <a:gd name="T9" fmla="*/ 35 h 759"/>
              <a:gd name="T10" fmla="*/ 9 w 1148"/>
              <a:gd name="T11" fmla="*/ 0 h 759"/>
              <a:gd name="T12" fmla="*/ 1139 w 1148"/>
              <a:gd name="T13" fmla="*/ 0 h 759"/>
              <a:gd name="T14" fmla="*/ 1148 w 1148"/>
              <a:gd name="T15" fmla="*/ 35 h 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59">
                <a:moveTo>
                  <a:pt x="1148" y="35"/>
                </a:moveTo>
                <a:cubicBezTo>
                  <a:pt x="1148" y="626"/>
                  <a:pt x="1148" y="626"/>
                  <a:pt x="1148" y="626"/>
                </a:cubicBezTo>
                <a:cubicBezTo>
                  <a:pt x="554" y="759"/>
                  <a:pt x="554" y="759"/>
                  <a:pt x="554" y="759"/>
                </a:cubicBezTo>
                <a:cubicBezTo>
                  <a:pt x="0" y="626"/>
                  <a:pt x="0" y="626"/>
                  <a:pt x="0" y="626"/>
                </a:cubicBezTo>
                <a:cubicBezTo>
                  <a:pt x="0" y="35"/>
                  <a:pt x="0" y="35"/>
                  <a:pt x="0" y="35"/>
                </a:cubicBezTo>
                <a:cubicBezTo>
                  <a:pt x="0" y="23"/>
                  <a:pt x="3" y="11"/>
                  <a:pt x="9" y="0"/>
                </a:cubicBezTo>
                <a:cubicBezTo>
                  <a:pt x="1139" y="0"/>
                  <a:pt x="1139" y="0"/>
                  <a:pt x="1139" y="0"/>
                </a:cubicBezTo>
                <a:cubicBezTo>
                  <a:pt x="1145" y="11"/>
                  <a:pt x="1148" y="23"/>
                  <a:pt x="1148" y="35"/>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24">
            <a:extLst>
              <a:ext uri="{FF2B5EF4-FFF2-40B4-BE49-F238E27FC236}">
                <a16:creationId xmlns:a16="http://schemas.microsoft.com/office/drawing/2014/main" id="{E1EBC75F-6D18-F54F-9308-1978C67DCE6F}"/>
              </a:ext>
            </a:extLst>
          </p:cNvPr>
          <p:cNvSpPr>
            <a:spLocks/>
          </p:cNvSpPr>
          <p:nvPr userDrawn="1"/>
        </p:nvSpPr>
        <p:spPr bwMode="auto">
          <a:xfrm>
            <a:off x="533263" y="3185038"/>
            <a:ext cx="1562073" cy="1295991"/>
          </a:xfrm>
          <a:custGeom>
            <a:avLst/>
            <a:gdLst>
              <a:gd name="T0" fmla="*/ 1077 w 1148"/>
              <a:gd name="T1" fmla="*/ 0 h 795"/>
              <a:gd name="T2" fmla="*/ 70 w 1148"/>
              <a:gd name="T3" fmla="*/ 0 h 795"/>
              <a:gd name="T4" fmla="*/ 0 w 1148"/>
              <a:gd name="T5" fmla="*/ 71 h 795"/>
              <a:gd name="T6" fmla="*/ 0 w 1148"/>
              <a:gd name="T7" fmla="*/ 662 h 795"/>
              <a:gd name="T8" fmla="*/ 554 w 1148"/>
              <a:gd name="T9" fmla="*/ 795 h 795"/>
              <a:gd name="T10" fmla="*/ 1148 w 1148"/>
              <a:gd name="T11" fmla="*/ 662 h 795"/>
              <a:gd name="T12" fmla="*/ 1148 w 1148"/>
              <a:gd name="T13" fmla="*/ 71 h 795"/>
              <a:gd name="T14" fmla="*/ 1077 w 1148"/>
              <a:gd name="T15" fmla="*/ 0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8" h="795">
                <a:moveTo>
                  <a:pt x="1077" y="0"/>
                </a:moveTo>
                <a:cubicBezTo>
                  <a:pt x="70" y="0"/>
                  <a:pt x="70" y="0"/>
                  <a:pt x="70" y="0"/>
                </a:cubicBezTo>
                <a:cubicBezTo>
                  <a:pt x="31" y="0"/>
                  <a:pt x="0" y="32"/>
                  <a:pt x="0" y="71"/>
                </a:cubicBezTo>
                <a:cubicBezTo>
                  <a:pt x="0" y="662"/>
                  <a:pt x="0" y="662"/>
                  <a:pt x="0" y="662"/>
                </a:cubicBezTo>
                <a:cubicBezTo>
                  <a:pt x="554" y="795"/>
                  <a:pt x="554" y="795"/>
                  <a:pt x="554" y="795"/>
                </a:cubicBezTo>
                <a:cubicBezTo>
                  <a:pt x="1148" y="662"/>
                  <a:pt x="1148" y="662"/>
                  <a:pt x="1148" y="662"/>
                </a:cubicBezTo>
                <a:cubicBezTo>
                  <a:pt x="1148" y="71"/>
                  <a:pt x="1148" y="71"/>
                  <a:pt x="1148" y="71"/>
                </a:cubicBezTo>
                <a:cubicBezTo>
                  <a:pt x="1148" y="32"/>
                  <a:pt x="1116" y="0"/>
                  <a:pt x="1077" y="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Text Placeholder 29">
            <a:extLst>
              <a:ext uri="{FF2B5EF4-FFF2-40B4-BE49-F238E27FC236}">
                <a16:creationId xmlns:a16="http://schemas.microsoft.com/office/drawing/2014/main" id="{7F2A976A-7F86-4000-89B1-B4CF6B6017AC}"/>
              </a:ext>
            </a:extLst>
          </p:cNvPr>
          <p:cNvSpPr>
            <a:spLocks noGrp="1"/>
          </p:cNvSpPr>
          <p:nvPr>
            <p:ph type="body" sz="quarter" idx="14" hasCustomPrompt="1"/>
          </p:nvPr>
        </p:nvSpPr>
        <p:spPr>
          <a:xfrm>
            <a:off x="5450823"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0" name="Text Placeholder 29">
            <a:extLst>
              <a:ext uri="{FF2B5EF4-FFF2-40B4-BE49-F238E27FC236}">
                <a16:creationId xmlns:a16="http://schemas.microsoft.com/office/drawing/2014/main" id="{ACF9CEDB-FC44-6435-1B9F-740CD56760B4}"/>
              </a:ext>
            </a:extLst>
          </p:cNvPr>
          <p:cNvSpPr>
            <a:spLocks noGrp="1"/>
          </p:cNvSpPr>
          <p:nvPr>
            <p:ph type="body" sz="quarter" idx="13" hasCustomPrompt="1"/>
          </p:nvPr>
        </p:nvSpPr>
        <p:spPr>
          <a:xfrm>
            <a:off x="5450823" y="4707504"/>
            <a:ext cx="2014556" cy="283286"/>
          </a:xfrm>
          <a:prstGeom prst="rect">
            <a:avLst/>
          </a:prstGeom>
        </p:spPr>
        <p:txBody>
          <a:bodyPr anchor="ctr">
            <a:noAutofit/>
          </a:bodyPr>
          <a:lstStyle>
            <a:lvl1pPr marL="0" indent="0" algn="ctr">
              <a:buNone/>
              <a:defRPr sz="1400" b="1">
                <a:solidFill>
                  <a:srgbClr val="F7921E"/>
                </a:solidFill>
                <a:latin typeface="+mj-lt"/>
              </a:defRPr>
            </a:lvl1pPr>
          </a:lstStyle>
          <a:p>
            <a:pPr lvl="0"/>
            <a:r>
              <a:rPr lang="en-US"/>
              <a:t>TITLE GOES HERE</a:t>
            </a:r>
          </a:p>
        </p:txBody>
      </p:sp>
      <p:sp>
        <p:nvSpPr>
          <p:cNvPr id="31" name="Text Placeholder 29">
            <a:extLst>
              <a:ext uri="{FF2B5EF4-FFF2-40B4-BE49-F238E27FC236}">
                <a16:creationId xmlns:a16="http://schemas.microsoft.com/office/drawing/2014/main" id="{FBECE364-D50C-1513-2C5C-C04D2B27F3B1}"/>
              </a:ext>
            </a:extLst>
          </p:cNvPr>
          <p:cNvSpPr>
            <a:spLocks noGrp="1"/>
          </p:cNvSpPr>
          <p:nvPr>
            <p:ph type="body" sz="quarter" idx="15" hasCustomPrompt="1"/>
          </p:nvPr>
        </p:nvSpPr>
        <p:spPr>
          <a:xfrm>
            <a:off x="2878922"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2" name="Text Placeholder 29">
            <a:extLst>
              <a:ext uri="{FF2B5EF4-FFF2-40B4-BE49-F238E27FC236}">
                <a16:creationId xmlns:a16="http://schemas.microsoft.com/office/drawing/2014/main" id="{8C6CAF03-727E-37FD-E951-6B38E260304C}"/>
              </a:ext>
            </a:extLst>
          </p:cNvPr>
          <p:cNvSpPr>
            <a:spLocks noGrp="1"/>
          </p:cNvSpPr>
          <p:nvPr>
            <p:ph type="body" sz="quarter" idx="16" hasCustomPrompt="1"/>
          </p:nvPr>
        </p:nvSpPr>
        <p:spPr>
          <a:xfrm>
            <a:off x="2878922" y="4707504"/>
            <a:ext cx="2014556" cy="283286"/>
          </a:xfrm>
          <a:prstGeom prst="rect">
            <a:avLst/>
          </a:prstGeom>
        </p:spPr>
        <p:txBody>
          <a:bodyPr anchor="ctr">
            <a:noAutofit/>
          </a:bodyPr>
          <a:lstStyle>
            <a:lvl1pPr marL="0" indent="0" algn="ctr">
              <a:buNone/>
              <a:defRPr sz="1400" b="1">
                <a:solidFill>
                  <a:srgbClr val="235789"/>
                </a:solidFill>
                <a:latin typeface="+mj-lt"/>
              </a:defRPr>
            </a:lvl1pPr>
          </a:lstStyle>
          <a:p>
            <a:pPr lvl="0"/>
            <a:r>
              <a:rPr lang="en-US"/>
              <a:t>TITLE GOES HERE</a:t>
            </a:r>
          </a:p>
        </p:txBody>
      </p:sp>
      <p:sp>
        <p:nvSpPr>
          <p:cNvPr id="33" name="Text Placeholder 29">
            <a:extLst>
              <a:ext uri="{FF2B5EF4-FFF2-40B4-BE49-F238E27FC236}">
                <a16:creationId xmlns:a16="http://schemas.microsoft.com/office/drawing/2014/main" id="{468FB9F8-0138-42F6-BA9B-7D5FC7FA139C}"/>
              </a:ext>
            </a:extLst>
          </p:cNvPr>
          <p:cNvSpPr>
            <a:spLocks noGrp="1"/>
          </p:cNvSpPr>
          <p:nvPr>
            <p:ph type="body" sz="quarter" idx="19" hasCustomPrompt="1"/>
          </p:nvPr>
        </p:nvSpPr>
        <p:spPr>
          <a:xfrm>
            <a:off x="307021" y="4962993"/>
            <a:ext cx="2014556" cy="1346903"/>
          </a:xfrm>
          <a:prstGeom prst="rect">
            <a:avLst/>
          </a:prstGeom>
        </p:spPr>
        <p:txBody>
          <a:bodyPr anchor="ctr">
            <a:noAutofit/>
          </a:bodyPr>
          <a:lstStyle>
            <a:lvl1pPr marL="0" indent="0" algn="ctr">
              <a:buNone/>
              <a:defRPr sz="1050" b="0">
                <a:solidFill>
                  <a:schemeClr val="tx1"/>
                </a:solidFill>
                <a:latin typeface="+mj-lt"/>
              </a:defRPr>
            </a:lvl1pPr>
          </a:lstStyle>
          <a:p>
            <a:pPr lvl="0"/>
            <a:r>
              <a:rPr lang="en-US"/>
              <a:t>This is a sample text. You simply add your own text and description here. This text is fully editable. It can be replaced with your own style. </a:t>
            </a:r>
          </a:p>
        </p:txBody>
      </p:sp>
      <p:sp>
        <p:nvSpPr>
          <p:cNvPr id="34" name="Text Placeholder 29">
            <a:extLst>
              <a:ext uri="{FF2B5EF4-FFF2-40B4-BE49-F238E27FC236}">
                <a16:creationId xmlns:a16="http://schemas.microsoft.com/office/drawing/2014/main" id="{6B5F3356-6032-C80F-658B-E6A45D133855}"/>
              </a:ext>
            </a:extLst>
          </p:cNvPr>
          <p:cNvSpPr>
            <a:spLocks noGrp="1"/>
          </p:cNvSpPr>
          <p:nvPr>
            <p:ph type="body" sz="quarter" idx="20" hasCustomPrompt="1"/>
          </p:nvPr>
        </p:nvSpPr>
        <p:spPr>
          <a:xfrm>
            <a:off x="307021" y="4707504"/>
            <a:ext cx="2014556" cy="283286"/>
          </a:xfrm>
          <a:prstGeom prst="rect">
            <a:avLst/>
          </a:prstGeom>
        </p:spPr>
        <p:txBody>
          <a:bodyPr anchor="ctr">
            <a:noAutofit/>
          </a:bodyPr>
          <a:lstStyle>
            <a:lvl1pPr marL="0" indent="0" algn="ctr">
              <a:buNone/>
              <a:defRPr sz="1400" b="1">
                <a:solidFill>
                  <a:srgbClr val="7FA267"/>
                </a:solidFill>
                <a:latin typeface="+mj-lt"/>
              </a:defRPr>
            </a:lvl1pPr>
          </a:lstStyle>
          <a:p>
            <a:pPr lvl="0"/>
            <a:r>
              <a:rPr lang="en-US"/>
              <a:t>TITLE GOES HERE</a:t>
            </a:r>
          </a:p>
        </p:txBody>
      </p:sp>
    </p:spTree>
    <p:extLst>
      <p:ext uri="{BB962C8B-B14F-4D97-AF65-F5344CB8AC3E}">
        <p14:creationId xmlns:p14="http://schemas.microsoft.com/office/powerpoint/2010/main" val="26868919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Graphic Option_4">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5A39A0FF-7E42-B5D9-D806-F08A56831BDC}"/>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7055A173-F910-139A-1C16-E65161D68D0A}"/>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2" name="Freeform 5">
            <a:extLst>
              <a:ext uri="{FF2B5EF4-FFF2-40B4-BE49-F238E27FC236}">
                <a16:creationId xmlns:a16="http://schemas.microsoft.com/office/drawing/2014/main" id="{27369353-71D2-AB03-FED9-F12060869D12}"/>
              </a:ext>
            </a:extLst>
          </p:cNvPr>
          <p:cNvSpPr>
            <a:spLocks noChangeAspect="1"/>
          </p:cNvSpPr>
          <p:nvPr/>
        </p:nvSpPr>
        <p:spPr bwMode="auto">
          <a:xfrm>
            <a:off x="2936537" y="2909183"/>
            <a:ext cx="4244205" cy="1253283"/>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6">
            <a:extLst>
              <a:ext uri="{FF2B5EF4-FFF2-40B4-BE49-F238E27FC236}">
                <a16:creationId xmlns:a16="http://schemas.microsoft.com/office/drawing/2014/main" id="{BA7B0EE4-B189-A0CC-F2E9-799D83E7E211}"/>
              </a:ext>
            </a:extLst>
          </p:cNvPr>
          <p:cNvSpPr>
            <a:spLocks noChangeAspect="1" noChangeArrowheads="1"/>
          </p:cNvSpPr>
          <p:nvPr/>
        </p:nvSpPr>
        <p:spPr bwMode="auto">
          <a:xfrm>
            <a:off x="3461665" y="3249727"/>
            <a:ext cx="589409" cy="59008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400" b="1">
              <a:solidFill>
                <a:schemeClr val="accent1"/>
              </a:solidFill>
            </a:endParaRPr>
          </a:p>
        </p:txBody>
      </p:sp>
      <p:sp>
        <p:nvSpPr>
          <p:cNvPr id="24" name="Freeform 7">
            <a:extLst>
              <a:ext uri="{FF2B5EF4-FFF2-40B4-BE49-F238E27FC236}">
                <a16:creationId xmlns:a16="http://schemas.microsoft.com/office/drawing/2014/main" id="{6B5878FB-F08D-3AA6-3998-E1DAD7E13B58}"/>
              </a:ext>
            </a:extLst>
          </p:cNvPr>
          <p:cNvSpPr>
            <a:spLocks noChangeAspect="1"/>
          </p:cNvSpPr>
          <p:nvPr/>
        </p:nvSpPr>
        <p:spPr bwMode="auto">
          <a:xfrm>
            <a:off x="4018066" y="2766745"/>
            <a:ext cx="3088705" cy="1253283"/>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
            <a:extLst>
              <a:ext uri="{FF2B5EF4-FFF2-40B4-BE49-F238E27FC236}">
                <a16:creationId xmlns:a16="http://schemas.microsoft.com/office/drawing/2014/main" id="{A04E2108-15A8-5C0D-743E-4FC1573FB132}"/>
              </a:ext>
            </a:extLst>
          </p:cNvPr>
          <p:cNvSpPr>
            <a:spLocks noChangeAspect="1" noEditPoints="1"/>
          </p:cNvSpPr>
          <p:nvPr/>
        </p:nvSpPr>
        <p:spPr bwMode="auto">
          <a:xfrm>
            <a:off x="2821070" y="2584147"/>
            <a:ext cx="1439318" cy="144526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
            <a:extLst>
              <a:ext uri="{FF2B5EF4-FFF2-40B4-BE49-F238E27FC236}">
                <a16:creationId xmlns:a16="http://schemas.microsoft.com/office/drawing/2014/main" id="{09AC0A2E-9A33-5680-22B8-F2A396029751}"/>
              </a:ext>
            </a:extLst>
          </p:cNvPr>
          <p:cNvSpPr>
            <a:spLocks noChangeAspect="1"/>
          </p:cNvSpPr>
          <p:nvPr/>
        </p:nvSpPr>
        <p:spPr bwMode="auto">
          <a:xfrm>
            <a:off x="3924915" y="3288531"/>
            <a:ext cx="241235" cy="590082"/>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1">
            <a:extLst>
              <a:ext uri="{FF2B5EF4-FFF2-40B4-BE49-F238E27FC236}">
                <a16:creationId xmlns:a16="http://schemas.microsoft.com/office/drawing/2014/main" id="{17BF0E1E-C425-76D7-A31E-A394D23897C9}"/>
              </a:ext>
            </a:extLst>
          </p:cNvPr>
          <p:cNvSpPr>
            <a:spLocks noChangeAspect="1"/>
          </p:cNvSpPr>
          <p:nvPr/>
        </p:nvSpPr>
        <p:spPr bwMode="auto">
          <a:xfrm>
            <a:off x="4057797" y="3426033"/>
            <a:ext cx="3122945" cy="629305"/>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2">
            <a:extLst>
              <a:ext uri="{FF2B5EF4-FFF2-40B4-BE49-F238E27FC236}">
                <a16:creationId xmlns:a16="http://schemas.microsoft.com/office/drawing/2014/main" id="{D1A026C6-2260-0C76-039B-BB7F22740B68}"/>
              </a:ext>
            </a:extLst>
          </p:cNvPr>
          <p:cNvSpPr>
            <a:spLocks noChangeAspect="1"/>
          </p:cNvSpPr>
          <p:nvPr/>
        </p:nvSpPr>
        <p:spPr bwMode="auto">
          <a:xfrm>
            <a:off x="4245747" y="3182363"/>
            <a:ext cx="0" cy="14819"/>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9" name="Group 28">
            <a:extLst>
              <a:ext uri="{FF2B5EF4-FFF2-40B4-BE49-F238E27FC236}">
                <a16:creationId xmlns:a16="http://schemas.microsoft.com/office/drawing/2014/main" id="{E6943631-49A1-D00D-65F3-754598A73771}"/>
              </a:ext>
            </a:extLst>
          </p:cNvPr>
          <p:cNvGrpSpPr/>
          <p:nvPr userDrawn="1"/>
        </p:nvGrpSpPr>
        <p:grpSpPr>
          <a:xfrm flipH="1">
            <a:off x="97657" y="3868468"/>
            <a:ext cx="4148090" cy="1068346"/>
            <a:chOff x="1208088" y="2171700"/>
            <a:chExt cx="9775826" cy="2517776"/>
          </a:xfrm>
        </p:grpSpPr>
        <p:sp>
          <p:nvSpPr>
            <p:cNvPr id="30" name="Freeform 5">
              <a:extLst>
                <a:ext uri="{FF2B5EF4-FFF2-40B4-BE49-F238E27FC236}">
                  <a16:creationId xmlns:a16="http://schemas.microsoft.com/office/drawing/2014/main" id="{F8822EAB-172E-38AA-FFE7-F3D4AC31BE03}"/>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6">
              <a:extLst>
                <a:ext uri="{FF2B5EF4-FFF2-40B4-BE49-F238E27FC236}">
                  <a16:creationId xmlns:a16="http://schemas.microsoft.com/office/drawing/2014/main" id="{800969C0-65C4-5AF1-D175-49A5541E2572}"/>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400" b="1">
                <a:solidFill>
                  <a:schemeClr val="accent2"/>
                </a:solidFill>
              </a:endParaRPr>
            </a:p>
          </p:txBody>
        </p:sp>
        <p:sp>
          <p:nvSpPr>
            <p:cNvPr id="32" name="Freeform 7">
              <a:extLst>
                <a:ext uri="{FF2B5EF4-FFF2-40B4-BE49-F238E27FC236}">
                  <a16:creationId xmlns:a16="http://schemas.microsoft.com/office/drawing/2014/main" id="{47FD320D-407B-F2AA-FBC3-A4D44C4CD376}"/>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35690B3D-6B29-A1A3-4757-7D44547D927B}"/>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D0733C2E-2CB4-7BA7-37A8-206E2B1F5AC6}"/>
                </a:ext>
              </a:extLst>
            </p:cNvPr>
            <p:cNvSpPr>
              <a:spLocks/>
            </p:cNvSpPr>
            <p:nvPr/>
          </p:nvSpPr>
          <p:spPr bwMode="auto">
            <a:xfrm>
              <a:off x="2960688" y="3340100"/>
              <a:ext cx="323850" cy="792163"/>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F8BBF3EA-68F2-3032-6B54-54187A09A62B}"/>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2">
              <a:extLst>
                <a:ext uri="{FF2B5EF4-FFF2-40B4-BE49-F238E27FC236}">
                  <a16:creationId xmlns:a16="http://schemas.microsoft.com/office/drawing/2014/main" id="{CF813CB8-634E-20CC-B07B-9BC5D336F6AE}"/>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92092FFE-A45F-D36D-F986-E197DD30F130}"/>
              </a:ext>
            </a:extLst>
          </p:cNvPr>
          <p:cNvGrpSpPr/>
          <p:nvPr userDrawn="1"/>
        </p:nvGrpSpPr>
        <p:grpSpPr>
          <a:xfrm>
            <a:off x="3267665" y="5046982"/>
            <a:ext cx="4148090" cy="1068346"/>
            <a:chOff x="1208088" y="2171700"/>
            <a:chExt cx="9775826" cy="2517776"/>
          </a:xfrm>
        </p:grpSpPr>
        <p:sp>
          <p:nvSpPr>
            <p:cNvPr id="38" name="Freeform 5">
              <a:extLst>
                <a:ext uri="{FF2B5EF4-FFF2-40B4-BE49-F238E27FC236}">
                  <a16:creationId xmlns:a16="http://schemas.microsoft.com/office/drawing/2014/main" id="{05F1812A-64E0-8F68-B20B-CFBC288924FD}"/>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Oval 6">
              <a:extLst>
                <a:ext uri="{FF2B5EF4-FFF2-40B4-BE49-F238E27FC236}">
                  <a16:creationId xmlns:a16="http://schemas.microsoft.com/office/drawing/2014/main" id="{15DC0D10-E666-F748-D23D-778446B04B8D}"/>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400" b="1">
                <a:solidFill>
                  <a:schemeClr val="accent3"/>
                </a:solidFill>
              </a:endParaRPr>
            </a:p>
          </p:txBody>
        </p:sp>
        <p:sp>
          <p:nvSpPr>
            <p:cNvPr id="40" name="Freeform 7">
              <a:extLst>
                <a:ext uri="{FF2B5EF4-FFF2-40B4-BE49-F238E27FC236}">
                  <a16:creationId xmlns:a16="http://schemas.microsoft.com/office/drawing/2014/main" id="{F57AF0D5-9567-3049-9440-FEBE9A38F1CF}"/>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8">
              <a:extLst>
                <a:ext uri="{FF2B5EF4-FFF2-40B4-BE49-F238E27FC236}">
                  <a16:creationId xmlns:a16="http://schemas.microsoft.com/office/drawing/2014/main" id="{5EA6069A-9DD7-6B8D-7EE7-DC27ECEF7AD0}"/>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E414E33B-0AE1-759E-FED5-466A97B68F9F}"/>
                </a:ext>
              </a:extLst>
            </p:cNvPr>
            <p:cNvSpPr>
              <a:spLocks/>
            </p:cNvSpPr>
            <p:nvPr/>
          </p:nvSpPr>
          <p:spPr bwMode="auto">
            <a:xfrm>
              <a:off x="2960688" y="3340099"/>
              <a:ext cx="323850" cy="792164"/>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1">
              <a:extLst>
                <a:ext uri="{FF2B5EF4-FFF2-40B4-BE49-F238E27FC236}">
                  <a16:creationId xmlns:a16="http://schemas.microsoft.com/office/drawing/2014/main" id="{E318BA74-5C9B-D63A-4A14-908703E91A95}"/>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2">
              <a:extLst>
                <a:ext uri="{FF2B5EF4-FFF2-40B4-BE49-F238E27FC236}">
                  <a16:creationId xmlns:a16="http://schemas.microsoft.com/office/drawing/2014/main" id="{88B29562-9F91-B230-D7DC-A91600FF8FB8}"/>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a:extLst>
              <a:ext uri="{FF2B5EF4-FFF2-40B4-BE49-F238E27FC236}">
                <a16:creationId xmlns:a16="http://schemas.microsoft.com/office/drawing/2014/main" id="{105C1A98-93F3-2656-91C8-950FCA31BDEB}"/>
              </a:ext>
            </a:extLst>
          </p:cNvPr>
          <p:cNvGrpSpPr/>
          <p:nvPr userDrawn="1"/>
        </p:nvGrpSpPr>
        <p:grpSpPr>
          <a:xfrm flipH="1">
            <a:off x="97657" y="6225495"/>
            <a:ext cx="4148090" cy="1068346"/>
            <a:chOff x="1208088" y="2171700"/>
            <a:chExt cx="9775826" cy="2517776"/>
          </a:xfrm>
        </p:grpSpPr>
        <p:sp>
          <p:nvSpPr>
            <p:cNvPr id="46" name="Freeform 5">
              <a:extLst>
                <a:ext uri="{FF2B5EF4-FFF2-40B4-BE49-F238E27FC236}">
                  <a16:creationId xmlns:a16="http://schemas.microsoft.com/office/drawing/2014/main" id="{7B4C5E9F-5CB8-5504-FE34-F930E0CE44D8}"/>
                </a:ext>
              </a:extLst>
            </p:cNvPr>
            <p:cNvSpPr>
              <a:spLocks/>
            </p:cNvSpPr>
            <p:nvPr/>
          </p:nvSpPr>
          <p:spPr bwMode="auto">
            <a:xfrm>
              <a:off x="1208088" y="2376488"/>
              <a:ext cx="9775825" cy="2312988"/>
            </a:xfrm>
            <a:custGeom>
              <a:avLst/>
              <a:gdLst>
                <a:gd name="T0" fmla="*/ 307 w 2604"/>
                <a:gd name="T1" fmla="*/ 0 h 614"/>
                <a:gd name="T2" fmla="*/ 0 w 2604"/>
                <a:gd name="T3" fmla="*/ 307 h 614"/>
                <a:gd name="T4" fmla="*/ 175 w 2604"/>
                <a:gd name="T5" fmla="*/ 584 h 614"/>
                <a:gd name="T6" fmla="*/ 307 w 2604"/>
                <a:gd name="T7" fmla="*/ 614 h 614"/>
                <a:gd name="T8" fmla="*/ 307 w 2604"/>
                <a:gd name="T9" fmla="*/ 614 h 614"/>
                <a:gd name="T10" fmla="*/ 322 w 2604"/>
                <a:gd name="T11" fmla="*/ 613 h 614"/>
                <a:gd name="T12" fmla="*/ 327 w 2604"/>
                <a:gd name="T13" fmla="*/ 613 h 614"/>
                <a:gd name="T14" fmla="*/ 337 w 2604"/>
                <a:gd name="T15" fmla="*/ 612 h 614"/>
                <a:gd name="T16" fmla="*/ 342 w 2604"/>
                <a:gd name="T17" fmla="*/ 611 h 614"/>
                <a:gd name="T18" fmla="*/ 352 w 2604"/>
                <a:gd name="T19" fmla="*/ 610 h 614"/>
                <a:gd name="T20" fmla="*/ 358 w 2604"/>
                <a:gd name="T21" fmla="*/ 609 h 614"/>
                <a:gd name="T22" fmla="*/ 366 w 2604"/>
                <a:gd name="T23" fmla="*/ 608 h 614"/>
                <a:gd name="T24" fmla="*/ 372 w 2604"/>
                <a:gd name="T25" fmla="*/ 607 h 614"/>
                <a:gd name="T26" fmla="*/ 380 w 2604"/>
                <a:gd name="T27" fmla="*/ 605 h 614"/>
                <a:gd name="T28" fmla="*/ 387 w 2604"/>
                <a:gd name="T29" fmla="*/ 603 h 614"/>
                <a:gd name="T30" fmla="*/ 393 w 2604"/>
                <a:gd name="T31" fmla="*/ 601 h 614"/>
                <a:gd name="T32" fmla="*/ 401 w 2604"/>
                <a:gd name="T33" fmla="*/ 599 h 614"/>
                <a:gd name="T34" fmla="*/ 406 w 2604"/>
                <a:gd name="T35" fmla="*/ 597 h 614"/>
                <a:gd name="T36" fmla="*/ 415 w 2604"/>
                <a:gd name="T37" fmla="*/ 594 h 614"/>
                <a:gd name="T38" fmla="*/ 415 w 2604"/>
                <a:gd name="T39" fmla="*/ 594 h 614"/>
                <a:gd name="T40" fmla="*/ 415 w 2604"/>
                <a:gd name="T41" fmla="*/ 594 h 614"/>
                <a:gd name="T42" fmla="*/ 528 w 2604"/>
                <a:gd name="T43" fmla="*/ 519 h 614"/>
                <a:gd name="T44" fmla="*/ 528 w 2604"/>
                <a:gd name="T45" fmla="*/ 519 h 614"/>
                <a:gd name="T46" fmla="*/ 530 w 2604"/>
                <a:gd name="T47" fmla="*/ 517 h 614"/>
                <a:gd name="T48" fmla="*/ 532 w 2604"/>
                <a:gd name="T49" fmla="*/ 515 h 614"/>
                <a:gd name="T50" fmla="*/ 536 w 2604"/>
                <a:gd name="T51" fmla="*/ 511 h 614"/>
                <a:gd name="T52" fmla="*/ 536 w 2604"/>
                <a:gd name="T53" fmla="*/ 511 h 614"/>
                <a:gd name="T54" fmla="*/ 538 w 2604"/>
                <a:gd name="T55" fmla="*/ 508 h 614"/>
                <a:gd name="T56" fmla="*/ 543 w 2604"/>
                <a:gd name="T57" fmla="*/ 503 h 614"/>
                <a:gd name="T58" fmla="*/ 543 w 2604"/>
                <a:gd name="T59" fmla="*/ 503 h 614"/>
                <a:gd name="T60" fmla="*/ 543 w 2604"/>
                <a:gd name="T61" fmla="*/ 502 h 614"/>
                <a:gd name="T62" fmla="*/ 545 w 2604"/>
                <a:gd name="T63" fmla="*/ 501 h 614"/>
                <a:gd name="T64" fmla="*/ 546 w 2604"/>
                <a:gd name="T65" fmla="*/ 499 h 614"/>
                <a:gd name="T66" fmla="*/ 552 w 2604"/>
                <a:gd name="T67" fmla="*/ 492 h 614"/>
                <a:gd name="T68" fmla="*/ 553 w 2604"/>
                <a:gd name="T69" fmla="*/ 490 h 614"/>
                <a:gd name="T70" fmla="*/ 798 w 2604"/>
                <a:gd name="T71" fmla="*/ 614 h 614"/>
                <a:gd name="T72" fmla="*/ 2506 w 2604"/>
                <a:gd name="T73" fmla="*/ 614 h 614"/>
                <a:gd name="T74" fmla="*/ 2544 w 2604"/>
                <a:gd name="T75" fmla="*/ 606 h 614"/>
                <a:gd name="T76" fmla="*/ 2545 w 2604"/>
                <a:gd name="T77" fmla="*/ 606 h 614"/>
                <a:gd name="T78" fmla="*/ 2549 w 2604"/>
                <a:gd name="T79" fmla="*/ 604 h 614"/>
                <a:gd name="T80" fmla="*/ 2575 w 2604"/>
                <a:gd name="T81" fmla="*/ 585 h 614"/>
                <a:gd name="T82" fmla="*/ 2576 w 2604"/>
                <a:gd name="T83" fmla="*/ 585 h 614"/>
                <a:gd name="T84" fmla="*/ 2604 w 2604"/>
                <a:gd name="T85" fmla="*/ 515 h 614"/>
                <a:gd name="T86" fmla="*/ 2604 w 2604"/>
                <a:gd name="T87" fmla="*/ 515 h 614"/>
                <a:gd name="T88" fmla="*/ 2604 w 2604"/>
                <a:gd name="T89" fmla="*/ 491 h 614"/>
                <a:gd name="T90" fmla="*/ 2604 w 2604"/>
                <a:gd name="T91" fmla="*/ 491 h 614"/>
                <a:gd name="T92" fmla="*/ 2562 w 2604"/>
                <a:gd name="T93" fmla="*/ 491 h 614"/>
                <a:gd name="T94" fmla="*/ 2562 w 2604"/>
                <a:gd name="T95" fmla="*/ 148 h 614"/>
                <a:gd name="T96" fmla="*/ 2461 w 2604"/>
                <a:gd name="T97" fmla="*/ 47 h 614"/>
                <a:gd name="T98" fmla="*/ 471 w 2604"/>
                <a:gd name="T99" fmla="*/ 47 h 614"/>
                <a:gd name="T100" fmla="*/ 307 w 2604"/>
                <a:gd name="T101"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4" h="614">
                  <a:moveTo>
                    <a:pt x="307" y="0"/>
                  </a:moveTo>
                  <a:cubicBezTo>
                    <a:pt x="137" y="0"/>
                    <a:pt x="0" y="137"/>
                    <a:pt x="0" y="307"/>
                  </a:cubicBezTo>
                  <a:cubicBezTo>
                    <a:pt x="0" y="429"/>
                    <a:pt x="72" y="535"/>
                    <a:pt x="175" y="584"/>
                  </a:cubicBezTo>
                  <a:cubicBezTo>
                    <a:pt x="215" y="603"/>
                    <a:pt x="260" y="614"/>
                    <a:pt x="307" y="614"/>
                  </a:cubicBezTo>
                  <a:cubicBezTo>
                    <a:pt x="307" y="614"/>
                    <a:pt x="307" y="614"/>
                    <a:pt x="307" y="614"/>
                  </a:cubicBezTo>
                  <a:cubicBezTo>
                    <a:pt x="312" y="614"/>
                    <a:pt x="317" y="613"/>
                    <a:pt x="322" y="613"/>
                  </a:cubicBezTo>
                  <a:cubicBezTo>
                    <a:pt x="324" y="613"/>
                    <a:pt x="325" y="613"/>
                    <a:pt x="327" y="613"/>
                  </a:cubicBezTo>
                  <a:cubicBezTo>
                    <a:pt x="330" y="613"/>
                    <a:pt x="334" y="612"/>
                    <a:pt x="337" y="612"/>
                  </a:cubicBezTo>
                  <a:cubicBezTo>
                    <a:pt x="339" y="612"/>
                    <a:pt x="341" y="612"/>
                    <a:pt x="342" y="611"/>
                  </a:cubicBezTo>
                  <a:cubicBezTo>
                    <a:pt x="346" y="611"/>
                    <a:pt x="349" y="611"/>
                    <a:pt x="352" y="610"/>
                  </a:cubicBezTo>
                  <a:cubicBezTo>
                    <a:pt x="354" y="610"/>
                    <a:pt x="356" y="610"/>
                    <a:pt x="358" y="609"/>
                  </a:cubicBezTo>
                  <a:cubicBezTo>
                    <a:pt x="360" y="609"/>
                    <a:pt x="363" y="608"/>
                    <a:pt x="366" y="608"/>
                  </a:cubicBezTo>
                  <a:cubicBezTo>
                    <a:pt x="368" y="607"/>
                    <a:pt x="370" y="607"/>
                    <a:pt x="372" y="607"/>
                  </a:cubicBezTo>
                  <a:cubicBezTo>
                    <a:pt x="375" y="606"/>
                    <a:pt x="377" y="605"/>
                    <a:pt x="380" y="605"/>
                  </a:cubicBezTo>
                  <a:cubicBezTo>
                    <a:pt x="382" y="604"/>
                    <a:pt x="384" y="604"/>
                    <a:pt x="387" y="603"/>
                  </a:cubicBezTo>
                  <a:cubicBezTo>
                    <a:pt x="389" y="602"/>
                    <a:pt x="391" y="602"/>
                    <a:pt x="393" y="601"/>
                  </a:cubicBezTo>
                  <a:cubicBezTo>
                    <a:pt x="396" y="600"/>
                    <a:pt x="398" y="600"/>
                    <a:pt x="401" y="599"/>
                  </a:cubicBezTo>
                  <a:cubicBezTo>
                    <a:pt x="402" y="598"/>
                    <a:pt x="404" y="598"/>
                    <a:pt x="406" y="597"/>
                  </a:cubicBezTo>
                  <a:cubicBezTo>
                    <a:pt x="409" y="596"/>
                    <a:pt x="412" y="595"/>
                    <a:pt x="415" y="594"/>
                  </a:cubicBezTo>
                  <a:cubicBezTo>
                    <a:pt x="415" y="594"/>
                    <a:pt x="415" y="594"/>
                    <a:pt x="415" y="594"/>
                  </a:cubicBezTo>
                  <a:cubicBezTo>
                    <a:pt x="415" y="594"/>
                    <a:pt x="415" y="594"/>
                    <a:pt x="415" y="594"/>
                  </a:cubicBezTo>
                  <a:cubicBezTo>
                    <a:pt x="458" y="578"/>
                    <a:pt x="497" y="552"/>
                    <a:pt x="528" y="519"/>
                  </a:cubicBezTo>
                  <a:cubicBezTo>
                    <a:pt x="528" y="519"/>
                    <a:pt x="528" y="519"/>
                    <a:pt x="528" y="519"/>
                  </a:cubicBezTo>
                  <a:cubicBezTo>
                    <a:pt x="529" y="519"/>
                    <a:pt x="529" y="518"/>
                    <a:pt x="530" y="517"/>
                  </a:cubicBezTo>
                  <a:cubicBezTo>
                    <a:pt x="531" y="517"/>
                    <a:pt x="532" y="516"/>
                    <a:pt x="532" y="515"/>
                  </a:cubicBezTo>
                  <a:cubicBezTo>
                    <a:pt x="534" y="513"/>
                    <a:pt x="535" y="512"/>
                    <a:pt x="536" y="511"/>
                  </a:cubicBezTo>
                  <a:cubicBezTo>
                    <a:pt x="536" y="511"/>
                    <a:pt x="536" y="511"/>
                    <a:pt x="536" y="511"/>
                  </a:cubicBezTo>
                  <a:cubicBezTo>
                    <a:pt x="537" y="510"/>
                    <a:pt x="537" y="509"/>
                    <a:pt x="538" y="508"/>
                  </a:cubicBezTo>
                  <a:cubicBezTo>
                    <a:pt x="540" y="507"/>
                    <a:pt x="541" y="505"/>
                    <a:pt x="543" y="503"/>
                  </a:cubicBezTo>
                  <a:cubicBezTo>
                    <a:pt x="543" y="503"/>
                    <a:pt x="543" y="503"/>
                    <a:pt x="543" y="503"/>
                  </a:cubicBezTo>
                  <a:cubicBezTo>
                    <a:pt x="543" y="502"/>
                    <a:pt x="543" y="502"/>
                    <a:pt x="543" y="502"/>
                  </a:cubicBezTo>
                  <a:cubicBezTo>
                    <a:pt x="544" y="502"/>
                    <a:pt x="544" y="501"/>
                    <a:pt x="545" y="501"/>
                  </a:cubicBezTo>
                  <a:cubicBezTo>
                    <a:pt x="545" y="500"/>
                    <a:pt x="546" y="499"/>
                    <a:pt x="546" y="499"/>
                  </a:cubicBezTo>
                  <a:cubicBezTo>
                    <a:pt x="548" y="496"/>
                    <a:pt x="550" y="494"/>
                    <a:pt x="552" y="492"/>
                  </a:cubicBezTo>
                  <a:cubicBezTo>
                    <a:pt x="552" y="491"/>
                    <a:pt x="552" y="491"/>
                    <a:pt x="553" y="490"/>
                  </a:cubicBezTo>
                  <a:cubicBezTo>
                    <a:pt x="609" y="565"/>
                    <a:pt x="698" y="614"/>
                    <a:pt x="798" y="614"/>
                  </a:cubicBezTo>
                  <a:cubicBezTo>
                    <a:pt x="2506" y="614"/>
                    <a:pt x="2506" y="614"/>
                    <a:pt x="2506" y="614"/>
                  </a:cubicBezTo>
                  <a:cubicBezTo>
                    <a:pt x="2520" y="614"/>
                    <a:pt x="2533" y="611"/>
                    <a:pt x="2544" y="606"/>
                  </a:cubicBezTo>
                  <a:cubicBezTo>
                    <a:pt x="2545" y="606"/>
                    <a:pt x="2545" y="606"/>
                    <a:pt x="2545" y="606"/>
                  </a:cubicBezTo>
                  <a:cubicBezTo>
                    <a:pt x="2546" y="605"/>
                    <a:pt x="2547" y="604"/>
                    <a:pt x="2549" y="604"/>
                  </a:cubicBezTo>
                  <a:cubicBezTo>
                    <a:pt x="2559" y="599"/>
                    <a:pt x="2568" y="593"/>
                    <a:pt x="2575" y="585"/>
                  </a:cubicBezTo>
                  <a:cubicBezTo>
                    <a:pt x="2576" y="585"/>
                    <a:pt x="2576" y="585"/>
                    <a:pt x="2576" y="585"/>
                  </a:cubicBezTo>
                  <a:cubicBezTo>
                    <a:pt x="2593" y="567"/>
                    <a:pt x="2604" y="542"/>
                    <a:pt x="2604" y="515"/>
                  </a:cubicBezTo>
                  <a:cubicBezTo>
                    <a:pt x="2604" y="515"/>
                    <a:pt x="2604" y="515"/>
                    <a:pt x="2604" y="515"/>
                  </a:cubicBezTo>
                  <a:cubicBezTo>
                    <a:pt x="2604" y="491"/>
                    <a:pt x="2604" y="491"/>
                    <a:pt x="2604" y="491"/>
                  </a:cubicBezTo>
                  <a:cubicBezTo>
                    <a:pt x="2604" y="491"/>
                    <a:pt x="2604" y="491"/>
                    <a:pt x="2604" y="491"/>
                  </a:cubicBezTo>
                  <a:cubicBezTo>
                    <a:pt x="2562" y="491"/>
                    <a:pt x="2562" y="491"/>
                    <a:pt x="2562" y="491"/>
                  </a:cubicBezTo>
                  <a:cubicBezTo>
                    <a:pt x="2562" y="148"/>
                    <a:pt x="2562" y="148"/>
                    <a:pt x="2562" y="148"/>
                  </a:cubicBezTo>
                  <a:cubicBezTo>
                    <a:pt x="2562" y="92"/>
                    <a:pt x="2517" y="47"/>
                    <a:pt x="2461" y="47"/>
                  </a:cubicBezTo>
                  <a:cubicBezTo>
                    <a:pt x="471" y="47"/>
                    <a:pt x="471" y="47"/>
                    <a:pt x="471" y="47"/>
                  </a:cubicBezTo>
                  <a:cubicBezTo>
                    <a:pt x="423" y="17"/>
                    <a:pt x="367" y="0"/>
                    <a:pt x="307" y="0"/>
                  </a:cubicBezTo>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Oval 6">
              <a:extLst>
                <a:ext uri="{FF2B5EF4-FFF2-40B4-BE49-F238E27FC236}">
                  <a16:creationId xmlns:a16="http://schemas.microsoft.com/office/drawing/2014/main" id="{47E16320-DF9C-FB03-75E7-9254A9540E22}"/>
                </a:ext>
              </a:extLst>
            </p:cNvPr>
            <p:cNvSpPr>
              <a:spLocks noChangeArrowheads="1"/>
            </p:cNvSpPr>
            <p:nvPr/>
          </p:nvSpPr>
          <p:spPr bwMode="auto">
            <a:xfrm>
              <a:off x="1665288" y="2635250"/>
              <a:ext cx="1389063" cy="13906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400" b="1">
                <a:solidFill>
                  <a:schemeClr val="accent4"/>
                </a:solidFill>
              </a:endParaRPr>
            </a:p>
          </p:txBody>
        </p:sp>
        <p:sp>
          <p:nvSpPr>
            <p:cNvPr id="48" name="Freeform 7">
              <a:extLst>
                <a:ext uri="{FF2B5EF4-FFF2-40B4-BE49-F238E27FC236}">
                  <a16:creationId xmlns:a16="http://schemas.microsoft.com/office/drawing/2014/main" id="{2FA22F33-1BB0-E352-1BB2-CA99CD050C7D}"/>
                </a:ext>
              </a:extLst>
            </p:cNvPr>
            <p:cNvSpPr>
              <a:spLocks/>
            </p:cNvSpPr>
            <p:nvPr/>
          </p:nvSpPr>
          <p:spPr bwMode="auto">
            <a:xfrm>
              <a:off x="2976563" y="2352675"/>
              <a:ext cx="7850188" cy="1816100"/>
            </a:xfrm>
            <a:custGeom>
              <a:avLst/>
              <a:gdLst>
                <a:gd name="T0" fmla="*/ 0 w 2091"/>
                <a:gd name="T1" fmla="*/ 0 h 482"/>
                <a:gd name="T2" fmla="*/ 143 w 2091"/>
                <a:gd name="T3" fmla="*/ 259 h 482"/>
                <a:gd name="T4" fmla="*/ 143 w 2091"/>
                <a:gd name="T5" fmla="*/ 262 h 482"/>
                <a:gd name="T6" fmla="*/ 327 w 2091"/>
                <a:gd name="T7" fmla="*/ 444 h 482"/>
                <a:gd name="T8" fmla="*/ 327 w 2091"/>
                <a:gd name="T9" fmla="*/ 482 h 482"/>
                <a:gd name="T10" fmla="*/ 2091 w 2091"/>
                <a:gd name="T11" fmla="*/ 482 h 482"/>
                <a:gd name="T12" fmla="*/ 2091 w 2091"/>
                <a:gd name="T13" fmla="*/ 100 h 482"/>
                <a:gd name="T14" fmla="*/ 1990 w 2091"/>
                <a:gd name="T15" fmla="*/ 0 h 482"/>
                <a:gd name="T16" fmla="*/ 0 w 2091"/>
                <a:gd name="T17"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1" h="482">
                  <a:moveTo>
                    <a:pt x="0" y="0"/>
                  </a:moveTo>
                  <a:cubicBezTo>
                    <a:pt x="86" y="54"/>
                    <a:pt x="143" y="150"/>
                    <a:pt x="143" y="259"/>
                  </a:cubicBezTo>
                  <a:cubicBezTo>
                    <a:pt x="143" y="260"/>
                    <a:pt x="143" y="261"/>
                    <a:pt x="143" y="262"/>
                  </a:cubicBezTo>
                  <a:cubicBezTo>
                    <a:pt x="144" y="363"/>
                    <a:pt x="226" y="444"/>
                    <a:pt x="327" y="444"/>
                  </a:cubicBezTo>
                  <a:cubicBezTo>
                    <a:pt x="327" y="482"/>
                    <a:pt x="327" y="482"/>
                    <a:pt x="327" y="482"/>
                  </a:cubicBezTo>
                  <a:cubicBezTo>
                    <a:pt x="2091" y="482"/>
                    <a:pt x="2091" y="482"/>
                    <a:pt x="2091" y="482"/>
                  </a:cubicBezTo>
                  <a:cubicBezTo>
                    <a:pt x="2091" y="100"/>
                    <a:pt x="2091" y="100"/>
                    <a:pt x="2091" y="100"/>
                  </a:cubicBezTo>
                  <a:cubicBezTo>
                    <a:pt x="2091" y="45"/>
                    <a:pt x="2046" y="0"/>
                    <a:pt x="1990" y="0"/>
                  </a:cubicBezTo>
                  <a:lnTo>
                    <a:pt x="0" y="0"/>
                  </a:ln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8">
              <a:extLst>
                <a:ext uri="{FF2B5EF4-FFF2-40B4-BE49-F238E27FC236}">
                  <a16:creationId xmlns:a16="http://schemas.microsoft.com/office/drawing/2014/main" id="{C134E392-AEC1-9F27-B87C-E91D90E5FD89}"/>
                </a:ext>
              </a:extLst>
            </p:cNvPr>
            <p:cNvSpPr>
              <a:spLocks noEditPoints="1"/>
            </p:cNvSpPr>
            <p:nvPr/>
          </p:nvSpPr>
          <p:spPr bwMode="auto">
            <a:xfrm>
              <a:off x="1208088" y="2171700"/>
              <a:ext cx="2305050" cy="2314575"/>
            </a:xfrm>
            <a:custGeom>
              <a:avLst/>
              <a:gdLst>
                <a:gd name="T0" fmla="*/ 307 w 614"/>
                <a:gd name="T1" fmla="*/ 0 h 614"/>
                <a:gd name="T2" fmla="*/ 0 w 614"/>
                <a:gd name="T3" fmla="*/ 307 h 614"/>
                <a:gd name="T4" fmla="*/ 307 w 614"/>
                <a:gd name="T5" fmla="*/ 614 h 614"/>
                <a:gd name="T6" fmla="*/ 614 w 614"/>
                <a:gd name="T7" fmla="*/ 307 h 614"/>
                <a:gd name="T8" fmla="*/ 307 w 614"/>
                <a:gd name="T9" fmla="*/ 0 h 614"/>
                <a:gd name="T10" fmla="*/ 307 w 614"/>
                <a:gd name="T11" fmla="*/ 492 h 614"/>
                <a:gd name="T12" fmla="*/ 122 w 614"/>
                <a:gd name="T13" fmla="*/ 307 h 614"/>
                <a:gd name="T14" fmla="*/ 307 w 614"/>
                <a:gd name="T15" fmla="*/ 123 h 614"/>
                <a:gd name="T16" fmla="*/ 492 w 614"/>
                <a:gd name="T17" fmla="*/ 307 h 614"/>
                <a:gd name="T18" fmla="*/ 307 w 614"/>
                <a:gd name="T19" fmla="*/ 49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614">
                  <a:moveTo>
                    <a:pt x="307" y="0"/>
                  </a:moveTo>
                  <a:cubicBezTo>
                    <a:pt x="137" y="0"/>
                    <a:pt x="0" y="138"/>
                    <a:pt x="0" y="307"/>
                  </a:cubicBezTo>
                  <a:cubicBezTo>
                    <a:pt x="0" y="477"/>
                    <a:pt x="137" y="614"/>
                    <a:pt x="307" y="614"/>
                  </a:cubicBezTo>
                  <a:cubicBezTo>
                    <a:pt x="476" y="614"/>
                    <a:pt x="614" y="477"/>
                    <a:pt x="614" y="307"/>
                  </a:cubicBezTo>
                  <a:cubicBezTo>
                    <a:pt x="614" y="138"/>
                    <a:pt x="476" y="0"/>
                    <a:pt x="307" y="0"/>
                  </a:cubicBezTo>
                  <a:close/>
                  <a:moveTo>
                    <a:pt x="307" y="492"/>
                  </a:moveTo>
                  <a:cubicBezTo>
                    <a:pt x="205" y="492"/>
                    <a:pt x="122" y="409"/>
                    <a:pt x="122" y="307"/>
                  </a:cubicBezTo>
                  <a:cubicBezTo>
                    <a:pt x="122" y="205"/>
                    <a:pt x="205" y="123"/>
                    <a:pt x="307" y="123"/>
                  </a:cubicBezTo>
                  <a:cubicBezTo>
                    <a:pt x="409" y="123"/>
                    <a:pt x="492" y="205"/>
                    <a:pt x="492" y="307"/>
                  </a:cubicBezTo>
                  <a:cubicBezTo>
                    <a:pt x="492" y="409"/>
                    <a:pt x="409" y="492"/>
                    <a:pt x="307" y="49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9">
              <a:extLst>
                <a:ext uri="{FF2B5EF4-FFF2-40B4-BE49-F238E27FC236}">
                  <a16:creationId xmlns:a16="http://schemas.microsoft.com/office/drawing/2014/main" id="{8CF2E27C-D7B0-BD75-EBA6-416C05384002}"/>
                </a:ext>
              </a:extLst>
            </p:cNvPr>
            <p:cNvSpPr>
              <a:spLocks/>
            </p:cNvSpPr>
            <p:nvPr/>
          </p:nvSpPr>
          <p:spPr bwMode="auto">
            <a:xfrm>
              <a:off x="2960688" y="3340100"/>
              <a:ext cx="323850" cy="792163"/>
            </a:xfrm>
            <a:custGeom>
              <a:avLst/>
              <a:gdLst>
                <a:gd name="T0" fmla="*/ 86 w 86"/>
                <a:gd name="T1" fmla="*/ 181 h 210"/>
                <a:gd name="T2" fmla="*/ 85 w 86"/>
                <a:gd name="T3" fmla="*/ 182 h 210"/>
                <a:gd name="T4" fmla="*/ 79 w 86"/>
                <a:gd name="T5" fmla="*/ 189 h 210"/>
                <a:gd name="T6" fmla="*/ 76 w 86"/>
                <a:gd name="T7" fmla="*/ 194 h 210"/>
                <a:gd name="T8" fmla="*/ 76 w 86"/>
                <a:gd name="T9" fmla="*/ 194 h 210"/>
                <a:gd name="T10" fmla="*/ 71 w 86"/>
                <a:gd name="T11" fmla="*/ 199 h 210"/>
                <a:gd name="T12" fmla="*/ 66 w 86"/>
                <a:gd name="T13" fmla="*/ 205 h 210"/>
                <a:gd name="T14" fmla="*/ 61 w 86"/>
                <a:gd name="T15" fmla="*/ 210 h 210"/>
                <a:gd name="T16" fmla="*/ 0 w 86"/>
                <a:gd name="T17" fmla="*/ 89 h 210"/>
                <a:gd name="T18" fmla="*/ 12 w 86"/>
                <a:gd name="T19" fmla="*/ 64 h 210"/>
                <a:gd name="T20" fmla="*/ 13 w 86"/>
                <a:gd name="T21" fmla="*/ 61 h 210"/>
                <a:gd name="T22" fmla="*/ 17 w 86"/>
                <a:gd name="T23" fmla="*/ 50 h 210"/>
                <a:gd name="T24" fmla="*/ 18 w 86"/>
                <a:gd name="T25" fmla="*/ 46 h 210"/>
                <a:gd name="T26" fmla="*/ 19 w 86"/>
                <a:gd name="T27" fmla="*/ 42 h 210"/>
                <a:gd name="T28" fmla="*/ 20 w 86"/>
                <a:gd name="T29" fmla="*/ 39 h 210"/>
                <a:gd name="T30" fmla="*/ 21 w 86"/>
                <a:gd name="T31" fmla="*/ 34 h 210"/>
                <a:gd name="T32" fmla="*/ 21 w 86"/>
                <a:gd name="T33" fmla="*/ 32 h 210"/>
                <a:gd name="T34" fmla="*/ 22 w 86"/>
                <a:gd name="T35" fmla="*/ 28 h 210"/>
                <a:gd name="T36" fmla="*/ 24 w 86"/>
                <a:gd name="T37" fmla="*/ 11 h 210"/>
                <a:gd name="T38" fmla="*/ 24 w 86"/>
                <a:gd name="T39" fmla="*/ 7 h 210"/>
                <a:gd name="T40" fmla="*/ 24 w 86"/>
                <a:gd name="T41" fmla="*/ 6 h 210"/>
                <a:gd name="T42" fmla="*/ 24 w 86"/>
                <a:gd name="T43" fmla="*/ 2 h 210"/>
                <a:gd name="T44" fmla="*/ 25 w 86"/>
                <a:gd name="T45" fmla="*/ 0 h 210"/>
                <a:gd name="T46" fmla="*/ 86 w 86"/>
                <a:gd name="T47" fmla="*/ 18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10">
                  <a:moveTo>
                    <a:pt x="86" y="181"/>
                  </a:moveTo>
                  <a:cubicBezTo>
                    <a:pt x="85" y="182"/>
                    <a:pt x="85" y="182"/>
                    <a:pt x="85" y="182"/>
                  </a:cubicBezTo>
                  <a:cubicBezTo>
                    <a:pt x="83" y="185"/>
                    <a:pt x="81" y="187"/>
                    <a:pt x="79" y="189"/>
                  </a:cubicBezTo>
                  <a:cubicBezTo>
                    <a:pt x="78" y="191"/>
                    <a:pt x="77" y="192"/>
                    <a:pt x="76" y="194"/>
                  </a:cubicBezTo>
                  <a:cubicBezTo>
                    <a:pt x="76" y="194"/>
                    <a:pt x="76" y="194"/>
                    <a:pt x="76" y="194"/>
                  </a:cubicBezTo>
                  <a:cubicBezTo>
                    <a:pt x="74" y="196"/>
                    <a:pt x="73" y="197"/>
                    <a:pt x="71" y="199"/>
                  </a:cubicBezTo>
                  <a:cubicBezTo>
                    <a:pt x="69" y="201"/>
                    <a:pt x="68" y="203"/>
                    <a:pt x="66" y="205"/>
                  </a:cubicBezTo>
                  <a:cubicBezTo>
                    <a:pt x="64" y="207"/>
                    <a:pt x="63" y="208"/>
                    <a:pt x="61" y="210"/>
                  </a:cubicBezTo>
                  <a:cubicBezTo>
                    <a:pt x="34" y="174"/>
                    <a:pt x="12" y="134"/>
                    <a:pt x="0" y="89"/>
                  </a:cubicBezTo>
                  <a:cubicBezTo>
                    <a:pt x="5" y="81"/>
                    <a:pt x="9" y="73"/>
                    <a:pt x="12" y="64"/>
                  </a:cubicBezTo>
                  <a:cubicBezTo>
                    <a:pt x="12" y="63"/>
                    <a:pt x="13" y="62"/>
                    <a:pt x="13" y="61"/>
                  </a:cubicBezTo>
                  <a:cubicBezTo>
                    <a:pt x="15" y="58"/>
                    <a:pt x="16" y="54"/>
                    <a:pt x="17" y="50"/>
                  </a:cubicBezTo>
                  <a:cubicBezTo>
                    <a:pt x="17" y="49"/>
                    <a:pt x="18" y="48"/>
                    <a:pt x="18" y="46"/>
                  </a:cubicBezTo>
                  <a:cubicBezTo>
                    <a:pt x="18" y="45"/>
                    <a:pt x="19" y="44"/>
                    <a:pt x="19" y="42"/>
                  </a:cubicBezTo>
                  <a:cubicBezTo>
                    <a:pt x="19" y="41"/>
                    <a:pt x="20" y="40"/>
                    <a:pt x="20" y="39"/>
                  </a:cubicBezTo>
                  <a:cubicBezTo>
                    <a:pt x="20" y="37"/>
                    <a:pt x="21" y="36"/>
                    <a:pt x="21" y="34"/>
                  </a:cubicBezTo>
                  <a:cubicBezTo>
                    <a:pt x="21" y="34"/>
                    <a:pt x="21" y="33"/>
                    <a:pt x="21" y="32"/>
                  </a:cubicBezTo>
                  <a:cubicBezTo>
                    <a:pt x="22" y="31"/>
                    <a:pt x="22" y="29"/>
                    <a:pt x="22" y="28"/>
                  </a:cubicBezTo>
                  <a:cubicBezTo>
                    <a:pt x="23" y="22"/>
                    <a:pt x="24" y="17"/>
                    <a:pt x="24" y="11"/>
                  </a:cubicBezTo>
                  <a:cubicBezTo>
                    <a:pt x="24" y="10"/>
                    <a:pt x="24" y="9"/>
                    <a:pt x="24" y="7"/>
                  </a:cubicBezTo>
                  <a:cubicBezTo>
                    <a:pt x="24" y="7"/>
                    <a:pt x="24" y="6"/>
                    <a:pt x="24" y="6"/>
                  </a:cubicBezTo>
                  <a:cubicBezTo>
                    <a:pt x="24" y="5"/>
                    <a:pt x="24" y="4"/>
                    <a:pt x="24" y="2"/>
                  </a:cubicBezTo>
                  <a:cubicBezTo>
                    <a:pt x="24" y="1"/>
                    <a:pt x="25" y="0"/>
                    <a:pt x="25" y="0"/>
                  </a:cubicBezTo>
                  <a:cubicBezTo>
                    <a:pt x="25" y="68"/>
                    <a:pt x="48" y="130"/>
                    <a:pt x="86" y="18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1">
              <a:extLst>
                <a:ext uri="{FF2B5EF4-FFF2-40B4-BE49-F238E27FC236}">
                  <a16:creationId xmlns:a16="http://schemas.microsoft.com/office/drawing/2014/main" id="{05EC2F09-4BC8-0B21-5098-9DE9FCC5DE9E}"/>
                </a:ext>
              </a:extLst>
            </p:cNvPr>
            <p:cNvSpPr>
              <a:spLocks/>
            </p:cNvSpPr>
            <p:nvPr/>
          </p:nvSpPr>
          <p:spPr bwMode="auto">
            <a:xfrm>
              <a:off x="3054351" y="3328988"/>
              <a:ext cx="7929563" cy="1157288"/>
            </a:xfrm>
            <a:custGeom>
              <a:avLst/>
              <a:gdLst>
                <a:gd name="T0" fmla="*/ 306 w 2112"/>
                <a:gd name="T1" fmla="*/ 185 h 307"/>
                <a:gd name="T2" fmla="*/ 306 w 2112"/>
                <a:gd name="T3" fmla="*/ 185 h 307"/>
                <a:gd name="T4" fmla="*/ 122 w 2112"/>
                <a:gd name="T5" fmla="*/ 0 h 307"/>
                <a:gd name="T6" fmla="*/ 0 w 2112"/>
                <a:gd name="T7" fmla="*/ 0 h 307"/>
                <a:gd name="T8" fmla="*/ 306 w 2112"/>
                <a:gd name="T9" fmla="*/ 307 h 307"/>
                <a:gd name="T10" fmla="*/ 2014 w 2112"/>
                <a:gd name="T11" fmla="*/ 307 h 307"/>
                <a:gd name="T12" fmla="*/ 2112 w 2112"/>
                <a:gd name="T13" fmla="*/ 209 h 307"/>
                <a:gd name="T14" fmla="*/ 2112 w 2112"/>
                <a:gd name="T15" fmla="*/ 185 h 307"/>
                <a:gd name="T16" fmla="*/ 306 w 2112"/>
                <a:gd name="T17" fmla="*/ 1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2" h="307">
                  <a:moveTo>
                    <a:pt x="306" y="185"/>
                  </a:moveTo>
                  <a:cubicBezTo>
                    <a:pt x="306" y="185"/>
                    <a:pt x="306" y="185"/>
                    <a:pt x="306" y="185"/>
                  </a:cubicBezTo>
                  <a:cubicBezTo>
                    <a:pt x="205" y="185"/>
                    <a:pt x="122" y="102"/>
                    <a:pt x="122" y="0"/>
                  </a:cubicBezTo>
                  <a:cubicBezTo>
                    <a:pt x="0" y="0"/>
                    <a:pt x="0" y="0"/>
                    <a:pt x="0" y="0"/>
                  </a:cubicBezTo>
                  <a:cubicBezTo>
                    <a:pt x="0" y="170"/>
                    <a:pt x="137" y="307"/>
                    <a:pt x="306" y="307"/>
                  </a:cubicBezTo>
                  <a:cubicBezTo>
                    <a:pt x="2014" y="307"/>
                    <a:pt x="2014" y="307"/>
                    <a:pt x="2014" y="307"/>
                  </a:cubicBezTo>
                  <a:cubicBezTo>
                    <a:pt x="2068" y="307"/>
                    <a:pt x="2112" y="263"/>
                    <a:pt x="2112" y="209"/>
                  </a:cubicBezTo>
                  <a:cubicBezTo>
                    <a:pt x="2112" y="185"/>
                    <a:pt x="2112" y="185"/>
                    <a:pt x="2112" y="185"/>
                  </a:cubicBezTo>
                  <a:lnTo>
                    <a:pt x="306" y="18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2">
              <a:extLst>
                <a:ext uri="{FF2B5EF4-FFF2-40B4-BE49-F238E27FC236}">
                  <a16:creationId xmlns:a16="http://schemas.microsoft.com/office/drawing/2014/main" id="{7D8BAD26-660B-A1AC-A645-EFCB8550EF98}"/>
                </a:ext>
              </a:extLst>
            </p:cNvPr>
            <p:cNvSpPr>
              <a:spLocks/>
            </p:cNvSpPr>
            <p:nvPr/>
          </p:nvSpPr>
          <p:spPr bwMode="auto">
            <a:xfrm>
              <a:off x="3513138" y="3332163"/>
              <a:ext cx="0" cy="34925"/>
            </a:xfrm>
            <a:custGeom>
              <a:avLst/>
              <a:gdLst>
                <a:gd name="T0" fmla="*/ 0 h 9"/>
                <a:gd name="T1" fmla="*/ 9 h 9"/>
                <a:gd name="T2" fmla="*/ 2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6"/>
                    <a:pt x="0" y="4"/>
                    <a:pt x="0" y="2"/>
                  </a:cubicBezTo>
                  <a:cubicBezTo>
                    <a:pt x="0" y="1"/>
                    <a:pt x="0" y="1"/>
                    <a:pt x="0" y="0"/>
                  </a:cubicBezTo>
                  <a:close/>
                </a:path>
              </a:pathLst>
            </a:custGeom>
            <a:solidFill>
              <a:srgbClr val="0089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 name="Text Placeholder 6">
            <a:extLst>
              <a:ext uri="{FF2B5EF4-FFF2-40B4-BE49-F238E27FC236}">
                <a16:creationId xmlns:a16="http://schemas.microsoft.com/office/drawing/2014/main" id="{C802083B-476E-A9D8-B7A9-5FD83E82A004}"/>
              </a:ext>
            </a:extLst>
          </p:cNvPr>
          <p:cNvSpPr>
            <a:spLocks noGrp="1"/>
          </p:cNvSpPr>
          <p:nvPr userDrawn="1">
            <p:ph type="body" sz="quarter" idx="13" hasCustomPrompt="1"/>
          </p:nvPr>
        </p:nvSpPr>
        <p:spPr>
          <a:xfrm>
            <a:off x="164345" y="4224177"/>
            <a:ext cx="2894012" cy="434379"/>
          </a:xfrm>
          <a:prstGeom prst="rect">
            <a:avLst/>
          </a:prstGeom>
        </p:spPr>
        <p:txBody>
          <a:bodyPr/>
          <a:lstStyle>
            <a:lvl1pPr marL="0" indent="0" algn="r">
              <a:buNone/>
              <a:defRPr sz="1200" b="0"/>
            </a:lvl1pPr>
          </a:lstStyle>
          <a:p>
            <a:pPr lvl="0"/>
            <a:r>
              <a:rPr lang="en-US"/>
              <a:t>This is a sample text. You simply add your own text and description here. </a:t>
            </a:r>
          </a:p>
          <a:p>
            <a:pPr lvl="0"/>
            <a:endParaRPr lang="en-US"/>
          </a:p>
        </p:txBody>
      </p:sp>
      <p:sp>
        <p:nvSpPr>
          <p:cNvPr id="70" name="Text Placeholder 6">
            <a:extLst>
              <a:ext uri="{FF2B5EF4-FFF2-40B4-BE49-F238E27FC236}">
                <a16:creationId xmlns:a16="http://schemas.microsoft.com/office/drawing/2014/main" id="{A1AD3529-0724-9DA5-0C90-4A7EDEE0EA9D}"/>
              </a:ext>
            </a:extLst>
          </p:cNvPr>
          <p:cNvSpPr>
            <a:spLocks noGrp="1"/>
          </p:cNvSpPr>
          <p:nvPr userDrawn="1">
            <p:ph type="body" sz="quarter" idx="14" hasCustomPrompt="1"/>
          </p:nvPr>
        </p:nvSpPr>
        <p:spPr>
          <a:xfrm>
            <a:off x="164345" y="4006148"/>
            <a:ext cx="2894012" cy="213878"/>
          </a:xfrm>
          <a:prstGeom prst="rect">
            <a:avLst/>
          </a:prstGeom>
        </p:spPr>
        <p:txBody>
          <a:bodyPr/>
          <a:lstStyle>
            <a:lvl1pPr marL="0" indent="0" algn="r">
              <a:buNone/>
              <a:defRPr sz="1200" b="1"/>
            </a:lvl1pPr>
          </a:lstStyle>
          <a:p>
            <a:pPr lvl="0"/>
            <a:r>
              <a:rPr lang="en-US"/>
              <a:t>TITLE GOES HERE</a:t>
            </a:r>
            <a:br>
              <a:rPr lang="en-US"/>
            </a:br>
            <a:endParaRPr lang="en-US"/>
          </a:p>
        </p:txBody>
      </p:sp>
      <p:sp>
        <p:nvSpPr>
          <p:cNvPr id="71" name="Text Placeholder 6">
            <a:extLst>
              <a:ext uri="{FF2B5EF4-FFF2-40B4-BE49-F238E27FC236}">
                <a16:creationId xmlns:a16="http://schemas.microsoft.com/office/drawing/2014/main" id="{2613F5DD-3610-3C47-95EB-9B3E1DB61760}"/>
              </a:ext>
            </a:extLst>
          </p:cNvPr>
          <p:cNvSpPr>
            <a:spLocks noGrp="1"/>
          </p:cNvSpPr>
          <p:nvPr userDrawn="1">
            <p:ph type="body" sz="quarter" idx="16" hasCustomPrompt="1"/>
          </p:nvPr>
        </p:nvSpPr>
        <p:spPr>
          <a:xfrm>
            <a:off x="164344" y="6582145"/>
            <a:ext cx="2894012" cy="434379"/>
          </a:xfrm>
          <a:prstGeom prst="rect">
            <a:avLst/>
          </a:prstGeom>
        </p:spPr>
        <p:txBody>
          <a:bodyPr/>
          <a:lstStyle>
            <a:lvl1pPr marL="0" indent="0" algn="r">
              <a:buNone/>
              <a:defRPr sz="1200" b="0"/>
            </a:lvl1pPr>
          </a:lstStyle>
          <a:p>
            <a:pPr lvl="0"/>
            <a:r>
              <a:rPr lang="en-US"/>
              <a:t>This is a sample text. You simply add your own text and description here. </a:t>
            </a:r>
          </a:p>
          <a:p>
            <a:pPr lvl="0"/>
            <a:endParaRPr lang="en-US"/>
          </a:p>
        </p:txBody>
      </p:sp>
      <p:sp>
        <p:nvSpPr>
          <p:cNvPr id="72" name="Text Placeholder 6">
            <a:extLst>
              <a:ext uri="{FF2B5EF4-FFF2-40B4-BE49-F238E27FC236}">
                <a16:creationId xmlns:a16="http://schemas.microsoft.com/office/drawing/2014/main" id="{EB6BC136-1961-D2A3-AFA3-2E3EF1A83F95}"/>
              </a:ext>
            </a:extLst>
          </p:cNvPr>
          <p:cNvSpPr>
            <a:spLocks noGrp="1"/>
          </p:cNvSpPr>
          <p:nvPr userDrawn="1">
            <p:ph type="body" sz="quarter" idx="17" hasCustomPrompt="1"/>
          </p:nvPr>
        </p:nvSpPr>
        <p:spPr>
          <a:xfrm>
            <a:off x="164344" y="6364116"/>
            <a:ext cx="2894012" cy="213878"/>
          </a:xfrm>
          <a:prstGeom prst="rect">
            <a:avLst/>
          </a:prstGeom>
        </p:spPr>
        <p:txBody>
          <a:bodyPr/>
          <a:lstStyle>
            <a:lvl1pPr marL="0" indent="0" algn="r">
              <a:buNone/>
              <a:defRPr sz="1200" b="1"/>
            </a:lvl1pPr>
          </a:lstStyle>
          <a:p>
            <a:pPr lvl="0"/>
            <a:r>
              <a:rPr lang="en-US"/>
              <a:t>TITLE GOES HERE</a:t>
            </a:r>
            <a:br>
              <a:rPr lang="en-US"/>
            </a:br>
            <a:endParaRPr lang="en-US"/>
          </a:p>
        </p:txBody>
      </p:sp>
      <p:sp>
        <p:nvSpPr>
          <p:cNvPr id="73" name="Text Placeholder 6">
            <a:extLst>
              <a:ext uri="{FF2B5EF4-FFF2-40B4-BE49-F238E27FC236}">
                <a16:creationId xmlns:a16="http://schemas.microsoft.com/office/drawing/2014/main" id="{5C276C3B-E27F-B722-4E4B-A25281819932}"/>
              </a:ext>
            </a:extLst>
          </p:cNvPr>
          <p:cNvSpPr>
            <a:spLocks noGrp="1"/>
          </p:cNvSpPr>
          <p:nvPr userDrawn="1">
            <p:ph type="body" sz="quarter" idx="18" hasCustomPrompt="1"/>
          </p:nvPr>
        </p:nvSpPr>
        <p:spPr>
          <a:xfrm>
            <a:off x="4439747" y="3059172"/>
            <a:ext cx="2667024" cy="434379"/>
          </a:xfrm>
          <a:prstGeom prst="rect">
            <a:avLst/>
          </a:prstGeom>
        </p:spPr>
        <p:txBody>
          <a:bodyPr/>
          <a:lstStyle>
            <a:lvl1pPr marL="0" indent="0" algn="l">
              <a:buNone/>
              <a:defRPr sz="1200" b="0"/>
            </a:lvl1pPr>
          </a:lstStyle>
          <a:p>
            <a:pPr lvl="0"/>
            <a:r>
              <a:rPr lang="en-US"/>
              <a:t>This is a sample text. You simply add your own text and description here. </a:t>
            </a:r>
          </a:p>
          <a:p>
            <a:pPr lvl="0"/>
            <a:endParaRPr lang="en-US"/>
          </a:p>
        </p:txBody>
      </p:sp>
      <p:sp>
        <p:nvSpPr>
          <p:cNvPr id="82" name="Text Placeholder 6">
            <a:extLst>
              <a:ext uri="{FF2B5EF4-FFF2-40B4-BE49-F238E27FC236}">
                <a16:creationId xmlns:a16="http://schemas.microsoft.com/office/drawing/2014/main" id="{31C7CD9E-628E-6C8D-20C7-60B452A3D149}"/>
              </a:ext>
            </a:extLst>
          </p:cNvPr>
          <p:cNvSpPr>
            <a:spLocks noGrp="1"/>
          </p:cNvSpPr>
          <p:nvPr userDrawn="1">
            <p:ph type="body" sz="quarter" idx="19" hasCustomPrompt="1"/>
          </p:nvPr>
        </p:nvSpPr>
        <p:spPr>
          <a:xfrm>
            <a:off x="4439747" y="2841143"/>
            <a:ext cx="2673760" cy="213878"/>
          </a:xfrm>
          <a:prstGeom prst="rect">
            <a:avLst/>
          </a:prstGeom>
        </p:spPr>
        <p:txBody>
          <a:bodyPr/>
          <a:lstStyle>
            <a:lvl1pPr marL="0" indent="0" algn="l">
              <a:buNone/>
              <a:defRPr sz="1200" b="1"/>
            </a:lvl1pPr>
          </a:lstStyle>
          <a:p>
            <a:pPr lvl="0"/>
            <a:r>
              <a:rPr lang="en-US"/>
              <a:t>TITLE GOES HERE</a:t>
            </a:r>
            <a:br>
              <a:rPr lang="en-US"/>
            </a:br>
            <a:endParaRPr lang="en-US"/>
          </a:p>
        </p:txBody>
      </p:sp>
      <p:sp>
        <p:nvSpPr>
          <p:cNvPr id="83" name="Text Placeholder 6">
            <a:extLst>
              <a:ext uri="{FF2B5EF4-FFF2-40B4-BE49-F238E27FC236}">
                <a16:creationId xmlns:a16="http://schemas.microsoft.com/office/drawing/2014/main" id="{69361C9D-5653-D7D0-4F89-10AF52876CD6}"/>
              </a:ext>
            </a:extLst>
          </p:cNvPr>
          <p:cNvSpPr>
            <a:spLocks noGrp="1"/>
          </p:cNvSpPr>
          <p:nvPr userDrawn="1">
            <p:ph type="body" sz="quarter" idx="20" hasCustomPrompt="1"/>
          </p:nvPr>
        </p:nvSpPr>
        <p:spPr>
          <a:xfrm>
            <a:off x="4439746" y="5417140"/>
            <a:ext cx="2894012" cy="434379"/>
          </a:xfrm>
          <a:prstGeom prst="rect">
            <a:avLst/>
          </a:prstGeom>
        </p:spPr>
        <p:txBody>
          <a:bodyPr/>
          <a:lstStyle>
            <a:lvl1pPr marL="0" indent="0" algn="l">
              <a:buNone/>
              <a:defRPr sz="1200" b="0"/>
            </a:lvl1pPr>
          </a:lstStyle>
          <a:p>
            <a:pPr lvl="0"/>
            <a:r>
              <a:rPr lang="en-US"/>
              <a:t>This is a sample text. You simply add your own text and description here. </a:t>
            </a:r>
          </a:p>
          <a:p>
            <a:pPr lvl="0"/>
            <a:endParaRPr lang="en-US"/>
          </a:p>
        </p:txBody>
      </p:sp>
      <p:sp>
        <p:nvSpPr>
          <p:cNvPr id="84" name="Text Placeholder 6">
            <a:extLst>
              <a:ext uri="{FF2B5EF4-FFF2-40B4-BE49-F238E27FC236}">
                <a16:creationId xmlns:a16="http://schemas.microsoft.com/office/drawing/2014/main" id="{3E50E631-1A6E-6CAA-7F97-3971F30271D1}"/>
              </a:ext>
            </a:extLst>
          </p:cNvPr>
          <p:cNvSpPr>
            <a:spLocks noGrp="1"/>
          </p:cNvSpPr>
          <p:nvPr userDrawn="1">
            <p:ph type="body" sz="quarter" idx="21" hasCustomPrompt="1"/>
          </p:nvPr>
        </p:nvSpPr>
        <p:spPr>
          <a:xfrm>
            <a:off x="4439746" y="5199111"/>
            <a:ext cx="2894012" cy="213878"/>
          </a:xfrm>
          <a:prstGeom prst="rect">
            <a:avLst/>
          </a:prstGeom>
        </p:spPr>
        <p:txBody>
          <a:bodyPr/>
          <a:lstStyle>
            <a:lvl1pPr marL="0" indent="0" algn="l">
              <a:buNone/>
              <a:defRPr sz="1200" b="1"/>
            </a:lvl1pPr>
          </a:lstStyle>
          <a:p>
            <a:pPr lvl="0"/>
            <a:r>
              <a:rPr lang="en-US"/>
              <a:t>TITLE GOES HERE</a:t>
            </a:r>
            <a:br>
              <a:rPr lang="en-US"/>
            </a:br>
            <a:endParaRPr lang="en-US"/>
          </a:p>
        </p:txBody>
      </p:sp>
      <p:sp>
        <p:nvSpPr>
          <p:cNvPr id="85" name="Text Placeholder 6">
            <a:extLst>
              <a:ext uri="{FF2B5EF4-FFF2-40B4-BE49-F238E27FC236}">
                <a16:creationId xmlns:a16="http://schemas.microsoft.com/office/drawing/2014/main" id="{AE93D1C5-77DC-FE30-2084-8499FA907620}"/>
              </a:ext>
            </a:extLst>
          </p:cNvPr>
          <p:cNvSpPr>
            <a:spLocks noGrp="1"/>
          </p:cNvSpPr>
          <p:nvPr userDrawn="1">
            <p:ph type="body" sz="quarter" idx="15" hasCustomPrompt="1"/>
          </p:nvPr>
        </p:nvSpPr>
        <p:spPr>
          <a:xfrm>
            <a:off x="-1806859" y="4013159"/>
            <a:ext cx="1729463" cy="434379"/>
          </a:xfrm>
          <a:prstGeom prst="rect">
            <a:avLst/>
          </a:prstGeom>
        </p:spPr>
        <p:txBody>
          <a:bodyPr/>
          <a:lstStyle>
            <a:lvl1pPr marL="0" indent="0" algn="r">
              <a:buNone/>
              <a:defRPr lang="en-US" sz="3600" b="1" kern="1200" dirty="0">
                <a:solidFill>
                  <a:schemeClr val="accent2"/>
                </a:solidFill>
                <a:latin typeface="+mj-lt"/>
                <a:ea typeface="+mn-ea"/>
                <a:cs typeface="+mn-cs"/>
              </a:defRPr>
            </a:lvl1pPr>
          </a:lstStyle>
          <a:p>
            <a:pPr lvl="0"/>
            <a:r>
              <a:rPr lang="en-US"/>
              <a:t>X</a:t>
            </a:r>
          </a:p>
          <a:p>
            <a:pPr lvl="0"/>
            <a:endParaRPr lang="en-US"/>
          </a:p>
        </p:txBody>
      </p:sp>
      <p:sp>
        <p:nvSpPr>
          <p:cNvPr id="86" name="Text Placeholder 6">
            <a:extLst>
              <a:ext uri="{FF2B5EF4-FFF2-40B4-BE49-F238E27FC236}">
                <a16:creationId xmlns:a16="http://schemas.microsoft.com/office/drawing/2014/main" id="{A2060E77-1714-A2DA-5EC1-8FEDFD40BC5B}"/>
              </a:ext>
            </a:extLst>
          </p:cNvPr>
          <p:cNvSpPr>
            <a:spLocks noGrp="1"/>
          </p:cNvSpPr>
          <p:nvPr userDrawn="1">
            <p:ph type="body" sz="quarter" idx="22" hasCustomPrompt="1"/>
          </p:nvPr>
        </p:nvSpPr>
        <p:spPr>
          <a:xfrm>
            <a:off x="-1806859" y="6366919"/>
            <a:ext cx="1729463" cy="434379"/>
          </a:xfrm>
          <a:prstGeom prst="rect">
            <a:avLst/>
          </a:prstGeom>
        </p:spPr>
        <p:txBody>
          <a:bodyPr/>
          <a:lstStyle>
            <a:lvl1pPr marL="0" indent="0" algn="r">
              <a:buNone/>
              <a:defRPr lang="en-US" sz="3600" b="1" kern="1200" dirty="0">
                <a:solidFill>
                  <a:srgbClr val="7FA267"/>
                </a:solidFill>
                <a:latin typeface="+mj-lt"/>
                <a:ea typeface="+mn-ea"/>
                <a:cs typeface="+mn-cs"/>
              </a:defRPr>
            </a:lvl1pPr>
          </a:lstStyle>
          <a:p>
            <a:pPr lvl="0"/>
            <a:r>
              <a:rPr lang="en-US"/>
              <a:t>X</a:t>
            </a:r>
          </a:p>
          <a:p>
            <a:pPr lvl="0"/>
            <a:endParaRPr lang="en-US"/>
          </a:p>
        </p:txBody>
      </p:sp>
      <p:sp>
        <p:nvSpPr>
          <p:cNvPr id="87" name="Text Placeholder 6">
            <a:extLst>
              <a:ext uri="{FF2B5EF4-FFF2-40B4-BE49-F238E27FC236}">
                <a16:creationId xmlns:a16="http://schemas.microsoft.com/office/drawing/2014/main" id="{071877EF-7872-8714-5508-B30841E11EF5}"/>
              </a:ext>
            </a:extLst>
          </p:cNvPr>
          <p:cNvSpPr>
            <a:spLocks noGrp="1"/>
          </p:cNvSpPr>
          <p:nvPr userDrawn="1">
            <p:ph type="body" sz="quarter" idx="23" hasCustomPrompt="1"/>
          </p:nvPr>
        </p:nvSpPr>
        <p:spPr>
          <a:xfrm>
            <a:off x="7590808" y="2845351"/>
            <a:ext cx="1729463" cy="434379"/>
          </a:xfrm>
          <a:prstGeom prst="rect">
            <a:avLst/>
          </a:prstGeom>
        </p:spPr>
        <p:txBody>
          <a:bodyPr/>
          <a:lstStyle>
            <a:lvl1pPr marL="0" indent="0" algn="l">
              <a:buNone/>
              <a:defRPr lang="en-US" sz="3600" b="1" kern="1200" dirty="0">
                <a:solidFill>
                  <a:srgbClr val="F7921E"/>
                </a:solidFill>
                <a:latin typeface="+mj-lt"/>
                <a:ea typeface="+mn-ea"/>
                <a:cs typeface="+mn-cs"/>
              </a:defRPr>
            </a:lvl1pPr>
          </a:lstStyle>
          <a:p>
            <a:pPr lvl="0"/>
            <a:r>
              <a:rPr lang="en-US"/>
              <a:t>X</a:t>
            </a:r>
          </a:p>
          <a:p>
            <a:pPr lvl="0"/>
            <a:endParaRPr lang="en-US"/>
          </a:p>
        </p:txBody>
      </p:sp>
      <p:sp>
        <p:nvSpPr>
          <p:cNvPr id="96" name="Text Placeholder 6">
            <a:extLst>
              <a:ext uri="{FF2B5EF4-FFF2-40B4-BE49-F238E27FC236}">
                <a16:creationId xmlns:a16="http://schemas.microsoft.com/office/drawing/2014/main" id="{DB70D554-36E9-F0B2-9745-21BB7971D3D1}"/>
              </a:ext>
            </a:extLst>
          </p:cNvPr>
          <p:cNvSpPr>
            <a:spLocks noGrp="1"/>
          </p:cNvSpPr>
          <p:nvPr userDrawn="1">
            <p:ph type="body" sz="quarter" idx="24" hasCustomPrompt="1"/>
          </p:nvPr>
        </p:nvSpPr>
        <p:spPr>
          <a:xfrm>
            <a:off x="7590808" y="5199111"/>
            <a:ext cx="1729463" cy="434379"/>
          </a:xfrm>
          <a:prstGeom prst="rect">
            <a:avLst/>
          </a:prstGeom>
        </p:spPr>
        <p:txBody>
          <a:bodyPr/>
          <a:lstStyle>
            <a:lvl1pPr marL="0" indent="0" algn="l">
              <a:buNone/>
              <a:defRPr lang="en-US" sz="3600" b="1" kern="1200" dirty="0">
                <a:solidFill>
                  <a:srgbClr val="F3B700"/>
                </a:solidFill>
                <a:latin typeface="+mj-lt"/>
                <a:ea typeface="+mn-ea"/>
                <a:cs typeface="+mn-cs"/>
              </a:defRPr>
            </a:lvl1pPr>
          </a:lstStyle>
          <a:p>
            <a:pPr lvl="0"/>
            <a:r>
              <a:rPr lang="en-US"/>
              <a:t>X</a:t>
            </a:r>
          </a:p>
          <a:p>
            <a:pPr lvl="0"/>
            <a:endParaRPr lang="en-US"/>
          </a:p>
        </p:txBody>
      </p:sp>
      <p:sp>
        <p:nvSpPr>
          <p:cNvPr id="97" name="Text Placeholder 6">
            <a:extLst>
              <a:ext uri="{FF2B5EF4-FFF2-40B4-BE49-F238E27FC236}">
                <a16:creationId xmlns:a16="http://schemas.microsoft.com/office/drawing/2014/main" id="{19E92F30-F577-8E8D-D7DD-A76EC03F8457}"/>
              </a:ext>
            </a:extLst>
          </p:cNvPr>
          <p:cNvSpPr>
            <a:spLocks noGrp="1"/>
          </p:cNvSpPr>
          <p:nvPr userDrawn="1">
            <p:ph type="body" sz="quarter" idx="25" hasCustomPrompt="1"/>
          </p:nvPr>
        </p:nvSpPr>
        <p:spPr>
          <a:xfrm>
            <a:off x="3540729" y="3321321"/>
            <a:ext cx="430969" cy="434379"/>
          </a:xfrm>
          <a:prstGeom prst="rect">
            <a:avLst/>
          </a:prstGeom>
        </p:spPr>
        <p:txBody>
          <a:bodyPr/>
          <a:lstStyle>
            <a:lvl1pPr marL="0" indent="0" algn="l">
              <a:buNone/>
              <a:defRPr lang="en-US" sz="2800" b="1" kern="1200" dirty="0">
                <a:solidFill>
                  <a:srgbClr val="F7921E"/>
                </a:solidFill>
                <a:latin typeface="+mj-lt"/>
                <a:ea typeface="+mn-ea"/>
                <a:cs typeface="+mn-cs"/>
              </a:defRPr>
            </a:lvl1pPr>
          </a:lstStyle>
          <a:p>
            <a:pPr lvl="0"/>
            <a:r>
              <a:rPr lang="en-US"/>
              <a:t>X</a:t>
            </a:r>
          </a:p>
          <a:p>
            <a:pPr lvl="0"/>
            <a:endParaRPr lang="en-US"/>
          </a:p>
        </p:txBody>
      </p:sp>
      <p:sp>
        <p:nvSpPr>
          <p:cNvPr id="98" name="Text Placeholder 6">
            <a:extLst>
              <a:ext uri="{FF2B5EF4-FFF2-40B4-BE49-F238E27FC236}">
                <a16:creationId xmlns:a16="http://schemas.microsoft.com/office/drawing/2014/main" id="{6BE1FC4B-D147-BBE3-BEDD-40C9E902DF41}"/>
              </a:ext>
            </a:extLst>
          </p:cNvPr>
          <p:cNvSpPr>
            <a:spLocks noGrp="1"/>
          </p:cNvSpPr>
          <p:nvPr userDrawn="1">
            <p:ph type="body" sz="quarter" idx="26" hasCustomPrompt="1"/>
          </p:nvPr>
        </p:nvSpPr>
        <p:spPr>
          <a:xfrm>
            <a:off x="3540729" y="4134386"/>
            <a:ext cx="430969" cy="434379"/>
          </a:xfrm>
          <a:prstGeom prst="rect">
            <a:avLst/>
          </a:prstGeom>
        </p:spPr>
        <p:txBody>
          <a:bodyPr/>
          <a:lstStyle>
            <a:lvl1pPr marL="0" indent="0" algn="l">
              <a:buNone/>
              <a:defRPr lang="en-US" sz="2800" b="1" kern="1200" dirty="0">
                <a:solidFill>
                  <a:srgbClr val="235789"/>
                </a:solidFill>
                <a:latin typeface="+mj-lt"/>
                <a:ea typeface="+mn-ea"/>
                <a:cs typeface="+mn-cs"/>
              </a:defRPr>
            </a:lvl1pPr>
          </a:lstStyle>
          <a:p>
            <a:pPr lvl="0"/>
            <a:r>
              <a:rPr lang="en-US"/>
              <a:t>X</a:t>
            </a:r>
          </a:p>
          <a:p>
            <a:pPr lvl="0"/>
            <a:endParaRPr lang="en-US"/>
          </a:p>
        </p:txBody>
      </p:sp>
      <p:sp>
        <p:nvSpPr>
          <p:cNvPr id="99" name="Text Placeholder 6">
            <a:extLst>
              <a:ext uri="{FF2B5EF4-FFF2-40B4-BE49-F238E27FC236}">
                <a16:creationId xmlns:a16="http://schemas.microsoft.com/office/drawing/2014/main" id="{82DA0426-E970-152C-1CB8-DF37E30F646A}"/>
              </a:ext>
            </a:extLst>
          </p:cNvPr>
          <p:cNvSpPr>
            <a:spLocks noGrp="1"/>
          </p:cNvSpPr>
          <p:nvPr userDrawn="1">
            <p:ph type="body" sz="quarter" idx="27" hasCustomPrompt="1"/>
          </p:nvPr>
        </p:nvSpPr>
        <p:spPr>
          <a:xfrm>
            <a:off x="3540729" y="5320853"/>
            <a:ext cx="430969" cy="434379"/>
          </a:xfrm>
          <a:prstGeom prst="rect">
            <a:avLst/>
          </a:prstGeom>
        </p:spPr>
        <p:txBody>
          <a:bodyPr/>
          <a:lstStyle>
            <a:lvl1pPr marL="0" indent="0" algn="l">
              <a:buNone/>
              <a:defRPr lang="en-US" sz="2800" b="1" kern="1200" dirty="0">
                <a:solidFill>
                  <a:srgbClr val="F3B700"/>
                </a:solidFill>
                <a:latin typeface="+mj-lt"/>
                <a:ea typeface="+mn-ea"/>
                <a:cs typeface="+mn-cs"/>
              </a:defRPr>
            </a:lvl1pPr>
          </a:lstStyle>
          <a:p>
            <a:pPr lvl="0"/>
            <a:r>
              <a:rPr lang="en-US"/>
              <a:t>X</a:t>
            </a:r>
          </a:p>
          <a:p>
            <a:pPr lvl="0"/>
            <a:endParaRPr lang="en-US"/>
          </a:p>
        </p:txBody>
      </p:sp>
      <p:sp>
        <p:nvSpPr>
          <p:cNvPr id="100" name="Text Placeholder 6">
            <a:extLst>
              <a:ext uri="{FF2B5EF4-FFF2-40B4-BE49-F238E27FC236}">
                <a16:creationId xmlns:a16="http://schemas.microsoft.com/office/drawing/2014/main" id="{EB65A11B-1757-32B6-8FBC-38C383F74724}"/>
              </a:ext>
            </a:extLst>
          </p:cNvPr>
          <p:cNvSpPr>
            <a:spLocks noGrp="1"/>
          </p:cNvSpPr>
          <p:nvPr userDrawn="1">
            <p:ph type="body" sz="quarter" idx="28" hasCustomPrompt="1"/>
          </p:nvPr>
        </p:nvSpPr>
        <p:spPr>
          <a:xfrm>
            <a:off x="3540729" y="6487969"/>
            <a:ext cx="430969" cy="434379"/>
          </a:xfrm>
          <a:prstGeom prst="rect">
            <a:avLst/>
          </a:prstGeom>
        </p:spPr>
        <p:txBody>
          <a:bodyPr/>
          <a:lstStyle>
            <a:lvl1pPr marL="0" indent="0" algn="l">
              <a:buNone/>
              <a:defRPr lang="en-US" sz="2800" b="1" kern="1200" dirty="0">
                <a:solidFill>
                  <a:srgbClr val="7FA267"/>
                </a:solidFill>
                <a:latin typeface="+mj-lt"/>
                <a:ea typeface="+mn-ea"/>
                <a:cs typeface="+mn-cs"/>
              </a:defRPr>
            </a:lvl1pPr>
          </a:lstStyle>
          <a:p>
            <a:pPr lvl="0"/>
            <a:r>
              <a:rPr lang="en-US"/>
              <a:t>X</a:t>
            </a:r>
          </a:p>
          <a:p>
            <a:pPr lvl="0"/>
            <a:endParaRPr lang="en-US"/>
          </a:p>
        </p:txBody>
      </p:sp>
    </p:spTree>
    <p:extLst>
      <p:ext uri="{BB962C8B-B14F-4D97-AF65-F5344CB8AC3E}">
        <p14:creationId xmlns:p14="http://schemas.microsoft.com/office/powerpoint/2010/main" val="4000720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0000" decel="8000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20000" decel="80000" fill="hold"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additive="base">
                                        <p:cTn id="12" dur="500" fill="hold"/>
                                        <p:tgtEl>
                                          <p:spTgt spid="37"/>
                                        </p:tgtEl>
                                        <p:attrNameLst>
                                          <p:attrName>ppt_x</p:attrName>
                                        </p:attrNameLst>
                                      </p:cBhvr>
                                      <p:tavLst>
                                        <p:tav tm="0">
                                          <p:val>
                                            <p:strVal val="1+#ppt_w/2"/>
                                          </p:val>
                                        </p:tav>
                                        <p:tav tm="100000">
                                          <p:val>
                                            <p:strVal val="#ppt_x"/>
                                          </p:val>
                                        </p:tav>
                                      </p:tavLst>
                                    </p:anim>
                                    <p:anim calcmode="lin" valueType="num">
                                      <p:cBhvr additive="base">
                                        <p:cTn id="13" dur="500" fill="hold"/>
                                        <p:tgtEl>
                                          <p:spTgt spid="3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20000" decel="80000"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0-#ppt_w/2"/>
                                          </p:val>
                                        </p:tav>
                                        <p:tav tm="100000">
                                          <p:val>
                                            <p:strVal val="#ppt_x"/>
                                          </p:val>
                                        </p:tav>
                                      </p:tavLst>
                                    </p:anim>
                                    <p:anim calcmode="lin" valueType="num">
                                      <p:cBhvr additive="base">
                                        <p:cTn id="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_2">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lvl1pPr>
              <a:defRPr sz="1200"/>
            </a:lvl1p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2583578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Graphic Option_5">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Oval 2">
            <a:extLst>
              <a:ext uri="{FF2B5EF4-FFF2-40B4-BE49-F238E27FC236}">
                <a16:creationId xmlns:a16="http://schemas.microsoft.com/office/drawing/2014/main" id="{7E0E311A-09AB-64B6-1ABB-E85F2C1E6DA4}"/>
              </a:ext>
            </a:extLst>
          </p:cNvPr>
          <p:cNvSpPr/>
          <p:nvPr userDrawn="1"/>
        </p:nvSpPr>
        <p:spPr>
          <a:xfrm>
            <a:off x="2981872" y="3967637"/>
            <a:ext cx="1808657" cy="4161092"/>
          </a:xfrm>
          <a:prstGeom prst="ellipse">
            <a:avLst/>
          </a:prstGeom>
          <a:noFill/>
          <a:ln w="28575">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Freeform 24">
            <a:extLst>
              <a:ext uri="{FF2B5EF4-FFF2-40B4-BE49-F238E27FC236}">
                <a16:creationId xmlns:a16="http://schemas.microsoft.com/office/drawing/2014/main" id="{67C20F41-614B-78DD-EE39-470CC86C2D8A}"/>
              </a:ext>
            </a:extLst>
          </p:cNvPr>
          <p:cNvSpPr>
            <a:spLocks/>
          </p:cNvSpPr>
          <p:nvPr userDrawn="1"/>
        </p:nvSpPr>
        <p:spPr bwMode="auto">
          <a:xfrm>
            <a:off x="3438003" y="7497786"/>
            <a:ext cx="898095" cy="1835469"/>
          </a:xfrm>
          <a:custGeom>
            <a:avLst/>
            <a:gdLst>
              <a:gd name="T0" fmla="*/ 206 w 670"/>
              <a:gd name="T1" fmla="*/ 595 h 595"/>
              <a:gd name="T2" fmla="*/ 141 w 670"/>
              <a:gd name="T3" fmla="*/ 557 h 595"/>
              <a:gd name="T4" fmla="*/ 13 w 670"/>
              <a:gd name="T5" fmla="*/ 335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5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6" y="0"/>
                </a:cubicBezTo>
                <a:cubicBezTo>
                  <a:pt x="463" y="0"/>
                  <a:pt x="463" y="0"/>
                  <a:pt x="463" y="0"/>
                </a:cubicBezTo>
                <a:cubicBezTo>
                  <a:pt x="490" y="0"/>
                  <a:pt x="515" y="14"/>
                  <a:pt x="528" y="38"/>
                </a:cubicBezTo>
                <a:cubicBezTo>
                  <a:pt x="656" y="260"/>
                  <a:pt x="656" y="260"/>
                  <a:pt x="656" y="260"/>
                </a:cubicBezTo>
                <a:cubicBezTo>
                  <a:pt x="670" y="283"/>
                  <a:pt x="670" y="312"/>
                  <a:pt x="656" y="335"/>
                </a:cubicBezTo>
                <a:cubicBezTo>
                  <a:pt x="528" y="557"/>
                  <a:pt x="528" y="557"/>
                  <a:pt x="528" y="557"/>
                </a:cubicBezTo>
                <a:cubicBezTo>
                  <a:pt x="515" y="580"/>
                  <a:pt x="490" y="595"/>
                  <a:pt x="463" y="595"/>
                </a:cubicBezTo>
                <a:lnTo>
                  <a:pt x="206" y="595"/>
                </a:lnTo>
                <a:close/>
              </a:path>
            </a:pathLst>
          </a:custGeom>
          <a:solidFill>
            <a:schemeClr val="accent4"/>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Freeform 26">
            <a:extLst>
              <a:ext uri="{FF2B5EF4-FFF2-40B4-BE49-F238E27FC236}">
                <a16:creationId xmlns:a16="http://schemas.microsoft.com/office/drawing/2014/main" id="{744C308F-0D71-E4B5-9893-8F98547B49AD}"/>
              </a:ext>
            </a:extLst>
          </p:cNvPr>
          <p:cNvSpPr>
            <a:spLocks/>
          </p:cNvSpPr>
          <p:nvPr userDrawn="1"/>
        </p:nvSpPr>
        <p:spPr bwMode="auto">
          <a:xfrm>
            <a:off x="3438003" y="2760503"/>
            <a:ext cx="898095" cy="1835469"/>
          </a:xfrm>
          <a:custGeom>
            <a:avLst/>
            <a:gdLst>
              <a:gd name="T0" fmla="*/ 206 w 670"/>
              <a:gd name="T1" fmla="*/ 595 h 595"/>
              <a:gd name="T2" fmla="*/ 141 w 670"/>
              <a:gd name="T3" fmla="*/ 557 h 595"/>
              <a:gd name="T4" fmla="*/ 13 w 670"/>
              <a:gd name="T5" fmla="*/ 336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6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1"/>
                  <a:pt x="141" y="557"/>
                </a:cubicBezTo>
                <a:cubicBezTo>
                  <a:pt x="13" y="336"/>
                  <a:pt x="13" y="336"/>
                  <a:pt x="13" y="336"/>
                </a:cubicBezTo>
                <a:cubicBezTo>
                  <a:pt x="0" y="312"/>
                  <a:pt x="0" y="283"/>
                  <a:pt x="13" y="260"/>
                </a:cubicBezTo>
                <a:cubicBezTo>
                  <a:pt x="141" y="38"/>
                  <a:pt x="141" y="38"/>
                  <a:pt x="141" y="38"/>
                </a:cubicBezTo>
                <a:cubicBezTo>
                  <a:pt x="155" y="15"/>
                  <a:pt x="180" y="0"/>
                  <a:pt x="206" y="0"/>
                </a:cubicBezTo>
                <a:cubicBezTo>
                  <a:pt x="463" y="0"/>
                  <a:pt x="463" y="0"/>
                  <a:pt x="463" y="0"/>
                </a:cubicBezTo>
                <a:cubicBezTo>
                  <a:pt x="490" y="0"/>
                  <a:pt x="515" y="15"/>
                  <a:pt x="528" y="38"/>
                </a:cubicBezTo>
                <a:cubicBezTo>
                  <a:pt x="656" y="260"/>
                  <a:pt x="656" y="260"/>
                  <a:pt x="656" y="260"/>
                </a:cubicBezTo>
                <a:cubicBezTo>
                  <a:pt x="670" y="283"/>
                  <a:pt x="670" y="312"/>
                  <a:pt x="656" y="336"/>
                </a:cubicBezTo>
                <a:cubicBezTo>
                  <a:pt x="528" y="557"/>
                  <a:pt x="528" y="557"/>
                  <a:pt x="528" y="557"/>
                </a:cubicBezTo>
                <a:cubicBezTo>
                  <a:pt x="515" y="581"/>
                  <a:pt x="490" y="595"/>
                  <a:pt x="463" y="595"/>
                </a:cubicBezTo>
                <a:lnTo>
                  <a:pt x="206" y="595"/>
                </a:lnTo>
                <a:close/>
              </a:path>
            </a:pathLst>
          </a:custGeom>
          <a:solidFill>
            <a:schemeClr val="accent1"/>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Freeform 28">
            <a:extLst>
              <a:ext uri="{FF2B5EF4-FFF2-40B4-BE49-F238E27FC236}">
                <a16:creationId xmlns:a16="http://schemas.microsoft.com/office/drawing/2014/main" id="{E374A7DC-ED8D-5DDB-8834-1042CC1A5E0B}"/>
              </a:ext>
            </a:extLst>
          </p:cNvPr>
          <p:cNvSpPr>
            <a:spLocks/>
          </p:cNvSpPr>
          <p:nvPr userDrawn="1"/>
        </p:nvSpPr>
        <p:spPr bwMode="auto">
          <a:xfrm>
            <a:off x="2546707" y="6322590"/>
            <a:ext cx="898095" cy="1835469"/>
          </a:xfrm>
          <a:custGeom>
            <a:avLst/>
            <a:gdLst>
              <a:gd name="T0" fmla="*/ 207 w 670"/>
              <a:gd name="T1" fmla="*/ 595 h 595"/>
              <a:gd name="T2" fmla="*/ 141 w 670"/>
              <a:gd name="T3" fmla="*/ 557 h 595"/>
              <a:gd name="T4" fmla="*/ 13 w 670"/>
              <a:gd name="T5" fmla="*/ 335 h 595"/>
              <a:gd name="T6" fmla="*/ 13 w 670"/>
              <a:gd name="T7" fmla="*/ 260 h 595"/>
              <a:gd name="T8" fmla="*/ 141 w 670"/>
              <a:gd name="T9" fmla="*/ 38 h 595"/>
              <a:gd name="T10" fmla="*/ 207 w 670"/>
              <a:gd name="T11" fmla="*/ 0 h 595"/>
              <a:gd name="T12" fmla="*/ 463 w 670"/>
              <a:gd name="T13" fmla="*/ 0 h 595"/>
              <a:gd name="T14" fmla="*/ 528 w 670"/>
              <a:gd name="T15" fmla="*/ 38 h 595"/>
              <a:gd name="T16" fmla="*/ 656 w 670"/>
              <a:gd name="T17" fmla="*/ 259 h 595"/>
              <a:gd name="T18" fmla="*/ 656 w 670"/>
              <a:gd name="T19" fmla="*/ 335 h 595"/>
              <a:gd name="T20" fmla="*/ 528 w 670"/>
              <a:gd name="T21" fmla="*/ 557 h 595"/>
              <a:gd name="T22" fmla="*/ 463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7" y="0"/>
                </a:cubicBezTo>
                <a:cubicBezTo>
                  <a:pt x="463" y="0"/>
                  <a:pt x="463" y="0"/>
                  <a:pt x="463" y="0"/>
                </a:cubicBezTo>
                <a:cubicBezTo>
                  <a:pt x="490" y="0"/>
                  <a:pt x="515" y="14"/>
                  <a:pt x="528" y="38"/>
                </a:cubicBezTo>
                <a:cubicBezTo>
                  <a:pt x="656" y="259"/>
                  <a:pt x="656" y="259"/>
                  <a:pt x="656" y="259"/>
                </a:cubicBezTo>
                <a:cubicBezTo>
                  <a:pt x="670" y="283"/>
                  <a:pt x="670" y="312"/>
                  <a:pt x="656" y="335"/>
                </a:cubicBezTo>
                <a:cubicBezTo>
                  <a:pt x="528" y="557"/>
                  <a:pt x="528" y="557"/>
                  <a:pt x="528" y="557"/>
                </a:cubicBezTo>
                <a:cubicBezTo>
                  <a:pt x="515" y="580"/>
                  <a:pt x="490" y="595"/>
                  <a:pt x="463" y="595"/>
                </a:cubicBezTo>
                <a:cubicBezTo>
                  <a:pt x="207" y="595"/>
                  <a:pt x="207" y="595"/>
                  <a:pt x="207" y="595"/>
                </a:cubicBezTo>
                <a:close/>
              </a:path>
            </a:pathLst>
          </a:custGeom>
          <a:solidFill>
            <a:schemeClr val="accent5"/>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Freeform 30">
            <a:extLst>
              <a:ext uri="{FF2B5EF4-FFF2-40B4-BE49-F238E27FC236}">
                <a16:creationId xmlns:a16="http://schemas.microsoft.com/office/drawing/2014/main" id="{E46B1545-7907-ABB6-7A3E-F2A5A8E23F9C}"/>
              </a:ext>
            </a:extLst>
          </p:cNvPr>
          <p:cNvSpPr>
            <a:spLocks/>
          </p:cNvSpPr>
          <p:nvPr userDrawn="1"/>
        </p:nvSpPr>
        <p:spPr bwMode="auto">
          <a:xfrm>
            <a:off x="4327599" y="3947431"/>
            <a:ext cx="898095" cy="1835469"/>
          </a:xfrm>
          <a:custGeom>
            <a:avLst/>
            <a:gdLst>
              <a:gd name="T0" fmla="*/ 207 w 670"/>
              <a:gd name="T1" fmla="*/ 595 h 595"/>
              <a:gd name="T2" fmla="*/ 142 w 670"/>
              <a:gd name="T3" fmla="*/ 557 h 595"/>
              <a:gd name="T4" fmla="*/ 14 w 670"/>
              <a:gd name="T5" fmla="*/ 335 h 595"/>
              <a:gd name="T6" fmla="*/ 14 w 670"/>
              <a:gd name="T7" fmla="*/ 260 h 595"/>
              <a:gd name="T8" fmla="*/ 142 w 670"/>
              <a:gd name="T9" fmla="*/ 38 h 595"/>
              <a:gd name="T10" fmla="*/ 207 w 670"/>
              <a:gd name="T11" fmla="*/ 0 h 595"/>
              <a:gd name="T12" fmla="*/ 463 w 670"/>
              <a:gd name="T13" fmla="*/ 0 h 595"/>
              <a:gd name="T14" fmla="*/ 529 w 670"/>
              <a:gd name="T15" fmla="*/ 38 h 595"/>
              <a:gd name="T16" fmla="*/ 657 w 670"/>
              <a:gd name="T17" fmla="*/ 260 h 595"/>
              <a:gd name="T18" fmla="*/ 657 w 670"/>
              <a:gd name="T19" fmla="*/ 335 h 595"/>
              <a:gd name="T20" fmla="*/ 529 w 670"/>
              <a:gd name="T21" fmla="*/ 557 h 595"/>
              <a:gd name="T22" fmla="*/ 464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2" y="557"/>
                </a:cubicBezTo>
                <a:cubicBezTo>
                  <a:pt x="14" y="335"/>
                  <a:pt x="14" y="335"/>
                  <a:pt x="14" y="335"/>
                </a:cubicBezTo>
                <a:cubicBezTo>
                  <a:pt x="0" y="312"/>
                  <a:pt x="0" y="283"/>
                  <a:pt x="14" y="260"/>
                </a:cubicBezTo>
                <a:cubicBezTo>
                  <a:pt x="142" y="38"/>
                  <a:pt x="142" y="38"/>
                  <a:pt x="142" y="38"/>
                </a:cubicBezTo>
                <a:cubicBezTo>
                  <a:pt x="155" y="15"/>
                  <a:pt x="180" y="0"/>
                  <a:pt x="207" y="0"/>
                </a:cubicBezTo>
                <a:cubicBezTo>
                  <a:pt x="463" y="0"/>
                  <a:pt x="463" y="0"/>
                  <a:pt x="463" y="0"/>
                </a:cubicBezTo>
                <a:cubicBezTo>
                  <a:pt x="490" y="0"/>
                  <a:pt x="515" y="15"/>
                  <a:pt x="529" y="38"/>
                </a:cubicBezTo>
                <a:cubicBezTo>
                  <a:pt x="657" y="260"/>
                  <a:pt x="657" y="260"/>
                  <a:pt x="657" y="260"/>
                </a:cubicBezTo>
                <a:cubicBezTo>
                  <a:pt x="670" y="283"/>
                  <a:pt x="670" y="312"/>
                  <a:pt x="657" y="335"/>
                </a:cubicBezTo>
                <a:cubicBezTo>
                  <a:pt x="529" y="557"/>
                  <a:pt x="529" y="557"/>
                  <a:pt x="529" y="557"/>
                </a:cubicBezTo>
                <a:cubicBezTo>
                  <a:pt x="515" y="580"/>
                  <a:pt x="490" y="595"/>
                  <a:pt x="464" y="595"/>
                </a:cubicBezTo>
                <a:cubicBezTo>
                  <a:pt x="207" y="595"/>
                  <a:pt x="207" y="595"/>
                  <a:pt x="207" y="595"/>
                </a:cubicBezTo>
                <a:close/>
              </a:path>
            </a:pathLst>
          </a:custGeom>
          <a:solidFill>
            <a:schemeClr val="accent2"/>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Freeform 33">
            <a:extLst>
              <a:ext uri="{FF2B5EF4-FFF2-40B4-BE49-F238E27FC236}">
                <a16:creationId xmlns:a16="http://schemas.microsoft.com/office/drawing/2014/main" id="{0941FA54-E4E5-8192-B491-B501468C849C}"/>
              </a:ext>
            </a:extLst>
          </p:cNvPr>
          <p:cNvSpPr>
            <a:spLocks/>
          </p:cNvSpPr>
          <p:nvPr userDrawn="1"/>
        </p:nvSpPr>
        <p:spPr bwMode="auto">
          <a:xfrm>
            <a:off x="2547840" y="3946127"/>
            <a:ext cx="898095" cy="1838077"/>
          </a:xfrm>
          <a:custGeom>
            <a:avLst/>
            <a:gdLst>
              <a:gd name="T0" fmla="*/ 206 w 670"/>
              <a:gd name="T1" fmla="*/ 595 h 596"/>
              <a:gd name="T2" fmla="*/ 141 w 670"/>
              <a:gd name="T3" fmla="*/ 557 h 596"/>
              <a:gd name="T4" fmla="*/ 13 w 670"/>
              <a:gd name="T5" fmla="*/ 335 h 596"/>
              <a:gd name="T6" fmla="*/ 14 w 670"/>
              <a:gd name="T7" fmla="*/ 259 h 596"/>
              <a:gd name="T8" fmla="*/ 142 w 670"/>
              <a:gd name="T9" fmla="*/ 38 h 596"/>
              <a:gd name="T10" fmla="*/ 208 w 670"/>
              <a:gd name="T11" fmla="*/ 0 h 596"/>
              <a:gd name="T12" fmla="*/ 464 w 670"/>
              <a:gd name="T13" fmla="*/ 1 h 596"/>
              <a:gd name="T14" fmla="*/ 529 w 670"/>
              <a:gd name="T15" fmla="*/ 39 h 596"/>
              <a:gd name="T16" fmla="*/ 657 w 670"/>
              <a:gd name="T17" fmla="*/ 261 h 596"/>
              <a:gd name="T18" fmla="*/ 656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5"/>
                  <a:pt x="13" y="335"/>
                  <a:pt x="13" y="335"/>
                </a:cubicBezTo>
                <a:cubicBezTo>
                  <a:pt x="0" y="311"/>
                  <a:pt x="0" y="282"/>
                  <a:pt x="14" y="259"/>
                </a:cubicBezTo>
                <a:cubicBezTo>
                  <a:pt x="142" y="38"/>
                  <a:pt x="142" y="38"/>
                  <a:pt x="142" y="38"/>
                </a:cubicBezTo>
                <a:cubicBezTo>
                  <a:pt x="156" y="15"/>
                  <a:pt x="181" y="0"/>
                  <a:pt x="208" y="0"/>
                </a:cubicBezTo>
                <a:cubicBezTo>
                  <a:pt x="464" y="1"/>
                  <a:pt x="464" y="1"/>
                  <a:pt x="464" y="1"/>
                </a:cubicBezTo>
                <a:cubicBezTo>
                  <a:pt x="491" y="1"/>
                  <a:pt x="516" y="16"/>
                  <a:pt x="529" y="39"/>
                </a:cubicBezTo>
                <a:cubicBezTo>
                  <a:pt x="657" y="261"/>
                  <a:pt x="657" y="261"/>
                  <a:pt x="657" y="261"/>
                </a:cubicBezTo>
                <a:cubicBezTo>
                  <a:pt x="670" y="285"/>
                  <a:pt x="670" y="314"/>
                  <a:pt x="656" y="337"/>
                </a:cubicBezTo>
                <a:cubicBezTo>
                  <a:pt x="528" y="558"/>
                  <a:pt x="528" y="558"/>
                  <a:pt x="528" y="558"/>
                </a:cubicBezTo>
                <a:cubicBezTo>
                  <a:pt x="514" y="581"/>
                  <a:pt x="489" y="596"/>
                  <a:pt x="462" y="596"/>
                </a:cubicBezTo>
                <a:lnTo>
                  <a:pt x="206" y="595"/>
                </a:lnTo>
                <a:close/>
              </a:path>
            </a:pathLst>
          </a:custGeom>
          <a:solidFill>
            <a:schemeClr val="accent6"/>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Freeform 35">
            <a:extLst>
              <a:ext uri="{FF2B5EF4-FFF2-40B4-BE49-F238E27FC236}">
                <a16:creationId xmlns:a16="http://schemas.microsoft.com/office/drawing/2014/main" id="{BA9E0F85-CD8D-D9F0-3B4C-36628896DF39}"/>
              </a:ext>
            </a:extLst>
          </p:cNvPr>
          <p:cNvSpPr>
            <a:spLocks/>
          </p:cNvSpPr>
          <p:nvPr userDrawn="1"/>
        </p:nvSpPr>
        <p:spPr bwMode="auto">
          <a:xfrm>
            <a:off x="4326466" y="6321286"/>
            <a:ext cx="898095" cy="1838077"/>
          </a:xfrm>
          <a:custGeom>
            <a:avLst/>
            <a:gdLst>
              <a:gd name="T0" fmla="*/ 206 w 670"/>
              <a:gd name="T1" fmla="*/ 595 h 596"/>
              <a:gd name="T2" fmla="*/ 141 w 670"/>
              <a:gd name="T3" fmla="*/ 557 h 596"/>
              <a:gd name="T4" fmla="*/ 13 w 670"/>
              <a:gd name="T5" fmla="*/ 334 h 596"/>
              <a:gd name="T6" fmla="*/ 14 w 670"/>
              <a:gd name="T7" fmla="*/ 259 h 596"/>
              <a:gd name="T8" fmla="*/ 143 w 670"/>
              <a:gd name="T9" fmla="*/ 37 h 596"/>
              <a:gd name="T10" fmla="*/ 208 w 670"/>
              <a:gd name="T11" fmla="*/ 0 h 596"/>
              <a:gd name="T12" fmla="*/ 464 w 670"/>
              <a:gd name="T13" fmla="*/ 1 h 596"/>
              <a:gd name="T14" fmla="*/ 529 w 670"/>
              <a:gd name="T15" fmla="*/ 39 h 596"/>
              <a:gd name="T16" fmla="*/ 657 w 670"/>
              <a:gd name="T17" fmla="*/ 261 h 596"/>
              <a:gd name="T18" fmla="*/ 657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4"/>
                  <a:pt x="13" y="334"/>
                  <a:pt x="13" y="334"/>
                </a:cubicBezTo>
                <a:cubicBezTo>
                  <a:pt x="0" y="311"/>
                  <a:pt x="0" y="282"/>
                  <a:pt x="14" y="259"/>
                </a:cubicBezTo>
                <a:cubicBezTo>
                  <a:pt x="143" y="37"/>
                  <a:pt x="143" y="37"/>
                  <a:pt x="143" y="37"/>
                </a:cubicBezTo>
                <a:cubicBezTo>
                  <a:pt x="156" y="14"/>
                  <a:pt x="181" y="0"/>
                  <a:pt x="208" y="0"/>
                </a:cubicBezTo>
                <a:cubicBezTo>
                  <a:pt x="464" y="1"/>
                  <a:pt x="464" y="1"/>
                  <a:pt x="464" y="1"/>
                </a:cubicBezTo>
                <a:cubicBezTo>
                  <a:pt x="491" y="1"/>
                  <a:pt x="516" y="16"/>
                  <a:pt x="529" y="39"/>
                </a:cubicBezTo>
                <a:cubicBezTo>
                  <a:pt x="657" y="261"/>
                  <a:pt x="657" y="261"/>
                  <a:pt x="657" y="261"/>
                </a:cubicBezTo>
                <a:cubicBezTo>
                  <a:pt x="670" y="284"/>
                  <a:pt x="670" y="313"/>
                  <a:pt x="657" y="337"/>
                </a:cubicBezTo>
                <a:cubicBezTo>
                  <a:pt x="528" y="558"/>
                  <a:pt x="528" y="558"/>
                  <a:pt x="528" y="558"/>
                </a:cubicBezTo>
                <a:cubicBezTo>
                  <a:pt x="514" y="581"/>
                  <a:pt x="489" y="596"/>
                  <a:pt x="462" y="596"/>
                </a:cubicBezTo>
                <a:lnTo>
                  <a:pt x="206" y="595"/>
                </a:lnTo>
                <a:close/>
              </a:path>
            </a:pathLst>
          </a:custGeom>
          <a:solidFill>
            <a:schemeClr val="accent3"/>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Freeform 32">
            <a:extLst>
              <a:ext uri="{FF2B5EF4-FFF2-40B4-BE49-F238E27FC236}">
                <a16:creationId xmlns:a16="http://schemas.microsoft.com/office/drawing/2014/main" id="{AE8696B4-6C6E-C2B9-0B35-B783E40F427D}"/>
              </a:ext>
            </a:extLst>
          </p:cNvPr>
          <p:cNvSpPr>
            <a:spLocks/>
          </p:cNvSpPr>
          <p:nvPr userDrawn="1"/>
        </p:nvSpPr>
        <p:spPr bwMode="auto">
          <a:xfrm>
            <a:off x="3245918" y="4761530"/>
            <a:ext cx="1280565" cy="2569396"/>
          </a:xfrm>
          <a:custGeom>
            <a:avLst/>
            <a:gdLst>
              <a:gd name="T0" fmla="*/ 951 w 955"/>
              <a:gd name="T1" fmla="*/ 406 h 833"/>
              <a:gd name="T2" fmla="*/ 726 w 955"/>
              <a:gd name="T3" fmla="*/ 13 h 833"/>
              <a:gd name="T4" fmla="*/ 705 w 955"/>
              <a:gd name="T5" fmla="*/ 2 h 833"/>
              <a:gd name="T6" fmla="*/ 253 w 955"/>
              <a:gd name="T7" fmla="*/ 0 h 833"/>
              <a:gd name="T8" fmla="*/ 232 w 955"/>
              <a:gd name="T9" fmla="*/ 12 h 833"/>
              <a:gd name="T10" fmla="*/ 4 w 955"/>
              <a:gd name="T11" fmla="*/ 403 h 833"/>
              <a:gd name="T12" fmla="*/ 4 w 955"/>
              <a:gd name="T13" fmla="*/ 427 h 833"/>
              <a:gd name="T14" fmla="*/ 229 w 955"/>
              <a:gd name="T15" fmla="*/ 820 h 833"/>
              <a:gd name="T16" fmla="*/ 250 w 955"/>
              <a:gd name="T17" fmla="*/ 832 h 833"/>
              <a:gd name="T18" fmla="*/ 703 w 955"/>
              <a:gd name="T19" fmla="*/ 833 h 833"/>
              <a:gd name="T20" fmla="*/ 703 w 955"/>
              <a:gd name="T21" fmla="*/ 833 h 833"/>
              <a:gd name="T22" fmla="*/ 723 w 955"/>
              <a:gd name="T23" fmla="*/ 821 h 833"/>
              <a:gd name="T24" fmla="*/ 951 w 955"/>
              <a:gd name="T25" fmla="*/ 430 h 833"/>
              <a:gd name="T26" fmla="*/ 951 w 955"/>
              <a:gd name="T27" fmla="*/ 40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33">
                <a:moveTo>
                  <a:pt x="951" y="406"/>
                </a:moveTo>
                <a:cubicBezTo>
                  <a:pt x="726" y="13"/>
                  <a:pt x="726" y="13"/>
                  <a:pt x="726" y="13"/>
                </a:cubicBezTo>
                <a:cubicBezTo>
                  <a:pt x="722" y="6"/>
                  <a:pt x="714" y="2"/>
                  <a:pt x="705" y="2"/>
                </a:cubicBezTo>
                <a:cubicBezTo>
                  <a:pt x="253" y="0"/>
                  <a:pt x="253" y="0"/>
                  <a:pt x="253" y="0"/>
                </a:cubicBezTo>
                <a:cubicBezTo>
                  <a:pt x="244" y="0"/>
                  <a:pt x="236" y="4"/>
                  <a:pt x="232" y="12"/>
                </a:cubicBezTo>
                <a:cubicBezTo>
                  <a:pt x="4" y="403"/>
                  <a:pt x="4" y="403"/>
                  <a:pt x="4" y="403"/>
                </a:cubicBezTo>
                <a:cubicBezTo>
                  <a:pt x="0" y="410"/>
                  <a:pt x="0" y="419"/>
                  <a:pt x="4" y="427"/>
                </a:cubicBezTo>
                <a:cubicBezTo>
                  <a:pt x="229" y="820"/>
                  <a:pt x="229" y="820"/>
                  <a:pt x="229" y="820"/>
                </a:cubicBezTo>
                <a:cubicBezTo>
                  <a:pt x="233" y="827"/>
                  <a:pt x="241" y="831"/>
                  <a:pt x="250" y="832"/>
                </a:cubicBezTo>
                <a:cubicBezTo>
                  <a:pt x="703" y="833"/>
                  <a:pt x="703" y="833"/>
                  <a:pt x="703" y="833"/>
                </a:cubicBezTo>
                <a:cubicBezTo>
                  <a:pt x="703" y="833"/>
                  <a:pt x="703" y="833"/>
                  <a:pt x="703" y="833"/>
                </a:cubicBezTo>
                <a:cubicBezTo>
                  <a:pt x="711" y="833"/>
                  <a:pt x="719" y="829"/>
                  <a:pt x="723" y="821"/>
                </a:cubicBezTo>
                <a:cubicBezTo>
                  <a:pt x="951" y="430"/>
                  <a:pt x="951" y="430"/>
                  <a:pt x="951" y="430"/>
                </a:cubicBezTo>
                <a:cubicBezTo>
                  <a:pt x="955" y="423"/>
                  <a:pt x="955" y="414"/>
                  <a:pt x="951" y="406"/>
                </a:cubicBezTo>
                <a:close/>
              </a:path>
            </a:pathLst>
          </a:custGeom>
          <a:solidFill>
            <a:schemeClr val="bg2">
              <a:lumMod val="8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Text Placeholder 6">
            <a:extLst>
              <a:ext uri="{FF2B5EF4-FFF2-40B4-BE49-F238E27FC236}">
                <a16:creationId xmlns:a16="http://schemas.microsoft.com/office/drawing/2014/main" id="{42B3C2FE-C421-2E63-1D7C-E74C447F4AA6}"/>
              </a:ext>
            </a:extLst>
          </p:cNvPr>
          <p:cNvSpPr>
            <a:spLocks noGrp="1"/>
          </p:cNvSpPr>
          <p:nvPr>
            <p:ph type="body" sz="quarter" idx="13" hasCustomPrompt="1"/>
          </p:nvPr>
        </p:nvSpPr>
        <p:spPr>
          <a:xfrm>
            <a:off x="1177418" y="2796934"/>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4" name="Text Placeholder 6">
            <a:extLst>
              <a:ext uri="{FF2B5EF4-FFF2-40B4-BE49-F238E27FC236}">
                <a16:creationId xmlns:a16="http://schemas.microsoft.com/office/drawing/2014/main" id="{15B2CA24-64A5-7A14-7EE9-FA058C26FF04}"/>
              </a:ext>
            </a:extLst>
          </p:cNvPr>
          <p:cNvSpPr>
            <a:spLocks noGrp="1"/>
          </p:cNvSpPr>
          <p:nvPr>
            <p:ph type="body" sz="quarter" idx="14" hasCustomPrompt="1"/>
          </p:nvPr>
        </p:nvSpPr>
        <p:spPr>
          <a:xfrm>
            <a:off x="1529869" y="2463158"/>
            <a:ext cx="1844933" cy="313688"/>
          </a:xfrm>
          <a:prstGeom prst="rect">
            <a:avLst/>
          </a:prstGeom>
        </p:spPr>
        <p:txBody>
          <a:bodyPr>
            <a:noAutofit/>
          </a:bodyPr>
          <a:lstStyle>
            <a:lvl1pPr marL="0" indent="0" algn="r">
              <a:buNone/>
              <a:defRPr sz="893" b="1">
                <a:solidFill>
                  <a:srgbClr val="F7921E"/>
                </a:solidFill>
              </a:defRPr>
            </a:lvl1pPr>
          </a:lstStyle>
          <a:p>
            <a:pPr lvl="0"/>
            <a:r>
              <a:rPr lang="en-US"/>
              <a:t>TITLE GOES HERE</a:t>
            </a:r>
            <a:br>
              <a:rPr lang="en-US"/>
            </a:br>
            <a:endParaRPr lang="en-US"/>
          </a:p>
        </p:txBody>
      </p:sp>
      <p:sp>
        <p:nvSpPr>
          <p:cNvPr id="105" name="Text Placeholder 6">
            <a:extLst>
              <a:ext uri="{FF2B5EF4-FFF2-40B4-BE49-F238E27FC236}">
                <a16:creationId xmlns:a16="http://schemas.microsoft.com/office/drawing/2014/main" id="{3D254318-A216-C4A8-BF50-010562FC51F4}"/>
              </a:ext>
            </a:extLst>
          </p:cNvPr>
          <p:cNvSpPr>
            <a:spLocks noGrp="1"/>
          </p:cNvSpPr>
          <p:nvPr>
            <p:ph type="body" sz="quarter" idx="15" hasCustomPrompt="1"/>
          </p:nvPr>
        </p:nvSpPr>
        <p:spPr>
          <a:xfrm>
            <a:off x="292547" y="4734779"/>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6" name="Text Placeholder 6">
            <a:extLst>
              <a:ext uri="{FF2B5EF4-FFF2-40B4-BE49-F238E27FC236}">
                <a16:creationId xmlns:a16="http://schemas.microsoft.com/office/drawing/2014/main" id="{25AF95A9-D860-3AC6-9E22-1B00AD929348}"/>
              </a:ext>
            </a:extLst>
          </p:cNvPr>
          <p:cNvSpPr>
            <a:spLocks noGrp="1"/>
          </p:cNvSpPr>
          <p:nvPr>
            <p:ph type="body" sz="quarter" idx="16" hasCustomPrompt="1"/>
          </p:nvPr>
        </p:nvSpPr>
        <p:spPr>
          <a:xfrm>
            <a:off x="644997" y="4401003"/>
            <a:ext cx="1844933" cy="313688"/>
          </a:xfrm>
          <a:prstGeom prst="rect">
            <a:avLst/>
          </a:prstGeom>
        </p:spPr>
        <p:txBody>
          <a:bodyPr>
            <a:noAutofit/>
          </a:bodyPr>
          <a:lstStyle>
            <a:lvl1pPr marL="0" indent="0" algn="r">
              <a:buNone/>
              <a:defRPr sz="893" b="1">
                <a:solidFill>
                  <a:srgbClr val="90C3C8"/>
                </a:solidFill>
              </a:defRPr>
            </a:lvl1pPr>
          </a:lstStyle>
          <a:p>
            <a:pPr lvl="0"/>
            <a:r>
              <a:rPr lang="en-US"/>
              <a:t>TITLE GOES HERE</a:t>
            </a:r>
            <a:br>
              <a:rPr lang="en-US"/>
            </a:br>
            <a:endParaRPr lang="en-US"/>
          </a:p>
        </p:txBody>
      </p:sp>
      <p:sp>
        <p:nvSpPr>
          <p:cNvPr id="107" name="Text Placeholder 6">
            <a:extLst>
              <a:ext uri="{FF2B5EF4-FFF2-40B4-BE49-F238E27FC236}">
                <a16:creationId xmlns:a16="http://schemas.microsoft.com/office/drawing/2014/main" id="{49E891D4-6833-C44B-C9FC-5E1DA2A3CCC9}"/>
              </a:ext>
            </a:extLst>
          </p:cNvPr>
          <p:cNvSpPr>
            <a:spLocks noGrp="1"/>
          </p:cNvSpPr>
          <p:nvPr>
            <p:ph type="body" sz="quarter" idx="17" hasCustomPrompt="1"/>
          </p:nvPr>
        </p:nvSpPr>
        <p:spPr>
          <a:xfrm>
            <a:off x="292547" y="7123181"/>
            <a:ext cx="2197383" cy="637089"/>
          </a:xfrm>
          <a:prstGeom prst="rect">
            <a:avLst/>
          </a:prstGeom>
        </p:spPr>
        <p:txBody>
          <a:bodyPr/>
          <a:lstStyle>
            <a:lvl1pPr marL="0" indent="0" algn="r">
              <a:buNone/>
              <a:defRPr sz="765" b="0"/>
            </a:lvl1pPr>
          </a:lstStyle>
          <a:p>
            <a:pPr lvl="0"/>
            <a:r>
              <a:rPr lang="en-US"/>
              <a:t>This is a sample text. You simply add your own text and description here. </a:t>
            </a:r>
          </a:p>
          <a:p>
            <a:pPr lvl="0"/>
            <a:endParaRPr lang="en-US"/>
          </a:p>
        </p:txBody>
      </p:sp>
      <p:sp>
        <p:nvSpPr>
          <p:cNvPr id="108" name="Text Placeholder 6">
            <a:extLst>
              <a:ext uri="{FF2B5EF4-FFF2-40B4-BE49-F238E27FC236}">
                <a16:creationId xmlns:a16="http://schemas.microsoft.com/office/drawing/2014/main" id="{61EF65B5-30B6-343E-D53D-F890EA3458C3}"/>
              </a:ext>
            </a:extLst>
          </p:cNvPr>
          <p:cNvSpPr>
            <a:spLocks noGrp="1"/>
          </p:cNvSpPr>
          <p:nvPr>
            <p:ph type="body" sz="quarter" idx="18" hasCustomPrompt="1"/>
          </p:nvPr>
        </p:nvSpPr>
        <p:spPr>
          <a:xfrm>
            <a:off x="644997" y="6789405"/>
            <a:ext cx="1844933" cy="313688"/>
          </a:xfrm>
          <a:prstGeom prst="rect">
            <a:avLst/>
          </a:prstGeom>
        </p:spPr>
        <p:txBody>
          <a:bodyPr>
            <a:noAutofit/>
          </a:bodyPr>
          <a:lstStyle>
            <a:lvl1pPr marL="0" indent="0" algn="r">
              <a:buNone/>
              <a:defRPr sz="893" b="1">
                <a:solidFill>
                  <a:srgbClr val="A72608"/>
                </a:solidFill>
              </a:defRPr>
            </a:lvl1pPr>
          </a:lstStyle>
          <a:p>
            <a:pPr lvl="0"/>
            <a:r>
              <a:rPr lang="en-US"/>
              <a:t>TITLE GOES HERE</a:t>
            </a:r>
            <a:br>
              <a:rPr lang="en-US"/>
            </a:br>
            <a:endParaRPr lang="en-US"/>
          </a:p>
        </p:txBody>
      </p:sp>
      <p:sp>
        <p:nvSpPr>
          <p:cNvPr id="115" name="Text Placeholder 6">
            <a:extLst>
              <a:ext uri="{FF2B5EF4-FFF2-40B4-BE49-F238E27FC236}">
                <a16:creationId xmlns:a16="http://schemas.microsoft.com/office/drawing/2014/main" id="{74B08506-7B90-1393-C4BE-A7D504C072C0}"/>
              </a:ext>
            </a:extLst>
          </p:cNvPr>
          <p:cNvSpPr>
            <a:spLocks noGrp="1"/>
          </p:cNvSpPr>
          <p:nvPr>
            <p:ph type="body" sz="quarter" idx="19" hasCustomPrompt="1"/>
          </p:nvPr>
        </p:nvSpPr>
        <p:spPr>
          <a:xfrm>
            <a:off x="5309642" y="4653585"/>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16" name="Text Placeholder 6">
            <a:extLst>
              <a:ext uri="{FF2B5EF4-FFF2-40B4-BE49-F238E27FC236}">
                <a16:creationId xmlns:a16="http://schemas.microsoft.com/office/drawing/2014/main" id="{B141B18F-DF4C-87EC-B70A-979513F8C8E5}"/>
              </a:ext>
            </a:extLst>
          </p:cNvPr>
          <p:cNvSpPr>
            <a:spLocks noGrp="1"/>
          </p:cNvSpPr>
          <p:nvPr>
            <p:ph type="body" sz="quarter" idx="20" hasCustomPrompt="1"/>
          </p:nvPr>
        </p:nvSpPr>
        <p:spPr>
          <a:xfrm>
            <a:off x="5309642" y="4319808"/>
            <a:ext cx="1844933" cy="313688"/>
          </a:xfrm>
          <a:prstGeom prst="rect">
            <a:avLst/>
          </a:prstGeom>
        </p:spPr>
        <p:txBody>
          <a:bodyPr>
            <a:noAutofit/>
          </a:bodyPr>
          <a:lstStyle>
            <a:lvl1pPr marL="0" indent="0" algn="l">
              <a:buNone/>
              <a:defRPr sz="893" b="1">
                <a:solidFill>
                  <a:srgbClr val="235789"/>
                </a:solidFill>
              </a:defRPr>
            </a:lvl1pPr>
          </a:lstStyle>
          <a:p>
            <a:pPr lvl="0"/>
            <a:r>
              <a:rPr lang="en-US"/>
              <a:t>TITLE GOES HERE</a:t>
            </a:r>
            <a:br>
              <a:rPr lang="en-US"/>
            </a:br>
            <a:endParaRPr lang="en-US"/>
          </a:p>
        </p:txBody>
      </p:sp>
      <p:sp>
        <p:nvSpPr>
          <p:cNvPr id="117" name="Text Placeholder 6">
            <a:extLst>
              <a:ext uri="{FF2B5EF4-FFF2-40B4-BE49-F238E27FC236}">
                <a16:creationId xmlns:a16="http://schemas.microsoft.com/office/drawing/2014/main" id="{3EC1CDF3-EE36-1611-F3DC-4D473422B30B}"/>
              </a:ext>
            </a:extLst>
          </p:cNvPr>
          <p:cNvSpPr>
            <a:spLocks noGrp="1"/>
          </p:cNvSpPr>
          <p:nvPr>
            <p:ph type="body" sz="quarter" idx="21" hasCustomPrompt="1"/>
          </p:nvPr>
        </p:nvSpPr>
        <p:spPr>
          <a:xfrm>
            <a:off x="5309642" y="6984336"/>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18" name="Text Placeholder 6">
            <a:extLst>
              <a:ext uri="{FF2B5EF4-FFF2-40B4-BE49-F238E27FC236}">
                <a16:creationId xmlns:a16="http://schemas.microsoft.com/office/drawing/2014/main" id="{9C6DC88E-1476-C00B-BCF0-60235D089CC0}"/>
              </a:ext>
            </a:extLst>
          </p:cNvPr>
          <p:cNvSpPr>
            <a:spLocks noGrp="1"/>
          </p:cNvSpPr>
          <p:nvPr>
            <p:ph type="body" sz="quarter" idx="22" hasCustomPrompt="1"/>
          </p:nvPr>
        </p:nvSpPr>
        <p:spPr>
          <a:xfrm>
            <a:off x="5309642" y="6650560"/>
            <a:ext cx="1844933" cy="313688"/>
          </a:xfrm>
          <a:prstGeom prst="rect">
            <a:avLst/>
          </a:prstGeom>
        </p:spPr>
        <p:txBody>
          <a:bodyPr>
            <a:noAutofit/>
          </a:bodyPr>
          <a:lstStyle>
            <a:lvl1pPr marL="0" indent="0" algn="l">
              <a:buNone/>
              <a:defRPr sz="893" b="1">
                <a:solidFill>
                  <a:srgbClr val="F3B700"/>
                </a:solidFill>
              </a:defRPr>
            </a:lvl1pPr>
          </a:lstStyle>
          <a:p>
            <a:pPr lvl="0"/>
            <a:r>
              <a:rPr lang="en-US"/>
              <a:t>TITLE GOES HERE</a:t>
            </a:r>
            <a:br>
              <a:rPr lang="en-US"/>
            </a:br>
            <a:endParaRPr lang="en-US"/>
          </a:p>
        </p:txBody>
      </p:sp>
      <p:sp>
        <p:nvSpPr>
          <p:cNvPr id="119" name="Text Placeholder 6">
            <a:extLst>
              <a:ext uri="{FF2B5EF4-FFF2-40B4-BE49-F238E27FC236}">
                <a16:creationId xmlns:a16="http://schemas.microsoft.com/office/drawing/2014/main" id="{B12B9BAD-7524-64DE-4287-1E22958EC9B0}"/>
              </a:ext>
            </a:extLst>
          </p:cNvPr>
          <p:cNvSpPr>
            <a:spLocks noGrp="1"/>
          </p:cNvSpPr>
          <p:nvPr>
            <p:ph type="body" sz="quarter" idx="23" hasCustomPrompt="1"/>
          </p:nvPr>
        </p:nvSpPr>
        <p:spPr>
          <a:xfrm>
            <a:off x="4526483" y="8696888"/>
            <a:ext cx="2197383" cy="637089"/>
          </a:xfrm>
          <a:prstGeom prst="rect">
            <a:avLst/>
          </a:prstGeom>
        </p:spPr>
        <p:txBody>
          <a:bodyPr/>
          <a:lstStyle>
            <a:lvl1pPr marL="0" indent="0" algn="l">
              <a:buNone/>
              <a:defRPr sz="765" b="0"/>
            </a:lvl1pPr>
          </a:lstStyle>
          <a:p>
            <a:pPr lvl="0"/>
            <a:r>
              <a:rPr lang="en-US"/>
              <a:t>This is a sample text. You simply add your own text and description here. </a:t>
            </a:r>
          </a:p>
          <a:p>
            <a:pPr lvl="0"/>
            <a:endParaRPr lang="en-US"/>
          </a:p>
        </p:txBody>
      </p:sp>
      <p:sp>
        <p:nvSpPr>
          <p:cNvPr id="120" name="Text Placeholder 6">
            <a:extLst>
              <a:ext uri="{FF2B5EF4-FFF2-40B4-BE49-F238E27FC236}">
                <a16:creationId xmlns:a16="http://schemas.microsoft.com/office/drawing/2014/main" id="{A1D93916-4D33-9421-AF7F-99630324542E}"/>
              </a:ext>
            </a:extLst>
          </p:cNvPr>
          <p:cNvSpPr>
            <a:spLocks noGrp="1"/>
          </p:cNvSpPr>
          <p:nvPr>
            <p:ph type="body" sz="quarter" idx="24" hasCustomPrompt="1"/>
          </p:nvPr>
        </p:nvSpPr>
        <p:spPr>
          <a:xfrm>
            <a:off x="4526483" y="8363112"/>
            <a:ext cx="1844933" cy="313688"/>
          </a:xfrm>
          <a:prstGeom prst="rect">
            <a:avLst/>
          </a:prstGeom>
        </p:spPr>
        <p:txBody>
          <a:bodyPr>
            <a:noAutofit/>
          </a:bodyPr>
          <a:lstStyle>
            <a:lvl1pPr marL="0" indent="0" algn="l">
              <a:buNone/>
              <a:defRPr sz="893" b="1">
                <a:solidFill>
                  <a:srgbClr val="7FA267"/>
                </a:solidFill>
              </a:defRPr>
            </a:lvl1pPr>
          </a:lstStyle>
          <a:p>
            <a:pPr lvl="0"/>
            <a:r>
              <a:rPr lang="en-US"/>
              <a:t>TITLE GOES HERE</a:t>
            </a:r>
            <a:br>
              <a:rPr lang="en-US"/>
            </a:br>
            <a:endParaRPr lang="en-US"/>
          </a:p>
        </p:txBody>
      </p:sp>
      <p:sp>
        <p:nvSpPr>
          <p:cNvPr id="12" name="Title 1">
            <a:extLst>
              <a:ext uri="{FF2B5EF4-FFF2-40B4-BE49-F238E27FC236}">
                <a16:creationId xmlns:a16="http://schemas.microsoft.com/office/drawing/2014/main" id="{B26F781D-3EE9-A6AA-8E67-49B0DFC488A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3" name="Text Placeholder 2">
            <a:extLst>
              <a:ext uri="{FF2B5EF4-FFF2-40B4-BE49-F238E27FC236}">
                <a16:creationId xmlns:a16="http://schemas.microsoft.com/office/drawing/2014/main" id="{7896E3DA-0D21-4130-CB6F-7E507DE16F13}"/>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305875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P spid="9" grpId="0" animBg="1"/>
      <p:bldP spid="10"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Graphic Option_6">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grpSp>
        <p:nvGrpSpPr>
          <p:cNvPr id="50" name="Group 49">
            <a:extLst>
              <a:ext uri="{FF2B5EF4-FFF2-40B4-BE49-F238E27FC236}">
                <a16:creationId xmlns:a16="http://schemas.microsoft.com/office/drawing/2014/main" id="{E900164C-AE9F-5C27-A992-FDB8E7256DA0}"/>
              </a:ext>
            </a:extLst>
          </p:cNvPr>
          <p:cNvGrpSpPr/>
          <p:nvPr userDrawn="1"/>
        </p:nvGrpSpPr>
        <p:grpSpPr>
          <a:xfrm>
            <a:off x="3172286" y="3105878"/>
            <a:ext cx="2479789" cy="3061670"/>
            <a:chOff x="5954897" y="2008650"/>
            <a:chExt cx="4184931" cy="2245850"/>
          </a:xfrm>
        </p:grpSpPr>
        <p:sp>
          <p:nvSpPr>
            <p:cNvPr id="51" name="Rounded Rectangle 2">
              <a:extLst>
                <a:ext uri="{FF2B5EF4-FFF2-40B4-BE49-F238E27FC236}">
                  <a16:creationId xmlns:a16="http://schemas.microsoft.com/office/drawing/2014/main" id="{A27AD142-0A61-EF33-4981-076268D41219}"/>
                </a:ext>
              </a:extLst>
            </p:cNvPr>
            <p:cNvSpPr/>
            <p:nvPr/>
          </p:nvSpPr>
          <p:spPr>
            <a:xfrm>
              <a:off x="6464300" y="2008650"/>
              <a:ext cx="3675528" cy="1907250"/>
            </a:xfrm>
            <a:prstGeom prst="roundRect">
              <a:avLst>
                <a:gd name="adj" fmla="val 468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Freeform 5">
              <a:extLst>
                <a:ext uri="{FF2B5EF4-FFF2-40B4-BE49-F238E27FC236}">
                  <a16:creationId xmlns:a16="http://schemas.microsoft.com/office/drawing/2014/main" id="{0509B353-6333-7264-59FF-450BC65DAF1C}"/>
                </a:ext>
              </a:extLst>
            </p:cNvPr>
            <p:cNvSpPr/>
            <p:nvPr/>
          </p:nvSpPr>
          <p:spPr>
            <a:xfrm>
              <a:off x="5954897" y="2008650"/>
              <a:ext cx="1207902" cy="1907250"/>
            </a:xfrm>
            <a:custGeom>
              <a:avLst/>
              <a:gdLst>
                <a:gd name="connsiteX0" fmla="*/ 89278 w 1207902"/>
                <a:gd name="connsiteY0" fmla="*/ 0 h 1907250"/>
                <a:gd name="connsiteX1" fmla="*/ 1207902 w 1207902"/>
                <a:gd name="connsiteY1" fmla="*/ 0 h 1907250"/>
                <a:gd name="connsiteX2" fmla="*/ 1207902 w 1207902"/>
                <a:gd name="connsiteY2" fmla="*/ 1907250 h 1907250"/>
                <a:gd name="connsiteX3" fmla="*/ 89278 w 1207902"/>
                <a:gd name="connsiteY3" fmla="*/ 1907250 h 1907250"/>
                <a:gd name="connsiteX4" fmla="*/ 0 w 1207902"/>
                <a:gd name="connsiteY4" fmla="*/ 1817972 h 1907250"/>
                <a:gd name="connsiteX5" fmla="*/ 0 w 1207902"/>
                <a:gd name="connsiteY5" fmla="*/ 89278 h 1907250"/>
                <a:gd name="connsiteX6" fmla="*/ 89278 w 1207902"/>
                <a:gd name="connsiteY6" fmla="*/ 0 h 19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902" h="1907250">
                  <a:moveTo>
                    <a:pt x="89278" y="0"/>
                  </a:moveTo>
                  <a:lnTo>
                    <a:pt x="1207902" y="0"/>
                  </a:lnTo>
                  <a:lnTo>
                    <a:pt x="1207902" y="1907250"/>
                  </a:lnTo>
                  <a:lnTo>
                    <a:pt x="89278" y="1907250"/>
                  </a:lnTo>
                  <a:cubicBezTo>
                    <a:pt x="39971" y="1907250"/>
                    <a:pt x="0" y="1867279"/>
                    <a:pt x="0" y="1817972"/>
                  </a:cubicBezTo>
                  <a:lnTo>
                    <a:pt x="0" y="89278"/>
                  </a:lnTo>
                  <a:cubicBezTo>
                    <a:pt x="0" y="39971"/>
                    <a:pt x="39971" y="0"/>
                    <a:pt x="89278" y="0"/>
                  </a:cubicBezTo>
                  <a:close/>
                </a:path>
              </a:pathLst>
            </a:cu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Isosceles Triangle 52">
              <a:extLst>
                <a:ext uri="{FF2B5EF4-FFF2-40B4-BE49-F238E27FC236}">
                  <a16:creationId xmlns:a16="http://schemas.microsoft.com/office/drawing/2014/main" id="{83C30EEA-3C84-9B30-2A48-F3ADAE7DC2A9}"/>
                </a:ext>
              </a:extLst>
            </p:cNvPr>
            <p:cNvSpPr/>
            <p:nvPr/>
          </p:nvSpPr>
          <p:spPr>
            <a:xfrm rot="10800000">
              <a:off x="9410700" y="3915900"/>
              <a:ext cx="392776" cy="3386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4" name="Group 53">
            <a:extLst>
              <a:ext uri="{FF2B5EF4-FFF2-40B4-BE49-F238E27FC236}">
                <a16:creationId xmlns:a16="http://schemas.microsoft.com/office/drawing/2014/main" id="{B1A40852-A0A5-8E5D-0307-9E121EACC45F}"/>
              </a:ext>
            </a:extLst>
          </p:cNvPr>
          <p:cNvGrpSpPr/>
          <p:nvPr userDrawn="1"/>
        </p:nvGrpSpPr>
        <p:grpSpPr>
          <a:xfrm flipV="1">
            <a:off x="2120327" y="5961397"/>
            <a:ext cx="2484411" cy="3061670"/>
            <a:chOff x="6464300" y="2008650"/>
            <a:chExt cx="4192731" cy="2245850"/>
          </a:xfrm>
        </p:grpSpPr>
        <p:sp>
          <p:nvSpPr>
            <p:cNvPr id="55" name="Rounded Rectangle 9">
              <a:extLst>
                <a:ext uri="{FF2B5EF4-FFF2-40B4-BE49-F238E27FC236}">
                  <a16:creationId xmlns:a16="http://schemas.microsoft.com/office/drawing/2014/main" id="{AB7F6AE5-618D-F27D-4D5C-6A3A391C5C95}"/>
                </a:ext>
              </a:extLst>
            </p:cNvPr>
            <p:cNvSpPr/>
            <p:nvPr/>
          </p:nvSpPr>
          <p:spPr>
            <a:xfrm>
              <a:off x="6464300" y="2008650"/>
              <a:ext cx="3675528" cy="1907250"/>
            </a:xfrm>
            <a:prstGeom prst="roundRect">
              <a:avLst>
                <a:gd name="adj" fmla="val 468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Freeform 10">
              <a:extLst>
                <a:ext uri="{FF2B5EF4-FFF2-40B4-BE49-F238E27FC236}">
                  <a16:creationId xmlns:a16="http://schemas.microsoft.com/office/drawing/2014/main" id="{3AF59718-D574-DF27-E0B4-3F7A1666B92F}"/>
                </a:ext>
              </a:extLst>
            </p:cNvPr>
            <p:cNvSpPr/>
            <p:nvPr/>
          </p:nvSpPr>
          <p:spPr>
            <a:xfrm flipH="1">
              <a:off x="9449129" y="2008650"/>
              <a:ext cx="1207902" cy="1907250"/>
            </a:xfrm>
            <a:custGeom>
              <a:avLst/>
              <a:gdLst>
                <a:gd name="connsiteX0" fmla="*/ 89278 w 1207902"/>
                <a:gd name="connsiteY0" fmla="*/ 0 h 1907250"/>
                <a:gd name="connsiteX1" fmla="*/ 1207902 w 1207902"/>
                <a:gd name="connsiteY1" fmla="*/ 0 h 1907250"/>
                <a:gd name="connsiteX2" fmla="*/ 1207902 w 1207902"/>
                <a:gd name="connsiteY2" fmla="*/ 1907250 h 1907250"/>
                <a:gd name="connsiteX3" fmla="*/ 89278 w 1207902"/>
                <a:gd name="connsiteY3" fmla="*/ 1907250 h 1907250"/>
                <a:gd name="connsiteX4" fmla="*/ 0 w 1207902"/>
                <a:gd name="connsiteY4" fmla="*/ 1817972 h 1907250"/>
                <a:gd name="connsiteX5" fmla="*/ 0 w 1207902"/>
                <a:gd name="connsiteY5" fmla="*/ 89278 h 1907250"/>
                <a:gd name="connsiteX6" fmla="*/ 89278 w 1207902"/>
                <a:gd name="connsiteY6" fmla="*/ 0 h 19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902" h="1907250">
                  <a:moveTo>
                    <a:pt x="89278" y="0"/>
                  </a:moveTo>
                  <a:lnTo>
                    <a:pt x="1207902" y="0"/>
                  </a:lnTo>
                  <a:lnTo>
                    <a:pt x="1207902" y="1907250"/>
                  </a:lnTo>
                  <a:lnTo>
                    <a:pt x="89278" y="1907250"/>
                  </a:lnTo>
                  <a:cubicBezTo>
                    <a:pt x="39971" y="1907250"/>
                    <a:pt x="0" y="1867279"/>
                    <a:pt x="0" y="1817972"/>
                  </a:cubicBezTo>
                  <a:lnTo>
                    <a:pt x="0" y="89278"/>
                  </a:lnTo>
                  <a:cubicBezTo>
                    <a:pt x="0" y="39971"/>
                    <a:pt x="39971" y="0"/>
                    <a:pt x="89278" y="0"/>
                  </a:cubicBezTo>
                  <a:close/>
                </a:path>
              </a:pathLst>
            </a:cu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Isosceles Triangle 56">
              <a:extLst>
                <a:ext uri="{FF2B5EF4-FFF2-40B4-BE49-F238E27FC236}">
                  <a16:creationId xmlns:a16="http://schemas.microsoft.com/office/drawing/2014/main" id="{2CAB77DE-9F47-4A90-2CBB-7713307A6B80}"/>
                </a:ext>
              </a:extLst>
            </p:cNvPr>
            <p:cNvSpPr/>
            <p:nvPr/>
          </p:nvSpPr>
          <p:spPr>
            <a:xfrm rot="10800000">
              <a:off x="6777314" y="3915900"/>
              <a:ext cx="392776" cy="33860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4" name="Inhaltsplatzhalter 4">
            <a:extLst>
              <a:ext uri="{FF2B5EF4-FFF2-40B4-BE49-F238E27FC236}">
                <a16:creationId xmlns:a16="http://schemas.microsoft.com/office/drawing/2014/main" id="{E7027046-B8D9-72E7-B869-AFDE3CB66C65}"/>
              </a:ext>
            </a:extLst>
          </p:cNvPr>
          <p:cNvSpPr txBox="1">
            <a:spLocks/>
          </p:cNvSpPr>
          <p:nvPr userDrawn="1"/>
        </p:nvSpPr>
        <p:spPr>
          <a:xfrm>
            <a:off x="4009853" y="3537470"/>
            <a:ext cx="1504851" cy="725776"/>
          </a:xfrm>
          <a:prstGeom prst="rect">
            <a:avLst/>
          </a:prstGeom>
        </p:spPr>
        <p:txBody>
          <a:bodyPr wrap="square" lIns="0" tIns="0" rIns="0" bIns="0" anchor="t">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582756" rtl="0" eaLnBrk="1" fontAlgn="auto" latinLnBrk="0" hangingPunct="1">
              <a:lnSpc>
                <a:spcPct val="100000"/>
              </a:lnSpc>
              <a:spcBef>
                <a:spcPts val="0"/>
              </a:spcBef>
              <a:spcAft>
                <a:spcPts val="765"/>
              </a:spcAft>
              <a:buClrTx/>
              <a:buSzTx/>
              <a:buFont typeface="Wingdings" panose="05000000000000000000" pitchFamily="2" charset="2"/>
              <a:buNone/>
              <a:tabLst/>
              <a:defRPr/>
            </a:pPr>
            <a: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t>TITLE GOES HERE</a:t>
            </a:r>
            <a:b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br>
            <a:br>
              <a:rPr kumimoji="0" lang="en-US" sz="893"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701" b="0" i="0" u="none" strike="noStrike" kern="1200" cap="none" spc="0" normalizeH="0" baseline="0" noProof="0">
                <a:ln>
                  <a:noFill/>
                </a:ln>
                <a:solidFill>
                  <a:srgbClr val="FFFFFF"/>
                </a:solidFill>
                <a:effectLst/>
                <a:uLnTx/>
                <a:uFillTx/>
                <a:latin typeface="Arial" panose="020B0604020202020204"/>
                <a:ea typeface="+mn-ea"/>
                <a:cs typeface="+mn-cs"/>
              </a:rPr>
              <a:t>This is a sample text. You simply add your own text and description here. This text is fully editable. It can be replaced with your own style. </a:t>
            </a:r>
          </a:p>
        </p:txBody>
      </p:sp>
      <p:sp>
        <p:nvSpPr>
          <p:cNvPr id="75" name="Inhaltsplatzhalter 4">
            <a:extLst>
              <a:ext uri="{FF2B5EF4-FFF2-40B4-BE49-F238E27FC236}">
                <a16:creationId xmlns:a16="http://schemas.microsoft.com/office/drawing/2014/main" id="{36C2F094-5124-5DA6-13B8-AE16C019BD2C}"/>
              </a:ext>
            </a:extLst>
          </p:cNvPr>
          <p:cNvSpPr txBox="1">
            <a:spLocks/>
          </p:cNvSpPr>
          <p:nvPr userDrawn="1"/>
        </p:nvSpPr>
        <p:spPr>
          <a:xfrm>
            <a:off x="2240777" y="6824202"/>
            <a:ext cx="1504851" cy="725776"/>
          </a:xfrm>
          <a:prstGeom prst="rect">
            <a:avLst/>
          </a:prstGeom>
        </p:spPr>
        <p:txBody>
          <a:bodyPr wrap="square" lIns="0" tIns="0" rIns="0" bIns="0" anchor="t">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582756" rtl="0" eaLnBrk="1" fontAlgn="auto" latinLnBrk="0" hangingPunct="1">
              <a:lnSpc>
                <a:spcPct val="100000"/>
              </a:lnSpc>
              <a:spcBef>
                <a:spcPts val="0"/>
              </a:spcBef>
              <a:spcAft>
                <a:spcPts val="765"/>
              </a:spcAft>
              <a:buClrTx/>
              <a:buSzTx/>
              <a:buFont typeface="Wingdings" panose="05000000000000000000" pitchFamily="2" charset="2"/>
              <a:buNone/>
              <a:tabLst/>
              <a:defRPr/>
            </a:pPr>
            <a: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t>TITLE GOES HERE</a:t>
            </a:r>
            <a:br>
              <a:rPr kumimoji="0" lang="en-US" sz="1020" b="1" i="0" u="none" strike="noStrike" kern="1200" cap="none" spc="0" normalizeH="0" baseline="0" noProof="0">
                <a:ln>
                  <a:noFill/>
                </a:ln>
                <a:solidFill>
                  <a:srgbClr val="FFFFFF"/>
                </a:solidFill>
                <a:effectLst/>
                <a:uLnTx/>
                <a:uFillTx/>
                <a:latin typeface="Arial" panose="020B0604020202020204"/>
                <a:ea typeface="+mn-ea"/>
                <a:cs typeface="+mn-cs"/>
              </a:rPr>
            </a:br>
            <a:br>
              <a:rPr kumimoji="0" lang="en-US" sz="893"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701" b="0" i="0" u="none" strike="noStrike" kern="1200" cap="none" spc="0" normalizeH="0" baseline="0" noProof="0">
                <a:ln>
                  <a:noFill/>
                </a:ln>
                <a:solidFill>
                  <a:srgbClr val="FFFFFF"/>
                </a:solidFill>
                <a:effectLst/>
                <a:uLnTx/>
                <a:uFillTx/>
                <a:latin typeface="Arial" panose="020B0604020202020204"/>
                <a:ea typeface="+mn-ea"/>
                <a:cs typeface="+mn-cs"/>
              </a:rPr>
              <a:t>This is a sample text. You simply add your own text and description here. This text is fully editable. It can be replaced with your own style. </a:t>
            </a:r>
          </a:p>
        </p:txBody>
      </p:sp>
      <p:sp>
        <p:nvSpPr>
          <p:cNvPr id="78" name="Text Placeholder 6">
            <a:extLst>
              <a:ext uri="{FF2B5EF4-FFF2-40B4-BE49-F238E27FC236}">
                <a16:creationId xmlns:a16="http://schemas.microsoft.com/office/drawing/2014/main" id="{9AF165A3-C57E-F3F0-247D-4758CD361245}"/>
              </a:ext>
            </a:extLst>
          </p:cNvPr>
          <p:cNvSpPr>
            <a:spLocks noGrp="1"/>
          </p:cNvSpPr>
          <p:nvPr>
            <p:ph type="body" sz="quarter" idx="15" hasCustomPrompt="1"/>
          </p:nvPr>
        </p:nvSpPr>
        <p:spPr>
          <a:xfrm>
            <a:off x="240595" y="4929239"/>
            <a:ext cx="2197383" cy="907201"/>
          </a:xfrm>
          <a:prstGeom prst="rect">
            <a:avLst/>
          </a:prstGeom>
        </p:spPr>
        <p:txBody>
          <a:bodyPr/>
          <a:lstStyle>
            <a:lvl1pPr marL="0" indent="0" algn="r">
              <a:buNone/>
              <a:defRPr sz="765" b="0"/>
            </a:lvl1pPr>
          </a:lstStyle>
          <a:p>
            <a:pPr lvl="0"/>
            <a:r>
              <a:rPr lang="en-US"/>
              <a:t>This is a sample text. You simply add your own text and description here. This text is fully editable. It can be replaced with your own style.  </a:t>
            </a:r>
          </a:p>
          <a:p>
            <a:pPr lvl="0"/>
            <a:endParaRPr lang="en-US"/>
          </a:p>
        </p:txBody>
      </p:sp>
      <p:sp>
        <p:nvSpPr>
          <p:cNvPr id="79" name="Text Placeholder 6">
            <a:extLst>
              <a:ext uri="{FF2B5EF4-FFF2-40B4-BE49-F238E27FC236}">
                <a16:creationId xmlns:a16="http://schemas.microsoft.com/office/drawing/2014/main" id="{8E38C163-D4D9-2EEE-3BAC-1D52A66B96E6}"/>
              </a:ext>
            </a:extLst>
          </p:cNvPr>
          <p:cNvSpPr>
            <a:spLocks noGrp="1"/>
          </p:cNvSpPr>
          <p:nvPr>
            <p:ph type="body" sz="quarter" idx="16" hasCustomPrompt="1"/>
          </p:nvPr>
        </p:nvSpPr>
        <p:spPr>
          <a:xfrm>
            <a:off x="630195" y="4277599"/>
            <a:ext cx="1844933" cy="313688"/>
          </a:xfrm>
          <a:prstGeom prst="rect">
            <a:avLst/>
          </a:prstGeom>
        </p:spPr>
        <p:txBody>
          <a:bodyPr>
            <a:noAutofit/>
          </a:bodyPr>
          <a:lstStyle>
            <a:lvl1pPr marL="0" indent="0" algn="r">
              <a:buNone/>
              <a:defRPr sz="1020" b="1">
                <a:solidFill>
                  <a:srgbClr val="235789"/>
                </a:solidFill>
              </a:defRPr>
            </a:lvl1pPr>
          </a:lstStyle>
          <a:p>
            <a:pPr lvl="0"/>
            <a:r>
              <a:rPr lang="en-US"/>
              <a:t>TITLE GOES HERE</a:t>
            </a:r>
            <a:br>
              <a:rPr lang="en-US"/>
            </a:br>
            <a:endParaRPr lang="en-US"/>
          </a:p>
        </p:txBody>
      </p:sp>
      <p:sp>
        <p:nvSpPr>
          <p:cNvPr id="80" name="Text Placeholder 6">
            <a:extLst>
              <a:ext uri="{FF2B5EF4-FFF2-40B4-BE49-F238E27FC236}">
                <a16:creationId xmlns:a16="http://schemas.microsoft.com/office/drawing/2014/main" id="{71A0BAC5-FBCC-58B6-890A-0D41226985AF}"/>
              </a:ext>
            </a:extLst>
          </p:cNvPr>
          <p:cNvSpPr>
            <a:spLocks noGrp="1"/>
          </p:cNvSpPr>
          <p:nvPr>
            <p:ph type="body" sz="quarter" idx="17" hasCustomPrompt="1"/>
          </p:nvPr>
        </p:nvSpPr>
        <p:spPr>
          <a:xfrm>
            <a:off x="5241119" y="7331243"/>
            <a:ext cx="2197383" cy="907201"/>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a:p>
            <a:pPr lvl="0"/>
            <a:endParaRPr lang="en-US"/>
          </a:p>
        </p:txBody>
      </p:sp>
      <p:sp>
        <p:nvSpPr>
          <p:cNvPr id="81" name="Text Placeholder 6">
            <a:extLst>
              <a:ext uri="{FF2B5EF4-FFF2-40B4-BE49-F238E27FC236}">
                <a16:creationId xmlns:a16="http://schemas.microsoft.com/office/drawing/2014/main" id="{756B3F97-A324-7D99-EB99-7F2E34C58C94}"/>
              </a:ext>
            </a:extLst>
          </p:cNvPr>
          <p:cNvSpPr>
            <a:spLocks noGrp="1"/>
          </p:cNvSpPr>
          <p:nvPr>
            <p:ph type="body" sz="quarter" idx="18" hasCustomPrompt="1"/>
          </p:nvPr>
        </p:nvSpPr>
        <p:spPr>
          <a:xfrm>
            <a:off x="5241118" y="6679603"/>
            <a:ext cx="1844933" cy="313688"/>
          </a:xfrm>
          <a:prstGeom prst="rect">
            <a:avLst/>
          </a:prstGeom>
        </p:spPr>
        <p:txBody>
          <a:bodyPr>
            <a:noAutofit/>
          </a:bodyPr>
          <a:lstStyle>
            <a:lvl1pPr marL="0" indent="0" algn="l">
              <a:buNone/>
              <a:defRPr sz="1020" b="1">
                <a:solidFill>
                  <a:srgbClr val="F7921E"/>
                </a:solidFill>
              </a:defRPr>
            </a:lvl1pPr>
          </a:lstStyle>
          <a:p>
            <a:pPr lvl="0"/>
            <a:r>
              <a:rPr lang="en-US"/>
              <a:t>TITLE GOES HERE</a:t>
            </a:r>
            <a:br>
              <a:rPr lang="en-US"/>
            </a:br>
            <a:endParaRPr lang="en-US"/>
          </a:p>
        </p:txBody>
      </p:sp>
      <p:sp>
        <p:nvSpPr>
          <p:cNvPr id="82" name="Text Placeholder 6">
            <a:extLst>
              <a:ext uri="{FF2B5EF4-FFF2-40B4-BE49-F238E27FC236}">
                <a16:creationId xmlns:a16="http://schemas.microsoft.com/office/drawing/2014/main" id="{6AC4AB58-8AD7-4DF1-16F9-EC0AB395BFA6}"/>
              </a:ext>
            </a:extLst>
          </p:cNvPr>
          <p:cNvSpPr>
            <a:spLocks noGrp="1"/>
          </p:cNvSpPr>
          <p:nvPr>
            <p:ph type="body" sz="quarter" idx="19" hasCustomPrompt="1"/>
          </p:nvPr>
        </p:nvSpPr>
        <p:spPr>
          <a:xfrm>
            <a:off x="788020" y="7173689"/>
            <a:ext cx="1102533" cy="637089"/>
          </a:xfrm>
          <a:prstGeom prst="rect">
            <a:avLst/>
          </a:prstGeom>
        </p:spPr>
        <p:txBody>
          <a:bodyPr/>
          <a:lstStyle>
            <a:lvl1pPr marL="0" indent="0" algn="r">
              <a:buNone/>
              <a:defRPr lang="en-US" sz="2295" b="1" kern="1200" dirty="0">
                <a:solidFill>
                  <a:schemeClr val="accent2"/>
                </a:solidFill>
                <a:latin typeface="+mj-lt"/>
                <a:ea typeface="+mn-ea"/>
                <a:cs typeface="+mn-cs"/>
              </a:defRPr>
            </a:lvl1pPr>
          </a:lstStyle>
          <a:p>
            <a:pPr lvl="0"/>
            <a:r>
              <a:rPr lang="en-US"/>
              <a:t>X</a:t>
            </a:r>
          </a:p>
          <a:p>
            <a:pPr lvl="0"/>
            <a:endParaRPr lang="en-US"/>
          </a:p>
        </p:txBody>
      </p:sp>
      <p:sp>
        <p:nvSpPr>
          <p:cNvPr id="83" name="Text Placeholder 6">
            <a:extLst>
              <a:ext uri="{FF2B5EF4-FFF2-40B4-BE49-F238E27FC236}">
                <a16:creationId xmlns:a16="http://schemas.microsoft.com/office/drawing/2014/main" id="{C81C4889-419A-C5EB-8816-974C8FE2ABC2}"/>
              </a:ext>
            </a:extLst>
          </p:cNvPr>
          <p:cNvSpPr>
            <a:spLocks noGrp="1"/>
          </p:cNvSpPr>
          <p:nvPr>
            <p:ph type="body" sz="quarter" idx="23" hasCustomPrompt="1"/>
          </p:nvPr>
        </p:nvSpPr>
        <p:spPr>
          <a:xfrm>
            <a:off x="5953922" y="4318170"/>
            <a:ext cx="1102533" cy="637089"/>
          </a:xfrm>
          <a:prstGeom prst="rect">
            <a:avLst/>
          </a:prstGeom>
        </p:spPr>
        <p:txBody>
          <a:bodyPr/>
          <a:lstStyle>
            <a:lvl1pPr marL="0" indent="0" algn="l">
              <a:buNone/>
              <a:defRPr lang="en-US" sz="2295" b="1" kern="1200" dirty="0">
                <a:solidFill>
                  <a:srgbClr val="F7921E"/>
                </a:solidFill>
                <a:latin typeface="+mj-lt"/>
                <a:ea typeface="+mn-ea"/>
                <a:cs typeface="+mn-cs"/>
              </a:defRPr>
            </a:lvl1pPr>
          </a:lstStyle>
          <a:p>
            <a:pPr lvl="0"/>
            <a:r>
              <a:rPr lang="en-US"/>
              <a:t>X</a:t>
            </a:r>
          </a:p>
          <a:p>
            <a:pPr lvl="0"/>
            <a:endParaRPr lang="en-US"/>
          </a:p>
        </p:txBody>
      </p:sp>
      <p:sp>
        <p:nvSpPr>
          <p:cNvPr id="3" name="Title 1">
            <a:extLst>
              <a:ext uri="{FF2B5EF4-FFF2-40B4-BE49-F238E27FC236}">
                <a16:creationId xmlns:a16="http://schemas.microsoft.com/office/drawing/2014/main" id="{4BB073C3-ECCB-0367-6724-02A1E4CE4E6B}"/>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75BFB8BF-E119-A5D9-1E69-0D9DBA234165}"/>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2264748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20000" decel="8000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wipe(left)">
                                      <p:cBhvr>
                                        <p:cTn id="12" dur="500"/>
                                        <p:tgtEl>
                                          <p:spTgt spid="74"/>
                                        </p:tgtEl>
                                      </p:cBhvr>
                                    </p:animEffect>
                                  </p:childTnLst>
                                </p:cTn>
                              </p:par>
                            </p:childTnLst>
                          </p:cTn>
                        </p:par>
                        <p:par>
                          <p:cTn id="13" fill="hold">
                            <p:stCondLst>
                              <p:cond delay="1000"/>
                            </p:stCondLst>
                            <p:childTnLst>
                              <p:par>
                                <p:cTn id="14" presetID="2" presetClass="entr" presetSubtype="4" accel="20000" decel="80000" fill="hold" nodeType="afterEffect">
                                  <p:stCondLst>
                                    <p:cond delay="0"/>
                                  </p:stCondLst>
                                  <p:childTnLst>
                                    <p:set>
                                      <p:cBhvr>
                                        <p:cTn id="15" dur="1" fill="hold">
                                          <p:stCondLst>
                                            <p:cond delay="0"/>
                                          </p:stCondLst>
                                        </p:cTn>
                                        <p:tgtEl>
                                          <p:spTgt spid="54"/>
                                        </p:tgtEl>
                                        <p:attrNameLst>
                                          <p:attrName>style.visibility</p:attrName>
                                        </p:attrNameLst>
                                      </p:cBhvr>
                                      <p:to>
                                        <p:strVal val="visible"/>
                                      </p:to>
                                    </p:set>
                                    <p:anim calcmode="lin" valueType="num">
                                      <p:cBhvr additive="base">
                                        <p:cTn id="16" dur="500" fill="hold"/>
                                        <p:tgtEl>
                                          <p:spTgt spid="54"/>
                                        </p:tgtEl>
                                        <p:attrNameLst>
                                          <p:attrName>ppt_x</p:attrName>
                                        </p:attrNameLst>
                                      </p:cBhvr>
                                      <p:tavLst>
                                        <p:tav tm="0">
                                          <p:val>
                                            <p:strVal val="#ppt_x"/>
                                          </p:val>
                                        </p:tav>
                                        <p:tav tm="100000">
                                          <p:val>
                                            <p:strVal val="#ppt_x"/>
                                          </p:val>
                                        </p:tav>
                                      </p:tavLst>
                                    </p:anim>
                                    <p:anim calcmode="lin" valueType="num">
                                      <p:cBhvr additive="base">
                                        <p:cTn id="17" dur="500" fill="hold"/>
                                        <p:tgtEl>
                                          <p:spTgt spid="54"/>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wipe(right)">
                                      <p:cBhvr>
                                        <p:cTn id="2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Graphic Option_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5D56FC-43F1-8BD2-7618-08823599CD97}"/>
              </a:ext>
            </a:extLst>
          </p:cNvPr>
          <p:cNvSpPr>
            <a:spLocks noGrp="1"/>
          </p:cNvSpPr>
          <p:nvPr>
            <p:ph type="title"/>
          </p:nvPr>
        </p:nvSpPr>
        <p:spPr>
          <a:xfrm>
            <a:off x="339427" y="535517"/>
            <a:ext cx="7076328" cy="1944159"/>
          </a:xfrm>
          <a:prstGeom prst="rect">
            <a:avLst/>
          </a:prstGeom>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Pentagon 1">
            <a:extLst>
              <a:ext uri="{FF2B5EF4-FFF2-40B4-BE49-F238E27FC236}">
                <a16:creationId xmlns:a16="http://schemas.microsoft.com/office/drawing/2014/main" id="{4905FA5C-EB00-4634-6433-AE0B981F8DE5}"/>
              </a:ext>
            </a:extLst>
          </p:cNvPr>
          <p:cNvSpPr/>
          <p:nvPr userDrawn="1"/>
        </p:nvSpPr>
        <p:spPr>
          <a:xfrm>
            <a:off x="524836" y="4256408"/>
            <a:ext cx="1734537" cy="514911"/>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Notched Right Arrow 2">
            <a:extLst>
              <a:ext uri="{FF2B5EF4-FFF2-40B4-BE49-F238E27FC236}">
                <a16:creationId xmlns:a16="http://schemas.microsoft.com/office/drawing/2014/main" id="{0B5187F2-9EEE-180B-4E04-D80E7D19BC9F}"/>
              </a:ext>
            </a:extLst>
          </p:cNvPr>
          <p:cNvSpPr/>
          <p:nvPr userDrawn="1"/>
        </p:nvSpPr>
        <p:spPr>
          <a:xfrm>
            <a:off x="2187566" y="4256408"/>
            <a:ext cx="1734537" cy="514911"/>
          </a:xfrm>
          <a:prstGeom prst="notchedRightArrow">
            <a:avLst>
              <a:gd name="adj1" fmla="val 10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6" name="Straight Connector 5">
            <a:extLst>
              <a:ext uri="{FF2B5EF4-FFF2-40B4-BE49-F238E27FC236}">
                <a16:creationId xmlns:a16="http://schemas.microsoft.com/office/drawing/2014/main" id="{520E1609-4888-3CFE-E31E-4C7271E3A5B2}"/>
              </a:ext>
            </a:extLst>
          </p:cNvPr>
          <p:cNvCxnSpPr/>
          <p:nvPr userDrawn="1"/>
        </p:nvCxnSpPr>
        <p:spPr>
          <a:xfrm>
            <a:off x="2187567"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6F4A606-4BC3-673C-2B46-B9B8BC92A4BB}"/>
              </a:ext>
            </a:extLst>
          </p:cNvPr>
          <p:cNvCxnSpPr/>
          <p:nvPr userDrawn="1"/>
        </p:nvCxnSpPr>
        <p:spPr>
          <a:xfrm>
            <a:off x="381652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Notched Right Arrow 6">
            <a:extLst>
              <a:ext uri="{FF2B5EF4-FFF2-40B4-BE49-F238E27FC236}">
                <a16:creationId xmlns:a16="http://schemas.microsoft.com/office/drawing/2014/main" id="{4ECDEC9B-59A5-E0D0-E056-CEA446FE837F}"/>
              </a:ext>
            </a:extLst>
          </p:cNvPr>
          <p:cNvSpPr/>
          <p:nvPr userDrawn="1"/>
        </p:nvSpPr>
        <p:spPr>
          <a:xfrm>
            <a:off x="3850297" y="4256408"/>
            <a:ext cx="1734537" cy="514911"/>
          </a:xfrm>
          <a:prstGeom prst="notchedRightArrow">
            <a:avLst>
              <a:gd name="adj1" fmla="val 10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26D57F03-CFE2-FD12-E761-9BB11AED7B00}"/>
              </a:ext>
            </a:extLst>
          </p:cNvPr>
          <p:cNvCxnSpPr/>
          <p:nvPr userDrawn="1"/>
        </p:nvCxnSpPr>
        <p:spPr>
          <a:xfrm>
            <a:off x="547925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Notched Right Arrow 8">
            <a:extLst>
              <a:ext uri="{FF2B5EF4-FFF2-40B4-BE49-F238E27FC236}">
                <a16:creationId xmlns:a16="http://schemas.microsoft.com/office/drawing/2014/main" id="{B259449C-E0D5-85CA-493C-ECD4F4AE8813}"/>
              </a:ext>
            </a:extLst>
          </p:cNvPr>
          <p:cNvSpPr/>
          <p:nvPr userDrawn="1"/>
        </p:nvSpPr>
        <p:spPr>
          <a:xfrm>
            <a:off x="5513027" y="4256408"/>
            <a:ext cx="1734537" cy="514911"/>
          </a:xfrm>
          <a:prstGeom prst="notched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293" tIns="29146" rIns="58293" bIns="29146" numCol="1" spcCol="0" rtlCol="0" fromWordArt="0" anchor="ctr" anchorCtr="0" forceAA="0" compatLnSpc="1">
            <a:prstTxWarp prst="textNoShape">
              <a:avLst/>
            </a:prstTxWarp>
            <a:no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682E6D8B-A9B8-967A-F053-47EBDB20186B}"/>
              </a:ext>
            </a:extLst>
          </p:cNvPr>
          <p:cNvCxnSpPr/>
          <p:nvPr userDrawn="1"/>
        </p:nvCxnSpPr>
        <p:spPr>
          <a:xfrm>
            <a:off x="7141986" y="4897748"/>
            <a:ext cx="0" cy="244711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5" name="Text Placeholder 6">
            <a:extLst>
              <a:ext uri="{FF2B5EF4-FFF2-40B4-BE49-F238E27FC236}">
                <a16:creationId xmlns:a16="http://schemas.microsoft.com/office/drawing/2014/main" id="{7AD1C372-3A8B-571A-B262-961F38FF6B60}"/>
              </a:ext>
            </a:extLst>
          </p:cNvPr>
          <p:cNvSpPr>
            <a:spLocks noGrp="1"/>
          </p:cNvSpPr>
          <p:nvPr>
            <p:ph type="body" sz="quarter" idx="15" hasCustomPrompt="1"/>
          </p:nvPr>
        </p:nvSpPr>
        <p:spPr>
          <a:xfrm>
            <a:off x="740467"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46" name="Text Placeholder 6">
            <a:extLst>
              <a:ext uri="{FF2B5EF4-FFF2-40B4-BE49-F238E27FC236}">
                <a16:creationId xmlns:a16="http://schemas.microsoft.com/office/drawing/2014/main" id="{E2F5270C-5ACD-1291-DC7F-AAF876906A42}"/>
              </a:ext>
            </a:extLst>
          </p:cNvPr>
          <p:cNvSpPr>
            <a:spLocks noGrp="1"/>
          </p:cNvSpPr>
          <p:nvPr>
            <p:ph type="body" sz="quarter" idx="16" hasCustomPrompt="1"/>
          </p:nvPr>
        </p:nvSpPr>
        <p:spPr>
          <a:xfrm>
            <a:off x="687137" y="6007558"/>
            <a:ext cx="1345240" cy="451406"/>
          </a:xfrm>
          <a:prstGeom prst="rect">
            <a:avLst/>
          </a:prstGeom>
        </p:spPr>
        <p:txBody>
          <a:bodyPr>
            <a:noAutofit/>
          </a:bodyPr>
          <a:lstStyle>
            <a:lvl1pPr marL="0" indent="0" algn="ctr">
              <a:buNone/>
              <a:defRPr sz="1020" b="1">
                <a:solidFill>
                  <a:srgbClr val="F7921E"/>
                </a:solidFill>
              </a:defRPr>
            </a:lvl1pPr>
          </a:lstStyle>
          <a:p>
            <a:pPr lvl="0"/>
            <a:r>
              <a:rPr lang="en-US"/>
              <a:t>TITLE GOES HERE</a:t>
            </a:r>
            <a:br>
              <a:rPr lang="en-US"/>
            </a:br>
            <a:endParaRPr lang="en-US"/>
          </a:p>
        </p:txBody>
      </p:sp>
      <p:sp>
        <p:nvSpPr>
          <p:cNvPr id="47" name="Text Placeholder 6">
            <a:extLst>
              <a:ext uri="{FF2B5EF4-FFF2-40B4-BE49-F238E27FC236}">
                <a16:creationId xmlns:a16="http://schemas.microsoft.com/office/drawing/2014/main" id="{A445D9FE-2FA5-0018-51D1-7DDC11EFD486}"/>
              </a:ext>
            </a:extLst>
          </p:cNvPr>
          <p:cNvSpPr>
            <a:spLocks noGrp="1"/>
          </p:cNvSpPr>
          <p:nvPr>
            <p:ph type="body" sz="quarter" idx="23" hasCustomPrompt="1"/>
          </p:nvPr>
        </p:nvSpPr>
        <p:spPr>
          <a:xfrm>
            <a:off x="1023446" y="5144801"/>
            <a:ext cx="672620" cy="451406"/>
          </a:xfrm>
          <a:prstGeom prst="rect">
            <a:avLst/>
          </a:prstGeom>
        </p:spPr>
        <p:txBody>
          <a:bodyPr>
            <a:noAutofit/>
          </a:bodyPr>
          <a:lstStyle>
            <a:lvl1pPr marL="0" indent="0" algn="ctr">
              <a:buNone/>
              <a:defRPr lang="en-US" sz="1275" b="1" kern="1200" dirty="0">
                <a:solidFill>
                  <a:srgbClr val="F7921E"/>
                </a:solidFill>
                <a:latin typeface="+mj-lt"/>
                <a:ea typeface="+mn-ea"/>
                <a:cs typeface="+mn-cs"/>
              </a:defRPr>
            </a:lvl1pPr>
          </a:lstStyle>
          <a:p>
            <a:pPr lvl="0"/>
            <a:r>
              <a:rPr lang="en-US"/>
              <a:t>X</a:t>
            </a:r>
          </a:p>
          <a:p>
            <a:pPr lvl="0"/>
            <a:endParaRPr lang="en-US"/>
          </a:p>
        </p:txBody>
      </p:sp>
      <p:sp>
        <p:nvSpPr>
          <p:cNvPr id="48" name="Text Placeholder 6">
            <a:extLst>
              <a:ext uri="{FF2B5EF4-FFF2-40B4-BE49-F238E27FC236}">
                <a16:creationId xmlns:a16="http://schemas.microsoft.com/office/drawing/2014/main" id="{8B6E4AD6-29AA-11CB-84D5-2F202E148F09}"/>
              </a:ext>
            </a:extLst>
          </p:cNvPr>
          <p:cNvSpPr>
            <a:spLocks noGrp="1"/>
          </p:cNvSpPr>
          <p:nvPr>
            <p:ph type="body" sz="quarter" idx="24" hasCustomPrompt="1"/>
          </p:nvPr>
        </p:nvSpPr>
        <p:spPr>
          <a:xfrm>
            <a:off x="2390226"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49" name="Text Placeholder 6">
            <a:extLst>
              <a:ext uri="{FF2B5EF4-FFF2-40B4-BE49-F238E27FC236}">
                <a16:creationId xmlns:a16="http://schemas.microsoft.com/office/drawing/2014/main" id="{42DBAF0C-9518-3E97-16A9-339E9258E0D2}"/>
              </a:ext>
            </a:extLst>
          </p:cNvPr>
          <p:cNvSpPr>
            <a:spLocks noGrp="1"/>
          </p:cNvSpPr>
          <p:nvPr>
            <p:ph type="body" sz="quarter" idx="25" hasCustomPrompt="1"/>
          </p:nvPr>
        </p:nvSpPr>
        <p:spPr>
          <a:xfrm>
            <a:off x="2336896" y="6007558"/>
            <a:ext cx="1345240" cy="451406"/>
          </a:xfrm>
          <a:prstGeom prst="rect">
            <a:avLst/>
          </a:prstGeom>
        </p:spPr>
        <p:txBody>
          <a:bodyPr>
            <a:noAutofit/>
          </a:bodyPr>
          <a:lstStyle>
            <a:lvl1pPr marL="0" indent="0" algn="ctr">
              <a:buNone/>
              <a:defRPr sz="1020" b="1">
                <a:solidFill>
                  <a:srgbClr val="235789"/>
                </a:solidFill>
              </a:defRPr>
            </a:lvl1pPr>
          </a:lstStyle>
          <a:p>
            <a:pPr lvl="0"/>
            <a:r>
              <a:rPr lang="en-US"/>
              <a:t>TITLE GOES HERE</a:t>
            </a:r>
            <a:br>
              <a:rPr lang="en-US"/>
            </a:br>
            <a:endParaRPr lang="en-US"/>
          </a:p>
        </p:txBody>
      </p:sp>
      <p:sp>
        <p:nvSpPr>
          <p:cNvPr id="50" name="Text Placeholder 6">
            <a:extLst>
              <a:ext uri="{FF2B5EF4-FFF2-40B4-BE49-F238E27FC236}">
                <a16:creationId xmlns:a16="http://schemas.microsoft.com/office/drawing/2014/main" id="{8322E775-8052-8685-DA4F-FD96E6DD02C8}"/>
              </a:ext>
            </a:extLst>
          </p:cNvPr>
          <p:cNvSpPr>
            <a:spLocks noGrp="1"/>
          </p:cNvSpPr>
          <p:nvPr>
            <p:ph type="body" sz="quarter" idx="26" hasCustomPrompt="1"/>
          </p:nvPr>
        </p:nvSpPr>
        <p:spPr>
          <a:xfrm>
            <a:off x="2673205" y="5144801"/>
            <a:ext cx="672620" cy="451406"/>
          </a:xfrm>
          <a:prstGeom prst="rect">
            <a:avLst/>
          </a:prstGeom>
        </p:spPr>
        <p:txBody>
          <a:bodyPr>
            <a:noAutofit/>
          </a:bodyPr>
          <a:lstStyle>
            <a:lvl1pPr marL="0" indent="0" algn="ctr">
              <a:buNone/>
              <a:defRPr lang="en-US" sz="1275" b="1" kern="1200" dirty="0">
                <a:solidFill>
                  <a:srgbClr val="235789"/>
                </a:solidFill>
                <a:latin typeface="+mj-lt"/>
                <a:ea typeface="+mn-ea"/>
                <a:cs typeface="+mn-cs"/>
              </a:defRPr>
            </a:lvl1pPr>
          </a:lstStyle>
          <a:p>
            <a:pPr lvl="0"/>
            <a:r>
              <a:rPr lang="en-US"/>
              <a:t>X</a:t>
            </a:r>
          </a:p>
          <a:p>
            <a:pPr lvl="0"/>
            <a:endParaRPr lang="en-US"/>
          </a:p>
        </p:txBody>
      </p:sp>
      <p:sp>
        <p:nvSpPr>
          <p:cNvPr id="51" name="Text Placeholder 6">
            <a:extLst>
              <a:ext uri="{FF2B5EF4-FFF2-40B4-BE49-F238E27FC236}">
                <a16:creationId xmlns:a16="http://schemas.microsoft.com/office/drawing/2014/main" id="{14B8C1F2-BEC5-3554-37F4-90508DDE8110}"/>
              </a:ext>
            </a:extLst>
          </p:cNvPr>
          <p:cNvSpPr>
            <a:spLocks noGrp="1"/>
          </p:cNvSpPr>
          <p:nvPr>
            <p:ph type="body" sz="quarter" idx="27" hasCustomPrompt="1"/>
          </p:nvPr>
        </p:nvSpPr>
        <p:spPr>
          <a:xfrm>
            <a:off x="4039985"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52" name="Text Placeholder 6">
            <a:extLst>
              <a:ext uri="{FF2B5EF4-FFF2-40B4-BE49-F238E27FC236}">
                <a16:creationId xmlns:a16="http://schemas.microsoft.com/office/drawing/2014/main" id="{1705CB13-D927-1006-839D-A3F24C9FFE09}"/>
              </a:ext>
            </a:extLst>
          </p:cNvPr>
          <p:cNvSpPr>
            <a:spLocks noGrp="1"/>
          </p:cNvSpPr>
          <p:nvPr>
            <p:ph type="body" sz="quarter" idx="28" hasCustomPrompt="1"/>
          </p:nvPr>
        </p:nvSpPr>
        <p:spPr>
          <a:xfrm>
            <a:off x="3986655" y="6007558"/>
            <a:ext cx="1345240" cy="451406"/>
          </a:xfrm>
          <a:prstGeom prst="rect">
            <a:avLst/>
          </a:prstGeom>
        </p:spPr>
        <p:txBody>
          <a:bodyPr>
            <a:noAutofit/>
          </a:bodyPr>
          <a:lstStyle>
            <a:lvl1pPr marL="0" indent="0" algn="ctr">
              <a:buNone/>
              <a:defRPr sz="1020" b="1">
                <a:solidFill>
                  <a:srgbClr val="F3B700"/>
                </a:solidFill>
              </a:defRPr>
            </a:lvl1pPr>
          </a:lstStyle>
          <a:p>
            <a:pPr lvl="0"/>
            <a:r>
              <a:rPr lang="en-US"/>
              <a:t>TITLE GOES HERE</a:t>
            </a:r>
            <a:br>
              <a:rPr lang="en-US"/>
            </a:br>
            <a:endParaRPr lang="en-US"/>
          </a:p>
        </p:txBody>
      </p:sp>
      <p:sp>
        <p:nvSpPr>
          <p:cNvPr id="53" name="Text Placeholder 6">
            <a:extLst>
              <a:ext uri="{FF2B5EF4-FFF2-40B4-BE49-F238E27FC236}">
                <a16:creationId xmlns:a16="http://schemas.microsoft.com/office/drawing/2014/main" id="{EC51D70F-BD41-C742-E7E8-A92CD8DE1B78}"/>
              </a:ext>
            </a:extLst>
          </p:cNvPr>
          <p:cNvSpPr>
            <a:spLocks noGrp="1"/>
          </p:cNvSpPr>
          <p:nvPr>
            <p:ph type="body" sz="quarter" idx="29" hasCustomPrompt="1"/>
          </p:nvPr>
        </p:nvSpPr>
        <p:spPr>
          <a:xfrm>
            <a:off x="4322964" y="5144801"/>
            <a:ext cx="672620" cy="451406"/>
          </a:xfrm>
          <a:prstGeom prst="rect">
            <a:avLst/>
          </a:prstGeom>
        </p:spPr>
        <p:txBody>
          <a:bodyPr>
            <a:noAutofit/>
          </a:bodyPr>
          <a:lstStyle>
            <a:lvl1pPr marL="0" indent="0" algn="ctr">
              <a:buNone/>
              <a:defRPr lang="en-US" sz="1275" b="1" kern="1200" dirty="0">
                <a:solidFill>
                  <a:srgbClr val="F3B700"/>
                </a:solidFill>
                <a:latin typeface="+mj-lt"/>
                <a:ea typeface="+mn-ea"/>
                <a:cs typeface="+mn-cs"/>
              </a:defRPr>
            </a:lvl1pPr>
          </a:lstStyle>
          <a:p>
            <a:pPr lvl="0"/>
            <a:r>
              <a:rPr lang="en-US"/>
              <a:t>X</a:t>
            </a:r>
          </a:p>
          <a:p>
            <a:pPr lvl="0"/>
            <a:endParaRPr lang="en-US"/>
          </a:p>
        </p:txBody>
      </p:sp>
      <p:sp>
        <p:nvSpPr>
          <p:cNvPr id="54" name="Text Placeholder 6">
            <a:extLst>
              <a:ext uri="{FF2B5EF4-FFF2-40B4-BE49-F238E27FC236}">
                <a16:creationId xmlns:a16="http://schemas.microsoft.com/office/drawing/2014/main" id="{2BDFDFA6-B2BB-4305-FBA8-60DBC287F281}"/>
              </a:ext>
            </a:extLst>
          </p:cNvPr>
          <p:cNvSpPr>
            <a:spLocks noGrp="1"/>
          </p:cNvSpPr>
          <p:nvPr>
            <p:ph type="body" sz="quarter" idx="30" hasCustomPrompt="1"/>
          </p:nvPr>
        </p:nvSpPr>
        <p:spPr>
          <a:xfrm>
            <a:off x="5689744" y="6659197"/>
            <a:ext cx="1238579" cy="921661"/>
          </a:xfrm>
          <a:prstGeom prst="rect">
            <a:avLst/>
          </a:prstGeom>
        </p:spPr>
        <p:txBody>
          <a:bodyPr/>
          <a:lstStyle>
            <a:lvl1pPr marL="0" indent="0" algn="ctr">
              <a:buNone/>
              <a:defRPr sz="765" b="0"/>
            </a:lvl1pPr>
          </a:lstStyle>
          <a:p>
            <a:pPr lvl="0"/>
            <a:r>
              <a:rPr lang="en-US"/>
              <a:t>This is a sample text. You simply add your own text and description here</a:t>
            </a:r>
          </a:p>
        </p:txBody>
      </p:sp>
      <p:sp>
        <p:nvSpPr>
          <p:cNvPr id="55" name="Text Placeholder 6">
            <a:extLst>
              <a:ext uri="{FF2B5EF4-FFF2-40B4-BE49-F238E27FC236}">
                <a16:creationId xmlns:a16="http://schemas.microsoft.com/office/drawing/2014/main" id="{3F0DE192-B828-586A-C0CC-63AA84FEBF36}"/>
              </a:ext>
            </a:extLst>
          </p:cNvPr>
          <p:cNvSpPr>
            <a:spLocks noGrp="1"/>
          </p:cNvSpPr>
          <p:nvPr>
            <p:ph type="body" sz="quarter" idx="31" hasCustomPrompt="1"/>
          </p:nvPr>
        </p:nvSpPr>
        <p:spPr>
          <a:xfrm>
            <a:off x="5636413" y="6007558"/>
            <a:ext cx="1345240" cy="451406"/>
          </a:xfrm>
          <a:prstGeom prst="rect">
            <a:avLst/>
          </a:prstGeom>
        </p:spPr>
        <p:txBody>
          <a:bodyPr>
            <a:noAutofit/>
          </a:bodyPr>
          <a:lstStyle>
            <a:lvl1pPr marL="0" indent="0" algn="ctr">
              <a:buNone/>
              <a:defRPr sz="1020" b="1">
                <a:solidFill>
                  <a:srgbClr val="7FA267"/>
                </a:solidFill>
              </a:defRPr>
            </a:lvl1pPr>
          </a:lstStyle>
          <a:p>
            <a:pPr lvl="0"/>
            <a:r>
              <a:rPr lang="en-US"/>
              <a:t>TITLE GOES HERE</a:t>
            </a:r>
            <a:br>
              <a:rPr lang="en-US"/>
            </a:br>
            <a:endParaRPr lang="en-US"/>
          </a:p>
        </p:txBody>
      </p:sp>
      <p:sp>
        <p:nvSpPr>
          <p:cNvPr id="56" name="Text Placeholder 6">
            <a:extLst>
              <a:ext uri="{FF2B5EF4-FFF2-40B4-BE49-F238E27FC236}">
                <a16:creationId xmlns:a16="http://schemas.microsoft.com/office/drawing/2014/main" id="{091BD630-9CEF-4EE7-838C-CB4D9376D839}"/>
              </a:ext>
            </a:extLst>
          </p:cNvPr>
          <p:cNvSpPr>
            <a:spLocks noGrp="1"/>
          </p:cNvSpPr>
          <p:nvPr>
            <p:ph type="body" sz="quarter" idx="32" hasCustomPrompt="1"/>
          </p:nvPr>
        </p:nvSpPr>
        <p:spPr>
          <a:xfrm>
            <a:off x="5972723" y="5144801"/>
            <a:ext cx="672620" cy="451406"/>
          </a:xfrm>
          <a:prstGeom prst="rect">
            <a:avLst/>
          </a:prstGeom>
        </p:spPr>
        <p:txBody>
          <a:bodyPr>
            <a:noAutofit/>
          </a:bodyPr>
          <a:lstStyle>
            <a:lvl1pPr marL="0" indent="0" algn="ctr">
              <a:buNone/>
              <a:defRPr lang="en-US" sz="1275" b="1" kern="1200" dirty="0">
                <a:solidFill>
                  <a:srgbClr val="7FA267"/>
                </a:solidFill>
                <a:latin typeface="+mj-lt"/>
                <a:ea typeface="+mn-ea"/>
                <a:cs typeface="+mn-cs"/>
              </a:defRPr>
            </a:lvl1pPr>
          </a:lstStyle>
          <a:p>
            <a:pPr lvl="0"/>
            <a:r>
              <a:rPr lang="en-US"/>
              <a:t>X</a:t>
            </a:r>
          </a:p>
          <a:p>
            <a:pPr lvl="0"/>
            <a:endParaRPr lang="en-US"/>
          </a:p>
        </p:txBody>
      </p:sp>
    </p:spTree>
    <p:extLst>
      <p:ext uri="{BB962C8B-B14F-4D97-AF65-F5344CB8AC3E}">
        <p14:creationId xmlns:p14="http://schemas.microsoft.com/office/powerpoint/2010/main" val="40312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0000" decel="8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20000" decel="8000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20000" decel="8000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20000" decel="80000"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8" grpId="0" animBg="1"/>
      <p:bldP spid="10"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Graphic Option_8">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Rounded Rectangle 3">
            <a:extLst>
              <a:ext uri="{FF2B5EF4-FFF2-40B4-BE49-F238E27FC236}">
                <a16:creationId xmlns:a16="http://schemas.microsoft.com/office/drawing/2014/main" id="{0934CFA8-2529-41D1-E1C6-BE5AF8D026C5}"/>
              </a:ext>
            </a:extLst>
          </p:cNvPr>
          <p:cNvSpPr/>
          <p:nvPr userDrawn="1"/>
        </p:nvSpPr>
        <p:spPr>
          <a:xfrm>
            <a:off x="462256" y="4491774"/>
            <a:ext cx="6483107" cy="353763"/>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12F23289-B55E-61A1-7F8B-882E389E917A}"/>
              </a:ext>
            </a:extLst>
          </p:cNvPr>
          <p:cNvGrpSpPr/>
          <p:nvPr userDrawn="1"/>
        </p:nvGrpSpPr>
        <p:grpSpPr>
          <a:xfrm>
            <a:off x="886866" y="4354803"/>
            <a:ext cx="255840" cy="588598"/>
            <a:chOff x="2996418" y="1828800"/>
            <a:chExt cx="717453" cy="717453"/>
          </a:xfrm>
        </p:grpSpPr>
        <p:sp>
          <p:nvSpPr>
            <p:cNvPr id="6" name="Oval 5">
              <a:extLst>
                <a:ext uri="{FF2B5EF4-FFF2-40B4-BE49-F238E27FC236}">
                  <a16:creationId xmlns:a16="http://schemas.microsoft.com/office/drawing/2014/main" id="{72B5E955-124C-6DEB-3E90-2BD862672EFE}"/>
                </a:ext>
              </a:extLst>
            </p:cNvPr>
            <p:cNvSpPr/>
            <p:nvPr/>
          </p:nvSpPr>
          <p:spPr>
            <a:xfrm>
              <a:off x="2996418" y="1828800"/>
              <a:ext cx="717453" cy="71745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C93D7873-6835-E813-5AB0-B0DDE9FF4CE7}"/>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 name="Rounded Rectangle 7">
            <a:extLst>
              <a:ext uri="{FF2B5EF4-FFF2-40B4-BE49-F238E27FC236}">
                <a16:creationId xmlns:a16="http://schemas.microsoft.com/office/drawing/2014/main" id="{759A8817-6505-F376-D3C7-957BF757504F}"/>
              </a:ext>
            </a:extLst>
          </p:cNvPr>
          <p:cNvSpPr/>
          <p:nvPr/>
        </p:nvSpPr>
        <p:spPr>
          <a:xfrm>
            <a:off x="462256" y="2452152"/>
            <a:ext cx="1105059" cy="1603642"/>
          </a:xfrm>
          <a:prstGeom prst="roundRect">
            <a:avLst>
              <a:gd name="adj" fmla="val 101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Isosceles Triangle 9">
            <a:extLst>
              <a:ext uri="{FF2B5EF4-FFF2-40B4-BE49-F238E27FC236}">
                <a16:creationId xmlns:a16="http://schemas.microsoft.com/office/drawing/2014/main" id="{20BF6E2D-03E0-8023-9FF1-9B30E8B2E569}"/>
              </a:ext>
            </a:extLst>
          </p:cNvPr>
          <p:cNvSpPr/>
          <p:nvPr/>
        </p:nvSpPr>
        <p:spPr>
          <a:xfrm rot="10800000">
            <a:off x="911934" y="4030578"/>
            <a:ext cx="205703" cy="23296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ight Arrow 10">
            <a:extLst>
              <a:ext uri="{FF2B5EF4-FFF2-40B4-BE49-F238E27FC236}">
                <a16:creationId xmlns:a16="http://schemas.microsoft.com/office/drawing/2014/main" id="{CC62FD2D-8802-0C0E-C974-D5BB6F05087B}"/>
              </a:ext>
            </a:extLst>
          </p:cNvPr>
          <p:cNvSpPr/>
          <p:nvPr userDrawn="1"/>
        </p:nvSpPr>
        <p:spPr>
          <a:xfrm>
            <a:off x="1660235"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6DA2F0C5-4DA7-2363-CF79-BA16ED49291E}"/>
              </a:ext>
            </a:extLst>
          </p:cNvPr>
          <p:cNvGrpSpPr/>
          <p:nvPr userDrawn="1"/>
        </p:nvGrpSpPr>
        <p:grpSpPr>
          <a:xfrm>
            <a:off x="2679548" y="4354803"/>
            <a:ext cx="255840" cy="588598"/>
            <a:chOff x="2996418" y="1828800"/>
            <a:chExt cx="717453" cy="717453"/>
          </a:xfrm>
        </p:grpSpPr>
        <p:sp>
          <p:nvSpPr>
            <p:cNvPr id="13" name="Oval 12">
              <a:extLst>
                <a:ext uri="{FF2B5EF4-FFF2-40B4-BE49-F238E27FC236}">
                  <a16:creationId xmlns:a16="http://schemas.microsoft.com/office/drawing/2014/main" id="{052B3BD9-0A7E-DCA6-79C7-EAB33ACD23FB}"/>
                </a:ext>
              </a:extLst>
            </p:cNvPr>
            <p:cNvSpPr/>
            <p:nvPr/>
          </p:nvSpPr>
          <p:spPr>
            <a:xfrm>
              <a:off x="2996418" y="1828800"/>
              <a:ext cx="717453" cy="7174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Oval 13">
              <a:extLst>
                <a:ext uri="{FF2B5EF4-FFF2-40B4-BE49-F238E27FC236}">
                  <a16:creationId xmlns:a16="http://schemas.microsoft.com/office/drawing/2014/main" id="{769F9BCC-BD9D-CA7E-4119-46469863A119}"/>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6" name="Rounded Rectangle 16">
            <a:extLst>
              <a:ext uri="{FF2B5EF4-FFF2-40B4-BE49-F238E27FC236}">
                <a16:creationId xmlns:a16="http://schemas.microsoft.com/office/drawing/2014/main" id="{0DCC21D3-53BC-36CE-E501-CC4CD19F00D8}"/>
              </a:ext>
            </a:extLst>
          </p:cNvPr>
          <p:cNvSpPr/>
          <p:nvPr/>
        </p:nvSpPr>
        <p:spPr>
          <a:xfrm>
            <a:off x="2254938" y="2452152"/>
            <a:ext cx="1105059" cy="1603642"/>
          </a:xfrm>
          <a:prstGeom prst="roundRect">
            <a:avLst>
              <a:gd name="adj" fmla="val 101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Isosceles Triangle 16">
            <a:extLst>
              <a:ext uri="{FF2B5EF4-FFF2-40B4-BE49-F238E27FC236}">
                <a16:creationId xmlns:a16="http://schemas.microsoft.com/office/drawing/2014/main" id="{C7451B8A-F98D-F153-05D1-A4C3C107056B}"/>
              </a:ext>
            </a:extLst>
          </p:cNvPr>
          <p:cNvSpPr/>
          <p:nvPr/>
        </p:nvSpPr>
        <p:spPr>
          <a:xfrm rot="10800000">
            <a:off x="2704617" y="4030578"/>
            <a:ext cx="205703" cy="23296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Right Arrow 15">
            <a:extLst>
              <a:ext uri="{FF2B5EF4-FFF2-40B4-BE49-F238E27FC236}">
                <a16:creationId xmlns:a16="http://schemas.microsoft.com/office/drawing/2014/main" id="{9D740055-F9B5-770A-F6E3-309C85448DAD}"/>
              </a:ext>
            </a:extLst>
          </p:cNvPr>
          <p:cNvSpPr/>
          <p:nvPr userDrawn="1"/>
        </p:nvSpPr>
        <p:spPr>
          <a:xfrm>
            <a:off x="3452918"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9" name="Group 18">
            <a:extLst>
              <a:ext uri="{FF2B5EF4-FFF2-40B4-BE49-F238E27FC236}">
                <a16:creationId xmlns:a16="http://schemas.microsoft.com/office/drawing/2014/main" id="{80166BAB-5CE7-F079-4255-FA10669E4C0F}"/>
              </a:ext>
            </a:extLst>
          </p:cNvPr>
          <p:cNvGrpSpPr/>
          <p:nvPr userDrawn="1"/>
        </p:nvGrpSpPr>
        <p:grpSpPr>
          <a:xfrm>
            <a:off x="4472231" y="4354803"/>
            <a:ext cx="255840" cy="588598"/>
            <a:chOff x="2996418" y="1828800"/>
            <a:chExt cx="717453" cy="717453"/>
          </a:xfrm>
        </p:grpSpPr>
        <p:sp>
          <p:nvSpPr>
            <p:cNvPr id="20" name="Oval 19">
              <a:extLst>
                <a:ext uri="{FF2B5EF4-FFF2-40B4-BE49-F238E27FC236}">
                  <a16:creationId xmlns:a16="http://schemas.microsoft.com/office/drawing/2014/main" id="{D913B2D3-358D-2406-0FC3-E26BFA382CE3}"/>
                </a:ext>
              </a:extLst>
            </p:cNvPr>
            <p:cNvSpPr/>
            <p:nvPr/>
          </p:nvSpPr>
          <p:spPr>
            <a:xfrm>
              <a:off x="2996418" y="1828800"/>
              <a:ext cx="717453" cy="7174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Oval 20">
              <a:extLst>
                <a:ext uri="{FF2B5EF4-FFF2-40B4-BE49-F238E27FC236}">
                  <a16:creationId xmlns:a16="http://schemas.microsoft.com/office/drawing/2014/main" id="{6418C9A0-4F30-FB7B-BBD4-9D545E9BF110}"/>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 name="Rounded Rectangle 24">
            <a:extLst>
              <a:ext uri="{FF2B5EF4-FFF2-40B4-BE49-F238E27FC236}">
                <a16:creationId xmlns:a16="http://schemas.microsoft.com/office/drawing/2014/main" id="{D8D5D95D-9837-BD49-2C6D-7DCBF7822E7A}"/>
              </a:ext>
            </a:extLst>
          </p:cNvPr>
          <p:cNvSpPr/>
          <p:nvPr/>
        </p:nvSpPr>
        <p:spPr>
          <a:xfrm>
            <a:off x="4047621" y="2452152"/>
            <a:ext cx="1105059" cy="1603642"/>
          </a:xfrm>
          <a:prstGeom prst="roundRect">
            <a:avLst>
              <a:gd name="adj" fmla="val 101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Isosceles Triangle 23">
            <a:extLst>
              <a:ext uri="{FF2B5EF4-FFF2-40B4-BE49-F238E27FC236}">
                <a16:creationId xmlns:a16="http://schemas.microsoft.com/office/drawing/2014/main" id="{70687470-AB77-2495-61F8-52DDECACC619}"/>
              </a:ext>
            </a:extLst>
          </p:cNvPr>
          <p:cNvSpPr/>
          <p:nvPr/>
        </p:nvSpPr>
        <p:spPr>
          <a:xfrm rot="10800000">
            <a:off x="4497299" y="4030578"/>
            <a:ext cx="205703" cy="23296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Right Arrow 23">
            <a:extLst>
              <a:ext uri="{FF2B5EF4-FFF2-40B4-BE49-F238E27FC236}">
                <a16:creationId xmlns:a16="http://schemas.microsoft.com/office/drawing/2014/main" id="{660A15C9-D089-053E-94F9-46611520426E}"/>
              </a:ext>
            </a:extLst>
          </p:cNvPr>
          <p:cNvSpPr/>
          <p:nvPr userDrawn="1"/>
        </p:nvSpPr>
        <p:spPr>
          <a:xfrm>
            <a:off x="5245600"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6" name="Group 25">
            <a:extLst>
              <a:ext uri="{FF2B5EF4-FFF2-40B4-BE49-F238E27FC236}">
                <a16:creationId xmlns:a16="http://schemas.microsoft.com/office/drawing/2014/main" id="{ACA331F0-F936-DC26-772B-866E2FB7325F}"/>
              </a:ext>
            </a:extLst>
          </p:cNvPr>
          <p:cNvGrpSpPr/>
          <p:nvPr userDrawn="1"/>
        </p:nvGrpSpPr>
        <p:grpSpPr>
          <a:xfrm>
            <a:off x="6264913" y="4354803"/>
            <a:ext cx="255840" cy="588598"/>
            <a:chOff x="2996418" y="1828800"/>
            <a:chExt cx="717453" cy="717453"/>
          </a:xfrm>
        </p:grpSpPr>
        <p:sp>
          <p:nvSpPr>
            <p:cNvPr id="27" name="Oval 26">
              <a:extLst>
                <a:ext uri="{FF2B5EF4-FFF2-40B4-BE49-F238E27FC236}">
                  <a16:creationId xmlns:a16="http://schemas.microsoft.com/office/drawing/2014/main" id="{1A8B75C8-A773-2600-20E7-52285C7BAB11}"/>
                </a:ext>
              </a:extLst>
            </p:cNvPr>
            <p:cNvSpPr/>
            <p:nvPr/>
          </p:nvSpPr>
          <p:spPr>
            <a:xfrm>
              <a:off x="2996418" y="1828800"/>
              <a:ext cx="717453" cy="7174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Oval 27">
              <a:extLst>
                <a:ext uri="{FF2B5EF4-FFF2-40B4-BE49-F238E27FC236}">
                  <a16:creationId xmlns:a16="http://schemas.microsoft.com/office/drawing/2014/main" id="{3BC43B06-EE1B-062B-68CD-2BEF41ED98DA}"/>
                </a:ext>
              </a:extLst>
            </p:cNvPr>
            <p:cNvSpPr/>
            <p:nvPr/>
          </p:nvSpPr>
          <p:spPr>
            <a:xfrm>
              <a:off x="3142370" y="1974752"/>
              <a:ext cx="425548" cy="42554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0" name="Rounded Rectangle 32">
            <a:extLst>
              <a:ext uri="{FF2B5EF4-FFF2-40B4-BE49-F238E27FC236}">
                <a16:creationId xmlns:a16="http://schemas.microsoft.com/office/drawing/2014/main" id="{738F7913-FFDF-7C8B-DD0D-4CEA7F35262F}"/>
              </a:ext>
            </a:extLst>
          </p:cNvPr>
          <p:cNvSpPr/>
          <p:nvPr/>
        </p:nvSpPr>
        <p:spPr>
          <a:xfrm>
            <a:off x="5840303" y="2452152"/>
            <a:ext cx="1105059" cy="1603642"/>
          </a:xfrm>
          <a:prstGeom prst="roundRect">
            <a:avLst>
              <a:gd name="adj" fmla="val 1016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 name="Isosceles Triangle 30">
            <a:extLst>
              <a:ext uri="{FF2B5EF4-FFF2-40B4-BE49-F238E27FC236}">
                <a16:creationId xmlns:a16="http://schemas.microsoft.com/office/drawing/2014/main" id="{C375948A-ADE0-FB3B-7747-B02BBF208E85}"/>
              </a:ext>
            </a:extLst>
          </p:cNvPr>
          <p:cNvSpPr/>
          <p:nvPr/>
        </p:nvSpPr>
        <p:spPr>
          <a:xfrm rot="10800000">
            <a:off x="6289981" y="4030578"/>
            <a:ext cx="205703" cy="23296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ight Arrow 31">
            <a:extLst>
              <a:ext uri="{FF2B5EF4-FFF2-40B4-BE49-F238E27FC236}">
                <a16:creationId xmlns:a16="http://schemas.microsoft.com/office/drawing/2014/main" id="{101BBC7A-12B6-BD4B-5B33-2F740620E07A}"/>
              </a:ext>
            </a:extLst>
          </p:cNvPr>
          <p:cNvSpPr/>
          <p:nvPr userDrawn="1"/>
        </p:nvSpPr>
        <p:spPr>
          <a:xfrm>
            <a:off x="7038282" y="2816246"/>
            <a:ext cx="502831" cy="834001"/>
          </a:xfrm>
          <a:prstGeom prst="rightArrow">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Text Placeholder 6">
            <a:extLst>
              <a:ext uri="{FF2B5EF4-FFF2-40B4-BE49-F238E27FC236}">
                <a16:creationId xmlns:a16="http://schemas.microsoft.com/office/drawing/2014/main" id="{FEBB0D63-ECBA-0AF0-75AD-19DBC8BEACF3}"/>
              </a:ext>
            </a:extLst>
          </p:cNvPr>
          <p:cNvSpPr>
            <a:spLocks noGrp="1"/>
          </p:cNvSpPr>
          <p:nvPr>
            <p:ph type="body" sz="quarter" idx="15" hasCustomPrompt="1"/>
          </p:nvPr>
        </p:nvSpPr>
        <p:spPr>
          <a:xfrm>
            <a:off x="419041"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56" name="Text Placeholder 6">
            <a:extLst>
              <a:ext uri="{FF2B5EF4-FFF2-40B4-BE49-F238E27FC236}">
                <a16:creationId xmlns:a16="http://schemas.microsoft.com/office/drawing/2014/main" id="{18C0823C-C3B2-8BC6-365B-B729A52BDD31}"/>
              </a:ext>
            </a:extLst>
          </p:cNvPr>
          <p:cNvSpPr>
            <a:spLocks noGrp="1"/>
          </p:cNvSpPr>
          <p:nvPr>
            <p:ph type="body" sz="quarter" idx="16" hasCustomPrompt="1"/>
          </p:nvPr>
        </p:nvSpPr>
        <p:spPr>
          <a:xfrm>
            <a:off x="419042" y="5539828"/>
            <a:ext cx="1345240" cy="451406"/>
          </a:xfrm>
          <a:prstGeom prst="rect">
            <a:avLst/>
          </a:prstGeom>
        </p:spPr>
        <p:txBody>
          <a:bodyPr>
            <a:noAutofit/>
          </a:bodyPr>
          <a:lstStyle>
            <a:lvl1pPr marL="0" indent="0" algn="l">
              <a:buNone/>
              <a:defRPr sz="893" b="1">
                <a:solidFill>
                  <a:srgbClr val="F7921E"/>
                </a:solidFill>
              </a:defRPr>
            </a:lvl1pPr>
          </a:lstStyle>
          <a:p>
            <a:pPr lvl="0"/>
            <a:r>
              <a:rPr lang="en-US"/>
              <a:t>TITLE GOES HERE</a:t>
            </a:r>
            <a:br>
              <a:rPr lang="en-US"/>
            </a:br>
            <a:endParaRPr lang="en-US"/>
          </a:p>
        </p:txBody>
      </p:sp>
      <p:sp>
        <p:nvSpPr>
          <p:cNvPr id="57" name="Text Placeholder 6">
            <a:extLst>
              <a:ext uri="{FF2B5EF4-FFF2-40B4-BE49-F238E27FC236}">
                <a16:creationId xmlns:a16="http://schemas.microsoft.com/office/drawing/2014/main" id="{481B67BD-A783-0330-84D5-FC01B7795D93}"/>
              </a:ext>
            </a:extLst>
          </p:cNvPr>
          <p:cNvSpPr>
            <a:spLocks noGrp="1"/>
          </p:cNvSpPr>
          <p:nvPr>
            <p:ph type="body" sz="quarter" idx="17" hasCustomPrompt="1"/>
          </p:nvPr>
        </p:nvSpPr>
        <p:spPr>
          <a:xfrm>
            <a:off x="2254938"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58" name="Text Placeholder 6">
            <a:extLst>
              <a:ext uri="{FF2B5EF4-FFF2-40B4-BE49-F238E27FC236}">
                <a16:creationId xmlns:a16="http://schemas.microsoft.com/office/drawing/2014/main" id="{CD2ECC60-4375-1F27-B17D-4325F941B757}"/>
              </a:ext>
            </a:extLst>
          </p:cNvPr>
          <p:cNvSpPr>
            <a:spLocks noGrp="1"/>
          </p:cNvSpPr>
          <p:nvPr>
            <p:ph type="body" sz="quarter" idx="18" hasCustomPrompt="1"/>
          </p:nvPr>
        </p:nvSpPr>
        <p:spPr>
          <a:xfrm>
            <a:off x="2254939" y="5539828"/>
            <a:ext cx="1345240" cy="451406"/>
          </a:xfrm>
          <a:prstGeom prst="rect">
            <a:avLst/>
          </a:prstGeom>
        </p:spPr>
        <p:txBody>
          <a:bodyPr>
            <a:noAutofit/>
          </a:bodyPr>
          <a:lstStyle>
            <a:lvl1pPr marL="0" indent="0" algn="l">
              <a:buNone/>
              <a:defRPr sz="893" b="1">
                <a:solidFill>
                  <a:srgbClr val="235789"/>
                </a:solidFill>
              </a:defRPr>
            </a:lvl1pPr>
          </a:lstStyle>
          <a:p>
            <a:pPr lvl="0"/>
            <a:r>
              <a:rPr lang="en-US"/>
              <a:t>TITLE GOES HERE</a:t>
            </a:r>
            <a:br>
              <a:rPr lang="en-US"/>
            </a:br>
            <a:endParaRPr lang="en-US"/>
          </a:p>
        </p:txBody>
      </p:sp>
      <p:sp>
        <p:nvSpPr>
          <p:cNvPr id="59" name="Text Placeholder 6">
            <a:extLst>
              <a:ext uri="{FF2B5EF4-FFF2-40B4-BE49-F238E27FC236}">
                <a16:creationId xmlns:a16="http://schemas.microsoft.com/office/drawing/2014/main" id="{42B0C023-921F-D7BA-496A-A7CB480C7FA0}"/>
              </a:ext>
            </a:extLst>
          </p:cNvPr>
          <p:cNvSpPr>
            <a:spLocks noGrp="1"/>
          </p:cNvSpPr>
          <p:nvPr>
            <p:ph type="body" sz="quarter" idx="19" hasCustomPrompt="1"/>
          </p:nvPr>
        </p:nvSpPr>
        <p:spPr>
          <a:xfrm>
            <a:off x="4047620"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60" name="Text Placeholder 6">
            <a:extLst>
              <a:ext uri="{FF2B5EF4-FFF2-40B4-BE49-F238E27FC236}">
                <a16:creationId xmlns:a16="http://schemas.microsoft.com/office/drawing/2014/main" id="{E7FA0A22-F4FE-9E5B-A04F-F6B8F0E94F6D}"/>
              </a:ext>
            </a:extLst>
          </p:cNvPr>
          <p:cNvSpPr>
            <a:spLocks noGrp="1"/>
          </p:cNvSpPr>
          <p:nvPr>
            <p:ph type="body" sz="quarter" idx="20" hasCustomPrompt="1"/>
          </p:nvPr>
        </p:nvSpPr>
        <p:spPr>
          <a:xfrm>
            <a:off x="4047621" y="5539828"/>
            <a:ext cx="1345240" cy="451406"/>
          </a:xfrm>
          <a:prstGeom prst="rect">
            <a:avLst/>
          </a:prstGeom>
        </p:spPr>
        <p:txBody>
          <a:bodyPr>
            <a:noAutofit/>
          </a:bodyPr>
          <a:lstStyle>
            <a:lvl1pPr marL="0" indent="0" algn="l">
              <a:buNone/>
              <a:defRPr sz="893" b="1">
                <a:solidFill>
                  <a:srgbClr val="F3B700"/>
                </a:solidFill>
              </a:defRPr>
            </a:lvl1pPr>
          </a:lstStyle>
          <a:p>
            <a:pPr lvl="0"/>
            <a:r>
              <a:rPr lang="en-US"/>
              <a:t>TITLE GOES HERE</a:t>
            </a:r>
            <a:br>
              <a:rPr lang="en-US"/>
            </a:br>
            <a:endParaRPr lang="en-US"/>
          </a:p>
        </p:txBody>
      </p:sp>
      <p:sp>
        <p:nvSpPr>
          <p:cNvPr id="61" name="Text Placeholder 6">
            <a:extLst>
              <a:ext uri="{FF2B5EF4-FFF2-40B4-BE49-F238E27FC236}">
                <a16:creationId xmlns:a16="http://schemas.microsoft.com/office/drawing/2014/main" id="{CD688F90-E866-B832-28B3-6BB52D0ECDC1}"/>
              </a:ext>
            </a:extLst>
          </p:cNvPr>
          <p:cNvSpPr>
            <a:spLocks noGrp="1"/>
          </p:cNvSpPr>
          <p:nvPr>
            <p:ph type="body" sz="quarter" idx="21" hasCustomPrompt="1"/>
          </p:nvPr>
        </p:nvSpPr>
        <p:spPr>
          <a:xfrm>
            <a:off x="5840302" y="6131687"/>
            <a:ext cx="1677784" cy="1430653"/>
          </a:xfrm>
          <a:prstGeom prst="rect">
            <a:avLst/>
          </a:prstGeom>
        </p:spPr>
        <p:txBody>
          <a:bodyPr/>
          <a:lstStyle>
            <a:lvl1pPr marL="0" indent="0" algn="l">
              <a:buNone/>
              <a:defRPr sz="765" b="0"/>
            </a:lvl1pPr>
          </a:lstStyle>
          <a:p>
            <a:pPr lvl="0"/>
            <a:r>
              <a:rPr lang="en-US"/>
              <a:t>This is a sample text. You simply add your own text and description here. This text is fully editable. It can be replaced with your own style. </a:t>
            </a:r>
          </a:p>
        </p:txBody>
      </p:sp>
      <p:sp>
        <p:nvSpPr>
          <p:cNvPr id="62" name="Text Placeholder 6">
            <a:extLst>
              <a:ext uri="{FF2B5EF4-FFF2-40B4-BE49-F238E27FC236}">
                <a16:creationId xmlns:a16="http://schemas.microsoft.com/office/drawing/2014/main" id="{2FBC5398-BB70-BF30-0D3F-85612FB547B3}"/>
              </a:ext>
            </a:extLst>
          </p:cNvPr>
          <p:cNvSpPr>
            <a:spLocks noGrp="1"/>
          </p:cNvSpPr>
          <p:nvPr>
            <p:ph type="body" sz="quarter" idx="22" hasCustomPrompt="1"/>
          </p:nvPr>
        </p:nvSpPr>
        <p:spPr>
          <a:xfrm>
            <a:off x="5840302" y="5539828"/>
            <a:ext cx="1345240" cy="451406"/>
          </a:xfrm>
          <a:prstGeom prst="rect">
            <a:avLst/>
          </a:prstGeom>
        </p:spPr>
        <p:txBody>
          <a:bodyPr>
            <a:noAutofit/>
          </a:bodyPr>
          <a:lstStyle>
            <a:lvl1pPr marL="0" indent="0" algn="l">
              <a:buNone/>
              <a:defRPr sz="893" b="1">
                <a:solidFill>
                  <a:srgbClr val="7FA267"/>
                </a:solidFill>
              </a:defRPr>
            </a:lvl1pPr>
          </a:lstStyle>
          <a:p>
            <a:pPr lvl="0"/>
            <a:r>
              <a:rPr lang="en-US"/>
              <a:t>TITLE GOES HERE</a:t>
            </a:r>
            <a:br>
              <a:rPr lang="en-US"/>
            </a:br>
            <a:endParaRPr lang="en-US"/>
          </a:p>
        </p:txBody>
      </p:sp>
      <p:sp>
        <p:nvSpPr>
          <p:cNvPr id="8" name="Title 1">
            <a:extLst>
              <a:ext uri="{FF2B5EF4-FFF2-40B4-BE49-F238E27FC236}">
                <a16:creationId xmlns:a16="http://schemas.microsoft.com/office/drawing/2014/main" id="{F2BB4112-7E82-4AEC-20ED-319F75D256D3}"/>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5" name="Text Placeholder 2">
            <a:extLst>
              <a:ext uri="{FF2B5EF4-FFF2-40B4-BE49-F238E27FC236}">
                <a16:creationId xmlns:a16="http://schemas.microsoft.com/office/drawing/2014/main" id="{E8D4C7D6-1EFF-E256-3F3B-FD21FF86E894}"/>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453889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1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p:tgtEl>
                                          <p:spTgt spid="11"/>
                                        </p:tgtEl>
                                        <p:attrNameLst>
                                          <p:attrName>ppt_x</p:attrName>
                                        </p:attrNameLst>
                                      </p:cBhvr>
                                      <p:tavLst>
                                        <p:tav tm="0">
                                          <p:val>
                                            <p:strVal val="#ppt_x-#ppt_w*1.125000"/>
                                          </p:val>
                                        </p:tav>
                                        <p:tav tm="100000">
                                          <p:val>
                                            <p:strVal val="#ppt_x"/>
                                          </p:val>
                                        </p:tav>
                                      </p:tavLst>
                                    </p:anim>
                                    <p:animEffect transition="in" filter="wipe(right)">
                                      <p:cBhvr>
                                        <p:cTn id="14" dur="500"/>
                                        <p:tgtEl>
                                          <p:spTgt spid="11"/>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childTnLst>
                          </p:cTn>
                        </p:par>
                        <p:par>
                          <p:cTn id="21" fill="hold">
                            <p:stCondLst>
                              <p:cond delay="1500"/>
                            </p:stCondLst>
                            <p:childTnLst>
                              <p:par>
                                <p:cTn id="22" presetID="12" presetClass="entr" presetSubtype="8"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p:tgtEl>
                                          <p:spTgt spid="18"/>
                                        </p:tgtEl>
                                        <p:attrNameLst>
                                          <p:attrName>ppt_x</p:attrName>
                                        </p:attrNameLst>
                                      </p:cBhvr>
                                      <p:tavLst>
                                        <p:tav tm="0">
                                          <p:val>
                                            <p:strVal val="#ppt_x-#ppt_w*1.125000"/>
                                          </p:val>
                                        </p:tav>
                                        <p:tav tm="100000">
                                          <p:val>
                                            <p:strVal val="#ppt_x"/>
                                          </p:val>
                                        </p:tav>
                                      </p:tavLst>
                                    </p:anim>
                                    <p:animEffect transition="in" filter="wipe(right)">
                                      <p:cBhvr>
                                        <p:cTn id="25" dur="500"/>
                                        <p:tgtEl>
                                          <p:spTgt spid="18"/>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2500"/>
                            </p:stCondLst>
                            <p:childTnLst>
                              <p:par>
                                <p:cTn id="33" presetID="12" presetClass="entr" presetSubtype="8"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p:tgtEl>
                                          <p:spTgt spid="25"/>
                                        </p:tgtEl>
                                        <p:attrNameLst>
                                          <p:attrName>ppt_x</p:attrName>
                                        </p:attrNameLst>
                                      </p:cBhvr>
                                      <p:tavLst>
                                        <p:tav tm="0">
                                          <p:val>
                                            <p:strVal val="#ppt_x-#ppt_w*1.125000"/>
                                          </p:val>
                                        </p:tav>
                                        <p:tav tm="100000">
                                          <p:val>
                                            <p:strVal val="#ppt_x"/>
                                          </p:val>
                                        </p:tav>
                                      </p:tavLst>
                                    </p:anim>
                                    <p:animEffect transition="in" filter="wipe(right)">
                                      <p:cBhvr>
                                        <p:cTn id="36" dur="500"/>
                                        <p:tgtEl>
                                          <p:spTgt spid="25"/>
                                        </p:tgtEl>
                                      </p:cBhvr>
                                    </p:animEffect>
                                  </p:childTnLst>
                                </p:cTn>
                              </p:par>
                            </p:childTnLst>
                          </p:cTn>
                        </p:par>
                        <p:par>
                          <p:cTn id="37" fill="hold">
                            <p:stCondLst>
                              <p:cond delay="3000"/>
                            </p:stCondLst>
                            <p:childTnLst>
                              <p:par>
                                <p:cTn id="38" presetID="53" presetClass="entr" presetSubtype="16"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500" fill="hold"/>
                                        <p:tgtEl>
                                          <p:spTgt spid="26"/>
                                        </p:tgtEl>
                                        <p:attrNameLst>
                                          <p:attrName>ppt_w</p:attrName>
                                        </p:attrNameLst>
                                      </p:cBhvr>
                                      <p:tavLst>
                                        <p:tav tm="0">
                                          <p:val>
                                            <p:fltVal val="0"/>
                                          </p:val>
                                        </p:tav>
                                        <p:tav tm="100000">
                                          <p:val>
                                            <p:strVal val="#ppt_w"/>
                                          </p:val>
                                        </p:tav>
                                      </p:tavLst>
                                    </p:anim>
                                    <p:anim calcmode="lin" valueType="num">
                                      <p:cBhvr>
                                        <p:cTn id="41" dur="500" fill="hold"/>
                                        <p:tgtEl>
                                          <p:spTgt spid="26"/>
                                        </p:tgtEl>
                                        <p:attrNameLst>
                                          <p:attrName>ppt_h</p:attrName>
                                        </p:attrNameLst>
                                      </p:cBhvr>
                                      <p:tavLst>
                                        <p:tav tm="0">
                                          <p:val>
                                            <p:fltVal val="0"/>
                                          </p:val>
                                        </p:tav>
                                        <p:tav tm="100000">
                                          <p:val>
                                            <p:strVal val="#ppt_h"/>
                                          </p:val>
                                        </p:tav>
                                      </p:tavLst>
                                    </p:anim>
                                    <p:animEffect transition="in" filter="fade">
                                      <p:cBhvr>
                                        <p:cTn id="42" dur="500"/>
                                        <p:tgtEl>
                                          <p:spTgt spid="26"/>
                                        </p:tgtEl>
                                      </p:cBhvr>
                                    </p:animEffect>
                                  </p:childTnLst>
                                </p:cTn>
                              </p:par>
                            </p:childTnLst>
                          </p:cTn>
                        </p:par>
                        <p:par>
                          <p:cTn id="43" fill="hold">
                            <p:stCondLst>
                              <p:cond delay="3500"/>
                            </p:stCondLst>
                            <p:childTnLst>
                              <p:par>
                                <p:cTn id="44" presetID="12" presetClass="entr" presetSubtype="8" fill="hold" grpId="0" nodeType="after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additive="base">
                                        <p:cTn id="46" dur="500"/>
                                        <p:tgtEl>
                                          <p:spTgt spid="32"/>
                                        </p:tgtEl>
                                        <p:attrNameLst>
                                          <p:attrName>ppt_x</p:attrName>
                                        </p:attrNameLst>
                                      </p:cBhvr>
                                      <p:tavLst>
                                        <p:tav tm="0">
                                          <p:val>
                                            <p:strVal val="#ppt_x-#ppt_w*1.125000"/>
                                          </p:val>
                                        </p:tav>
                                        <p:tav tm="100000">
                                          <p:val>
                                            <p:strVal val="#ppt_x"/>
                                          </p:val>
                                        </p:tav>
                                      </p:tavLst>
                                    </p:anim>
                                    <p:animEffect transition="in" filter="wipe(righ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animBg="1"/>
      <p:bldP spid="25" grpId="0" animBg="1"/>
      <p:bldP spid="32" grpId="0"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hank You Slide">
    <p:spTree>
      <p:nvGrpSpPr>
        <p:cNvPr id="1" name=""/>
        <p:cNvGrpSpPr/>
        <p:nvPr/>
      </p:nvGrpSpPr>
      <p:grpSpPr>
        <a:xfrm>
          <a:off x="0" y="0"/>
          <a:ext cx="0" cy="0"/>
          <a:chOff x="0" y="0"/>
          <a:chExt cx="0" cy="0"/>
        </a:xfrm>
      </p:grpSpPr>
      <p:pic>
        <p:nvPicPr>
          <p:cNvPr id="3" name="Picture 2" descr="Diagram, schematic, sunburst chart&#10;&#10;Description automatically generated">
            <a:extLst>
              <a:ext uri="{FF2B5EF4-FFF2-40B4-BE49-F238E27FC236}">
                <a16:creationId xmlns:a16="http://schemas.microsoft.com/office/drawing/2014/main" id="{70F7537F-4F19-72ED-8484-75BC2F04BD78}"/>
              </a:ext>
            </a:extLst>
          </p:cNvPr>
          <p:cNvPicPr>
            <a:picLocks noChangeAspect="1"/>
          </p:cNvPicPr>
          <p:nvPr userDrawn="1"/>
        </p:nvPicPr>
        <p:blipFill>
          <a:blip r:embed="rId2"/>
          <a:stretch>
            <a:fillRect/>
          </a:stretch>
        </p:blipFill>
        <p:spPr>
          <a:xfrm>
            <a:off x="0" y="0"/>
            <a:ext cx="7772400" cy="10058400"/>
          </a:xfrm>
          <a:prstGeom prst="rect">
            <a:avLst/>
          </a:prstGeom>
        </p:spPr>
      </p:pic>
      <p:sp>
        <p:nvSpPr>
          <p:cNvPr id="6" name="Rectangle 5">
            <a:extLst>
              <a:ext uri="{FF2B5EF4-FFF2-40B4-BE49-F238E27FC236}">
                <a16:creationId xmlns:a16="http://schemas.microsoft.com/office/drawing/2014/main" id="{04D66D99-C0B9-37D9-804B-0BBE7BAAF6B6}"/>
              </a:ext>
            </a:extLst>
          </p:cNvPr>
          <p:cNvSpPr/>
          <p:nvPr userDrawn="1"/>
        </p:nvSpPr>
        <p:spPr>
          <a:xfrm>
            <a:off x="0" y="9194677"/>
            <a:ext cx="7772400" cy="75844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lvl1pPr>
              <a:defRPr>
                <a:solidFill>
                  <a:schemeClr val="tx1"/>
                </a:solidFill>
              </a:defRPr>
            </a:lvl1p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4" name="Slide Number Placeholder 5">
            <a:extLst>
              <a:ext uri="{FF2B5EF4-FFF2-40B4-BE49-F238E27FC236}">
                <a16:creationId xmlns:a16="http://schemas.microsoft.com/office/drawing/2014/main" id="{F92D9F26-C67E-36A9-917A-B903F5BC3226}"/>
              </a:ext>
            </a:extLst>
          </p:cNvPr>
          <p:cNvSpPr txBox="1">
            <a:spLocks/>
          </p:cNvSpPr>
          <p:nvPr userDrawn="1"/>
        </p:nvSpPr>
        <p:spPr>
          <a:xfrm>
            <a:off x="5666965" y="9311094"/>
            <a:ext cx="1748790" cy="535517"/>
          </a:xfrm>
          <a:prstGeom prst="rect">
            <a:avLst/>
          </a:prstGeom>
        </p:spPr>
        <p:txBody>
          <a:bodyPr vert="horz" lIns="58293" tIns="29146" rIns="58293" bIns="29146" rtlCol="0" anchor="ctr"/>
          <a:lstStyle>
            <a:defPPr>
              <a:defRPr lang="en-US"/>
            </a:defPPr>
            <a:lvl1pPr marL="0" algn="r" defTabSz="914400" rtl="0" eaLnBrk="1" latinLnBrk="0" hangingPunct="1">
              <a:defRPr sz="12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765"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765"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FEA1AE-F4E2-70CB-EB7F-164652E5E4D0}"/>
              </a:ext>
            </a:extLst>
          </p:cNvPr>
          <p:cNvGrpSpPr/>
          <p:nvPr userDrawn="1"/>
        </p:nvGrpSpPr>
        <p:grpSpPr>
          <a:xfrm>
            <a:off x="275961" y="9273493"/>
            <a:ext cx="2185988" cy="502886"/>
            <a:chOff x="432881" y="6287214"/>
            <a:chExt cx="3429000" cy="342877"/>
          </a:xfrm>
        </p:grpSpPr>
        <p:pic>
          <p:nvPicPr>
            <p:cNvPr id="10" name="Picture 9" descr="A picture containing shape&#10;&#10;AI-generated content may be incorrect.">
              <a:extLst>
                <a:ext uri="{FF2B5EF4-FFF2-40B4-BE49-F238E27FC236}">
                  <a16:creationId xmlns:a16="http://schemas.microsoft.com/office/drawing/2014/main" id="{7407752A-0DF6-33CA-55DF-0138ACF4190B}"/>
                </a:ext>
              </a:extLst>
            </p:cNvPr>
            <p:cNvPicPr>
              <a:picLocks noChangeAspect="1"/>
            </p:cNvPicPr>
            <p:nvPr userDrawn="1"/>
          </p:nvPicPr>
          <p:blipFill>
            <a:blip r:embed="rId3"/>
            <a:stretch>
              <a:fillRect/>
            </a:stretch>
          </p:blipFill>
          <p:spPr>
            <a:xfrm>
              <a:off x="532436" y="6287214"/>
              <a:ext cx="1551008" cy="247640"/>
            </a:xfrm>
            <a:prstGeom prst="rect">
              <a:avLst/>
            </a:prstGeom>
          </p:spPr>
        </p:pic>
        <p:sp>
          <p:nvSpPr>
            <p:cNvPr id="11" name="TextBox 10">
              <a:extLst>
                <a:ext uri="{FF2B5EF4-FFF2-40B4-BE49-F238E27FC236}">
                  <a16:creationId xmlns:a16="http://schemas.microsoft.com/office/drawing/2014/main" id="{A5965D41-A814-AF3B-3F57-342562A2639E}"/>
                </a:ext>
              </a:extLst>
            </p:cNvPr>
            <p:cNvSpPr txBox="1"/>
            <p:nvPr userDrawn="1"/>
          </p:nvSpPr>
          <p:spPr>
            <a:xfrm>
              <a:off x="432881" y="6513626"/>
              <a:ext cx="3429000" cy="116465"/>
            </a:xfrm>
            <a:prstGeom prst="rect">
              <a:avLst/>
            </a:prstGeom>
            <a:noFill/>
          </p:spPr>
          <p:txBody>
            <a:bodyPr wrap="square" rtlCol="0">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510" b="0" i="0" u="none" strike="noStrike" kern="1200" cap="none" spc="0" normalizeH="0" baseline="0" noProof="0">
                  <a:ln>
                    <a:noFill/>
                  </a:ln>
                  <a:solidFill>
                    <a:srgbClr val="000000"/>
                  </a:solidFill>
                  <a:effectLst/>
                  <a:uLnTx/>
                  <a:uFillTx/>
                  <a:latin typeface="Arial" panose="020B0604020202020204"/>
                  <a:ea typeface="+mn-ea"/>
                  <a:cs typeface="+mn-cs"/>
                </a:rPr>
                <a:t>Delivered by The NextGen Project</a:t>
              </a:r>
            </a:p>
          </p:txBody>
        </p:sp>
      </p:grpSp>
    </p:spTree>
    <p:extLst>
      <p:ext uri="{BB962C8B-B14F-4D97-AF65-F5344CB8AC3E}">
        <p14:creationId xmlns:p14="http://schemas.microsoft.com/office/powerpoint/2010/main" val="39526127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Graphics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grpSp>
        <p:nvGrpSpPr>
          <p:cNvPr id="8" name="Group 7">
            <a:extLst>
              <a:ext uri="{FF2B5EF4-FFF2-40B4-BE49-F238E27FC236}">
                <a16:creationId xmlns:a16="http://schemas.microsoft.com/office/drawing/2014/main" id="{3804CAA7-E5F3-E1C4-EAC8-C5D157FACD64}"/>
              </a:ext>
            </a:extLst>
          </p:cNvPr>
          <p:cNvGrpSpPr/>
          <p:nvPr userDrawn="1"/>
        </p:nvGrpSpPr>
        <p:grpSpPr>
          <a:xfrm>
            <a:off x="1549051" y="1907141"/>
            <a:ext cx="2137499" cy="3988244"/>
            <a:chOff x="7060095" y="2141598"/>
            <a:chExt cx="5779053" cy="4686852"/>
          </a:xfrm>
        </p:grpSpPr>
        <p:pic>
          <p:nvPicPr>
            <p:cNvPr id="3" name="Graphic 2">
              <a:extLst>
                <a:ext uri="{FF2B5EF4-FFF2-40B4-BE49-F238E27FC236}">
                  <a16:creationId xmlns:a16="http://schemas.microsoft.com/office/drawing/2014/main" id="{2DCA5F65-B45A-B160-E784-3AAE5088A594}"/>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8267148" y="2141598"/>
              <a:ext cx="4572000" cy="4572000"/>
            </a:xfrm>
            <a:prstGeom prst="rect">
              <a:avLst/>
            </a:prstGeom>
          </p:spPr>
        </p:pic>
        <p:pic>
          <p:nvPicPr>
            <p:cNvPr id="4" name="Graphic 3">
              <a:extLst>
                <a:ext uri="{FF2B5EF4-FFF2-40B4-BE49-F238E27FC236}">
                  <a16:creationId xmlns:a16="http://schemas.microsoft.com/office/drawing/2014/main" id="{90B5578E-CB89-28C6-22E6-5CB76A299060}"/>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060095" y="2256450"/>
              <a:ext cx="4572000" cy="4572000"/>
            </a:xfrm>
            <a:prstGeom prst="rect">
              <a:avLst/>
            </a:prstGeom>
          </p:spPr>
        </p:pic>
      </p:grpSp>
      <p:pic>
        <p:nvPicPr>
          <p:cNvPr id="6" name="Graphic 5">
            <a:extLst>
              <a:ext uri="{FF2B5EF4-FFF2-40B4-BE49-F238E27FC236}">
                <a16:creationId xmlns:a16="http://schemas.microsoft.com/office/drawing/2014/main" id="{D8B177D3-1B11-321B-9B67-4A65E5331038}"/>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6420" y="5322848"/>
            <a:ext cx="1691047" cy="3890514"/>
          </a:xfrm>
          <a:prstGeom prst="rect">
            <a:avLst/>
          </a:prstGeom>
        </p:spPr>
      </p:pic>
      <p:pic>
        <p:nvPicPr>
          <p:cNvPr id="7" name="Graphic 6">
            <a:extLst>
              <a:ext uri="{FF2B5EF4-FFF2-40B4-BE49-F238E27FC236}">
                <a16:creationId xmlns:a16="http://schemas.microsoft.com/office/drawing/2014/main" id="{6C921E44-87F8-A3CC-C7C6-E88D7AB42493}"/>
              </a:ext>
              <a:ext uri="{C183D7F6-B498-43B3-948B-1728B52AA6E4}">
                <adec:decorative xmlns:adec="http://schemas.microsoft.com/office/drawing/2017/decorative" val="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7833972">
            <a:off x="-933270" y="3347463"/>
            <a:ext cx="3820042" cy="1660416"/>
          </a:xfrm>
          <a:prstGeom prst="rect">
            <a:avLst/>
          </a:prstGeom>
        </p:spPr>
      </p:pic>
      <p:pic>
        <p:nvPicPr>
          <p:cNvPr id="9" name="Graphic 8">
            <a:extLst>
              <a:ext uri="{FF2B5EF4-FFF2-40B4-BE49-F238E27FC236}">
                <a16:creationId xmlns:a16="http://schemas.microsoft.com/office/drawing/2014/main" id="{8956DD41-D046-DBFC-06E4-A0E1DE3EA14A}"/>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6"/>
              </a:ext>
            </a:extLst>
          </a:blip>
          <a:srcRect r="19751" b="3086"/>
          <a:stretch/>
        </p:blipFill>
        <p:spPr>
          <a:xfrm>
            <a:off x="1787467" y="5133666"/>
            <a:ext cx="1579763" cy="4389217"/>
          </a:xfrm>
          <a:prstGeom prst="rect">
            <a:avLst/>
          </a:prstGeom>
        </p:spPr>
      </p:pic>
      <p:sp>
        <p:nvSpPr>
          <p:cNvPr id="32" name="Freeform 7">
            <a:extLst>
              <a:ext uri="{FF2B5EF4-FFF2-40B4-BE49-F238E27FC236}">
                <a16:creationId xmlns:a16="http://schemas.microsoft.com/office/drawing/2014/main" id="{9A5B4C25-2988-70F4-7E50-1417D7F61B6A}"/>
              </a:ext>
            </a:extLst>
          </p:cNvPr>
          <p:cNvSpPr>
            <a:spLocks/>
          </p:cNvSpPr>
          <p:nvPr/>
        </p:nvSpPr>
        <p:spPr bwMode="auto">
          <a:xfrm>
            <a:off x="4470700" y="1832760"/>
            <a:ext cx="888388" cy="2042635"/>
          </a:xfrm>
          <a:custGeom>
            <a:avLst/>
            <a:gdLst>
              <a:gd name="T0" fmla="*/ 414 w 828"/>
              <a:gd name="T1" fmla="*/ 0 h 827"/>
              <a:gd name="T2" fmla="*/ 0 w 828"/>
              <a:gd name="T3" fmla="*/ 413 h 827"/>
              <a:gd name="T4" fmla="*/ 412 w 828"/>
              <a:gd name="T5" fmla="*/ 827 h 827"/>
              <a:gd name="T6" fmla="*/ 414 w 828"/>
              <a:gd name="T7" fmla="*/ 827 h 827"/>
              <a:gd name="T8" fmla="*/ 416 w 828"/>
              <a:gd name="T9" fmla="*/ 827 h 827"/>
              <a:gd name="T10" fmla="*/ 464 w 828"/>
              <a:gd name="T11" fmla="*/ 824 h 827"/>
              <a:gd name="T12" fmla="*/ 825 w 828"/>
              <a:gd name="T13" fmla="*/ 462 h 827"/>
              <a:gd name="T14" fmla="*/ 828 w 828"/>
              <a:gd name="T15" fmla="*/ 413 h 827"/>
              <a:gd name="T16" fmla="*/ 828 w 828"/>
              <a:gd name="T17" fmla="*/ 413 h 827"/>
              <a:gd name="T18" fmla="*/ 414 w 828"/>
              <a:gd name="T1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827">
                <a:moveTo>
                  <a:pt x="414" y="0"/>
                </a:moveTo>
                <a:cubicBezTo>
                  <a:pt x="186" y="0"/>
                  <a:pt x="0" y="185"/>
                  <a:pt x="0" y="413"/>
                </a:cubicBezTo>
                <a:cubicBezTo>
                  <a:pt x="218" y="436"/>
                  <a:pt x="391" y="609"/>
                  <a:pt x="412" y="827"/>
                </a:cubicBezTo>
                <a:cubicBezTo>
                  <a:pt x="412" y="827"/>
                  <a:pt x="413" y="827"/>
                  <a:pt x="414" y="827"/>
                </a:cubicBezTo>
                <a:cubicBezTo>
                  <a:pt x="415" y="827"/>
                  <a:pt x="415" y="827"/>
                  <a:pt x="416" y="827"/>
                </a:cubicBezTo>
                <a:cubicBezTo>
                  <a:pt x="432" y="827"/>
                  <a:pt x="449" y="826"/>
                  <a:pt x="464" y="824"/>
                </a:cubicBezTo>
                <a:cubicBezTo>
                  <a:pt x="653" y="801"/>
                  <a:pt x="803" y="651"/>
                  <a:pt x="825" y="462"/>
                </a:cubicBezTo>
                <a:cubicBezTo>
                  <a:pt x="827" y="446"/>
                  <a:pt x="828" y="430"/>
                  <a:pt x="828" y="413"/>
                </a:cubicBezTo>
                <a:cubicBezTo>
                  <a:pt x="828" y="413"/>
                  <a:pt x="828" y="413"/>
                  <a:pt x="828" y="413"/>
                </a:cubicBezTo>
                <a:cubicBezTo>
                  <a:pt x="828" y="185"/>
                  <a:pt x="642" y="0"/>
                  <a:pt x="414" y="0"/>
                </a:cubicBezTo>
                <a:close/>
              </a:path>
            </a:pathLst>
          </a:custGeom>
          <a:solidFill>
            <a:schemeClr val="accent2">
              <a:lumMod val="50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Freeform 8">
            <a:extLst>
              <a:ext uri="{FF2B5EF4-FFF2-40B4-BE49-F238E27FC236}">
                <a16:creationId xmlns:a16="http://schemas.microsoft.com/office/drawing/2014/main" id="{7E1F7498-38ED-46CE-2005-0E346C9FA8C6}"/>
              </a:ext>
            </a:extLst>
          </p:cNvPr>
          <p:cNvSpPr>
            <a:spLocks/>
          </p:cNvSpPr>
          <p:nvPr/>
        </p:nvSpPr>
        <p:spPr bwMode="auto">
          <a:xfrm>
            <a:off x="4048566" y="2805525"/>
            <a:ext cx="888388" cy="2045108"/>
          </a:xfrm>
          <a:custGeom>
            <a:avLst/>
            <a:gdLst>
              <a:gd name="T0" fmla="*/ 825 w 828"/>
              <a:gd name="T1" fmla="*/ 366 h 828"/>
              <a:gd name="T2" fmla="*/ 465 w 828"/>
              <a:gd name="T3" fmla="*/ 3 h 828"/>
              <a:gd name="T4" fmla="*/ 416 w 828"/>
              <a:gd name="T5" fmla="*/ 0 h 828"/>
              <a:gd name="T6" fmla="*/ 414 w 828"/>
              <a:gd name="T7" fmla="*/ 0 h 828"/>
              <a:gd name="T8" fmla="*/ 0 w 828"/>
              <a:gd name="T9" fmla="*/ 414 h 828"/>
              <a:gd name="T10" fmla="*/ 414 w 828"/>
              <a:gd name="T11" fmla="*/ 828 h 828"/>
              <a:gd name="T12" fmla="*/ 417 w 828"/>
              <a:gd name="T13" fmla="*/ 828 h 828"/>
              <a:gd name="T14" fmla="*/ 828 w 828"/>
              <a:gd name="T15" fmla="*/ 416 h 828"/>
              <a:gd name="T16" fmla="*/ 828 w 828"/>
              <a:gd name="T17" fmla="*/ 414 h 828"/>
              <a:gd name="T18" fmla="*/ 828 w 828"/>
              <a:gd name="T19" fmla="*/ 414 h 828"/>
              <a:gd name="T20" fmla="*/ 825 w 828"/>
              <a:gd name="T21" fmla="*/ 36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8" h="828">
                <a:moveTo>
                  <a:pt x="825" y="366"/>
                </a:moveTo>
                <a:cubicBezTo>
                  <a:pt x="803" y="177"/>
                  <a:pt x="653" y="26"/>
                  <a:pt x="465" y="3"/>
                </a:cubicBezTo>
                <a:cubicBezTo>
                  <a:pt x="449" y="1"/>
                  <a:pt x="433" y="0"/>
                  <a:pt x="416" y="0"/>
                </a:cubicBezTo>
                <a:cubicBezTo>
                  <a:pt x="416" y="0"/>
                  <a:pt x="415" y="0"/>
                  <a:pt x="414" y="0"/>
                </a:cubicBezTo>
                <a:cubicBezTo>
                  <a:pt x="186" y="0"/>
                  <a:pt x="0" y="186"/>
                  <a:pt x="0" y="414"/>
                </a:cubicBezTo>
                <a:cubicBezTo>
                  <a:pt x="0" y="642"/>
                  <a:pt x="186" y="828"/>
                  <a:pt x="414" y="828"/>
                </a:cubicBezTo>
                <a:cubicBezTo>
                  <a:pt x="415" y="828"/>
                  <a:pt x="416" y="828"/>
                  <a:pt x="417" y="828"/>
                </a:cubicBezTo>
                <a:cubicBezTo>
                  <a:pt x="439" y="611"/>
                  <a:pt x="611" y="438"/>
                  <a:pt x="828" y="416"/>
                </a:cubicBezTo>
                <a:cubicBezTo>
                  <a:pt x="828" y="415"/>
                  <a:pt x="828" y="415"/>
                  <a:pt x="828" y="414"/>
                </a:cubicBezTo>
                <a:cubicBezTo>
                  <a:pt x="828" y="414"/>
                  <a:pt x="828" y="414"/>
                  <a:pt x="828" y="414"/>
                </a:cubicBezTo>
                <a:cubicBezTo>
                  <a:pt x="828" y="398"/>
                  <a:pt x="827" y="381"/>
                  <a:pt x="825" y="366"/>
                </a:cubicBezTo>
                <a:close/>
              </a:path>
            </a:pathLst>
          </a:custGeom>
          <a:solidFill>
            <a:schemeClr val="accent3"/>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Freeform 9">
            <a:extLst>
              <a:ext uri="{FF2B5EF4-FFF2-40B4-BE49-F238E27FC236}">
                <a16:creationId xmlns:a16="http://schemas.microsoft.com/office/drawing/2014/main" id="{60BBC182-6CF4-24E4-59C2-FE649ECC5291}"/>
              </a:ext>
            </a:extLst>
          </p:cNvPr>
          <p:cNvSpPr>
            <a:spLocks/>
          </p:cNvSpPr>
          <p:nvPr/>
        </p:nvSpPr>
        <p:spPr bwMode="auto">
          <a:xfrm>
            <a:off x="4910042" y="2806762"/>
            <a:ext cx="887313" cy="2042635"/>
          </a:xfrm>
          <a:custGeom>
            <a:avLst/>
            <a:gdLst>
              <a:gd name="T0" fmla="*/ 414 w 827"/>
              <a:gd name="T1" fmla="*/ 0 h 827"/>
              <a:gd name="T2" fmla="*/ 412 w 827"/>
              <a:gd name="T3" fmla="*/ 0 h 827"/>
              <a:gd name="T4" fmla="*/ 0 w 827"/>
              <a:gd name="T5" fmla="*/ 413 h 827"/>
              <a:gd name="T6" fmla="*/ 0 w 827"/>
              <a:gd name="T7" fmla="*/ 416 h 827"/>
              <a:gd name="T8" fmla="*/ 3 w 827"/>
              <a:gd name="T9" fmla="*/ 464 h 827"/>
              <a:gd name="T10" fmla="*/ 363 w 827"/>
              <a:gd name="T11" fmla="*/ 824 h 827"/>
              <a:gd name="T12" fmla="*/ 411 w 827"/>
              <a:gd name="T13" fmla="*/ 827 h 827"/>
              <a:gd name="T14" fmla="*/ 414 w 827"/>
              <a:gd name="T15" fmla="*/ 827 h 827"/>
              <a:gd name="T16" fmla="*/ 827 w 827"/>
              <a:gd name="T17" fmla="*/ 413 h 827"/>
              <a:gd name="T18" fmla="*/ 414 w 827"/>
              <a:gd name="T1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7" h="827">
                <a:moveTo>
                  <a:pt x="414" y="0"/>
                </a:moveTo>
                <a:cubicBezTo>
                  <a:pt x="413" y="0"/>
                  <a:pt x="412" y="0"/>
                  <a:pt x="412" y="0"/>
                </a:cubicBezTo>
                <a:cubicBezTo>
                  <a:pt x="390" y="218"/>
                  <a:pt x="218" y="391"/>
                  <a:pt x="0" y="413"/>
                </a:cubicBezTo>
                <a:cubicBezTo>
                  <a:pt x="0" y="414"/>
                  <a:pt x="0" y="415"/>
                  <a:pt x="0" y="416"/>
                </a:cubicBezTo>
                <a:cubicBezTo>
                  <a:pt x="0" y="432"/>
                  <a:pt x="1" y="448"/>
                  <a:pt x="3" y="464"/>
                </a:cubicBezTo>
                <a:cubicBezTo>
                  <a:pt x="26" y="652"/>
                  <a:pt x="175" y="801"/>
                  <a:pt x="363" y="824"/>
                </a:cubicBezTo>
                <a:cubicBezTo>
                  <a:pt x="379" y="826"/>
                  <a:pt x="395" y="827"/>
                  <a:pt x="411" y="827"/>
                </a:cubicBezTo>
                <a:cubicBezTo>
                  <a:pt x="412" y="827"/>
                  <a:pt x="413" y="827"/>
                  <a:pt x="414" y="827"/>
                </a:cubicBezTo>
                <a:cubicBezTo>
                  <a:pt x="642" y="827"/>
                  <a:pt x="827" y="641"/>
                  <a:pt x="827" y="413"/>
                </a:cubicBezTo>
                <a:cubicBezTo>
                  <a:pt x="827" y="185"/>
                  <a:pt x="642" y="0"/>
                  <a:pt x="414" y="0"/>
                </a:cubicBezTo>
                <a:close/>
              </a:path>
            </a:pathLst>
          </a:custGeom>
          <a:solidFill>
            <a:schemeClr val="accent5">
              <a:lumMod val="7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10">
            <a:extLst>
              <a:ext uri="{FF2B5EF4-FFF2-40B4-BE49-F238E27FC236}">
                <a16:creationId xmlns:a16="http://schemas.microsoft.com/office/drawing/2014/main" id="{E64E2E5A-29C2-2BE9-90EE-DC1E37982726}"/>
              </a:ext>
            </a:extLst>
          </p:cNvPr>
          <p:cNvSpPr>
            <a:spLocks/>
          </p:cNvSpPr>
          <p:nvPr userDrawn="1"/>
        </p:nvSpPr>
        <p:spPr bwMode="auto">
          <a:xfrm>
            <a:off x="4486833" y="3828081"/>
            <a:ext cx="887313" cy="2045108"/>
          </a:xfrm>
          <a:custGeom>
            <a:avLst/>
            <a:gdLst>
              <a:gd name="T0" fmla="*/ 827 w 827"/>
              <a:gd name="T1" fmla="*/ 412 h 828"/>
              <a:gd name="T2" fmla="*/ 416 w 827"/>
              <a:gd name="T3" fmla="*/ 0 h 828"/>
              <a:gd name="T4" fmla="*/ 413 w 827"/>
              <a:gd name="T5" fmla="*/ 0 h 828"/>
              <a:gd name="T6" fmla="*/ 411 w 827"/>
              <a:gd name="T7" fmla="*/ 0 h 828"/>
              <a:gd name="T8" fmla="*/ 363 w 827"/>
              <a:gd name="T9" fmla="*/ 3 h 828"/>
              <a:gd name="T10" fmla="*/ 3 w 827"/>
              <a:gd name="T11" fmla="*/ 363 h 828"/>
              <a:gd name="T12" fmla="*/ 0 w 827"/>
              <a:gd name="T13" fmla="*/ 412 h 828"/>
              <a:gd name="T14" fmla="*/ 0 w 827"/>
              <a:gd name="T15" fmla="*/ 414 h 828"/>
              <a:gd name="T16" fmla="*/ 413 w 827"/>
              <a:gd name="T17" fmla="*/ 828 h 828"/>
              <a:gd name="T18" fmla="*/ 827 w 827"/>
              <a:gd name="T19" fmla="*/ 414 h 828"/>
              <a:gd name="T20" fmla="*/ 827 w 827"/>
              <a:gd name="T21" fmla="*/ 412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7" h="828">
                <a:moveTo>
                  <a:pt x="827" y="412"/>
                </a:moveTo>
                <a:cubicBezTo>
                  <a:pt x="610" y="389"/>
                  <a:pt x="438" y="217"/>
                  <a:pt x="416" y="0"/>
                </a:cubicBezTo>
                <a:cubicBezTo>
                  <a:pt x="415" y="0"/>
                  <a:pt x="414" y="0"/>
                  <a:pt x="413" y="0"/>
                </a:cubicBezTo>
                <a:cubicBezTo>
                  <a:pt x="413" y="0"/>
                  <a:pt x="412" y="0"/>
                  <a:pt x="411" y="0"/>
                </a:cubicBezTo>
                <a:cubicBezTo>
                  <a:pt x="395" y="0"/>
                  <a:pt x="379" y="1"/>
                  <a:pt x="363" y="3"/>
                </a:cubicBezTo>
                <a:cubicBezTo>
                  <a:pt x="175" y="26"/>
                  <a:pt x="26" y="176"/>
                  <a:pt x="3" y="363"/>
                </a:cubicBezTo>
                <a:cubicBezTo>
                  <a:pt x="1" y="379"/>
                  <a:pt x="0" y="395"/>
                  <a:pt x="0" y="412"/>
                </a:cubicBezTo>
                <a:cubicBezTo>
                  <a:pt x="0" y="412"/>
                  <a:pt x="0" y="413"/>
                  <a:pt x="0" y="414"/>
                </a:cubicBezTo>
                <a:cubicBezTo>
                  <a:pt x="0" y="642"/>
                  <a:pt x="185" y="828"/>
                  <a:pt x="413" y="828"/>
                </a:cubicBezTo>
                <a:cubicBezTo>
                  <a:pt x="642" y="828"/>
                  <a:pt x="827" y="642"/>
                  <a:pt x="827" y="414"/>
                </a:cubicBezTo>
                <a:cubicBezTo>
                  <a:pt x="827" y="413"/>
                  <a:pt x="827" y="412"/>
                  <a:pt x="827" y="412"/>
                </a:cubicBezTo>
                <a:close/>
              </a:path>
            </a:pathLst>
          </a:custGeom>
          <a:solidFill>
            <a:schemeClr val="accent1">
              <a:lumMod val="75000"/>
            </a:schemeClr>
          </a:solidFill>
          <a:ln>
            <a:no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Title 1">
            <a:extLst>
              <a:ext uri="{FF2B5EF4-FFF2-40B4-BE49-F238E27FC236}">
                <a16:creationId xmlns:a16="http://schemas.microsoft.com/office/drawing/2014/main" id="{4A39FBDD-E347-9B6D-DDCD-1C639B973309}"/>
              </a:ext>
            </a:extLst>
          </p:cNvPr>
          <p:cNvSpPr>
            <a:spLocks noGrp="1"/>
          </p:cNvSpPr>
          <p:nvPr userDrawn="1">
            <p:ph type="title" hasCustomPrompt="1"/>
          </p:nvPr>
        </p:nvSpPr>
        <p:spPr>
          <a:xfrm>
            <a:off x="339427" y="535518"/>
            <a:ext cx="7076328" cy="1022742"/>
          </a:xfrm>
        </p:spPr>
        <p:txBody>
          <a:bodyPr/>
          <a:lstStyle>
            <a:lvl1pPr>
              <a:defRPr/>
            </a:lvl1pPr>
          </a:lstStyle>
          <a:p>
            <a:r>
              <a:rPr lang="en-US"/>
              <a:t>Graphics Library</a:t>
            </a:r>
          </a:p>
        </p:txBody>
      </p:sp>
    </p:spTree>
    <p:extLst>
      <p:ext uri="{BB962C8B-B14F-4D97-AF65-F5344CB8AC3E}">
        <p14:creationId xmlns:p14="http://schemas.microsoft.com/office/powerpoint/2010/main" val="14398465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Logo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26" name="Rectangle 25">
            <a:extLst>
              <a:ext uri="{FF2B5EF4-FFF2-40B4-BE49-F238E27FC236}">
                <a16:creationId xmlns:a16="http://schemas.microsoft.com/office/drawing/2014/main" id="{558E1482-C3D4-5E51-2DE5-07481E4D72FB}"/>
              </a:ext>
            </a:extLst>
          </p:cNvPr>
          <p:cNvSpPr/>
          <p:nvPr userDrawn="1"/>
        </p:nvSpPr>
        <p:spPr>
          <a:xfrm>
            <a:off x="339427" y="6487379"/>
            <a:ext cx="3057963" cy="1598168"/>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7" name="Picture 26" descr="Shape&#10;&#10;AI-generated content may be incorrect.">
            <a:extLst>
              <a:ext uri="{FF2B5EF4-FFF2-40B4-BE49-F238E27FC236}">
                <a16:creationId xmlns:a16="http://schemas.microsoft.com/office/drawing/2014/main" id="{0D46FF3C-5D34-1357-7288-FDEF03D88476}"/>
              </a:ext>
            </a:extLst>
          </p:cNvPr>
          <p:cNvPicPr>
            <a:picLocks noChangeAspect="1"/>
          </p:cNvPicPr>
          <p:nvPr userDrawn="1"/>
        </p:nvPicPr>
        <p:blipFill>
          <a:blip r:embed="rId2"/>
          <a:stretch>
            <a:fillRect/>
          </a:stretch>
        </p:blipFill>
        <p:spPr>
          <a:xfrm>
            <a:off x="339428" y="3291044"/>
            <a:ext cx="2897168" cy="1072897"/>
          </a:xfrm>
          <a:prstGeom prst="rect">
            <a:avLst/>
          </a:prstGeom>
        </p:spPr>
      </p:pic>
      <p:pic>
        <p:nvPicPr>
          <p:cNvPr id="28" name="Picture 27" descr="A picture containing shape&#10;&#10;AI-generated content may be incorrect.">
            <a:extLst>
              <a:ext uri="{FF2B5EF4-FFF2-40B4-BE49-F238E27FC236}">
                <a16:creationId xmlns:a16="http://schemas.microsoft.com/office/drawing/2014/main" id="{02AC823A-CB8E-E0F6-F727-85ED4B277025}"/>
              </a:ext>
            </a:extLst>
          </p:cNvPr>
          <p:cNvPicPr>
            <a:picLocks noChangeAspect="1"/>
          </p:cNvPicPr>
          <p:nvPr userDrawn="1"/>
        </p:nvPicPr>
        <p:blipFill>
          <a:blip r:embed="rId3"/>
          <a:stretch>
            <a:fillRect/>
          </a:stretch>
        </p:blipFill>
        <p:spPr>
          <a:xfrm>
            <a:off x="339428" y="4889212"/>
            <a:ext cx="2897168" cy="1072897"/>
          </a:xfrm>
          <a:prstGeom prst="rect">
            <a:avLst/>
          </a:prstGeom>
        </p:spPr>
      </p:pic>
      <p:pic>
        <p:nvPicPr>
          <p:cNvPr id="29" name="Picture 28" descr="A black and white sign&#10;&#10;AI-generated content may be incorrect.">
            <a:extLst>
              <a:ext uri="{FF2B5EF4-FFF2-40B4-BE49-F238E27FC236}">
                <a16:creationId xmlns:a16="http://schemas.microsoft.com/office/drawing/2014/main" id="{0B7B849B-EBED-8CC4-E2DE-0E77F7335133}"/>
              </a:ext>
            </a:extLst>
          </p:cNvPr>
          <p:cNvPicPr>
            <a:picLocks noChangeAspect="1"/>
          </p:cNvPicPr>
          <p:nvPr userDrawn="1"/>
        </p:nvPicPr>
        <p:blipFill>
          <a:blip r:embed="rId4"/>
          <a:stretch>
            <a:fillRect/>
          </a:stretch>
        </p:blipFill>
        <p:spPr>
          <a:xfrm>
            <a:off x="419825" y="6750016"/>
            <a:ext cx="2897168" cy="1072897"/>
          </a:xfrm>
          <a:prstGeom prst="rect">
            <a:avLst/>
          </a:prstGeom>
        </p:spPr>
      </p:pic>
      <p:sp>
        <p:nvSpPr>
          <p:cNvPr id="3" name="Title 1">
            <a:extLst>
              <a:ext uri="{FF2B5EF4-FFF2-40B4-BE49-F238E27FC236}">
                <a16:creationId xmlns:a16="http://schemas.microsoft.com/office/drawing/2014/main" id="{3333D6D6-5BD1-9040-A2AF-FA454EE2C3D0}"/>
              </a:ext>
            </a:extLst>
          </p:cNvPr>
          <p:cNvSpPr>
            <a:spLocks noGrp="1"/>
          </p:cNvSpPr>
          <p:nvPr>
            <p:ph type="title" hasCustomPrompt="1"/>
          </p:nvPr>
        </p:nvSpPr>
        <p:spPr>
          <a:xfrm>
            <a:off x="339427" y="535518"/>
            <a:ext cx="7076328" cy="1022742"/>
          </a:xfrm>
        </p:spPr>
        <p:txBody>
          <a:bodyPr/>
          <a:lstStyle>
            <a:lvl1pPr>
              <a:defRPr/>
            </a:lvl1pPr>
          </a:lstStyle>
          <a:p>
            <a:r>
              <a:rPr lang="en-US"/>
              <a:t>Logo Library</a:t>
            </a:r>
          </a:p>
        </p:txBody>
      </p:sp>
    </p:spTree>
    <p:extLst>
      <p:ext uri="{BB962C8B-B14F-4D97-AF65-F5344CB8AC3E}">
        <p14:creationId xmlns:p14="http://schemas.microsoft.com/office/powerpoint/2010/main" val="24336987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con Librar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pic>
        <p:nvPicPr>
          <p:cNvPr id="3" name="Picture 2" descr="A group of people's faces&#10;&#10;Description automatically generated">
            <a:extLst>
              <a:ext uri="{FF2B5EF4-FFF2-40B4-BE49-F238E27FC236}">
                <a16:creationId xmlns:a16="http://schemas.microsoft.com/office/drawing/2014/main" id="{BEEA8727-313D-452A-0EC5-279D1394CDD1}"/>
              </a:ext>
            </a:extLst>
          </p:cNvPr>
          <p:cNvPicPr>
            <a:picLocks noChangeAspect="1"/>
          </p:cNvPicPr>
          <p:nvPr userDrawn="1"/>
        </p:nvPicPr>
        <p:blipFill rotWithShape="1">
          <a:blip r:embed="rId2"/>
          <a:srcRect l="-606" t="-31" r="458" b="-6"/>
          <a:stretch/>
        </p:blipFill>
        <p:spPr>
          <a:xfrm>
            <a:off x="339428" y="2479676"/>
            <a:ext cx="2789986" cy="6411428"/>
          </a:xfrm>
          <a:prstGeom prst="rect">
            <a:avLst/>
          </a:prstGeom>
        </p:spPr>
      </p:pic>
      <p:pic>
        <p:nvPicPr>
          <p:cNvPr id="54" name="Picture 53" descr="A blue and orange logo&#10;&#10;Description automatically generated">
            <a:extLst>
              <a:ext uri="{FF2B5EF4-FFF2-40B4-BE49-F238E27FC236}">
                <a16:creationId xmlns:a16="http://schemas.microsoft.com/office/drawing/2014/main" id="{D701FB91-08C7-0351-97D5-FA0D79142043}"/>
              </a:ext>
            </a:extLst>
          </p:cNvPr>
          <p:cNvPicPr>
            <a:picLocks noChangeAspect="1"/>
          </p:cNvPicPr>
          <p:nvPr/>
        </p:nvPicPr>
        <p:blipFill>
          <a:blip r:embed="rId3"/>
          <a:stretch>
            <a:fillRect/>
          </a:stretch>
        </p:blipFill>
        <p:spPr>
          <a:xfrm>
            <a:off x="3737339" y="3150280"/>
            <a:ext cx="1341879" cy="1074326"/>
          </a:xfrm>
          <a:prstGeom prst="rect">
            <a:avLst/>
          </a:prstGeom>
        </p:spPr>
      </p:pic>
      <p:grpSp>
        <p:nvGrpSpPr>
          <p:cNvPr id="55" name="Group 54">
            <a:extLst>
              <a:ext uri="{FF2B5EF4-FFF2-40B4-BE49-F238E27FC236}">
                <a16:creationId xmlns:a16="http://schemas.microsoft.com/office/drawing/2014/main" id="{AD4AEFAF-BD20-F01F-57C1-8392B651CE90}"/>
              </a:ext>
            </a:extLst>
          </p:cNvPr>
          <p:cNvGrpSpPr/>
          <p:nvPr/>
        </p:nvGrpSpPr>
        <p:grpSpPr>
          <a:xfrm>
            <a:off x="3772047" y="4599245"/>
            <a:ext cx="2063085" cy="804672"/>
            <a:chOff x="3054187" y="3429000"/>
            <a:chExt cx="3236211" cy="548640"/>
          </a:xfrm>
        </p:grpSpPr>
        <p:sp>
          <p:nvSpPr>
            <p:cNvPr id="62" name="TextBox 61">
              <a:extLst>
                <a:ext uri="{FF2B5EF4-FFF2-40B4-BE49-F238E27FC236}">
                  <a16:creationId xmlns:a16="http://schemas.microsoft.com/office/drawing/2014/main" id="{463C889F-6B92-22AA-462C-77F21DD690A2}"/>
                </a:ext>
              </a:extLst>
            </p:cNvPr>
            <p:cNvSpPr txBox="1"/>
            <p:nvPr/>
          </p:nvSpPr>
          <p:spPr>
            <a:xfrm>
              <a:off x="3592963" y="3565441"/>
              <a:ext cx="2697435"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Human Capital </a:t>
              </a:r>
            </a:p>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Management (HCM)</a:t>
              </a:r>
            </a:p>
          </p:txBody>
        </p:sp>
        <p:pic>
          <p:nvPicPr>
            <p:cNvPr id="63" name="Picture 62" descr="A black background with a black square&#10;&#10;Description automatically generated with medium confidence">
              <a:extLst>
                <a:ext uri="{FF2B5EF4-FFF2-40B4-BE49-F238E27FC236}">
                  <a16:creationId xmlns:a16="http://schemas.microsoft.com/office/drawing/2014/main" id="{96B5FB8B-8C3F-7307-EC19-796766A0B5D0}"/>
                </a:ext>
              </a:extLst>
            </p:cNvPr>
            <p:cNvPicPr>
              <a:picLocks noChangeAspect="1"/>
            </p:cNvPicPr>
            <p:nvPr/>
          </p:nvPicPr>
          <p:blipFill rotWithShape="1">
            <a:blip r:embed="rId4"/>
            <a:srcRect l="9300" t="8534" r="9260" b="8534"/>
            <a:stretch/>
          </p:blipFill>
          <p:spPr>
            <a:xfrm>
              <a:off x="3054187" y="3429000"/>
              <a:ext cx="538776" cy="548640"/>
            </a:xfrm>
            <a:prstGeom prst="rect">
              <a:avLst/>
            </a:prstGeom>
          </p:spPr>
        </p:pic>
      </p:grpSp>
      <p:grpSp>
        <p:nvGrpSpPr>
          <p:cNvPr id="56" name="Group 55">
            <a:extLst>
              <a:ext uri="{FF2B5EF4-FFF2-40B4-BE49-F238E27FC236}">
                <a16:creationId xmlns:a16="http://schemas.microsoft.com/office/drawing/2014/main" id="{C40C7408-71D5-5AB5-98DA-B735947CEDBB}"/>
              </a:ext>
            </a:extLst>
          </p:cNvPr>
          <p:cNvGrpSpPr/>
          <p:nvPr/>
        </p:nvGrpSpPr>
        <p:grpSpPr>
          <a:xfrm>
            <a:off x="3785050" y="5614658"/>
            <a:ext cx="1291634" cy="804672"/>
            <a:chOff x="3074582" y="4121327"/>
            <a:chExt cx="2026093" cy="548640"/>
          </a:xfrm>
        </p:grpSpPr>
        <p:sp>
          <p:nvSpPr>
            <p:cNvPr id="60" name="TextBox 59">
              <a:extLst>
                <a:ext uri="{FF2B5EF4-FFF2-40B4-BE49-F238E27FC236}">
                  <a16:creationId xmlns:a16="http://schemas.microsoft.com/office/drawing/2014/main" id="{42AECA66-38AA-A331-42A1-37F037B99554}"/>
                </a:ext>
              </a:extLst>
            </p:cNvPr>
            <p:cNvSpPr txBox="1"/>
            <p:nvPr/>
          </p:nvSpPr>
          <p:spPr>
            <a:xfrm>
              <a:off x="3592963" y="4350067"/>
              <a:ext cx="1507712" cy="169977"/>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Financial</a:t>
              </a:r>
            </a:p>
          </p:txBody>
        </p:sp>
        <p:pic>
          <p:nvPicPr>
            <p:cNvPr id="61" name="Picture 60" descr="A black background with a black square&#10;&#10;Description automatically generated with medium confidence">
              <a:extLst>
                <a:ext uri="{FF2B5EF4-FFF2-40B4-BE49-F238E27FC236}">
                  <a16:creationId xmlns:a16="http://schemas.microsoft.com/office/drawing/2014/main" id="{3306817D-2A84-082B-B78A-8D7887E068B8}"/>
                </a:ext>
              </a:extLst>
            </p:cNvPr>
            <p:cNvPicPr>
              <a:picLocks noChangeAspect="1"/>
            </p:cNvPicPr>
            <p:nvPr/>
          </p:nvPicPr>
          <p:blipFill rotWithShape="1">
            <a:blip r:embed="rId5"/>
            <a:srcRect l="17853" t="8534" r="18149" b="8534"/>
            <a:stretch/>
          </p:blipFill>
          <p:spPr>
            <a:xfrm>
              <a:off x="3074582" y="4121327"/>
              <a:ext cx="423390" cy="548640"/>
            </a:xfrm>
            <a:prstGeom prst="rect">
              <a:avLst/>
            </a:prstGeom>
          </p:spPr>
        </p:pic>
      </p:grpSp>
      <p:grpSp>
        <p:nvGrpSpPr>
          <p:cNvPr id="57" name="Group 56">
            <a:extLst>
              <a:ext uri="{FF2B5EF4-FFF2-40B4-BE49-F238E27FC236}">
                <a16:creationId xmlns:a16="http://schemas.microsoft.com/office/drawing/2014/main" id="{B4DCFDFE-7D88-F07B-F8FD-BA34059AA059}"/>
              </a:ext>
            </a:extLst>
          </p:cNvPr>
          <p:cNvGrpSpPr/>
          <p:nvPr/>
        </p:nvGrpSpPr>
        <p:grpSpPr>
          <a:xfrm>
            <a:off x="3629666" y="6658365"/>
            <a:ext cx="1444425" cy="804672"/>
            <a:chOff x="2830844" y="4832945"/>
            <a:chExt cx="2265764" cy="548640"/>
          </a:xfrm>
        </p:grpSpPr>
        <p:sp>
          <p:nvSpPr>
            <p:cNvPr id="58" name="TextBox 57">
              <a:extLst>
                <a:ext uri="{FF2B5EF4-FFF2-40B4-BE49-F238E27FC236}">
                  <a16:creationId xmlns:a16="http://schemas.microsoft.com/office/drawing/2014/main" id="{7E739D0E-191C-ED15-19B1-48AC7307FB9F}"/>
                </a:ext>
              </a:extLst>
            </p:cNvPr>
            <p:cNvSpPr txBox="1"/>
            <p:nvPr/>
          </p:nvSpPr>
          <p:spPr>
            <a:xfrm>
              <a:off x="3588896" y="5007979"/>
              <a:ext cx="1507712"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Procurement</a:t>
              </a:r>
            </a:p>
          </p:txBody>
        </p:sp>
        <p:pic>
          <p:nvPicPr>
            <p:cNvPr id="59" name="Picture 58" descr="A black background with a black square&#10;&#10;Description automatically generated with medium confidence">
              <a:extLst>
                <a:ext uri="{FF2B5EF4-FFF2-40B4-BE49-F238E27FC236}">
                  <a16:creationId xmlns:a16="http://schemas.microsoft.com/office/drawing/2014/main" id="{4A220D7B-5695-3D01-7DFC-A0AA05E8C1FB}"/>
                </a:ext>
              </a:extLst>
            </p:cNvPr>
            <p:cNvPicPr>
              <a:picLocks noChangeAspect="1"/>
            </p:cNvPicPr>
            <p:nvPr/>
          </p:nvPicPr>
          <p:blipFill rotWithShape="1">
            <a:blip r:embed="rId6"/>
            <a:srcRect l="8814" t="19196" r="8667" b="20296"/>
            <a:stretch/>
          </p:blipFill>
          <p:spPr>
            <a:xfrm rot="180847">
              <a:off x="2830844" y="4832945"/>
              <a:ext cx="748212" cy="548640"/>
            </a:xfrm>
            <a:prstGeom prst="rect">
              <a:avLst/>
            </a:prstGeom>
          </p:spPr>
        </p:pic>
      </p:grpSp>
      <p:grpSp>
        <p:nvGrpSpPr>
          <p:cNvPr id="64" name="Group 63">
            <a:extLst>
              <a:ext uri="{FF2B5EF4-FFF2-40B4-BE49-F238E27FC236}">
                <a16:creationId xmlns:a16="http://schemas.microsoft.com/office/drawing/2014/main" id="{D54F01E3-67BE-1AAB-F53D-CAA5484BA814}"/>
              </a:ext>
            </a:extLst>
          </p:cNvPr>
          <p:cNvGrpSpPr/>
          <p:nvPr userDrawn="1"/>
        </p:nvGrpSpPr>
        <p:grpSpPr>
          <a:xfrm>
            <a:off x="5808008" y="3586124"/>
            <a:ext cx="1607748" cy="1651632"/>
            <a:chOff x="7354166" y="2802951"/>
            <a:chExt cx="2521957" cy="1126113"/>
          </a:xfrm>
        </p:grpSpPr>
        <p:pic>
          <p:nvPicPr>
            <p:cNvPr id="65" name="Picture 64">
              <a:extLst>
                <a:ext uri="{FF2B5EF4-FFF2-40B4-BE49-F238E27FC236}">
                  <a16:creationId xmlns:a16="http://schemas.microsoft.com/office/drawing/2014/main" id="{7F5CCCAA-1AFC-763C-028A-09B2FA80FCA5}"/>
                </a:ext>
              </a:extLst>
            </p:cNvPr>
            <p:cNvPicPr>
              <a:picLocks noChangeAspect="1"/>
            </p:cNvPicPr>
            <p:nvPr/>
          </p:nvPicPr>
          <p:blipFill>
            <a:blip r:embed="rId7"/>
            <a:stretch>
              <a:fillRect/>
            </a:stretch>
          </p:blipFill>
          <p:spPr>
            <a:xfrm>
              <a:off x="7545034" y="2802951"/>
              <a:ext cx="2331089" cy="362518"/>
            </a:xfrm>
            <a:prstGeom prst="rect">
              <a:avLst/>
            </a:prstGeom>
          </p:spPr>
        </p:pic>
        <p:sp>
          <p:nvSpPr>
            <p:cNvPr id="66" name="TextBox 65">
              <a:extLst>
                <a:ext uri="{FF2B5EF4-FFF2-40B4-BE49-F238E27FC236}">
                  <a16:creationId xmlns:a16="http://schemas.microsoft.com/office/drawing/2014/main" id="{C32F3944-90FA-6CE5-1CA9-A83A12288F33}"/>
                </a:ext>
              </a:extLst>
            </p:cNvPr>
            <p:cNvSpPr txBox="1"/>
            <p:nvPr/>
          </p:nvSpPr>
          <p:spPr>
            <a:xfrm>
              <a:off x="8112218" y="3555458"/>
              <a:ext cx="1507713" cy="276999"/>
            </a:xfrm>
            <a:prstGeom prst="rect">
              <a:avLst/>
            </a:prstGeom>
            <a:noFill/>
          </p:spPr>
          <p:txBody>
            <a:bodyPr wrap="square" rtlCol="0" anchor="ctr">
              <a:spAutoFit/>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020" b="1" i="0" u="none" strike="noStrike" kern="1200" cap="none" spc="0" normalizeH="0" baseline="0" noProof="0">
                  <a:ln>
                    <a:noFill/>
                  </a:ln>
                  <a:solidFill>
                    <a:prstClr val="black"/>
                  </a:solidFill>
                  <a:effectLst/>
                  <a:uLnTx/>
                  <a:uFillTx/>
                  <a:latin typeface="Arial" panose="020B0604020202020204"/>
                  <a:ea typeface="+mn-ea"/>
                  <a:cs typeface="+mn-cs"/>
                </a:rPr>
                <a:t>Procurement</a:t>
              </a:r>
            </a:p>
          </p:txBody>
        </p:sp>
        <p:pic>
          <p:nvPicPr>
            <p:cNvPr id="67" name="Picture 66" descr="A black background with a black square&#10;&#10;Description automatically generated with medium confidence">
              <a:extLst>
                <a:ext uri="{FF2B5EF4-FFF2-40B4-BE49-F238E27FC236}">
                  <a16:creationId xmlns:a16="http://schemas.microsoft.com/office/drawing/2014/main" id="{E4992F09-27CF-2E95-9056-84B4776BBDE0}"/>
                </a:ext>
              </a:extLst>
            </p:cNvPr>
            <p:cNvPicPr>
              <a:picLocks noChangeAspect="1"/>
            </p:cNvPicPr>
            <p:nvPr/>
          </p:nvPicPr>
          <p:blipFill rotWithShape="1">
            <a:blip r:embed="rId6"/>
            <a:srcRect l="8814" t="19196" r="8667" b="20296"/>
            <a:stretch/>
          </p:blipFill>
          <p:spPr>
            <a:xfrm rot="180847">
              <a:off x="7354166" y="3380424"/>
              <a:ext cx="748212" cy="548640"/>
            </a:xfrm>
            <a:prstGeom prst="rect">
              <a:avLst/>
            </a:prstGeom>
          </p:spPr>
        </p:pic>
      </p:grpSp>
      <p:sp>
        <p:nvSpPr>
          <p:cNvPr id="4" name="Title 1">
            <a:extLst>
              <a:ext uri="{FF2B5EF4-FFF2-40B4-BE49-F238E27FC236}">
                <a16:creationId xmlns:a16="http://schemas.microsoft.com/office/drawing/2014/main" id="{C64C69A1-B065-98AD-D145-182212EFC6DF}"/>
              </a:ext>
            </a:extLst>
          </p:cNvPr>
          <p:cNvSpPr>
            <a:spLocks noGrp="1"/>
          </p:cNvSpPr>
          <p:nvPr userDrawn="1">
            <p:ph type="title" hasCustomPrompt="1"/>
          </p:nvPr>
        </p:nvSpPr>
        <p:spPr>
          <a:xfrm>
            <a:off x="339427" y="535518"/>
            <a:ext cx="7076328" cy="1022742"/>
          </a:xfrm>
        </p:spPr>
        <p:txBody>
          <a:bodyPr/>
          <a:lstStyle>
            <a:lvl1pPr>
              <a:defRPr/>
            </a:lvl1pPr>
          </a:lstStyle>
          <a:p>
            <a:r>
              <a:rPr lang="en-US"/>
              <a:t>Icon Library</a:t>
            </a:r>
          </a:p>
        </p:txBody>
      </p:sp>
    </p:spTree>
    <p:extLst>
      <p:ext uri="{BB962C8B-B14F-4D97-AF65-F5344CB8AC3E}">
        <p14:creationId xmlns:p14="http://schemas.microsoft.com/office/powerpoint/2010/main" val="4886607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Icon Library_2">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7" name="TextBox 36">
            <a:extLst>
              <a:ext uri="{FF2B5EF4-FFF2-40B4-BE49-F238E27FC236}">
                <a16:creationId xmlns:a16="http://schemas.microsoft.com/office/drawing/2014/main" id="{54F3445A-C61C-D22B-B1A2-1989FA0C9B07}"/>
              </a:ext>
            </a:extLst>
          </p:cNvPr>
          <p:cNvSpPr txBox="1"/>
          <p:nvPr/>
        </p:nvSpPr>
        <p:spPr>
          <a:xfrm>
            <a:off x="174021"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Financial</a:t>
            </a:r>
          </a:p>
        </p:txBody>
      </p:sp>
      <p:sp>
        <p:nvSpPr>
          <p:cNvPr id="38" name="TextBox 37">
            <a:extLst>
              <a:ext uri="{FF2B5EF4-FFF2-40B4-BE49-F238E27FC236}">
                <a16:creationId xmlns:a16="http://schemas.microsoft.com/office/drawing/2014/main" id="{1410F080-4003-85E9-F2DF-0878BD60BCB1}"/>
              </a:ext>
            </a:extLst>
          </p:cNvPr>
          <p:cNvSpPr txBox="1"/>
          <p:nvPr/>
        </p:nvSpPr>
        <p:spPr>
          <a:xfrm>
            <a:off x="2038824"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Reporting</a:t>
            </a:r>
          </a:p>
        </p:txBody>
      </p:sp>
      <p:sp>
        <p:nvSpPr>
          <p:cNvPr id="39" name="TextBox 38">
            <a:extLst>
              <a:ext uri="{FF2B5EF4-FFF2-40B4-BE49-F238E27FC236}">
                <a16:creationId xmlns:a16="http://schemas.microsoft.com/office/drawing/2014/main" id="{C28CBC31-544E-3AC0-F56B-C6D27B0F6F3E}"/>
              </a:ext>
            </a:extLst>
          </p:cNvPr>
          <p:cNvSpPr txBox="1"/>
          <p:nvPr/>
        </p:nvSpPr>
        <p:spPr>
          <a:xfrm>
            <a:off x="2972137" y="4821784"/>
            <a:ext cx="874395" cy="294310"/>
          </a:xfrm>
          <a:prstGeom prst="rect">
            <a:avLst/>
          </a:prstGeom>
          <a:noFill/>
        </p:spPr>
        <p:txBody>
          <a:bodyPr wrap="square" lIns="58293" tIns="29146" rIns="58293" bIns="29146" rtlCol="0" anchor="t">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Requisition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to PO</a:t>
            </a:r>
            <a:endParaRPr kumimoji="0" lang="en-US" sz="765" b="1"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0" name="TextBox 39">
            <a:extLst>
              <a:ext uri="{FF2B5EF4-FFF2-40B4-BE49-F238E27FC236}">
                <a16:creationId xmlns:a16="http://schemas.microsoft.com/office/drawing/2014/main" id="{8083792A-E42D-3F81-9D88-4FC4C609647A}"/>
              </a:ext>
            </a:extLst>
          </p:cNvPr>
          <p:cNvSpPr txBox="1"/>
          <p:nvPr/>
        </p:nvSpPr>
        <p:spPr>
          <a:xfrm>
            <a:off x="69225" y="6671680"/>
            <a:ext cx="1079017"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Spend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Analysis</a:t>
            </a:r>
          </a:p>
        </p:txBody>
      </p:sp>
      <p:sp>
        <p:nvSpPr>
          <p:cNvPr id="41" name="TextBox 40">
            <a:extLst>
              <a:ext uri="{FF2B5EF4-FFF2-40B4-BE49-F238E27FC236}">
                <a16:creationId xmlns:a16="http://schemas.microsoft.com/office/drawing/2014/main" id="{2D0C6CDB-4BA8-3E8A-1739-B5F7175786FE}"/>
              </a:ext>
            </a:extLst>
          </p:cNvPr>
          <p:cNvSpPr txBox="1"/>
          <p:nvPr/>
        </p:nvSpPr>
        <p:spPr>
          <a:xfrm>
            <a:off x="2038824" y="6671680"/>
            <a:ext cx="874395" cy="445507"/>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Contracts (Transactional)</a:t>
            </a:r>
          </a:p>
        </p:txBody>
      </p:sp>
      <p:sp>
        <p:nvSpPr>
          <p:cNvPr id="42" name="TextBox 41">
            <a:extLst>
              <a:ext uri="{FF2B5EF4-FFF2-40B4-BE49-F238E27FC236}">
                <a16:creationId xmlns:a16="http://schemas.microsoft.com/office/drawing/2014/main" id="{2D45CDD1-4921-F189-EFF7-BEF05B315979}"/>
              </a:ext>
            </a:extLst>
          </p:cNvPr>
          <p:cNvSpPr txBox="1"/>
          <p:nvPr/>
        </p:nvSpPr>
        <p:spPr>
          <a:xfrm>
            <a:off x="1104610" y="6671680"/>
            <a:ext cx="874394"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Supplier Management</a:t>
            </a:r>
          </a:p>
        </p:txBody>
      </p:sp>
      <p:pic>
        <p:nvPicPr>
          <p:cNvPr id="43" name="Picture 42" descr="A black background with a black square&#10;&#10;Description automatically generated with medium confidence">
            <a:extLst>
              <a:ext uri="{FF2B5EF4-FFF2-40B4-BE49-F238E27FC236}">
                <a16:creationId xmlns:a16="http://schemas.microsoft.com/office/drawing/2014/main" id="{80D229A2-AE92-E3B6-72EC-98DDFF499D1E}"/>
              </a:ext>
            </a:extLst>
          </p:cNvPr>
          <p:cNvPicPr>
            <a:picLocks noChangeAspect="1"/>
          </p:cNvPicPr>
          <p:nvPr/>
        </p:nvPicPr>
        <p:blipFill rotWithShape="1">
          <a:blip r:embed="rId2"/>
          <a:srcRect l="8279" t="9073" r="9077" b="9073"/>
          <a:stretch/>
        </p:blipFill>
        <p:spPr>
          <a:xfrm>
            <a:off x="2299454" y="5711373"/>
            <a:ext cx="353135" cy="804672"/>
          </a:xfrm>
          <a:prstGeom prst="rect">
            <a:avLst/>
          </a:prstGeom>
        </p:spPr>
      </p:pic>
      <p:pic>
        <p:nvPicPr>
          <p:cNvPr id="44" name="Picture 43" descr="A black background with a black square&#10;&#10;Description automatically generated with medium confidence">
            <a:extLst>
              <a:ext uri="{FF2B5EF4-FFF2-40B4-BE49-F238E27FC236}">
                <a16:creationId xmlns:a16="http://schemas.microsoft.com/office/drawing/2014/main" id="{2A8FF3B8-4E7E-507D-065D-5694322FB524}"/>
              </a:ext>
            </a:extLst>
          </p:cNvPr>
          <p:cNvPicPr>
            <a:picLocks noChangeAspect="1"/>
          </p:cNvPicPr>
          <p:nvPr/>
        </p:nvPicPr>
        <p:blipFill rotWithShape="1">
          <a:blip r:embed="rId3"/>
          <a:srcRect l="9078" t="9072" r="9078" b="9306"/>
          <a:stretch/>
        </p:blipFill>
        <p:spPr>
          <a:xfrm>
            <a:off x="1366449" y="5711373"/>
            <a:ext cx="350714" cy="804672"/>
          </a:xfrm>
          <a:prstGeom prst="rect">
            <a:avLst/>
          </a:prstGeom>
        </p:spPr>
      </p:pic>
      <p:pic>
        <p:nvPicPr>
          <p:cNvPr id="45" name="Picture 44" descr="A black background with a black square&#10;&#10;Description automatically generated with medium confidence">
            <a:extLst>
              <a:ext uri="{FF2B5EF4-FFF2-40B4-BE49-F238E27FC236}">
                <a16:creationId xmlns:a16="http://schemas.microsoft.com/office/drawing/2014/main" id="{AFF26F60-D542-E77F-173A-D70FF6381775}"/>
              </a:ext>
            </a:extLst>
          </p:cNvPr>
          <p:cNvPicPr>
            <a:picLocks noChangeAspect="1"/>
          </p:cNvPicPr>
          <p:nvPr/>
        </p:nvPicPr>
        <p:blipFill rotWithShape="1">
          <a:blip r:embed="rId4"/>
          <a:srcRect l="8973" t="9072" r="7808" b="8495"/>
          <a:stretch/>
        </p:blipFill>
        <p:spPr>
          <a:xfrm>
            <a:off x="2299473" y="4006537"/>
            <a:ext cx="353097" cy="804672"/>
          </a:xfrm>
          <a:prstGeom prst="rect">
            <a:avLst/>
          </a:prstGeom>
        </p:spPr>
      </p:pic>
      <p:pic>
        <p:nvPicPr>
          <p:cNvPr id="46" name="Picture 45" descr="A black background with a black square&#10;&#10;Description automatically generated with medium confidence">
            <a:extLst>
              <a:ext uri="{FF2B5EF4-FFF2-40B4-BE49-F238E27FC236}">
                <a16:creationId xmlns:a16="http://schemas.microsoft.com/office/drawing/2014/main" id="{5A277562-044C-1488-A0EF-61A9AA3E3BA7}"/>
              </a:ext>
            </a:extLst>
          </p:cNvPr>
          <p:cNvPicPr>
            <a:picLocks noChangeAspect="1"/>
          </p:cNvPicPr>
          <p:nvPr/>
        </p:nvPicPr>
        <p:blipFill rotWithShape="1">
          <a:blip r:embed="rId5"/>
          <a:srcRect l="18556" t="7879" r="19065" b="9306"/>
          <a:stretch/>
        </p:blipFill>
        <p:spPr>
          <a:xfrm>
            <a:off x="479497" y="4006537"/>
            <a:ext cx="263443" cy="804672"/>
          </a:xfrm>
          <a:prstGeom prst="rect">
            <a:avLst/>
          </a:prstGeom>
        </p:spPr>
      </p:pic>
      <p:pic>
        <p:nvPicPr>
          <p:cNvPr id="47" name="Picture 46" descr="A black background with a black square&#10;&#10;Description automatically generated with medium confidence">
            <a:extLst>
              <a:ext uri="{FF2B5EF4-FFF2-40B4-BE49-F238E27FC236}">
                <a16:creationId xmlns:a16="http://schemas.microsoft.com/office/drawing/2014/main" id="{23C7E196-3676-0B97-547E-FD641F9FD832}"/>
              </a:ext>
            </a:extLst>
          </p:cNvPr>
          <p:cNvPicPr>
            <a:picLocks noChangeAspect="1"/>
          </p:cNvPicPr>
          <p:nvPr/>
        </p:nvPicPr>
        <p:blipFill rotWithShape="1">
          <a:blip r:embed="rId6"/>
          <a:srcRect l="7464" t="9073" r="9157" b="9073"/>
          <a:stretch/>
        </p:blipFill>
        <p:spPr>
          <a:xfrm>
            <a:off x="3231199" y="4006537"/>
            <a:ext cx="356272" cy="804672"/>
          </a:xfrm>
          <a:prstGeom prst="rect">
            <a:avLst/>
          </a:prstGeom>
        </p:spPr>
      </p:pic>
      <p:pic>
        <p:nvPicPr>
          <p:cNvPr id="48" name="Picture 47" descr="A black background with a black square&#10;&#10;Description automatically generated with medium confidence">
            <a:extLst>
              <a:ext uri="{FF2B5EF4-FFF2-40B4-BE49-F238E27FC236}">
                <a16:creationId xmlns:a16="http://schemas.microsoft.com/office/drawing/2014/main" id="{EADC93B7-FD24-B139-5543-6CDDE50E20F7}"/>
              </a:ext>
            </a:extLst>
          </p:cNvPr>
          <p:cNvPicPr>
            <a:picLocks noChangeAspect="1"/>
          </p:cNvPicPr>
          <p:nvPr/>
        </p:nvPicPr>
        <p:blipFill rotWithShape="1">
          <a:blip r:embed="rId7"/>
          <a:srcRect l="9157" t="9073" r="9157" b="9073"/>
          <a:stretch/>
        </p:blipFill>
        <p:spPr>
          <a:xfrm>
            <a:off x="436699" y="5711373"/>
            <a:ext cx="349039" cy="804672"/>
          </a:xfrm>
          <a:prstGeom prst="rect">
            <a:avLst/>
          </a:prstGeom>
        </p:spPr>
      </p:pic>
      <p:sp>
        <p:nvSpPr>
          <p:cNvPr id="50" name="TextBox 49">
            <a:extLst>
              <a:ext uri="{FF2B5EF4-FFF2-40B4-BE49-F238E27FC236}">
                <a16:creationId xmlns:a16="http://schemas.microsoft.com/office/drawing/2014/main" id="{2DC4C985-D661-0AA8-8C39-565F34B25732}"/>
              </a:ext>
            </a:extLst>
          </p:cNvPr>
          <p:cNvSpPr txBox="1"/>
          <p:nvPr/>
        </p:nvSpPr>
        <p:spPr>
          <a:xfrm>
            <a:off x="1104608" y="4821784"/>
            <a:ext cx="87439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P-Cards</a:t>
            </a:r>
          </a:p>
        </p:txBody>
      </p:sp>
      <p:pic>
        <p:nvPicPr>
          <p:cNvPr id="51" name="Picture 50" descr="A black background with a black square&#10;&#10;Description automatically generated with medium confidence">
            <a:extLst>
              <a:ext uri="{FF2B5EF4-FFF2-40B4-BE49-F238E27FC236}">
                <a16:creationId xmlns:a16="http://schemas.microsoft.com/office/drawing/2014/main" id="{D29DFE38-85FF-662A-A5A6-1A5129AEDF43}"/>
              </a:ext>
            </a:extLst>
          </p:cNvPr>
          <p:cNvPicPr>
            <a:picLocks noChangeAspect="1"/>
          </p:cNvPicPr>
          <p:nvPr/>
        </p:nvPicPr>
        <p:blipFill rotWithShape="1">
          <a:blip r:embed="rId8"/>
          <a:srcRect l="8301" t="12463" r="8859" b="12463"/>
          <a:stretch/>
        </p:blipFill>
        <p:spPr>
          <a:xfrm>
            <a:off x="1347222" y="4006537"/>
            <a:ext cx="389167" cy="804672"/>
          </a:xfrm>
          <a:prstGeom prst="rect">
            <a:avLst/>
          </a:prstGeom>
        </p:spPr>
      </p:pic>
      <p:pic>
        <p:nvPicPr>
          <p:cNvPr id="52" name="Picture 51" descr="A blue and orange logo&#10;&#10;Description automatically generated">
            <a:extLst>
              <a:ext uri="{FF2B5EF4-FFF2-40B4-BE49-F238E27FC236}">
                <a16:creationId xmlns:a16="http://schemas.microsoft.com/office/drawing/2014/main" id="{9FAFDC7B-A6BC-BEBE-C547-D6A7C1E8F1AB}"/>
              </a:ext>
            </a:extLst>
          </p:cNvPr>
          <p:cNvPicPr>
            <a:picLocks noChangeAspect="1"/>
          </p:cNvPicPr>
          <p:nvPr userDrawn="1"/>
        </p:nvPicPr>
        <p:blipFill>
          <a:blip r:embed="rId9"/>
          <a:stretch>
            <a:fillRect/>
          </a:stretch>
        </p:blipFill>
        <p:spPr>
          <a:xfrm>
            <a:off x="1589027" y="2934154"/>
            <a:ext cx="874400" cy="714843"/>
          </a:xfrm>
          <a:prstGeom prst="rect">
            <a:avLst/>
          </a:prstGeom>
        </p:spPr>
      </p:pic>
      <p:pic>
        <p:nvPicPr>
          <p:cNvPr id="20" name="Picture 19">
            <a:extLst>
              <a:ext uri="{FF2B5EF4-FFF2-40B4-BE49-F238E27FC236}">
                <a16:creationId xmlns:a16="http://schemas.microsoft.com/office/drawing/2014/main" id="{BF5F8D8C-3D5E-577F-A2CB-4966E5B510EC}"/>
              </a:ext>
            </a:extLst>
          </p:cNvPr>
          <p:cNvPicPr>
            <a:picLocks noChangeAspect="1"/>
          </p:cNvPicPr>
          <p:nvPr userDrawn="1"/>
        </p:nvPicPr>
        <p:blipFill>
          <a:blip r:embed="rId10"/>
          <a:stretch>
            <a:fillRect/>
          </a:stretch>
        </p:blipFill>
        <p:spPr>
          <a:xfrm>
            <a:off x="5424638" y="2967244"/>
            <a:ext cx="1186002" cy="536448"/>
          </a:xfrm>
          <a:prstGeom prst="rect">
            <a:avLst/>
          </a:prstGeom>
        </p:spPr>
      </p:pic>
      <p:sp>
        <p:nvSpPr>
          <p:cNvPr id="27" name="TextBox 26">
            <a:extLst>
              <a:ext uri="{FF2B5EF4-FFF2-40B4-BE49-F238E27FC236}">
                <a16:creationId xmlns:a16="http://schemas.microsoft.com/office/drawing/2014/main" id="{44C26449-0AE8-C328-C1C4-A5D47CA0CA1C}"/>
              </a:ext>
            </a:extLst>
          </p:cNvPr>
          <p:cNvSpPr txBox="1"/>
          <p:nvPr/>
        </p:nvSpPr>
        <p:spPr>
          <a:xfrm>
            <a:off x="6535777" y="4821784"/>
            <a:ext cx="1510535"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Adopt</a:t>
            </a:r>
          </a:p>
        </p:txBody>
      </p:sp>
      <p:sp>
        <p:nvSpPr>
          <p:cNvPr id="28" name="TextBox 27">
            <a:extLst>
              <a:ext uri="{FF2B5EF4-FFF2-40B4-BE49-F238E27FC236}">
                <a16:creationId xmlns:a16="http://schemas.microsoft.com/office/drawing/2014/main" id="{43DF48B7-893A-00CB-0D83-30E71DF622DF}"/>
              </a:ext>
            </a:extLst>
          </p:cNvPr>
          <p:cNvSpPr txBox="1"/>
          <p:nvPr/>
        </p:nvSpPr>
        <p:spPr>
          <a:xfrm>
            <a:off x="4919763" y="4821784"/>
            <a:ext cx="1510535"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Virtual </a:t>
            </a:r>
          </a:p>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Catalogs</a:t>
            </a:r>
          </a:p>
        </p:txBody>
      </p:sp>
      <p:sp>
        <p:nvSpPr>
          <p:cNvPr id="29" name="TextBox 28">
            <a:extLst>
              <a:ext uri="{FF2B5EF4-FFF2-40B4-BE49-F238E27FC236}">
                <a16:creationId xmlns:a16="http://schemas.microsoft.com/office/drawing/2014/main" id="{B7958336-AE9E-BBEF-D8CF-1D43B416B88A}"/>
              </a:ext>
            </a:extLst>
          </p:cNvPr>
          <p:cNvSpPr txBox="1"/>
          <p:nvPr/>
        </p:nvSpPr>
        <p:spPr>
          <a:xfrm>
            <a:off x="4210324" y="6671680"/>
            <a:ext cx="944907" cy="210058"/>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Contracts</a:t>
            </a:r>
            <a:r>
              <a:rPr kumimoji="0" lang="en-US" sz="1020" b="1" i="0" u="none" strike="noStrike" kern="1200" cap="none" spc="0" normalizeH="0" baseline="30000" noProof="0">
                <a:ln>
                  <a:noFill/>
                </a:ln>
                <a:solidFill>
                  <a:prstClr val="black"/>
                </a:solidFill>
                <a:effectLst/>
                <a:uLnTx/>
                <a:uFillTx/>
                <a:latin typeface="Arial" panose="020B0604020202020204"/>
                <a:ea typeface="+mn-ea"/>
                <a:cs typeface="+mn-cs"/>
              </a:rPr>
              <a:t>+</a:t>
            </a:r>
            <a:endParaRPr kumimoji="0" lang="en-US" sz="765" b="1" i="0" u="none" strike="noStrike" kern="1200" cap="none" spc="0" normalizeH="0" baseline="3000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61E3843A-1890-5B40-7B72-3FBB0D405E44}"/>
              </a:ext>
            </a:extLst>
          </p:cNvPr>
          <p:cNvSpPr txBox="1"/>
          <p:nvPr/>
        </p:nvSpPr>
        <p:spPr>
          <a:xfrm>
            <a:off x="4352399" y="4821784"/>
            <a:ext cx="859768"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Supplier Management</a:t>
            </a:r>
            <a:r>
              <a:rPr kumimoji="0" lang="en-US" sz="1020" b="1" i="0" u="none" strike="noStrike" kern="1200" cap="none" spc="0" normalizeH="0" baseline="30000" noProof="0">
                <a:ln>
                  <a:noFill/>
                </a:ln>
                <a:solidFill>
                  <a:prstClr val="black"/>
                </a:solidFill>
                <a:effectLst/>
                <a:uLnTx/>
                <a:uFillTx/>
                <a:latin typeface="Arial" panose="020B0604020202020204"/>
                <a:ea typeface="+mn-ea"/>
                <a:cs typeface="+mn-cs"/>
              </a:rPr>
              <a:t>+</a:t>
            </a:r>
            <a:endParaRPr kumimoji="0" lang="en-US" sz="765" b="1" i="0" u="none" strike="noStrike" kern="1200" cap="none" spc="0" normalizeH="0" baseline="3000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27DDA92-9613-BBFA-3AA1-3641C0C17D81}"/>
              </a:ext>
            </a:extLst>
          </p:cNvPr>
          <p:cNvSpPr txBox="1"/>
          <p:nvPr/>
        </p:nvSpPr>
        <p:spPr>
          <a:xfrm>
            <a:off x="6137894" y="4821784"/>
            <a:ext cx="859768" cy="327782"/>
          </a:xfrm>
          <a:prstGeom prst="rect">
            <a:avLst/>
          </a:prstGeom>
          <a:noFill/>
        </p:spPr>
        <p:txBody>
          <a:bodyPr wrap="square" rtlCol="0">
            <a:spAutoFit/>
          </a:bodyPr>
          <a:lstStyle/>
          <a:p>
            <a:pPr marL="0" marR="0" lvl="0" indent="0" algn="ctr" defTabSz="582930" rtl="0" eaLnBrk="1" fontAlgn="auto" latinLnBrk="0" hangingPunct="1">
              <a:lnSpc>
                <a:spcPct val="100000"/>
              </a:lnSpc>
              <a:spcBef>
                <a:spcPts val="0"/>
              </a:spcBef>
              <a:spcAft>
                <a:spcPts val="0"/>
              </a:spcAft>
              <a:buClrTx/>
              <a:buSzTx/>
              <a:buFontTx/>
              <a:buNone/>
              <a:tabLst/>
              <a:defRPr/>
            </a:pPr>
            <a:r>
              <a:rPr kumimoji="0" lang="en-US" sz="765" b="1" i="0" u="none" strike="noStrike" kern="1200" cap="none" spc="0" normalizeH="0" baseline="0" noProof="0">
                <a:ln>
                  <a:noFill/>
                </a:ln>
                <a:solidFill>
                  <a:prstClr val="black"/>
                </a:solidFill>
                <a:effectLst/>
                <a:uLnTx/>
                <a:uFillTx/>
                <a:latin typeface="Arial" panose="020B0604020202020204"/>
                <a:ea typeface="+mn-ea"/>
                <a:cs typeface="+mn-cs"/>
              </a:rPr>
              <a:t>Strategic Sourcing</a:t>
            </a:r>
          </a:p>
        </p:txBody>
      </p:sp>
      <p:pic>
        <p:nvPicPr>
          <p:cNvPr id="55" name="Picture 54" descr="A black background with a black square&#10;&#10;Description automatically generated with medium confidence">
            <a:extLst>
              <a:ext uri="{FF2B5EF4-FFF2-40B4-BE49-F238E27FC236}">
                <a16:creationId xmlns:a16="http://schemas.microsoft.com/office/drawing/2014/main" id="{4C6E90F3-4218-1133-5E69-D99599AD2F06}"/>
              </a:ext>
            </a:extLst>
          </p:cNvPr>
          <p:cNvPicPr>
            <a:picLocks noChangeAspect="1"/>
          </p:cNvPicPr>
          <p:nvPr/>
        </p:nvPicPr>
        <p:blipFill rotWithShape="1">
          <a:blip r:embed="rId11"/>
          <a:srcRect l="8570" t="2368" r="3564" b="8695"/>
          <a:stretch/>
        </p:blipFill>
        <p:spPr>
          <a:xfrm>
            <a:off x="4607404" y="5706472"/>
            <a:ext cx="349758" cy="814475"/>
          </a:xfrm>
          <a:prstGeom prst="rect">
            <a:avLst/>
          </a:prstGeom>
        </p:spPr>
      </p:pic>
      <p:pic>
        <p:nvPicPr>
          <p:cNvPr id="56" name="Picture 55" descr="A black background with a black square&#10;&#10;Description automatically generated with medium confidence">
            <a:extLst>
              <a:ext uri="{FF2B5EF4-FFF2-40B4-BE49-F238E27FC236}">
                <a16:creationId xmlns:a16="http://schemas.microsoft.com/office/drawing/2014/main" id="{B7B5627A-2D33-DE6D-5704-6B014CB7FF16}"/>
              </a:ext>
            </a:extLst>
          </p:cNvPr>
          <p:cNvPicPr>
            <a:picLocks noChangeAspect="1"/>
          </p:cNvPicPr>
          <p:nvPr/>
        </p:nvPicPr>
        <p:blipFill rotWithShape="1">
          <a:blip r:embed="rId12"/>
          <a:srcRect l="9157" t="1991" r="3830" b="9305"/>
          <a:stretch/>
        </p:blipFill>
        <p:spPr>
          <a:xfrm>
            <a:off x="4607404" y="3968444"/>
            <a:ext cx="349758" cy="820318"/>
          </a:xfrm>
          <a:prstGeom prst="rect">
            <a:avLst/>
          </a:prstGeom>
        </p:spPr>
      </p:pic>
      <p:pic>
        <p:nvPicPr>
          <p:cNvPr id="57" name="Picture 56" descr="A black background with a black square&#10;&#10;Description automatically generated with medium confidence">
            <a:extLst>
              <a:ext uri="{FF2B5EF4-FFF2-40B4-BE49-F238E27FC236}">
                <a16:creationId xmlns:a16="http://schemas.microsoft.com/office/drawing/2014/main" id="{DB66CCB3-310C-C905-3C1E-7D52EFB7AE83}"/>
              </a:ext>
            </a:extLst>
          </p:cNvPr>
          <p:cNvPicPr>
            <a:picLocks noChangeAspect="1"/>
          </p:cNvPicPr>
          <p:nvPr/>
        </p:nvPicPr>
        <p:blipFill rotWithShape="1">
          <a:blip r:embed="rId13"/>
          <a:srcRect l="8474" t="12242" r="9158" b="12485"/>
          <a:stretch/>
        </p:blipFill>
        <p:spPr>
          <a:xfrm>
            <a:off x="7116166" y="4010930"/>
            <a:ext cx="349758" cy="735346"/>
          </a:xfrm>
          <a:prstGeom prst="rect">
            <a:avLst/>
          </a:prstGeom>
        </p:spPr>
      </p:pic>
      <p:pic>
        <p:nvPicPr>
          <p:cNvPr id="58" name="Picture 57" descr="A black background with a black square&#10;&#10;Description automatically generated with medium confidence">
            <a:extLst>
              <a:ext uri="{FF2B5EF4-FFF2-40B4-BE49-F238E27FC236}">
                <a16:creationId xmlns:a16="http://schemas.microsoft.com/office/drawing/2014/main" id="{6D58C3F9-5586-C00A-54D3-2FEB631E225D}"/>
              </a:ext>
            </a:extLst>
          </p:cNvPr>
          <p:cNvPicPr>
            <a:picLocks noChangeAspect="1"/>
          </p:cNvPicPr>
          <p:nvPr/>
        </p:nvPicPr>
        <p:blipFill rotWithShape="1">
          <a:blip r:embed="rId14"/>
          <a:srcRect l="9157" t="9072" r="9431" b="9306"/>
          <a:stretch/>
        </p:blipFill>
        <p:spPr>
          <a:xfrm>
            <a:off x="5500152" y="3975228"/>
            <a:ext cx="349758" cy="806749"/>
          </a:xfrm>
          <a:prstGeom prst="rect">
            <a:avLst/>
          </a:prstGeom>
        </p:spPr>
      </p:pic>
      <p:pic>
        <p:nvPicPr>
          <p:cNvPr id="59" name="Picture 58" descr="A black background with a black square&#10;&#10;Description automatically generated with medium confidence">
            <a:extLst>
              <a:ext uri="{FF2B5EF4-FFF2-40B4-BE49-F238E27FC236}">
                <a16:creationId xmlns:a16="http://schemas.microsoft.com/office/drawing/2014/main" id="{506A1C7F-8E6D-EA25-0933-EE14819AD6C1}"/>
              </a:ext>
            </a:extLst>
          </p:cNvPr>
          <p:cNvPicPr>
            <a:picLocks noChangeAspect="1"/>
          </p:cNvPicPr>
          <p:nvPr/>
        </p:nvPicPr>
        <p:blipFill rotWithShape="1">
          <a:blip r:embed="rId15"/>
          <a:srcRect l="9508" t="9072" r="9431" b="9306"/>
          <a:stretch/>
        </p:blipFill>
        <p:spPr>
          <a:xfrm>
            <a:off x="6392899" y="3973486"/>
            <a:ext cx="349758" cy="810234"/>
          </a:xfrm>
          <a:prstGeom prst="rect">
            <a:avLst/>
          </a:prstGeom>
        </p:spPr>
      </p:pic>
      <p:sp>
        <p:nvSpPr>
          <p:cNvPr id="3" name="Title 1">
            <a:extLst>
              <a:ext uri="{FF2B5EF4-FFF2-40B4-BE49-F238E27FC236}">
                <a16:creationId xmlns:a16="http://schemas.microsoft.com/office/drawing/2014/main" id="{7CCDC791-0EB6-5740-9830-C6303A43B9A5}"/>
              </a:ext>
            </a:extLst>
          </p:cNvPr>
          <p:cNvSpPr>
            <a:spLocks noGrp="1"/>
          </p:cNvSpPr>
          <p:nvPr>
            <p:ph type="title" hasCustomPrompt="1"/>
          </p:nvPr>
        </p:nvSpPr>
        <p:spPr>
          <a:xfrm>
            <a:off x="339427" y="535518"/>
            <a:ext cx="7076328" cy="1022742"/>
          </a:xfrm>
        </p:spPr>
        <p:txBody>
          <a:bodyPr/>
          <a:lstStyle>
            <a:lvl1pPr>
              <a:defRPr/>
            </a:lvl1pPr>
          </a:lstStyle>
          <a:p>
            <a:r>
              <a:rPr lang="en-US"/>
              <a:t>Icon Library</a:t>
            </a:r>
          </a:p>
        </p:txBody>
      </p:sp>
      <p:grpSp>
        <p:nvGrpSpPr>
          <p:cNvPr id="4" name="Group 3">
            <a:extLst>
              <a:ext uri="{FF2B5EF4-FFF2-40B4-BE49-F238E27FC236}">
                <a16:creationId xmlns:a16="http://schemas.microsoft.com/office/drawing/2014/main" id="{D3CA32E1-A5DE-6AA7-AFD3-B0C5D6E31864}"/>
              </a:ext>
            </a:extLst>
          </p:cNvPr>
          <p:cNvGrpSpPr/>
          <p:nvPr userDrawn="1"/>
        </p:nvGrpSpPr>
        <p:grpSpPr>
          <a:xfrm>
            <a:off x="5022147" y="7010234"/>
            <a:ext cx="1289637" cy="3163207"/>
            <a:chOff x="6928376" y="1938538"/>
            <a:chExt cx="2022960" cy="2156732"/>
          </a:xfrm>
        </p:grpSpPr>
        <p:grpSp>
          <p:nvGrpSpPr>
            <p:cNvPr id="6" name="Group 5">
              <a:extLst>
                <a:ext uri="{FF2B5EF4-FFF2-40B4-BE49-F238E27FC236}">
                  <a16:creationId xmlns:a16="http://schemas.microsoft.com/office/drawing/2014/main" id="{5EE6A861-9180-FB85-EF77-3569EC94BF1A}"/>
                </a:ext>
              </a:extLst>
            </p:cNvPr>
            <p:cNvGrpSpPr/>
            <p:nvPr/>
          </p:nvGrpSpPr>
          <p:grpSpPr>
            <a:xfrm>
              <a:off x="8414910" y="2766403"/>
              <a:ext cx="536426" cy="600450"/>
              <a:chOff x="3471863" y="1916113"/>
              <a:chExt cx="492125" cy="550863"/>
            </a:xfrm>
            <a:solidFill>
              <a:schemeClr val="bg1"/>
            </a:solidFill>
          </p:grpSpPr>
          <p:sp>
            <p:nvSpPr>
              <p:cNvPr id="24" name="Freeform 70">
                <a:extLst>
                  <a:ext uri="{FF2B5EF4-FFF2-40B4-BE49-F238E27FC236}">
                    <a16:creationId xmlns:a16="http://schemas.microsoft.com/office/drawing/2014/main" id="{5AFF61F9-AEDB-74D5-4E9A-E3F2650B9E24}"/>
                  </a:ext>
                </a:extLst>
              </p:cNvPr>
              <p:cNvSpPr>
                <a:spLocks noEditPoints="1"/>
              </p:cNvSpPr>
              <p:nvPr/>
            </p:nvSpPr>
            <p:spPr bwMode="auto">
              <a:xfrm>
                <a:off x="3633788" y="1916113"/>
                <a:ext cx="330200" cy="330200"/>
              </a:xfrm>
              <a:custGeom>
                <a:avLst/>
                <a:gdLst>
                  <a:gd name="T0" fmla="*/ 958 w 2077"/>
                  <a:gd name="T1" fmla="*/ 277 h 2076"/>
                  <a:gd name="T2" fmla="*/ 796 w 2077"/>
                  <a:gd name="T3" fmla="*/ 377 h 2076"/>
                  <a:gd name="T4" fmla="*/ 576 w 2077"/>
                  <a:gd name="T5" fmla="*/ 455 h 2076"/>
                  <a:gd name="T6" fmla="*/ 456 w 2077"/>
                  <a:gd name="T7" fmla="*/ 350 h 2076"/>
                  <a:gd name="T8" fmla="*/ 457 w 2077"/>
                  <a:gd name="T9" fmla="*/ 573 h 2076"/>
                  <a:gd name="T10" fmla="*/ 379 w 2077"/>
                  <a:gd name="T11" fmla="*/ 793 h 2076"/>
                  <a:gd name="T12" fmla="*/ 281 w 2077"/>
                  <a:gd name="T13" fmla="*/ 955 h 2076"/>
                  <a:gd name="T14" fmla="*/ 142 w 2077"/>
                  <a:gd name="T15" fmla="*/ 1105 h 2076"/>
                  <a:gd name="T16" fmla="*/ 300 w 2077"/>
                  <a:gd name="T17" fmla="*/ 1120 h 2076"/>
                  <a:gd name="T18" fmla="*/ 400 w 2077"/>
                  <a:gd name="T19" fmla="*/ 1331 h 2076"/>
                  <a:gd name="T20" fmla="*/ 446 w 2077"/>
                  <a:gd name="T21" fmla="*/ 1515 h 2076"/>
                  <a:gd name="T22" fmla="*/ 459 w 2077"/>
                  <a:gd name="T23" fmla="*/ 1723 h 2076"/>
                  <a:gd name="T24" fmla="*/ 591 w 2077"/>
                  <a:gd name="T25" fmla="*/ 1612 h 2076"/>
                  <a:gd name="T26" fmla="*/ 846 w 2077"/>
                  <a:gd name="T27" fmla="*/ 1714 h 2076"/>
                  <a:gd name="T28" fmla="*/ 957 w 2077"/>
                  <a:gd name="T29" fmla="*/ 1922 h 2076"/>
                  <a:gd name="T30" fmla="*/ 1111 w 2077"/>
                  <a:gd name="T31" fmla="*/ 1934 h 2076"/>
                  <a:gd name="T32" fmla="*/ 1130 w 2077"/>
                  <a:gd name="T33" fmla="*/ 1759 h 2076"/>
                  <a:gd name="T34" fmla="*/ 1382 w 2077"/>
                  <a:gd name="T35" fmla="*/ 1650 h 2076"/>
                  <a:gd name="T36" fmla="*/ 1608 w 2077"/>
                  <a:gd name="T37" fmla="*/ 1720 h 2076"/>
                  <a:gd name="T38" fmla="*/ 1723 w 2077"/>
                  <a:gd name="T39" fmla="*/ 1623 h 2076"/>
                  <a:gd name="T40" fmla="*/ 1613 w 2077"/>
                  <a:gd name="T41" fmla="*/ 1464 h 2076"/>
                  <a:gd name="T42" fmla="*/ 1730 w 2077"/>
                  <a:gd name="T43" fmla="*/ 1175 h 2076"/>
                  <a:gd name="T44" fmla="*/ 1929 w 2077"/>
                  <a:gd name="T45" fmla="*/ 1118 h 2076"/>
                  <a:gd name="T46" fmla="*/ 1934 w 2077"/>
                  <a:gd name="T47" fmla="*/ 962 h 2076"/>
                  <a:gd name="T48" fmla="*/ 1747 w 2077"/>
                  <a:gd name="T49" fmla="*/ 934 h 2076"/>
                  <a:gd name="T50" fmla="*/ 1624 w 2077"/>
                  <a:gd name="T51" fmla="*/ 648 h 2076"/>
                  <a:gd name="T52" fmla="*/ 1728 w 2077"/>
                  <a:gd name="T53" fmla="*/ 463 h 2076"/>
                  <a:gd name="T54" fmla="*/ 1616 w 2077"/>
                  <a:gd name="T55" fmla="*/ 350 h 2076"/>
                  <a:gd name="T56" fmla="*/ 1449 w 2077"/>
                  <a:gd name="T57" fmla="*/ 461 h 2076"/>
                  <a:gd name="T58" fmla="*/ 1159 w 2077"/>
                  <a:gd name="T59" fmla="*/ 341 h 2076"/>
                  <a:gd name="T60" fmla="*/ 1119 w 2077"/>
                  <a:gd name="T61" fmla="*/ 145 h 2076"/>
                  <a:gd name="T62" fmla="*/ 1139 w 2077"/>
                  <a:gd name="T63" fmla="*/ 3 h 2076"/>
                  <a:gd name="T64" fmla="*/ 1260 w 2077"/>
                  <a:gd name="T65" fmla="*/ 152 h 2076"/>
                  <a:gd name="T66" fmla="*/ 1547 w 2077"/>
                  <a:gd name="T67" fmla="*/ 227 h 2076"/>
                  <a:gd name="T68" fmla="*/ 1705 w 2077"/>
                  <a:gd name="T69" fmla="*/ 239 h 2076"/>
                  <a:gd name="T70" fmla="*/ 1866 w 2077"/>
                  <a:gd name="T71" fmla="*/ 474 h 2076"/>
                  <a:gd name="T72" fmla="*/ 1819 w 2077"/>
                  <a:gd name="T73" fmla="*/ 714 h 2076"/>
                  <a:gd name="T74" fmla="*/ 2032 w 2077"/>
                  <a:gd name="T75" fmla="*/ 861 h 2076"/>
                  <a:gd name="T76" fmla="*/ 2065 w 2077"/>
                  <a:gd name="T77" fmla="*/ 1165 h 2076"/>
                  <a:gd name="T78" fmla="*/ 1925 w 2077"/>
                  <a:gd name="T79" fmla="*/ 1259 h 2076"/>
                  <a:gd name="T80" fmla="*/ 1852 w 2077"/>
                  <a:gd name="T81" fmla="*/ 1551 h 2076"/>
                  <a:gd name="T82" fmla="*/ 1821 w 2077"/>
                  <a:gd name="T83" fmla="*/ 1722 h 2076"/>
                  <a:gd name="T84" fmla="*/ 1592 w 2077"/>
                  <a:gd name="T85" fmla="*/ 1863 h 2076"/>
                  <a:gd name="T86" fmla="*/ 1361 w 2077"/>
                  <a:gd name="T87" fmla="*/ 1818 h 2076"/>
                  <a:gd name="T88" fmla="*/ 1216 w 2077"/>
                  <a:gd name="T89" fmla="*/ 2031 h 2076"/>
                  <a:gd name="T90" fmla="*/ 910 w 2077"/>
                  <a:gd name="T91" fmla="*/ 2064 h 2076"/>
                  <a:gd name="T92" fmla="*/ 817 w 2077"/>
                  <a:gd name="T93" fmla="*/ 1852 h 2076"/>
                  <a:gd name="T94" fmla="*/ 508 w 2077"/>
                  <a:gd name="T95" fmla="*/ 1857 h 2076"/>
                  <a:gd name="T96" fmla="*/ 354 w 2077"/>
                  <a:gd name="T97" fmla="*/ 1820 h 2076"/>
                  <a:gd name="T98" fmla="*/ 216 w 2077"/>
                  <a:gd name="T99" fmla="*/ 1577 h 2076"/>
                  <a:gd name="T100" fmla="*/ 240 w 2077"/>
                  <a:gd name="T101" fmla="*/ 1311 h 2076"/>
                  <a:gd name="T102" fmla="*/ 26 w 2077"/>
                  <a:gd name="T103" fmla="*/ 1192 h 2076"/>
                  <a:gd name="T104" fmla="*/ 26 w 2077"/>
                  <a:gd name="T105" fmla="*/ 884 h 2076"/>
                  <a:gd name="T106" fmla="*/ 246 w 2077"/>
                  <a:gd name="T107" fmla="*/ 748 h 2076"/>
                  <a:gd name="T108" fmla="*/ 211 w 2077"/>
                  <a:gd name="T109" fmla="*/ 474 h 2076"/>
                  <a:gd name="T110" fmla="*/ 372 w 2077"/>
                  <a:gd name="T111" fmla="*/ 239 h 2076"/>
                  <a:gd name="T112" fmla="*/ 530 w 2077"/>
                  <a:gd name="T113" fmla="*/ 227 h 2076"/>
                  <a:gd name="T114" fmla="*/ 817 w 2077"/>
                  <a:gd name="T115" fmla="*/ 224 h 2076"/>
                  <a:gd name="T116" fmla="*/ 910 w 2077"/>
                  <a:gd name="T117" fmla="*/ 12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7" h="2076">
                    <a:moveTo>
                      <a:pt x="971" y="140"/>
                    </a:moveTo>
                    <a:lnTo>
                      <a:pt x="967" y="140"/>
                    </a:lnTo>
                    <a:lnTo>
                      <a:pt x="964" y="142"/>
                    </a:lnTo>
                    <a:lnTo>
                      <a:pt x="961" y="145"/>
                    </a:lnTo>
                    <a:lnTo>
                      <a:pt x="959" y="149"/>
                    </a:lnTo>
                    <a:lnTo>
                      <a:pt x="958" y="152"/>
                    </a:lnTo>
                    <a:lnTo>
                      <a:pt x="958" y="277"/>
                    </a:lnTo>
                    <a:lnTo>
                      <a:pt x="956" y="296"/>
                    </a:lnTo>
                    <a:lnTo>
                      <a:pt x="948" y="314"/>
                    </a:lnTo>
                    <a:lnTo>
                      <a:pt x="936" y="329"/>
                    </a:lnTo>
                    <a:lnTo>
                      <a:pt x="920" y="340"/>
                    </a:lnTo>
                    <a:lnTo>
                      <a:pt x="902" y="346"/>
                    </a:lnTo>
                    <a:lnTo>
                      <a:pt x="849" y="360"/>
                    </a:lnTo>
                    <a:lnTo>
                      <a:pt x="796" y="377"/>
                    </a:lnTo>
                    <a:lnTo>
                      <a:pt x="745" y="397"/>
                    </a:lnTo>
                    <a:lnTo>
                      <a:pt x="697" y="422"/>
                    </a:lnTo>
                    <a:lnTo>
                      <a:pt x="649" y="451"/>
                    </a:lnTo>
                    <a:lnTo>
                      <a:pt x="631" y="460"/>
                    </a:lnTo>
                    <a:lnTo>
                      <a:pt x="612" y="463"/>
                    </a:lnTo>
                    <a:lnTo>
                      <a:pt x="594" y="461"/>
                    </a:lnTo>
                    <a:lnTo>
                      <a:pt x="576" y="455"/>
                    </a:lnTo>
                    <a:lnTo>
                      <a:pt x="561" y="443"/>
                    </a:lnTo>
                    <a:lnTo>
                      <a:pt x="471" y="352"/>
                    </a:lnTo>
                    <a:lnTo>
                      <a:pt x="468" y="350"/>
                    </a:lnTo>
                    <a:lnTo>
                      <a:pt x="465" y="349"/>
                    </a:lnTo>
                    <a:lnTo>
                      <a:pt x="462" y="349"/>
                    </a:lnTo>
                    <a:lnTo>
                      <a:pt x="459" y="349"/>
                    </a:lnTo>
                    <a:lnTo>
                      <a:pt x="456" y="350"/>
                    </a:lnTo>
                    <a:lnTo>
                      <a:pt x="453" y="352"/>
                    </a:lnTo>
                    <a:lnTo>
                      <a:pt x="356" y="450"/>
                    </a:lnTo>
                    <a:lnTo>
                      <a:pt x="353" y="456"/>
                    </a:lnTo>
                    <a:lnTo>
                      <a:pt x="353" y="462"/>
                    </a:lnTo>
                    <a:lnTo>
                      <a:pt x="356" y="467"/>
                    </a:lnTo>
                    <a:lnTo>
                      <a:pt x="446" y="557"/>
                    </a:lnTo>
                    <a:lnTo>
                      <a:pt x="457" y="573"/>
                    </a:lnTo>
                    <a:lnTo>
                      <a:pt x="465" y="591"/>
                    </a:lnTo>
                    <a:lnTo>
                      <a:pt x="466" y="610"/>
                    </a:lnTo>
                    <a:lnTo>
                      <a:pt x="462" y="629"/>
                    </a:lnTo>
                    <a:lnTo>
                      <a:pt x="454" y="645"/>
                    </a:lnTo>
                    <a:lnTo>
                      <a:pt x="425" y="693"/>
                    </a:lnTo>
                    <a:lnTo>
                      <a:pt x="400" y="742"/>
                    </a:lnTo>
                    <a:lnTo>
                      <a:pt x="379" y="793"/>
                    </a:lnTo>
                    <a:lnTo>
                      <a:pt x="362" y="845"/>
                    </a:lnTo>
                    <a:lnTo>
                      <a:pt x="350" y="899"/>
                    </a:lnTo>
                    <a:lnTo>
                      <a:pt x="343" y="918"/>
                    </a:lnTo>
                    <a:lnTo>
                      <a:pt x="332" y="933"/>
                    </a:lnTo>
                    <a:lnTo>
                      <a:pt x="317" y="945"/>
                    </a:lnTo>
                    <a:lnTo>
                      <a:pt x="300" y="952"/>
                    </a:lnTo>
                    <a:lnTo>
                      <a:pt x="281" y="955"/>
                    </a:lnTo>
                    <a:lnTo>
                      <a:pt x="153" y="955"/>
                    </a:lnTo>
                    <a:lnTo>
                      <a:pt x="150" y="955"/>
                    </a:lnTo>
                    <a:lnTo>
                      <a:pt x="147" y="958"/>
                    </a:lnTo>
                    <a:lnTo>
                      <a:pt x="144" y="961"/>
                    </a:lnTo>
                    <a:lnTo>
                      <a:pt x="143" y="964"/>
                    </a:lnTo>
                    <a:lnTo>
                      <a:pt x="142" y="967"/>
                    </a:lnTo>
                    <a:lnTo>
                      <a:pt x="142" y="1105"/>
                    </a:lnTo>
                    <a:lnTo>
                      <a:pt x="143" y="1109"/>
                    </a:lnTo>
                    <a:lnTo>
                      <a:pt x="144" y="1113"/>
                    </a:lnTo>
                    <a:lnTo>
                      <a:pt x="147" y="1115"/>
                    </a:lnTo>
                    <a:lnTo>
                      <a:pt x="150" y="1117"/>
                    </a:lnTo>
                    <a:lnTo>
                      <a:pt x="153" y="1118"/>
                    </a:lnTo>
                    <a:lnTo>
                      <a:pt x="281" y="1118"/>
                    </a:lnTo>
                    <a:lnTo>
                      <a:pt x="300" y="1120"/>
                    </a:lnTo>
                    <a:lnTo>
                      <a:pt x="317" y="1128"/>
                    </a:lnTo>
                    <a:lnTo>
                      <a:pt x="332" y="1140"/>
                    </a:lnTo>
                    <a:lnTo>
                      <a:pt x="343" y="1156"/>
                    </a:lnTo>
                    <a:lnTo>
                      <a:pt x="350" y="1174"/>
                    </a:lnTo>
                    <a:lnTo>
                      <a:pt x="362" y="1228"/>
                    </a:lnTo>
                    <a:lnTo>
                      <a:pt x="379" y="1280"/>
                    </a:lnTo>
                    <a:lnTo>
                      <a:pt x="400" y="1331"/>
                    </a:lnTo>
                    <a:lnTo>
                      <a:pt x="425" y="1379"/>
                    </a:lnTo>
                    <a:lnTo>
                      <a:pt x="454" y="1427"/>
                    </a:lnTo>
                    <a:lnTo>
                      <a:pt x="462" y="1445"/>
                    </a:lnTo>
                    <a:lnTo>
                      <a:pt x="467" y="1464"/>
                    </a:lnTo>
                    <a:lnTo>
                      <a:pt x="465" y="1483"/>
                    </a:lnTo>
                    <a:lnTo>
                      <a:pt x="457" y="1500"/>
                    </a:lnTo>
                    <a:lnTo>
                      <a:pt x="446" y="1515"/>
                    </a:lnTo>
                    <a:lnTo>
                      <a:pt x="356" y="1606"/>
                    </a:lnTo>
                    <a:lnTo>
                      <a:pt x="353" y="1611"/>
                    </a:lnTo>
                    <a:lnTo>
                      <a:pt x="353" y="1617"/>
                    </a:lnTo>
                    <a:lnTo>
                      <a:pt x="356" y="1623"/>
                    </a:lnTo>
                    <a:lnTo>
                      <a:pt x="453" y="1720"/>
                    </a:lnTo>
                    <a:lnTo>
                      <a:pt x="456" y="1722"/>
                    </a:lnTo>
                    <a:lnTo>
                      <a:pt x="459" y="1723"/>
                    </a:lnTo>
                    <a:lnTo>
                      <a:pt x="462" y="1724"/>
                    </a:lnTo>
                    <a:lnTo>
                      <a:pt x="465" y="1723"/>
                    </a:lnTo>
                    <a:lnTo>
                      <a:pt x="468" y="1722"/>
                    </a:lnTo>
                    <a:lnTo>
                      <a:pt x="471" y="1720"/>
                    </a:lnTo>
                    <a:lnTo>
                      <a:pt x="559" y="1630"/>
                    </a:lnTo>
                    <a:lnTo>
                      <a:pt x="574" y="1619"/>
                    </a:lnTo>
                    <a:lnTo>
                      <a:pt x="591" y="1612"/>
                    </a:lnTo>
                    <a:lnTo>
                      <a:pt x="609" y="1610"/>
                    </a:lnTo>
                    <a:lnTo>
                      <a:pt x="629" y="1614"/>
                    </a:lnTo>
                    <a:lnTo>
                      <a:pt x="648" y="1622"/>
                    </a:lnTo>
                    <a:lnTo>
                      <a:pt x="695" y="1651"/>
                    </a:lnTo>
                    <a:lnTo>
                      <a:pt x="744" y="1676"/>
                    </a:lnTo>
                    <a:lnTo>
                      <a:pt x="795" y="1697"/>
                    </a:lnTo>
                    <a:lnTo>
                      <a:pt x="846" y="1714"/>
                    </a:lnTo>
                    <a:lnTo>
                      <a:pt x="900" y="1726"/>
                    </a:lnTo>
                    <a:lnTo>
                      <a:pt x="919" y="1733"/>
                    </a:lnTo>
                    <a:lnTo>
                      <a:pt x="935" y="1744"/>
                    </a:lnTo>
                    <a:lnTo>
                      <a:pt x="947" y="1759"/>
                    </a:lnTo>
                    <a:lnTo>
                      <a:pt x="955" y="1776"/>
                    </a:lnTo>
                    <a:lnTo>
                      <a:pt x="957" y="1796"/>
                    </a:lnTo>
                    <a:lnTo>
                      <a:pt x="957" y="1922"/>
                    </a:lnTo>
                    <a:lnTo>
                      <a:pt x="958" y="1926"/>
                    </a:lnTo>
                    <a:lnTo>
                      <a:pt x="959" y="1929"/>
                    </a:lnTo>
                    <a:lnTo>
                      <a:pt x="963" y="1932"/>
                    </a:lnTo>
                    <a:lnTo>
                      <a:pt x="966" y="1934"/>
                    </a:lnTo>
                    <a:lnTo>
                      <a:pt x="970" y="1934"/>
                    </a:lnTo>
                    <a:lnTo>
                      <a:pt x="1108" y="1934"/>
                    </a:lnTo>
                    <a:lnTo>
                      <a:pt x="1111" y="1934"/>
                    </a:lnTo>
                    <a:lnTo>
                      <a:pt x="1114" y="1932"/>
                    </a:lnTo>
                    <a:lnTo>
                      <a:pt x="1118" y="1929"/>
                    </a:lnTo>
                    <a:lnTo>
                      <a:pt x="1119" y="1926"/>
                    </a:lnTo>
                    <a:lnTo>
                      <a:pt x="1120" y="1922"/>
                    </a:lnTo>
                    <a:lnTo>
                      <a:pt x="1120" y="1796"/>
                    </a:lnTo>
                    <a:lnTo>
                      <a:pt x="1123" y="1776"/>
                    </a:lnTo>
                    <a:lnTo>
                      <a:pt x="1130" y="1759"/>
                    </a:lnTo>
                    <a:lnTo>
                      <a:pt x="1142" y="1744"/>
                    </a:lnTo>
                    <a:lnTo>
                      <a:pt x="1158" y="1733"/>
                    </a:lnTo>
                    <a:lnTo>
                      <a:pt x="1177" y="1726"/>
                    </a:lnTo>
                    <a:lnTo>
                      <a:pt x="1231" y="1714"/>
                    </a:lnTo>
                    <a:lnTo>
                      <a:pt x="1282" y="1697"/>
                    </a:lnTo>
                    <a:lnTo>
                      <a:pt x="1333" y="1676"/>
                    </a:lnTo>
                    <a:lnTo>
                      <a:pt x="1382" y="1650"/>
                    </a:lnTo>
                    <a:lnTo>
                      <a:pt x="1430" y="1622"/>
                    </a:lnTo>
                    <a:lnTo>
                      <a:pt x="1447" y="1614"/>
                    </a:lnTo>
                    <a:lnTo>
                      <a:pt x="1466" y="1610"/>
                    </a:lnTo>
                    <a:lnTo>
                      <a:pt x="1485" y="1611"/>
                    </a:lnTo>
                    <a:lnTo>
                      <a:pt x="1503" y="1619"/>
                    </a:lnTo>
                    <a:lnTo>
                      <a:pt x="1518" y="1630"/>
                    </a:lnTo>
                    <a:lnTo>
                      <a:pt x="1608" y="1720"/>
                    </a:lnTo>
                    <a:lnTo>
                      <a:pt x="1611" y="1722"/>
                    </a:lnTo>
                    <a:lnTo>
                      <a:pt x="1614" y="1723"/>
                    </a:lnTo>
                    <a:lnTo>
                      <a:pt x="1617" y="1724"/>
                    </a:lnTo>
                    <a:lnTo>
                      <a:pt x="1619" y="1723"/>
                    </a:lnTo>
                    <a:lnTo>
                      <a:pt x="1622" y="1722"/>
                    </a:lnTo>
                    <a:lnTo>
                      <a:pt x="1625" y="1720"/>
                    </a:lnTo>
                    <a:lnTo>
                      <a:pt x="1723" y="1623"/>
                    </a:lnTo>
                    <a:lnTo>
                      <a:pt x="1726" y="1618"/>
                    </a:lnTo>
                    <a:lnTo>
                      <a:pt x="1726" y="1611"/>
                    </a:lnTo>
                    <a:lnTo>
                      <a:pt x="1723" y="1606"/>
                    </a:lnTo>
                    <a:lnTo>
                      <a:pt x="1633" y="1516"/>
                    </a:lnTo>
                    <a:lnTo>
                      <a:pt x="1621" y="1501"/>
                    </a:lnTo>
                    <a:lnTo>
                      <a:pt x="1615" y="1483"/>
                    </a:lnTo>
                    <a:lnTo>
                      <a:pt x="1613" y="1464"/>
                    </a:lnTo>
                    <a:lnTo>
                      <a:pt x="1616" y="1446"/>
                    </a:lnTo>
                    <a:lnTo>
                      <a:pt x="1624" y="1428"/>
                    </a:lnTo>
                    <a:lnTo>
                      <a:pt x="1654" y="1380"/>
                    </a:lnTo>
                    <a:lnTo>
                      <a:pt x="1679" y="1332"/>
                    </a:lnTo>
                    <a:lnTo>
                      <a:pt x="1700" y="1281"/>
                    </a:lnTo>
                    <a:lnTo>
                      <a:pt x="1717" y="1229"/>
                    </a:lnTo>
                    <a:lnTo>
                      <a:pt x="1730" y="1175"/>
                    </a:lnTo>
                    <a:lnTo>
                      <a:pt x="1736" y="1156"/>
                    </a:lnTo>
                    <a:lnTo>
                      <a:pt x="1747" y="1141"/>
                    </a:lnTo>
                    <a:lnTo>
                      <a:pt x="1761" y="1128"/>
                    </a:lnTo>
                    <a:lnTo>
                      <a:pt x="1779" y="1121"/>
                    </a:lnTo>
                    <a:lnTo>
                      <a:pt x="1798" y="1119"/>
                    </a:lnTo>
                    <a:lnTo>
                      <a:pt x="1925" y="1119"/>
                    </a:lnTo>
                    <a:lnTo>
                      <a:pt x="1929" y="1118"/>
                    </a:lnTo>
                    <a:lnTo>
                      <a:pt x="1932" y="1117"/>
                    </a:lnTo>
                    <a:lnTo>
                      <a:pt x="1934" y="1114"/>
                    </a:lnTo>
                    <a:lnTo>
                      <a:pt x="1936" y="1110"/>
                    </a:lnTo>
                    <a:lnTo>
                      <a:pt x="1936" y="1107"/>
                    </a:lnTo>
                    <a:lnTo>
                      <a:pt x="1936" y="969"/>
                    </a:lnTo>
                    <a:lnTo>
                      <a:pt x="1936" y="965"/>
                    </a:lnTo>
                    <a:lnTo>
                      <a:pt x="1934" y="962"/>
                    </a:lnTo>
                    <a:lnTo>
                      <a:pt x="1932" y="959"/>
                    </a:lnTo>
                    <a:lnTo>
                      <a:pt x="1929" y="958"/>
                    </a:lnTo>
                    <a:lnTo>
                      <a:pt x="1925" y="957"/>
                    </a:lnTo>
                    <a:lnTo>
                      <a:pt x="1798" y="957"/>
                    </a:lnTo>
                    <a:lnTo>
                      <a:pt x="1779" y="954"/>
                    </a:lnTo>
                    <a:lnTo>
                      <a:pt x="1761" y="946"/>
                    </a:lnTo>
                    <a:lnTo>
                      <a:pt x="1747" y="934"/>
                    </a:lnTo>
                    <a:lnTo>
                      <a:pt x="1736" y="919"/>
                    </a:lnTo>
                    <a:lnTo>
                      <a:pt x="1730" y="900"/>
                    </a:lnTo>
                    <a:lnTo>
                      <a:pt x="1716" y="847"/>
                    </a:lnTo>
                    <a:lnTo>
                      <a:pt x="1699" y="794"/>
                    </a:lnTo>
                    <a:lnTo>
                      <a:pt x="1678" y="744"/>
                    </a:lnTo>
                    <a:lnTo>
                      <a:pt x="1654" y="694"/>
                    </a:lnTo>
                    <a:lnTo>
                      <a:pt x="1624" y="648"/>
                    </a:lnTo>
                    <a:lnTo>
                      <a:pt x="1616" y="630"/>
                    </a:lnTo>
                    <a:lnTo>
                      <a:pt x="1613" y="611"/>
                    </a:lnTo>
                    <a:lnTo>
                      <a:pt x="1615" y="592"/>
                    </a:lnTo>
                    <a:lnTo>
                      <a:pt x="1621" y="574"/>
                    </a:lnTo>
                    <a:lnTo>
                      <a:pt x="1633" y="559"/>
                    </a:lnTo>
                    <a:lnTo>
                      <a:pt x="1724" y="468"/>
                    </a:lnTo>
                    <a:lnTo>
                      <a:pt x="1728" y="463"/>
                    </a:lnTo>
                    <a:lnTo>
                      <a:pt x="1728" y="457"/>
                    </a:lnTo>
                    <a:lnTo>
                      <a:pt x="1724" y="451"/>
                    </a:lnTo>
                    <a:lnTo>
                      <a:pt x="1626" y="354"/>
                    </a:lnTo>
                    <a:lnTo>
                      <a:pt x="1623" y="351"/>
                    </a:lnTo>
                    <a:lnTo>
                      <a:pt x="1621" y="350"/>
                    </a:lnTo>
                    <a:lnTo>
                      <a:pt x="1618" y="350"/>
                    </a:lnTo>
                    <a:lnTo>
                      <a:pt x="1616" y="350"/>
                    </a:lnTo>
                    <a:lnTo>
                      <a:pt x="1613" y="351"/>
                    </a:lnTo>
                    <a:lnTo>
                      <a:pt x="1609" y="354"/>
                    </a:lnTo>
                    <a:lnTo>
                      <a:pt x="1520" y="444"/>
                    </a:lnTo>
                    <a:lnTo>
                      <a:pt x="1504" y="456"/>
                    </a:lnTo>
                    <a:lnTo>
                      <a:pt x="1486" y="462"/>
                    </a:lnTo>
                    <a:lnTo>
                      <a:pt x="1467" y="464"/>
                    </a:lnTo>
                    <a:lnTo>
                      <a:pt x="1449" y="461"/>
                    </a:lnTo>
                    <a:lnTo>
                      <a:pt x="1431" y="452"/>
                    </a:lnTo>
                    <a:lnTo>
                      <a:pt x="1384" y="423"/>
                    </a:lnTo>
                    <a:lnTo>
                      <a:pt x="1335" y="399"/>
                    </a:lnTo>
                    <a:lnTo>
                      <a:pt x="1284" y="378"/>
                    </a:lnTo>
                    <a:lnTo>
                      <a:pt x="1232" y="361"/>
                    </a:lnTo>
                    <a:lnTo>
                      <a:pt x="1178" y="348"/>
                    </a:lnTo>
                    <a:lnTo>
                      <a:pt x="1159" y="341"/>
                    </a:lnTo>
                    <a:lnTo>
                      <a:pt x="1143" y="330"/>
                    </a:lnTo>
                    <a:lnTo>
                      <a:pt x="1131" y="315"/>
                    </a:lnTo>
                    <a:lnTo>
                      <a:pt x="1124" y="298"/>
                    </a:lnTo>
                    <a:lnTo>
                      <a:pt x="1121" y="278"/>
                    </a:lnTo>
                    <a:lnTo>
                      <a:pt x="1121" y="152"/>
                    </a:lnTo>
                    <a:lnTo>
                      <a:pt x="1121" y="149"/>
                    </a:lnTo>
                    <a:lnTo>
                      <a:pt x="1119" y="145"/>
                    </a:lnTo>
                    <a:lnTo>
                      <a:pt x="1117" y="142"/>
                    </a:lnTo>
                    <a:lnTo>
                      <a:pt x="1112" y="140"/>
                    </a:lnTo>
                    <a:lnTo>
                      <a:pt x="1109" y="140"/>
                    </a:lnTo>
                    <a:lnTo>
                      <a:pt x="971" y="140"/>
                    </a:lnTo>
                    <a:close/>
                    <a:moveTo>
                      <a:pt x="970" y="0"/>
                    </a:moveTo>
                    <a:lnTo>
                      <a:pt x="1108" y="0"/>
                    </a:lnTo>
                    <a:lnTo>
                      <a:pt x="1139" y="3"/>
                    </a:lnTo>
                    <a:lnTo>
                      <a:pt x="1167" y="12"/>
                    </a:lnTo>
                    <a:lnTo>
                      <a:pt x="1193" y="25"/>
                    </a:lnTo>
                    <a:lnTo>
                      <a:pt x="1216" y="44"/>
                    </a:lnTo>
                    <a:lnTo>
                      <a:pt x="1234" y="66"/>
                    </a:lnTo>
                    <a:lnTo>
                      <a:pt x="1248" y="93"/>
                    </a:lnTo>
                    <a:lnTo>
                      <a:pt x="1257" y="121"/>
                    </a:lnTo>
                    <a:lnTo>
                      <a:pt x="1260" y="152"/>
                    </a:lnTo>
                    <a:lnTo>
                      <a:pt x="1260" y="223"/>
                    </a:lnTo>
                    <a:lnTo>
                      <a:pt x="1329" y="245"/>
                    </a:lnTo>
                    <a:lnTo>
                      <a:pt x="1394" y="272"/>
                    </a:lnTo>
                    <a:lnTo>
                      <a:pt x="1457" y="305"/>
                    </a:lnTo>
                    <a:lnTo>
                      <a:pt x="1508" y="255"/>
                    </a:lnTo>
                    <a:lnTo>
                      <a:pt x="1527" y="239"/>
                    </a:lnTo>
                    <a:lnTo>
                      <a:pt x="1547" y="227"/>
                    </a:lnTo>
                    <a:lnTo>
                      <a:pt x="1569" y="217"/>
                    </a:lnTo>
                    <a:lnTo>
                      <a:pt x="1592" y="212"/>
                    </a:lnTo>
                    <a:lnTo>
                      <a:pt x="1616" y="210"/>
                    </a:lnTo>
                    <a:lnTo>
                      <a:pt x="1640" y="212"/>
                    </a:lnTo>
                    <a:lnTo>
                      <a:pt x="1663" y="217"/>
                    </a:lnTo>
                    <a:lnTo>
                      <a:pt x="1684" y="227"/>
                    </a:lnTo>
                    <a:lnTo>
                      <a:pt x="1705" y="239"/>
                    </a:lnTo>
                    <a:lnTo>
                      <a:pt x="1723" y="255"/>
                    </a:lnTo>
                    <a:lnTo>
                      <a:pt x="1821" y="352"/>
                    </a:lnTo>
                    <a:lnTo>
                      <a:pt x="1839" y="373"/>
                    </a:lnTo>
                    <a:lnTo>
                      <a:pt x="1852" y="397"/>
                    </a:lnTo>
                    <a:lnTo>
                      <a:pt x="1862" y="422"/>
                    </a:lnTo>
                    <a:lnTo>
                      <a:pt x="1866" y="447"/>
                    </a:lnTo>
                    <a:lnTo>
                      <a:pt x="1866" y="474"/>
                    </a:lnTo>
                    <a:lnTo>
                      <a:pt x="1862" y="499"/>
                    </a:lnTo>
                    <a:lnTo>
                      <a:pt x="1852" y="523"/>
                    </a:lnTo>
                    <a:lnTo>
                      <a:pt x="1839" y="546"/>
                    </a:lnTo>
                    <a:lnTo>
                      <a:pt x="1821" y="567"/>
                    </a:lnTo>
                    <a:lnTo>
                      <a:pt x="1771" y="618"/>
                    </a:lnTo>
                    <a:lnTo>
                      <a:pt x="1796" y="665"/>
                    </a:lnTo>
                    <a:lnTo>
                      <a:pt x="1819" y="714"/>
                    </a:lnTo>
                    <a:lnTo>
                      <a:pt x="1837" y="765"/>
                    </a:lnTo>
                    <a:lnTo>
                      <a:pt x="1853" y="816"/>
                    </a:lnTo>
                    <a:lnTo>
                      <a:pt x="1925" y="816"/>
                    </a:lnTo>
                    <a:lnTo>
                      <a:pt x="1955" y="818"/>
                    </a:lnTo>
                    <a:lnTo>
                      <a:pt x="1984" y="828"/>
                    </a:lnTo>
                    <a:lnTo>
                      <a:pt x="2010" y="842"/>
                    </a:lnTo>
                    <a:lnTo>
                      <a:pt x="2032" y="861"/>
                    </a:lnTo>
                    <a:lnTo>
                      <a:pt x="2051" y="883"/>
                    </a:lnTo>
                    <a:lnTo>
                      <a:pt x="2065" y="909"/>
                    </a:lnTo>
                    <a:lnTo>
                      <a:pt x="2075" y="938"/>
                    </a:lnTo>
                    <a:lnTo>
                      <a:pt x="2077" y="968"/>
                    </a:lnTo>
                    <a:lnTo>
                      <a:pt x="2077" y="1106"/>
                    </a:lnTo>
                    <a:lnTo>
                      <a:pt x="2075" y="1137"/>
                    </a:lnTo>
                    <a:lnTo>
                      <a:pt x="2065" y="1165"/>
                    </a:lnTo>
                    <a:lnTo>
                      <a:pt x="2051" y="1192"/>
                    </a:lnTo>
                    <a:lnTo>
                      <a:pt x="2032" y="1214"/>
                    </a:lnTo>
                    <a:lnTo>
                      <a:pt x="2010" y="1233"/>
                    </a:lnTo>
                    <a:lnTo>
                      <a:pt x="1984" y="1247"/>
                    </a:lnTo>
                    <a:lnTo>
                      <a:pt x="1955" y="1255"/>
                    </a:lnTo>
                    <a:lnTo>
                      <a:pt x="1925" y="1258"/>
                    </a:lnTo>
                    <a:lnTo>
                      <a:pt x="1925" y="1259"/>
                    </a:lnTo>
                    <a:lnTo>
                      <a:pt x="1853" y="1259"/>
                    </a:lnTo>
                    <a:lnTo>
                      <a:pt x="1831" y="1328"/>
                    </a:lnTo>
                    <a:lnTo>
                      <a:pt x="1803" y="1393"/>
                    </a:lnTo>
                    <a:lnTo>
                      <a:pt x="1771" y="1456"/>
                    </a:lnTo>
                    <a:lnTo>
                      <a:pt x="1821" y="1507"/>
                    </a:lnTo>
                    <a:lnTo>
                      <a:pt x="1839" y="1528"/>
                    </a:lnTo>
                    <a:lnTo>
                      <a:pt x="1852" y="1551"/>
                    </a:lnTo>
                    <a:lnTo>
                      <a:pt x="1862" y="1577"/>
                    </a:lnTo>
                    <a:lnTo>
                      <a:pt x="1866" y="1602"/>
                    </a:lnTo>
                    <a:lnTo>
                      <a:pt x="1866" y="1628"/>
                    </a:lnTo>
                    <a:lnTo>
                      <a:pt x="1862" y="1654"/>
                    </a:lnTo>
                    <a:lnTo>
                      <a:pt x="1852" y="1678"/>
                    </a:lnTo>
                    <a:lnTo>
                      <a:pt x="1839" y="1701"/>
                    </a:lnTo>
                    <a:lnTo>
                      <a:pt x="1821" y="1722"/>
                    </a:lnTo>
                    <a:lnTo>
                      <a:pt x="1723" y="1820"/>
                    </a:lnTo>
                    <a:lnTo>
                      <a:pt x="1705" y="1836"/>
                    </a:lnTo>
                    <a:lnTo>
                      <a:pt x="1684" y="1849"/>
                    </a:lnTo>
                    <a:lnTo>
                      <a:pt x="1663" y="1857"/>
                    </a:lnTo>
                    <a:lnTo>
                      <a:pt x="1640" y="1863"/>
                    </a:lnTo>
                    <a:lnTo>
                      <a:pt x="1616" y="1864"/>
                    </a:lnTo>
                    <a:lnTo>
                      <a:pt x="1592" y="1863"/>
                    </a:lnTo>
                    <a:lnTo>
                      <a:pt x="1569" y="1857"/>
                    </a:lnTo>
                    <a:lnTo>
                      <a:pt x="1547" y="1849"/>
                    </a:lnTo>
                    <a:lnTo>
                      <a:pt x="1527" y="1836"/>
                    </a:lnTo>
                    <a:lnTo>
                      <a:pt x="1508" y="1820"/>
                    </a:lnTo>
                    <a:lnTo>
                      <a:pt x="1457" y="1770"/>
                    </a:lnTo>
                    <a:lnTo>
                      <a:pt x="1410" y="1796"/>
                    </a:lnTo>
                    <a:lnTo>
                      <a:pt x="1361" y="1818"/>
                    </a:lnTo>
                    <a:lnTo>
                      <a:pt x="1312" y="1837"/>
                    </a:lnTo>
                    <a:lnTo>
                      <a:pt x="1260" y="1852"/>
                    </a:lnTo>
                    <a:lnTo>
                      <a:pt x="1260" y="1924"/>
                    </a:lnTo>
                    <a:lnTo>
                      <a:pt x="1257" y="1954"/>
                    </a:lnTo>
                    <a:lnTo>
                      <a:pt x="1248" y="1983"/>
                    </a:lnTo>
                    <a:lnTo>
                      <a:pt x="1234" y="2009"/>
                    </a:lnTo>
                    <a:lnTo>
                      <a:pt x="1216" y="2031"/>
                    </a:lnTo>
                    <a:lnTo>
                      <a:pt x="1193" y="2050"/>
                    </a:lnTo>
                    <a:lnTo>
                      <a:pt x="1167" y="2064"/>
                    </a:lnTo>
                    <a:lnTo>
                      <a:pt x="1139" y="2073"/>
                    </a:lnTo>
                    <a:lnTo>
                      <a:pt x="1108" y="2076"/>
                    </a:lnTo>
                    <a:lnTo>
                      <a:pt x="970" y="2076"/>
                    </a:lnTo>
                    <a:lnTo>
                      <a:pt x="938" y="2073"/>
                    </a:lnTo>
                    <a:lnTo>
                      <a:pt x="910" y="2064"/>
                    </a:lnTo>
                    <a:lnTo>
                      <a:pt x="884" y="2050"/>
                    </a:lnTo>
                    <a:lnTo>
                      <a:pt x="861" y="2031"/>
                    </a:lnTo>
                    <a:lnTo>
                      <a:pt x="843" y="2009"/>
                    </a:lnTo>
                    <a:lnTo>
                      <a:pt x="829" y="1983"/>
                    </a:lnTo>
                    <a:lnTo>
                      <a:pt x="820" y="1954"/>
                    </a:lnTo>
                    <a:lnTo>
                      <a:pt x="817" y="1924"/>
                    </a:lnTo>
                    <a:lnTo>
                      <a:pt x="817" y="1852"/>
                    </a:lnTo>
                    <a:lnTo>
                      <a:pt x="748" y="1831"/>
                    </a:lnTo>
                    <a:lnTo>
                      <a:pt x="683" y="1802"/>
                    </a:lnTo>
                    <a:lnTo>
                      <a:pt x="620" y="1770"/>
                    </a:lnTo>
                    <a:lnTo>
                      <a:pt x="569" y="1820"/>
                    </a:lnTo>
                    <a:lnTo>
                      <a:pt x="550" y="1836"/>
                    </a:lnTo>
                    <a:lnTo>
                      <a:pt x="530" y="1849"/>
                    </a:lnTo>
                    <a:lnTo>
                      <a:pt x="508" y="1857"/>
                    </a:lnTo>
                    <a:lnTo>
                      <a:pt x="486" y="1863"/>
                    </a:lnTo>
                    <a:lnTo>
                      <a:pt x="461" y="1864"/>
                    </a:lnTo>
                    <a:lnTo>
                      <a:pt x="437" y="1863"/>
                    </a:lnTo>
                    <a:lnTo>
                      <a:pt x="414" y="1857"/>
                    </a:lnTo>
                    <a:lnTo>
                      <a:pt x="393" y="1849"/>
                    </a:lnTo>
                    <a:lnTo>
                      <a:pt x="372" y="1836"/>
                    </a:lnTo>
                    <a:lnTo>
                      <a:pt x="354" y="1820"/>
                    </a:lnTo>
                    <a:lnTo>
                      <a:pt x="256" y="1722"/>
                    </a:lnTo>
                    <a:lnTo>
                      <a:pt x="238" y="1701"/>
                    </a:lnTo>
                    <a:lnTo>
                      <a:pt x="225" y="1678"/>
                    </a:lnTo>
                    <a:lnTo>
                      <a:pt x="216" y="1654"/>
                    </a:lnTo>
                    <a:lnTo>
                      <a:pt x="211" y="1628"/>
                    </a:lnTo>
                    <a:lnTo>
                      <a:pt x="211" y="1602"/>
                    </a:lnTo>
                    <a:lnTo>
                      <a:pt x="216" y="1577"/>
                    </a:lnTo>
                    <a:lnTo>
                      <a:pt x="225" y="1551"/>
                    </a:lnTo>
                    <a:lnTo>
                      <a:pt x="238" y="1528"/>
                    </a:lnTo>
                    <a:lnTo>
                      <a:pt x="256" y="1507"/>
                    </a:lnTo>
                    <a:lnTo>
                      <a:pt x="306" y="1456"/>
                    </a:lnTo>
                    <a:lnTo>
                      <a:pt x="281" y="1410"/>
                    </a:lnTo>
                    <a:lnTo>
                      <a:pt x="259" y="1360"/>
                    </a:lnTo>
                    <a:lnTo>
                      <a:pt x="240" y="1311"/>
                    </a:lnTo>
                    <a:lnTo>
                      <a:pt x="224" y="1259"/>
                    </a:lnTo>
                    <a:lnTo>
                      <a:pt x="152" y="1259"/>
                    </a:lnTo>
                    <a:lnTo>
                      <a:pt x="122" y="1256"/>
                    </a:lnTo>
                    <a:lnTo>
                      <a:pt x="93" y="1248"/>
                    </a:lnTo>
                    <a:lnTo>
                      <a:pt x="67" y="1233"/>
                    </a:lnTo>
                    <a:lnTo>
                      <a:pt x="45" y="1215"/>
                    </a:lnTo>
                    <a:lnTo>
                      <a:pt x="26" y="1192"/>
                    </a:lnTo>
                    <a:lnTo>
                      <a:pt x="12" y="1166"/>
                    </a:lnTo>
                    <a:lnTo>
                      <a:pt x="3" y="1138"/>
                    </a:lnTo>
                    <a:lnTo>
                      <a:pt x="0" y="1107"/>
                    </a:lnTo>
                    <a:lnTo>
                      <a:pt x="0" y="969"/>
                    </a:lnTo>
                    <a:lnTo>
                      <a:pt x="3" y="938"/>
                    </a:lnTo>
                    <a:lnTo>
                      <a:pt x="12" y="909"/>
                    </a:lnTo>
                    <a:lnTo>
                      <a:pt x="26" y="884"/>
                    </a:lnTo>
                    <a:lnTo>
                      <a:pt x="45" y="861"/>
                    </a:lnTo>
                    <a:lnTo>
                      <a:pt x="67" y="843"/>
                    </a:lnTo>
                    <a:lnTo>
                      <a:pt x="93" y="829"/>
                    </a:lnTo>
                    <a:lnTo>
                      <a:pt x="122" y="819"/>
                    </a:lnTo>
                    <a:lnTo>
                      <a:pt x="152" y="816"/>
                    </a:lnTo>
                    <a:lnTo>
                      <a:pt x="224" y="816"/>
                    </a:lnTo>
                    <a:lnTo>
                      <a:pt x="246" y="748"/>
                    </a:lnTo>
                    <a:lnTo>
                      <a:pt x="274" y="682"/>
                    </a:lnTo>
                    <a:lnTo>
                      <a:pt x="306" y="619"/>
                    </a:lnTo>
                    <a:lnTo>
                      <a:pt x="256" y="568"/>
                    </a:lnTo>
                    <a:lnTo>
                      <a:pt x="238" y="547"/>
                    </a:lnTo>
                    <a:lnTo>
                      <a:pt x="225" y="524"/>
                    </a:lnTo>
                    <a:lnTo>
                      <a:pt x="216" y="500"/>
                    </a:lnTo>
                    <a:lnTo>
                      <a:pt x="211" y="474"/>
                    </a:lnTo>
                    <a:lnTo>
                      <a:pt x="211" y="448"/>
                    </a:lnTo>
                    <a:lnTo>
                      <a:pt x="216" y="422"/>
                    </a:lnTo>
                    <a:lnTo>
                      <a:pt x="225" y="398"/>
                    </a:lnTo>
                    <a:lnTo>
                      <a:pt x="238" y="374"/>
                    </a:lnTo>
                    <a:lnTo>
                      <a:pt x="256" y="353"/>
                    </a:lnTo>
                    <a:lnTo>
                      <a:pt x="354" y="255"/>
                    </a:lnTo>
                    <a:lnTo>
                      <a:pt x="372" y="239"/>
                    </a:lnTo>
                    <a:lnTo>
                      <a:pt x="393" y="227"/>
                    </a:lnTo>
                    <a:lnTo>
                      <a:pt x="414" y="218"/>
                    </a:lnTo>
                    <a:lnTo>
                      <a:pt x="437" y="213"/>
                    </a:lnTo>
                    <a:lnTo>
                      <a:pt x="461" y="211"/>
                    </a:lnTo>
                    <a:lnTo>
                      <a:pt x="486" y="213"/>
                    </a:lnTo>
                    <a:lnTo>
                      <a:pt x="508" y="218"/>
                    </a:lnTo>
                    <a:lnTo>
                      <a:pt x="530" y="227"/>
                    </a:lnTo>
                    <a:lnTo>
                      <a:pt x="550" y="239"/>
                    </a:lnTo>
                    <a:lnTo>
                      <a:pt x="569" y="255"/>
                    </a:lnTo>
                    <a:lnTo>
                      <a:pt x="620" y="306"/>
                    </a:lnTo>
                    <a:lnTo>
                      <a:pt x="667" y="281"/>
                    </a:lnTo>
                    <a:lnTo>
                      <a:pt x="716" y="258"/>
                    </a:lnTo>
                    <a:lnTo>
                      <a:pt x="765" y="239"/>
                    </a:lnTo>
                    <a:lnTo>
                      <a:pt x="817" y="224"/>
                    </a:lnTo>
                    <a:lnTo>
                      <a:pt x="817" y="152"/>
                    </a:lnTo>
                    <a:lnTo>
                      <a:pt x="820" y="121"/>
                    </a:lnTo>
                    <a:lnTo>
                      <a:pt x="829" y="93"/>
                    </a:lnTo>
                    <a:lnTo>
                      <a:pt x="843" y="66"/>
                    </a:lnTo>
                    <a:lnTo>
                      <a:pt x="861" y="44"/>
                    </a:lnTo>
                    <a:lnTo>
                      <a:pt x="884" y="25"/>
                    </a:lnTo>
                    <a:lnTo>
                      <a:pt x="910" y="12"/>
                    </a:lnTo>
                    <a:lnTo>
                      <a:pt x="938" y="3"/>
                    </a:lnTo>
                    <a:lnTo>
                      <a:pt x="9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Freeform 71">
                <a:extLst>
                  <a:ext uri="{FF2B5EF4-FFF2-40B4-BE49-F238E27FC236}">
                    <a16:creationId xmlns:a16="http://schemas.microsoft.com/office/drawing/2014/main" id="{4C5ADA91-BB96-CA1F-79C2-A6FC5FB09FC0}"/>
                  </a:ext>
                </a:extLst>
              </p:cNvPr>
              <p:cNvSpPr>
                <a:spLocks noEditPoints="1"/>
              </p:cNvSpPr>
              <p:nvPr/>
            </p:nvSpPr>
            <p:spPr bwMode="auto">
              <a:xfrm>
                <a:off x="3729038" y="2011363"/>
                <a:ext cx="139700" cy="139700"/>
              </a:xfrm>
              <a:custGeom>
                <a:avLst/>
                <a:gdLst>
                  <a:gd name="T0" fmla="*/ 398 w 886"/>
                  <a:gd name="T1" fmla="*/ 143 h 884"/>
                  <a:gd name="T2" fmla="*/ 316 w 886"/>
                  <a:gd name="T3" fmla="*/ 169 h 884"/>
                  <a:gd name="T4" fmla="*/ 245 w 886"/>
                  <a:gd name="T5" fmla="*/ 214 h 884"/>
                  <a:gd name="T6" fmla="*/ 189 w 886"/>
                  <a:gd name="T7" fmla="*/ 277 h 884"/>
                  <a:gd name="T8" fmla="*/ 153 w 886"/>
                  <a:gd name="T9" fmla="*/ 355 h 884"/>
                  <a:gd name="T10" fmla="*/ 141 w 886"/>
                  <a:gd name="T11" fmla="*/ 442 h 884"/>
                  <a:gd name="T12" fmla="*/ 153 w 886"/>
                  <a:gd name="T13" fmla="*/ 529 h 884"/>
                  <a:gd name="T14" fmla="*/ 189 w 886"/>
                  <a:gd name="T15" fmla="*/ 606 h 884"/>
                  <a:gd name="T16" fmla="*/ 245 w 886"/>
                  <a:gd name="T17" fmla="*/ 669 h 884"/>
                  <a:gd name="T18" fmla="*/ 316 w 886"/>
                  <a:gd name="T19" fmla="*/ 716 h 884"/>
                  <a:gd name="T20" fmla="*/ 398 w 886"/>
                  <a:gd name="T21" fmla="*/ 740 h 884"/>
                  <a:gd name="T22" fmla="*/ 488 w 886"/>
                  <a:gd name="T23" fmla="*/ 740 h 884"/>
                  <a:gd name="T24" fmla="*/ 570 w 886"/>
                  <a:gd name="T25" fmla="*/ 716 h 884"/>
                  <a:gd name="T26" fmla="*/ 641 w 886"/>
                  <a:gd name="T27" fmla="*/ 669 h 884"/>
                  <a:gd name="T28" fmla="*/ 696 w 886"/>
                  <a:gd name="T29" fmla="*/ 606 h 884"/>
                  <a:gd name="T30" fmla="*/ 732 w 886"/>
                  <a:gd name="T31" fmla="*/ 529 h 884"/>
                  <a:gd name="T32" fmla="*/ 745 w 886"/>
                  <a:gd name="T33" fmla="*/ 442 h 884"/>
                  <a:gd name="T34" fmla="*/ 732 w 886"/>
                  <a:gd name="T35" fmla="*/ 355 h 884"/>
                  <a:gd name="T36" fmla="*/ 696 w 886"/>
                  <a:gd name="T37" fmla="*/ 277 h 884"/>
                  <a:gd name="T38" fmla="*/ 641 w 886"/>
                  <a:gd name="T39" fmla="*/ 214 h 884"/>
                  <a:gd name="T40" fmla="*/ 570 w 886"/>
                  <a:gd name="T41" fmla="*/ 169 h 884"/>
                  <a:gd name="T42" fmla="*/ 488 w 886"/>
                  <a:gd name="T43" fmla="*/ 143 h 884"/>
                  <a:gd name="T44" fmla="*/ 443 w 886"/>
                  <a:gd name="T45" fmla="*/ 0 h 884"/>
                  <a:gd name="T46" fmla="*/ 544 w 886"/>
                  <a:gd name="T47" fmla="*/ 11 h 884"/>
                  <a:gd name="T48" fmla="*/ 638 w 886"/>
                  <a:gd name="T49" fmla="*/ 45 h 884"/>
                  <a:gd name="T50" fmla="*/ 719 w 886"/>
                  <a:gd name="T51" fmla="*/ 97 h 884"/>
                  <a:gd name="T52" fmla="*/ 788 w 886"/>
                  <a:gd name="T53" fmla="*/ 165 h 884"/>
                  <a:gd name="T54" fmla="*/ 840 w 886"/>
                  <a:gd name="T55" fmla="*/ 248 h 884"/>
                  <a:gd name="T56" fmla="*/ 873 w 886"/>
                  <a:gd name="T57" fmla="*/ 340 h 884"/>
                  <a:gd name="T58" fmla="*/ 886 w 886"/>
                  <a:gd name="T59" fmla="*/ 442 h 884"/>
                  <a:gd name="T60" fmla="*/ 873 w 886"/>
                  <a:gd name="T61" fmla="*/ 543 h 884"/>
                  <a:gd name="T62" fmla="*/ 840 w 886"/>
                  <a:gd name="T63" fmla="*/ 636 h 884"/>
                  <a:gd name="T64" fmla="*/ 788 w 886"/>
                  <a:gd name="T65" fmla="*/ 718 h 884"/>
                  <a:gd name="T66" fmla="*/ 719 w 886"/>
                  <a:gd name="T67" fmla="*/ 787 h 884"/>
                  <a:gd name="T68" fmla="*/ 638 w 886"/>
                  <a:gd name="T69" fmla="*/ 839 h 884"/>
                  <a:gd name="T70" fmla="*/ 544 w 886"/>
                  <a:gd name="T71" fmla="*/ 872 h 884"/>
                  <a:gd name="T72" fmla="*/ 443 w 886"/>
                  <a:gd name="T73" fmla="*/ 884 h 884"/>
                  <a:gd name="T74" fmla="*/ 341 w 886"/>
                  <a:gd name="T75" fmla="*/ 872 h 884"/>
                  <a:gd name="T76" fmla="*/ 248 w 886"/>
                  <a:gd name="T77" fmla="*/ 839 h 884"/>
                  <a:gd name="T78" fmla="*/ 166 w 886"/>
                  <a:gd name="T79" fmla="*/ 787 h 884"/>
                  <a:gd name="T80" fmla="*/ 97 w 886"/>
                  <a:gd name="T81" fmla="*/ 718 h 884"/>
                  <a:gd name="T82" fmla="*/ 46 w 886"/>
                  <a:gd name="T83" fmla="*/ 636 h 884"/>
                  <a:gd name="T84" fmla="*/ 12 w 886"/>
                  <a:gd name="T85" fmla="*/ 543 h 884"/>
                  <a:gd name="T86" fmla="*/ 0 w 886"/>
                  <a:gd name="T87" fmla="*/ 442 h 884"/>
                  <a:gd name="T88" fmla="*/ 12 w 886"/>
                  <a:gd name="T89" fmla="*/ 340 h 884"/>
                  <a:gd name="T90" fmla="*/ 46 w 886"/>
                  <a:gd name="T91" fmla="*/ 248 h 884"/>
                  <a:gd name="T92" fmla="*/ 97 w 886"/>
                  <a:gd name="T93" fmla="*/ 165 h 884"/>
                  <a:gd name="T94" fmla="*/ 166 w 886"/>
                  <a:gd name="T95" fmla="*/ 97 h 884"/>
                  <a:gd name="T96" fmla="*/ 248 w 886"/>
                  <a:gd name="T97" fmla="*/ 45 h 884"/>
                  <a:gd name="T98" fmla="*/ 341 w 886"/>
                  <a:gd name="T99" fmla="*/ 11 h 884"/>
                  <a:gd name="T100" fmla="*/ 443 w 886"/>
                  <a:gd name="T101"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6" h="884">
                    <a:moveTo>
                      <a:pt x="443" y="140"/>
                    </a:moveTo>
                    <a:lnTo>
                      <a:pt x="398" y="143"/>
                    </a:lnTo>
                    <a:lnTo>
                      <a:pt x="356" y="153"/>
                    </a:lnTo>
                    <a:lnTo>
                      <a:pt x="316" y="169"/>
                    </a:lnTo>
                    <a:lnTo>
                      <a:pt x="279" y="189"/>
                    </a:lnTo>
                    <a:lnTo>
                      <a:pt x="245" y="214"/>
                    </a:lnTo>
                    <a:lnTo>
                      <a:pt x="215" y="243"/>
                    </a:lnTo>
                    <a:lnTo>
                      <a:pt x="189" y="277"/>
                    </a:lnTo>
                    <a:lnTo>
                      <a:pt x="169" y="315"/>
                    </a:lnTo>
                    <a:lnTo>
                      <a:pt x="153" y="355"/>
                    </a:lnTo>
                    <a:lnTo>
                      <a:pt x="144" y="397"/>
                    </a:lnTo>
                    <a:lnTo>
                      <a:pt x="141" y="442"/>
                    </a:lnTo>
                    <a:lnTo>
                      <a:pt x="144" y="486"/>
                    </a:lnTo>
                    <a:lnTo>
                      <a:pt x="153" y="529"/>
                    </a:lnTo>
                    <a:lnTo>
                      <a:pt x="169" y="569"/>
                    </a:lnTo>
                    <a:lnTo>
                      <a:pt x="189" y="606"/>
                    </a:lnTo>
                    <a:lnTo>
                      <a:pt x="215" y="640"/>
                    </a:lnTo>
                    <a:lnTo>
                      <a:pt x="245" y="669"/>
                    </a:lnTo>
                    <a:lnTo>
                      <a:pt x="279" y="695"/>
                    </a:lnTo>
                    <a:lnTo>
                      <a:pt x="316" y="716"/>
                    </a:lnTo>
                    <a:lnTo>
                      <a:pt x="356" y="731"/>
                    </a:lnTo>
                    <a:lnTo>
                      <a:pt x="398" y="740"/>
                    </a:lnTo>
                    <a:lnTo>
                      <a:pt x="443" y="743"/>
                    </a:lnTo>
                    <a:lnTo>
                      <a:pt x="488" y="740"/>
                    </a:lnTo>
                    <a:lnTo>
                      <a:pt x="530" y="731"/>
                    </a:lnTo>
                    <a:lnTo>
                      <a:pt x="570" y="716"/>
                    </a:lnTo>
                    <a:lnTo>
                      <a:pt x="607" y="695"/>
                    </a:lnTo>
                    <a:lnTo>
                      <a:pt x="641" y="669"/>
                    </a:lnTo>
                    <a:lnTo>
                      <a:pt x="670" y="640"/>
                    </a:lnTo>
                    <a:lnTo>
                      <a:pt x="696" y="606"/>
                    </a:lnTo>
                    <a:lnTo>
                      <a:pt x="717" y="569"/>
                    </a:lnTo>
                    <a:lnTo>
                      <a:pt x="732" y="529"/>
                    </a:lnTo>
                    <a:lnTo>
                      <a:pt x="741" y="486"/>
                    </a:lnTo>
                    <a:lnTo>
                      <a:pt x="745" y="442"/>
                    </a:lnTo>
                    <a:lnTo>
                      <a:pt x="741" y="397"/>
                    </a:lnTo>
                    <a:lnTo>
                      <a:pt x="732" y="355"/>
                    </a:lnTo>
                    <a:lnTo>
                      <a:pt x="717" y="315"/>
                    </a:lnTo>
                    <a:lnTo>
                      <a:pt x="696" y="277"/>
                    </a:lnTo>
                    <a:lnTo>
                      <a:pt x="670" y="243"/>
                    </a:lnTo>
                    <a:lnTo>
                      <a:pt x="641" y="214"/>
                    </a:lnTo>
                    <a:lnTo>
                      <a:pt x="607" y="189"/>
                    </a:lnTo>
                    <a:lnTo>
                      <a:pt x="570" y="169"/>
                    </a:lnTo>
                    <a:lnTo>
                      <a:pt x="530" y="153"/>
                    </a:lnTo>
                    <a:lnTo>
                      <a:pt x="488" y="143"/>
                    </a:lnTo>
                    <a:lnTo>
                      <a:pt x="443" y="140"/>
                    </a:lnTo>
                    <a:close/>
                    <a:moveTo>
                      <a:pt x="443" y="0"/>
                    </a:moveTo>
                    <a:lnTo>
                      <a:pt x="494" y="3"/>
                    </a:lnTo>
                    <a:lnTo>
                      <a:pt x="544" y="11"/>
                    </a:lnTo>
                    <a:lnTo>
                      <a:pt x="592" y="25"/>
                    </a:lnTo>
                    <a:lnTo>
                      <a:pt x="638" y="45"/>
                    </a:lnTo>
                    <a:lnTo>
                      <a:pt x="680" y="68"/>
                    </a:lnTo>
                    <a:lnTo>
                      <a:pt x="719" y="97"/>
                    </a:lnTo>
                    <a:lnTo>
                      <a:pt x="756" y="130"/>
                    </a:lnTo>
                    <a:lnTo>
                      <a:pt x="788" y="165"/>
                    </a:lnTo>
                    <a:lnTo>
                      <a:pt x="816" y="205"/>
                    </a:lnTo>
                    <a:lnTo>
                      <a:pt x="840" y="248"/>
                    </a:lnTo>
                    <a:lnTo>
                      <a:pt x="859" y="293"/>
                    </a:lnTo>
                    <a:lnTo>
                      <a:pt x="873" y="340"/>
                    </a:lnTo>
                    <a:lnTo>
                      <a:pt x="883" y="390"/>
                    </a:lnTo>
                    <a:lnTo>
                      <a:pt x="886" y="442"/>
                    </a:lnTo>
                    <a:lnTo>
                      <a:pt x="883" y="493"/>
                    </a:lnTo>
                    <a:lnTo>
                      <a:pt x="873" y="543"/>
                    </a:lnTo>
                    <a:lnTo>
                      <a:pt x="859" y="590"/>
                    </a:lnTo>
                    <a:lnTo>
                      <a:pt x="840" y="636"/>
                    </a:lnTo>
                    <a:lnTo>
                      <a:pt x="816" y="679"/>
                    </a:lnTo>
                    <a:lnTo>
                      <a:pt x="788" y="718"/>
                    </a:lnTo>
                    <a:lnTo>
                      <a:pt x="756" y="754"/>
                    </a:lnTo>
                    <a:lnTo>
                      <a:pt x="719" y="787"/>
                    </a:lnTo>
                    <a:lnTo>
                      <a:pt x="680" y="815"/>
                    </a:lnTo>
                    <a:lnTo>
                      <a:pt x="638" y="839"/>
                    </a:lnTo>
                    <a:lnTo>
                      <a:pt x="592" y="858"/>
                    </a:lnTo>
                    <a:lnTo>
                      <a:pt x="544" y="872"/>
                    </a:lnTo>
                    <a:lnTo>
                      <a:pt x="494" y="880"/>
                    </a:lnTo>
                    <a:lnTo>
                      <a:pt x="443" y="884"/>
                    </a:lnTo>
                    <a:lnTo>
                      <a:pt x="392" y="880"/>
                    </a:lnTo>
                    <a:lnTo>
                      <a:pt x="341" y="872"/>
                    </a:lnTo>
                    <a:lnTo>
                      <a:pt x="294" y="858"/>
                    </a:lnTo>
                    <a:lnTo>
                      <a:pt x="248" y="839"/>
                    </a:lnTo>
                    <a:lnTo>
                      <a:pt x="206" y="815"/>
                    </a:lnTo>
                    <a:lnTo>
                      <a:pt x="166" y="787"/>
                    </a:lnTo>
                    <a:lnTo>
                      <a:pt x="130" y="754"/>
                    </a:lnTo>
                    <a:lnTo>
                      <a:pt x="97" y="718"/>
                    </a:lnTo>
                    <a:lnTo>
                      <a:pt x="70" y="679"/>
                    </a:lnTo>
                    <a:lnTo>
                      <a:pt x="46" y="636"/>
                    </a:lnTo>
                    <a:lnTo>
                      <a:pt x="27" y="590"/>
                    </a:lnTo>
                    <a:lnTo>
                      <a:pt x="12" y="543"/>
                    </a:lnTo>
                    <a:lnTo>
                      <a:pt x="4" y="493"/>
                    </a:lnTo>
                    <a:lnTo>
                      <a:pt x="0" y="442"/>
                    </a:lnTo>
                    <a:lnTo>
                      <a:pt x="4" y="390"/>
                    </a:lnTo>
                    <a:lnTo>
                      <a:pt x="12" y="340"/>
                    </a:lnTo>
                    <a:lnTo>
                      <a:pt x="27" y="293"/>
                    </a:lnTo>
                    <a:lnTo>
                      <a:pt x="46" y="248"/>
                    </a:lnTo>
                    <a:lnTo>
                      <a:pt x="70" y="205"/>
                    </a:lnTo>
                    <a:lnTo>
                      <a:pt x="97" y="165"/>
                    </a:lnTo>
                    <a:lnTo>
                      <a:pt x="130" y="130"/>
                    </a:lnTo>
                    <a:lnTo>
                      <a:pt x="166" y="97"/>
                    </a:lnTo>
                    <a:lnTo>
                      <a:pt x="206" y="68"/>
                    </a:lnTo>
                    <a:lnTo>
                      <a:pt x="248" y="45"/>
                    </a:lnTo>
                    <a:lnTo>
                      <a:pt x="294" y="25"/>
                    </a:lnTo>
                    <a:lnTo>
                      <a:pt x="341" y="11"/>
                    </a:lnTo>
                    <a:lnTo>
                      <a:pt x="392" y="3"/>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72">
                <a:extLst>
                  <a:ext uri="{FF2B5EF4-FFF2-40B4-BE49-F238E27FC236}">
                    <a16:creationId xmlns:a16="http://schemas.microsoft.com/office/drawing/2014/main" id="{0F82DDBF-C60F-6777-5A02-9423B7597C5B}"/>
                  </a:ext>
                </a:extLst>
              </p:cNvPr>
              <p:cNvSpPr>
                <a:spLocks/>
              </p:cNvSpPr>
              <p:nvPr/>
            </p:nvSpPr>
            <p:spPr bwMode="auto">
              <a:xfrm>
                <a:off x="3471863" y="2006601"/>
                <a:ext cx="403225" cy="460375"/>
              </a:xfrm>
              <a:custGeom>
                <a:avLst/>
                <a:gdLst>
                  <a:gd name="T0" fmla="*/ 1098 w 2541"/>
                  <a:gd name="T1" fmla="*/ 8 h 2906"/>
                  <a:gd name="T2" fmla="*/ 1133 w 2541"/>
                  <a:gd name="T3" fmla="*/ 48 h 2906"/>
                  <a:gd name="T4" fmla="*/ 1130 w 2541"/>
                  <a:gd name="T5" fmla="*/ 102 h 2906"/>
                  <a:gd name="T6" fmla="*/ 1090 w 2541"/>
                  <a:gd name="T7" fmla="*/ 136 h 2906"/>
                  <a:gd name="T8" fmla="*/ 917 w 2541"/>
                  <a:gd name="T9" fmla="*/ 214 h 2906"/>
                  <a:gd name="T10" fmla="*/ 736 w 2541"/>
                  <a:gd name="T11" fmla="*/ 341 h 2906"/>
                  <a:gd name="T12" fmla="*/ 590 w 2541"/>
                  <a:gd name="T13" fmla="*/ 501 h 2906"/>
                  <a:gd name="T14" fmla="*/ 479 w 2541"/>
                  <a:gd name="T15" fmla="*/ 688 h 2906"/>
                  <a:gd name="T16" fmla="*/ 409 w 2541"/>
                  <a:gd name="T17" fmla="*/ 895 h 2906"/>
                  <a:gd name="T18" fmla="*/ 386 w 2541"/>
                  <a:gd name="T19" fmla="*/ 1114 h 2906"/>
                  <a:gd name="T20" fmla="*/ 378 w 2541"/>
                  <a:gd name="T21" fmla="*/ 1330 h 2906"/>
                  <a:gd name="T22" fmla="*/ 141 w 2541"/>
                  <a:gd name="T23" fmla="*/ 1791 h 2906"/>
                  <a:gd name="T24" fmla="*/ 145 w 2541"/>
                  <a:gd name="T25" fmla="*/ 1829 h 2906"/>
                  <a:gd name="T26" fmla="*/ 188 w 2541"/>
                  <a:gd name="T27" fmla="*/ 1851 h 2906"/>
                  <a:gd name="T28" fmla="*/ 336 w 2541"/>
                  <a:gd name="T29" fmla="*/ 1855 h 2906"/>
                  <a:gd name="T30" fmla="*/ 377 w 2541"/>
                  <a:gd name="T31" fmla="*/ 1887 h 2906"/>
                  <a:gd name="T32" fmla="*/ 386 w 2541"/>
                  <a:gd name="T33" fmla="*/ 2330 h 2906"/>
                  <a:gd name="T34" fmla="*/ 414 w 2541"/>
                  <a:gd name="T35" fmla="*/ 2418 h 2906"/>
                  <a:gd name="T36" fmla="*/ 482 w 2541"/>
                  <a:gd name="T37" fmla="*/ 2477 h 2906"/>
                  <a:gd name="T38" fmla="*/ 856 w 2541"/>
                  <a:gd name="T39" fmla="*/ 2445 h 2906"/>
                  <a:gd name="T40" fmla="*/ 899 w 2541"/>
                  <a:gd name="T41" fmla="*/ 2452 h 2906"/>
                  <a:gd name="T42" fmla="*/ 933 w 2541"/>
                  <a:gd name="T43" fmla="*/ 2494 h 2906"/>
                  <a:gd name="T44" fmla="*/ 2099 w 2541"/>
                  <a:gd name="T45" fmla="*/ 2764 h 2906"/>
                  <a:gd name="T46" fmla="*/ 2109 w 2541"/>
                  <a:gd name="T47" fmla="*/ 1888 h 2906"/>
                  <a:gd name="T48" fmla="*/ 2224 w 2541"/>
                  <a:gd name="T49" fmla="*/ 1763 h 2906"/>
                  <a:gd name="T50" fmla="*/ 2347 w 2541"/>
                  <a:gd name="T51" fmla="*/ 1575 h 2906"/>
                  <a:gd name="T52" fmla="*/ 2412 w 2541"/>
                  <a:gd name="T53" fmla="*/ 1419 h 2906"/>
                  <a:gd name="T54" fmla="*/ 2455 w 2541"/>
                  <a:gd name="T55" fmla="*/ 1389 h 2906"/>
                  <a:gd name="T56" fmla="*/ 2509 w 2541"/>
                  <a:gd name="T57" fmla="*/ 1400 h 2906"/>
                  <a:gd name="T58" fmla="*/ 2539 w 2541"/>
                  <a:gd name="T59" fmla="*/ 1443 h 2906"/>
                  <a:gd name="T60" fmla="*/ 2509 w 2541"/>
                  <a:gd name="T61" fmla="*/ 1556 h 2906"/>
                  <a:gd name="T62" fmla="*/ 2395 w 2541"/>
                  <a:gd name="T63" fmla="*/ 1770 h 2906"/>
                  <a:gd name="T64" fmla="*/ 2239 w 2541"/>
                  <a:gd name="T65" fmla="*/ 1955 h 2906"/>
                  <a:gd name="T66" fmla="*/ 2230 w 2541"/>
                  <a:gd name="T67" fmla="*/ 2871 h 2906"/>
                  <a:gd name="T68" fmla="*/ 2187 w 2541"/>
                  <a:gd name="T69" fmla="*/ 2902 h 2906"/>
                  <a:gd name="T70" fmla="*/ 847 w 2541"/>
                  <a:gd name="T71" fmla="*/ 2902 h 2906"/>
                  <a:gd name="T72" fmla="*/ 805 w 2541"/>
                  <a:gd name="T73" fmla="*/ 2871 h 2906"/>
                  <a:gd name="T74" fmla="*/ 796 w 2541"/>
                  <a:gd name="T75" fmla="*/ 2596 h 2906"/>
                  <a:gd name="T76" fmla="*/ 551 w 2541"/>
                  <a:gd name="T77" fmla="*/ 2631 h 2906"/>
                  <a:gd name="T78" fmla="*/ 461 w 2541"/>
                  <a:gd name="T79" fmla="*/ 2618 h 2906"/>
                  <a:gd name="T80" fmla="*/ 350 w 2541"/>
                  <a:gd name="T81" fmla="*/ 2557 h 2906"/>
                  <a:gd name="T82" fmla="*/ 274 w 2541"/>
                  <a:gd name="T83" fmla="*/ 2455 h 2906"/>
                  <a:gd name="T84" fmla="*/ 246 w 2541"/>
                  <a:gd name="T85" fmla="*/ 2329 h 2906"/>
                  <a:gd name="T86" fmla="*/ 176 w 2541"/>
                  <a:gd name="T87" fmla="*/ 1989 h 2906"/>
                  <a:gd name="T88" fmla="*/ 87 w 2541"/>
                  <a:gd name="T89" fmla="*/ 1961 h 2906"/>
                  <a:gd name="T90" fmla="*/ 24 w 2541"/>
                  <a:gd name="T91" fmla="*/ 1900 h 2906"/>
                  <a:gd name="T92" fmla="*/ 0 w 2541"/>
                  <a:gd name="T93" fmla="*/ 1817 h 2906"/>
                  <a:gd name="T94" fmla="*/ 16 w 2541"/>
                  <a:gd name="T95" fmla="*/ 1724 h 2906"/>
                  <a:gd name="T96" fmla="*/ 247 w 2541"/>
                  <a:gd name="T97" fmla="*/ 1114 h 2906"/>
                  <a:gd name="T98" fmla="*/ 271 w 2541"/>
                  <a:gd name="T99" fmla="*/ 878 h 2906"/>
                  <a:gd name="T100" fmla="*/ 341 w 2541"/>
                  <a:gd name="T101" fmla="*/ 655 h 2906"/>
                  <a:gd name="T102" fmla="*/ 453 w 2541"/>
                  <a:gd name="T103" fmla="*/ 453 h 2906"/>
                  <a:gd name="T104" fmla="*/ 602 w 2541"/>
                  <a:gd name="T105" fmla="*/ 274 h 2906"/>
                  <a:gd name="T106" fmla="*/ 785 w 2541"/>
                  <a:gd name="T107" fmla="*/ 129 h 2906"/>
                  <a:gd name="T108" fmla="*/ 983 w 2541"/>
                  <a:gd name="T109" fmla="*/ 27 h 2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1" h="2906">
                    <a:moveTo>
                      <a:pt x="1063" y="0"/>
                    </a:moveTo>
                    <a:lnTo>
                      <a:pt x="1082" y="1"/>
                    </a:lnTo>
                    <a:lnTo>
                      <a:pt x="1098" y="8"/>
                    </a:lnTo>
                    <a:lnTo>
                      <a:pt x="1113" y="17"/>
                    </a:lnTo>
                    <a:lnTo>
                      <a:pt x="1125" y="31"/>
                    </a:lnTo>
                    <a:lnTo>
                      <a:pt x="1133" y="48"/>
                    </a:lnTo>
                    <a:lnTo>
                      <a:pt x="1137" y="66"/>
                    </a:lnTo>
                    <a:lnTo>
                      <a:pt x="1135" y="85"/>
                    </a:lnTo>
                    <a:lnTo>
                      <a:pt x="1130" y="102"/>
                    </a:lnTo>
                    <a:lnTo>
                      <a:pt x="1121" y="116"/>
                    </a:lnTo>
                    <a:lnTo>
                      <a:pt x="1107" y="128"/>
                    </a:lnTo>
                    <a:lnTo>
                      <a:pt x="1090" y="136"/>
                    </a:lnTo>
                    <a:lnTo>
                      <a:pt x="1036" y="156"/>
                    </a:lnTo>
                    <a:lnTo>
                      <a:pt x="983" y="180"/>
                    </a:lnTo>
                    <a:lnTo>
                      <a:pt x="917" y="214"/>
                    </a:lnTo>
                    <a:lnTo>
                      <a:pt x="854" y="252"/>
                    </a:lnTo>
                    <a:lnTo>
                      <a:pt x="793" y="295"/>
                    </a:lnTo>
                    <a:lnTo>
                      <a:pt x="736" y="341"/>
                    </a:lnTo>
                    <a:lnTo>
                      <a:pt x="684" y="392"/>
                    </a:lnTo>
                    <a:lnTo>
                      <a:pt x="634" y="444"/>
                    </a:lnTo>
                    <a:lnTo>
                      <a:pt x="590" y="501"/>
                    </a:lnTo>
                    <a:lnTo>
                      <a:pt x="549" y="561"/>
                    </a:lnTo>
                    <a:lnTo>
                      <a:pt x="512" y="624"/>
                    </a:lnTo>
                    <a:lnTo>
                      <a:pt x="479" y="688"/>
                    </a:lnTo>
                    <a:lnTo>
                      <a:pt x="452" y="755"/>
                    </a:lnTo>
                    <a:lnTo>
                      <a:pt x="428" y="824"/>
                    </a:lnTo>
                    <a:lnTo>
                      <a:pt x="409" y="895"/>
                    </a:lnTo>
                    <a:lnTo>
                      <a:pt x="397" y="966"/>
                    </a:lnTo>
                    <a:lnTo>
                      <a:pt x="388" y="1040"/>
                    </a:lnTo>
                    <a:lnTo>
                      <a:pt x="386" y="1114"/>
                    </a:lnTo>
                    <a:lnTo>
                      <a:pt x="386" y="1297"/>
                    </a:lnTo>
                    <a:lnTo>
                      <a:pt x="384" y="1314"/>
                    </a:lnTo>
                    <a:lnTo>
                      <a:pt x="378" y="1330"/>
                    </a:lnTo>
                    <a:lnTo>
                      <a:pt x="154" y="1758"/>
                    </a:lnTo>
                    <a:lnTo>
                      <a:pt x="147" y="1775"/>
                    </a:lnTo>
                    <a:lnTo>
                      <a:pt x="141" y="1791"/>
                    </a:lnTo>
                    <a:lnTo>
                      <a:pt x="139" y="1806"/>
                    </a:lnTo>
                    <a:lnTo>
                      <a:pt x="140" y="1818"/>
                    </a:lnTo>
                    <a:lnTo>
                      <a:pt x="145" y="1829"/>
                    </a:lnTo>
                    <a:lnTo>
                      <a:pt x="154" y="1838"/>
                    </a:lnTo>
                    <a:lnTo>
                      <a:pt x="169" y="1846"/>
                    </a:lnTo>
                    <a:lnTo>
                      <a:pt x="188" y="1851"/>
                    </a:lnTo>
                    <a:lnTo>
                      <a:pt x="211" y="1852"/>
                    </a:lnTo>
                    <a:lnTo>
                      <a:pt x="317" y="1852"/>
                    </a:lnTo>
                    <a:lnTo>
                      <a:pt x="336" y="1855"/>
                    </a:lnTo>
                    <a:lnTo>
                      <a:pt x="352" y="1862"/>
                    </a:lnTo>
                    <a:lnTo>
                      <a:pt x="366" y="1873"/>
                    </a:lnTo>
                    <a:lnTo>
                      <a:pt x="377" y="1887"/>
                    </a:lnTo>
                    <a:lnTo>
                      <a:pt x="384" y="1904"/>
                    </a:lnTo>
                    <a:lnTo>
                      <a:pt x="386" y="1923"/>
                    </a:lnTo>
                    <a:lnTo>
                      <a:pt x="386" y="2330"/>
                    </a:lnTo>
                    <a:lnTo>
                      <a:pt x="389" y="2362"/>
                    </a:lnTo>
                    <a:lnTo>
                      <a:pt x="399" y="2392"/>
                    </a:lnTo>
                    <a:lnTo>
                      <a:pt x="414" y="2418"/>
                    </a:lnTo>
                    <a:lnTo>
                      <a:pt x="433" y="2443"/>
                    </a:lnTo>
                    <a:lnTo>
                      <a:pt x="456" y="2463"/>
                    </a:lnTo>
                    <a:lnTo>
                      <a:pt x="482" y="2477"/>
                    </a:lnTo>
                    <a:lnTo>
                      <a:pt x="512" y="2487"/>
                    </a:lnTo>
                    <a:lnTo>
                      <a:pt x="543" y="2491"/>
                    </a:lnTo>
                    <a:lnTo>
                      <a:pt x="856" y="2445"/>
                    </a:lnTo>
                    <a:lnTo>
                      <a:pt x="870" y="2444"/>
                    </a:lnTo>
                    <a:lnTo>
                      <a:pt x="885" y="2447"/>
                    </a:lnTo>
                    <a:lnTo>
                      <a:pt x="899" y="2452"/>
                    </a:lnTo>
                    <a:lnTo>
                      <a:pt x="912" y="2461"/>
                    </a:lnTo>
                    <a:lnTo>
                      <a:pt x="924" y="2476"/>
                    </a:lnTo>
                    <a:lnTo>
                      <a:pt x="933" y="2494"/>
                    </a:lnTo>
                    <a:lnTo>
                      <a:pt x="936" y="2514"/>
                    </a:lnTo>
                    <a:lnTo>
                      <a:pt x="936" y="2764"/>
                    </a:lnTo>
                    <a:lnTo>
                      <a:pt x="2099" y="2764"/>
                    </a:lnTo>
                    <a:lnTo>
                      <a:pt x="2099" y="1925"/>
                    </a:lnTo>
                    <a:lnTo>
                      <a:pt x="2101" y="1906"/>
                    </a:lnTo>
                    <a:lnTo>
                      <a:pt x="2109" y="1888"/>
                    </a:lnTo>
                    <a:lnTo>
                      <a:pt x="2121" y="1873"/>
                    </a:lnTo>
                    <a:lnTo>
                      <a:pt x="2175" y="1820"/>
                    </a:lnTo>
                    <a:lnTo>
                      <a:pt x="2224" y="1763"/>
                    </a:lnTo>
                    <a:lnTo>
                      <a:pt x="2270" y="1703"/>
                    </a:lnTo>
                    <a:lnTo>
                      <a:pt x="2310" y="1640"/>
                    </a:lnTo>
                    <a:lnTo>
                      <a:pt x="2347" y="1575"/>
                    </a:lnTo>
                    <a:lnTo>
                      <a:pt x="2377" y="1506"/>
                    </a:lnTo>
                    <a:lnTo>
                      <a:pt x="2404" y="1436"/>
                    </a:lnTo>
                    <a:lnTo>
                      <a:pt x="2412" y="1419"/>
                    </a:lnTo>
                    <a:lnTo>
                      <a:pt x="2424" y="1405"/>
                    </a:lnTo>
                    <a:lnTo>
                      <a:pt x="2438" y="1395"/>
                    </a:lnTo>
                    <a:lnTo>
                      <a:pt x="2455" y="1389"/>
                    </a:lnTo>
                    <a:lnTo>
                      <a:pt x="2474" y="1388"/>
                    </a:lnTo>
                    <a:lnTo>
                      <a:pt x="2492" y="1391"/>
                    </a:lnTo>
                    <a:lnTo>
                      <a:pt x="2509" y="1400"/>
                    </a:lnTo>
                    <a:lnTo>
                      <a:pt x="2523" y="1411"/>
                    </a:lnTo>
                    <a:lnTo>
                      <a:pt x="2533" y="1426"/>
                    </a:lnTo>
                    <a:lnTo>
                      <a:pt x="2539" y="1443"/>
                    </a:lnTo>
                    <a:lnTo>
                      <a:pt x="2541" y="1461"/>
                    </a:lnTo>
                    <a:lnTo>
                      <a:pt x="2537" y="1480"/>
                    </a:lnTo>
                    <a:lnTo>
                      <a:pt x="2509" y="1556"/>
                    </a:lnTo>
                    <a:lnTo>
                      <a:pt x="2476" y="1630"/>
                    </a:lnTo>
                    <a:lnTo>
                      <a:pt x="2438" y="1701"/>
                    </a:lnTo>
                    <a:lnTo>
                      <a:pt x="2395" y="1770"/>
                    </a:lnTo>
                    <a:lnTo>
                      <a:pt x="2348" y="1835"/>
                    </a:lnTo>
                    <a:lnTo>
                      <a:pt x="2295" y="1896"/>
                    </a:lnTo>
                    <a:lnTo>
                      <a:pt x="2239" y="1955"/>
                    </a:lnTo>
                    <a:lnTo>
                      <a:pt x="2239" y="2835"/>
                    </a:lnTo>
                    <a:lnTo>
                      <a:pt x="2236" y="2854"/>
                    </a:lnTo>
                    <a:lnTo>
                      <a:pt x="2230" y="2871"/>
                    </a:lnTo>
                    <a:lnTo>
                      <a:pt x="2218" y="2884"/>
                    </a:lnTo>
                    <a:lnTo>
                      <a:pt x="2204" y="2896"/>
                    </a:lnTo>
                    <a:lnTo>
                      <a:pt x="2187" y="2902"/>
                    </a:lnTo>
                    <a:lnTo>
                      <a:pt x="2168" y="2906"/>
                    </a:lnTo>
                    <a:lnTo>
                      <a:pt x="865" y="2906"/>
                    </a:lnTo>
                    <a:lnTo>
                      <a:pt x="847" y="2902"/>
                    </a:lnTo>
                    <a:lnTo>
                      <a:pt x="830" y="2896"/>
                    </a:lnTo>
                    <a:lnTo>
                      <a:pt x="816" y="2884"/>
                    </a:lnTo>
                    <a:lnTo>
                      <a:pt x="805" y="2871"/>
                    </a:lnTo>
                    <a:lnTo>
                      <a:pt x="798" y="2854"/>
                    </a:lnTo>
                    <a:lnTo>
                      <a:pt x="796" y="2835"/>
                    </a:lnTo>
                    <a:lnTo>
                      <a:pt x="796" y="2596"/>
                    </a:lnTo>
                    <a:lnTo>
                      <a:pt x="558" y="2631"/>
                    </a:lnTo>
                    <a:lnTo>
                      <a:pt x="555" y="2631"/>
                    </a:lnTo>
                    <a:lnTo>
                      <a:pt x="551" y="2631"/>
                    </a:lnTo>
                    <a:lnTo>
                      <a:pt x="549" y="2630"/>
                    </a:lnTo>
                    <a:lnTo>
                      <a:pt x="503" y="2627"/>
                    </a:lnTo>
                    <a:lnTo>
                      <a:pt x="461" y="2618"/>
                    </a:lnTo>
                    <a:lnTo>
                      <a:pt x="421" y="2602"/>
                    </a:lnTo>
                    <a:lnTo>
                      <a:pt x="384" y="2582"/>
                    </a:lnTo>
                    <a:lnTo>
                      <a:pt x="350" y="2557"/>
                    </a:lnTo>
                    <a:lnTo>
                      <a:pt x="321" y="2526"/>
                    </a:lnTo>
                    <a:lnTo>
                      <a:pt x="295" y="2493"/>
                    </a:lnTo>
                    <a:lnTo>
                      <a:pt x="274" y="2455"/>
                    </a:lnTo>
                    <a:lnTo>
                      <a:pt x="260" y="2415"/>
                    </a:lnTo>
                    <a:lnTo>
                      <a:pt x="249" y="2373"/>
                    </a:lnTo>
                    <a:lnTo>
                      <a:pt x="246" y="2329"/>
                    </a:lnTo>
                    <a:lnTo>
                      <a:pt x="246" y="1991"/>
                    </a:lnTo>
                    <a:lnTo>
                      <a:pt x="211" y="1991"/>
                    </a:lnTo>
                    <a:lnTo>
                      <a:pt x="176" y="1989"/>
                    </a:lnTo>
                    <a:lnTo>
                      <a:pt x="143" y="1983"/>
                    </a:lnTo>
                    <a:lnTo>
                      <a:pt x="114" y="1973"/>
                    </a:lnTo>
                    <a:lnTo>
                      <a:pt x="87" y="1961"/>
                    </a:lnTo>
                    <a:lnTo>
                      <a:pt x="62" y="1944"/>
                    </a:lnTo>
                    <a:lnTo>
                      <a:pt x="41" y="1924"/>
                    </a:lnTo>
                    <a:lnTo>
                      <a:pt x="24" y="1900"/>
                    </a:lnTo>
                    <a:lnTo>
                      <a:pt x="12" y="1874"/>
                    </a:lnTo>
                    <a:lnTo>
                      <a:pt x="3" y="1846"/>
                    </a:lnTo>
                    <a:lnTo>
                      <a:pt x="0" y="1817"/>
                    </a:lnTo>
                    <a:lnTo>
                      <a:pt x="0" y="1787"/>
                    </a:lnTo>
                    <a:lnTo>
                      <a:pt x="5" y="1756"/>
                    </a:lnTo>
                    <a:lnTo>
                      <a:pt x="16" y="1724"/>
                    </a:lnTo>
                    <a:lnTo>
                      <a:pt x="30" y="1693"/>
                    </a:lnTo>
                    <a:lnTo>
                      <a:pt x="247" y="1279"/>
                    </a:lnTo>
                    <a:lnTo>
                      <a:pt x="247" y="1114"/>
                    </a:lnTo>
                    <a:lnTo>
                      <a:pt x="250" y="1034"/>
                    </a:lnTo>
                    <a:lnTo>
                      <a:pt x="257" y="956"/>
                    </a:lnTo>
                    <a:lnTo>
                      <a:pt x="271" y="878"/>
                    </a:lnTo>
                    <a:lnTo>
                      <a:pt x="289" y="802"/>
                    </a:lnTo>
                    <a:lnTo>
                      <a:pt x="313" y="728"/>
                    </a:lnTo>
                    <a:lnTo>
                      <a:pt x="341" y="655"/>
                    </a:lnTo>
                    <a:lnTo>
                      <a:pt x="374" y="586"/>
                    </a:lnTo>
                    <a:lnTo>
                      <a:pt x="412" y="518"/>
                    </a:lnTo>
                    <a:lnTo>
                      <a:pt x="453" y="453"/>
                    </a:lnTo>
                    <a:lnTo>
                      <a:pt x="498" y="390"/>
                    </a:lnTo>
                    <a:lnTo>
                      <a:pt x="549" y="330"/>
                    </a:lnTo>
                    <a:lnTo>
                      <a:pt x="602" y="274"/>
                    </a:lnTo>
                    <a:lnTo>
                      <a:pt x="659" y="223"/>
                    </a:lnTo>
                    <a:lnTo>
                      <a:pt x="721" y="173"/>
                    </a:lnTo>
                    <a:lnTo>
                      <a:pt x="785" y="129"/>
                    </a:lnTo>
                    <a:lnTo>
                      <a:pt x="854" y="89"/>
                    </a:lnTo>
                    <a:lnTo>
                      <a:pt x="924" y="52"/>
                    </a:lnTo>
                    <a:lnTo>
                      <a:pt x="983" y="27"/>
                    </a:lnTo>
                    <a:lnTo>
                      <a:pt x="1045" y="3"/>
                    </a:lnTo>
                    <a:lnTo>
                      <a:pt x="10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0CBE22AF-9652-1D2E-4BD9-FD0664BD4F2F}"/>
                </a:ext>
              </a:extLst>
            </p:cNvPr>
            <p:cNvGrpSpPr/>
            <p:nvPr/>
          </p:nvGrpSpPr>
          <p:grpSpPr>
            <a:xfrm>
              <a:off x="7725392" y="3463788"/>
              <a:ext cx="606154" cy="631482"/>
              <a:chOff x="708025" y="1916113"/>
              <a:chExt cx="531813" cy="554037"/>
            </a:xfrm>
            <a:solidFill>
              <a:schemeClr val="bg1"/>
            </a:solidFill>
          </p:grpSpPr>
          <p:sp>
            <p:nvSpPr>
              <p:cNvPr id="19" name="Freeform 93">
                <a:extLst>
                  <a:ext uri="{FF2B5EF4-FFF2-40B4-BE49-F238E27FC236}">
                    <a16:creationId xmlns:a16="http://schemas.microsoft.com/office/drawing/2014/main" id="{13575BB9-C3B7-0E5F-A2B1-C408BA9AA28E}"/>
                  </a:ext>
                </a:extLst>
              </p:cNvPr>
              <p:cNvSpPr>
                <a:spLocks/>
              </p:cNvSpPr>
              <p:nvPr/>
            </p:nvSpPr>
            <p:spPr bwMode="auto">
              <a:xfrm>
                <a:off x="708025" y="1916113"/>
                <a:ext cx="307975" cy="457200"/>
              </a:xfrm>
              <a:custGeom>
                <a:avLst/>
                <a:gdLst>
                  <a:gd name="T0" fmla="*/ 1457 w 1939"/>
                  <a:gd name="T1" fmla="*/ 4 h 2887"/>
                  <a:gd name="T2" fmla="*/ 1621 w 1939"/>
                  <a:gd name="T3" fmla="*/ 49 h 2887"/>
                  <a:gd name="T4" fmla="*/ 1761 w 1939"/>
                  <a:gd name="T5" fmla="*/ 140 h 2887"/>
                  <a:gd name="T6" fmla="*/ 1865 w 1939"/>
                  <a:gd name="T7" fmla="*/ 268 h 2887"/>
                  <a:gd name="T8" fmla="*/ 1927 w 1939"/>
                  <a:gd name="T9" fmla="*/ 426 h 2887"/>
                  <a:gd name="T10" fmla="*/ 1939 w 1939"/>
                  <a:gd name="T11" fmla="*/ 1064 h 2887"/>
                  <a:gd name="T12" fmla="*/ 1918 w 1939"/>
                  <a:gd name="T13" fmla="*/ 1175 h 2887"/>
                  <a:gd name="T14" fmla="*/ 1861 w 1939"/>
                  <a:gd name="T15" fmla="*/ 1269 h 2887"/>
                  <a:gd name="T16" fmla="*/ 1831 w 1939"/>
                  <a:gd name="T17" fmla="*/ 1784 h 2887"/>
                  <a:gd name="T18" fmla="*/ 1799 w 1939"/>
                  <a:gd name="T19" fmla="*/ 1825 h 2887"/>
                  <a:gd name="T20" fmla="*/ 1745 w 1939"/>
                  <a:gd name="T21" fmla="*/ 1832 h 2887"/>
                  <a:gd name="T22" fmla="*/ 1703 w 1939"/>
                  <a:gd name="T23" fmla="*/ 1801 h 2887"/>
                  <a:gd name="T24" fmla="*/ 1694 w 1939"/>
                  <a:gd name="T25" fmla="*/ 1260 h 2887"/>
                  <a:gd name="T26" fmla="*/ 1712 w 1939"/>
                  <a:gd name="T27" fmla="*/ 1213 h 2887"/>
                  <a:gd name="T28" fmla="*/ 1764 w 1939"/>
                  <a:gd name="T29" fmla="*/ 1165 h 2887"/>
                  <a:gd name="T30" fmla="*/ 1796 w 1939"/>
                  <a:gd name="T31" fmla="*/ 1092 h 2887"/>
                  <a:gd name="T32" fmla="*/ 1796 w 1939"/>
                  <a:gd name="T33" fmla="*/ 492 h 2887"/>
                  <a:gd name="T34" fmla="*/ 1751 w 1939"/>
                  <a:gd name="T35" fmla="*/ 354 h 2887"/>
                  <a:gd name="T36" fmla="*/ 1664 w 1939"/>
                  <a:gd name="T37" fmla="*/ 242 h 2887"/>
                  <a:gd name="T38" fmla="*/ 1543 w 1939"/>
                  <a:gd name="T39" fmla="*/ 168 h 2887"/>
                  <a:gd name="T40" fmla="*/ 1398 w 1939"/>
                  <a:gd name="T41" fmla="*/ 141 h 2887"/>
                  <a:gd name="T42" fmla="*/ 1186 w 1939"/>
                  <a:gd name="T43" fmla="*/ 154 h 2887"/>
                  <a:gd name="T44" fmla="*/ 1057 w 1939"/>
                  <a:gd name="T45" fmla="*/ 213 h 2887"/>
                  <a:gd name="T46" fmla="*/ 957 w 1939"/>
                  <a:gd name="T47" fmla="*/ 313 h 2887"/>
                  <a:gd name="T48" fmla="*/ 897 w 1939"/>
                  <a:gd name="T49" fmla="*/ 443 h 2887"/>
                  <a:gd name="T50" fmla="*/ 884 w 1939"/>
                  <a:gd name="T51" fmla="*/ 1064 h 2887"/>
                  <a:gd name="T52" fmla="*/ 904 w 1939"/>
                  <a:gd name="T53" fmla="*/ 1143 h 2887"/>
                  <a:gd name="T54" fmla="*/ 958 w 1939"/>
                  <a:gd name="T55" fmla="*/ 1203 h 2887"/>
                  <a:gd name="T56" fmla="*/ 987 w 1939"/>
                  <a:gd name="T57" fmla="*/ 1243 h 2887"/>
                  <a:gd name="T58" fmla="*/ 987 w 1939"/>
                  <a:gd name="T59" fmla="*/ 1786 h 2887"/>
                  <a:gd name="T60" fmla="*/ 954 w 1939"/>
                  <a:gd name="T61" fmla="*/ 1838 h 2887"/>
                  <a:gd name="T62" fmla="*/ 904 w 1939"/>
                  <a:gd name="T63" fmla="*/ 1865 h 2887"/>
                  <a:gd name="T64" fmla="*/ 824 w 1939"/>
                  <a:gd name="T65" fmla="*/ 1908 h 2887"/>
                  <a:gd name="T66" fmla="*/ 710 w 1939"/>
                  <a:gd name="T67" fmla="*/ 1972 h 2887"/>
                  <a:gd name="T68" fmla="*/ 572 w 1939"/>
                  <a:gd name="T69" fmla="*/ 2055 h 2887"/>
                  <a:gd name="T70" fmla="*/ 420 w 1939"/>
                  <a:gd name="T71" fmla="*/ 2156 h 2887"/>
                  <a:gd name="T72" fmla="*/ 261 w 1939"/>
                  <a:gd name="T73" fmla="*/ 2274 h 2887"/>
                  <a:gd name="T74" fmla="*/ 165 w 1939"/>
                  <a:gd name="T75" fmla="*/ 2367 h 2887"/>
                  <a:gd name="T76" fmla="*/ 140 w 1939"/>
                  <a:gd name="T77" fmla="*/ 2458 h 2887"/>
                  <a:gd name="T78" fmla="*/ 131 w 1939"/>
                  <a:gd name="T79" fmla="*/ 2852 h 2887"/>
                  <a:gd name="T80" fmla="*/ 88 w 1939"/>
                  <a:gd name="T81" fmla="*/ 2885 h 2887"/>
                  <a:gd name="T82" fmla="*/ 34 w 1939"/>
                  <a:gd name="T83" fmla="*/ 2877 h 2887"/>
                  <a:gd name="T84" fmla="*/ 2 w 1939"/>
                  <a:gd name="T85" fmla="*/ 2836 h 2887"/>
                  <a:gd name="T86" fmla="*/ 2 w 1939"/>
                  <a:gd name="T87" fmla="*/ 2418 h 2887"/>
                  <a:gd name="T88" fmla="*/ 39 w 1939"/>
                  <a:gd name="T89" fmla="*/ 2303 h 2887"/>
                  <a:gd name="T90" fmla="*/ 118 w 1939"/>
                  <a:gd name="T91" fmla="*/ 2209 h 2887"/>
                  <a:gd name="T92" fmla="*/ 287 w 1939"/>
                  <a:gd name="T93" fmla="*/ 2078 h 2887"/>
                  <a:gd name="T94" fmla="*/ 452 w 1939"/>
                  <a:gd name="T95" fmla="*/ 1965 h 2887"/>
                  <a:gd name="T96" fmla="*/ 603 w 1939"/>
                  <a:gd name="T97" fmla="*/ 1871 h 2887"/>
                  <a:gd name="T98" fmla="*/ 731 w 1939"/>
                  <a:gd name="T99" fmla="*/ 1798 h 2887"/>
                  <a:gd name="T100" fmla="*/ 826 w 1939"/>
                  <a:gd name="T101" fmla="*/ 1747 h 2887"/>
                  <a:gd name="T102" fmla="*/ 822 w 1939"/>
                  <a:gd name="T103" fmla="*/ 1269 h 2887"/>
                  <a:gd name="T104" fmla="*/ 764 w 1939"/>
                  <a:gd name="T105" fmla="*/ 1175 h 2887"/>
                  <a:gd name="T106" fmla="*/ 744 w 1939"/>
                  <a:gd name="T107" fmla="*/ 1064 h 2887"/>
                  <a:gd name="T108" fmla="*/ 756 w 1939"/>
                  <a:gd name="T109" fmla="*/ 426 h 2887"/>
                  <a:gd name="T110" fmla="*/ 818 w 1939"/>
                  <a:gd name="T111" fmla="*/ 268 h 2887"/>
                  <a:gd name="T112" fmla="*/ 922 w 1939"/>
                  <a:gd name="T113" fmla="*/ 140 h 2887"/>
                  <a:gd name="T114" fmla="*/ 1062 w 1939"/>
                  <a:gd name="T115" fmla="*/ 49 h 2887"/>
                  <a:gd name="T116" fmla="*/ 1226 w 1939"/>
                  <a:gd name="T117" fmla="*/ 4 h 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9" h="2887">
                    <a:moveTo>
                      <a:pt x="1285" y="0"/>
                    </a:moveTo>
                    <a:lnTo>
                      <a:pt x="1398" y="0"/>
                    </a:lnTo>
                    <a:lnTo>
                      <a:pt x="1457" y="4"/>
                    </a:lnTo>
                    <a:lnTo>
                      <a:pt x="1514" y="13"/>
                    </a:lnTo>
                    <a:lnTo>
                      <a:pt x="1569" y="28"/>
                    </a:lnTo>
                    <a:lnTo>
                      <a:pt x="1621" y="49"/>
                    </a:lnTo>
                    <a:lnTo>
                      <a:pt x="1670" y="75"/>
                    </a:lnTo>
                    <a:lnTo>
                      <a:pt x="1717" y="106"/>
                    </a:lnTo>
                    <a:lnTo>
                      <a:pt x="1761" y="140"/>
                    </a:lnTo>
                    <a:lnTo>
                      <a:pt x="1799" y="179"/>
                    </a:lnTo>
                    <a:lnTo>
                      <a:pt x="1834" y="223"/>
                    </a:lnTo>
                    <a:lnTo>
                      <a:pt x="1865" y="268"/>
                    </a:lnTo>
                    <a:lnTo>
                      <a:pt x="1891" y="318"/>
                    </a:lnTo>
                    <a:lnTo>
                      <a:pt x="1912" y="371"/>
                    </a:lnTo>
                    <a:lnTo>
                      <a:pt x="1927" y="426"/>
                    </a:lnTo>
                    <a:lnTo>
                      <a:pt x="1936" y="483"/>
                    </a:lnTo>
                    <a:lnTo>
                      <a:pt x="1939" y="542"/>
                    </a:lnTo>
                    <a:lnTo>
                      <a:pt x="1939" y="1064"/>
                    </a:lnTo>
                    <a:lnTo>
                      <a:pt x="1936" y="1103"/>
                    </a:lnTo>
                    <a:lnTo>
                      <a:pt x="1930" y="1140"/>
                    </a:lnTo>
                    <a:lnTo>
                      <a:pt x="1918" y="1175"/>
                    </a:lnTo>
                    <a:lnTo>
                      <a:pt x="1903" y="1208"/>
                    </a:lnTo>
                    <a:lnTo>
                      <a:pt x="1884" y="1240"/>
                    </a:lnTo>
                    <a:lnTo>
                      <a:pt x="1861" y="1269"/>
                    </a:lnTo>
                    <a:lnTo>
                      <a:pt x="1834" y="1295"/>
                    </a:lnTo>
                    <a:lnTo>
                      <a:pt x="1834" y="1764"/>
                    </a:lnTo>
                    <a:lnTo>
                      <a:pt x="1831" y="1784"/>
                    </a:lnTo>
                    <a:lnTo>
                      <a:pt x="1825" y="1801"/>
                    </a:lnTo>
                    <a:lnTo>
                      <a:pt x="1814" y="1814"/>
                    </a:lnTo>
                    <a:lnTo>
                      <a:pt x="1799" y="1825"/>
                    </a:lnTo>
                    <a:lnTo>
                      <a:pt x="1782" y="1832"/>
                    </a:lnTo>
                    <a:lnTo>
                      <a:pt x="1764" y="1835"/>
                    </a:lnTo>
                    <a:lnTo>
                      <a:pt x="1745" y="1832"/>
                    </a:lnTo>
                    <a:lnTo>
                      <a:pt x="1728" y="1825"/>
                    </a:lnTo>
                    <a:lnTo>
                      <a:pt x="1714" y="1814"/>
                    </a:lnTo>
                    <a:lnTo>
                      <a:pt x="1703" y="1801"/>
                    </a:lnTo>
                    <a:lnTo>
                      <a:pt x="1696" y="1784"/>
                    </a:lnTo>
                    <a:lnTo>
                      <a:pt x="1694" y="1764"/>
                    </a:lnTo>
                    <a:lnTo>
                      <a:pt x="1694" y="1260"/>
                    </a:lnTo>
                    <a:lnTo>
                      <a:pt x="1696" y="1243"/>
                    </a:lnTo>
                    <a:lnTo>
                      <a:pt x="1701" y="1227"/>
                    </a:lnTo>
                    <a:lnTo>
                      <a:pt x="1712" y="1213"/>
                    </a:lnTo>
                    <a:lnTo>
                      <a:pt x="1725" y="1203"/>
                    </a:lnTo>
                    <a:lnTo>
                      <a:pt x="1746" y="1186"/>
                    </a:lnTo>
                    <a:lnTo>
                      <a:pt x="1764" y="1165"/>
                    </a:lnTo>
                    <a:lnTo>
                      <a:pt x="1779" y="1143"/>
                    </a:lnTo>
                    <a:lnTo>
                      <a:pt x="1790" y="1119"/>
                    </a:lnTo>
                    <a:lnTo>
                      <a:pt x="1796" y="1092"/>
                    </a:lnTo>
                    <a:lnTo>
                      <a:pt x="1798" y="1064"/>
                    </a:lnTo>
                    <a:lnTo>
                      <a:pt x="1798" y="542"/>
                    </a:lnTo>
                    <a:lnTo>
                      <a:pt x="1796" y="492"/>
                    </a:lnTo>
                    <a:lnTo>
                      <a:pt x="1786" y="443"/>
                    </a:lnTo>
                    <a:lnTo>
                      <a:pt x="1772" y="397"/>
                    </a:lnTo>
                    <a:lnTo>
                      <a:pt x="1751" y="354"/>
                    </a:lnTo>
                    <a:lnTo>
                      <a:pt x="1727" y="313"/>
                    </a:lnTo>
                    <a:lnTo>
                      <a:pt x="1697" y="276"/>
                    </a:lnTo>
                    <a:lnTo>
                      <a:pt x="1664" y="242"/>
                    </a:lnTo>
                    <a:lnTo>
                      <a:pt x="1627" y="213"/>
                    </a:lnTo>
                    <a:lnTo>
                      <a:pt x="1586" y="188"/>
                    </a:lnTo>
                    <a:lnTo>
                      <a:pt x="1543" y="168"/>
                    </a:lnTo>
                    <a:lnTo>
                      <a:pt x="1496" y="154"/>
                    </a:lnTo>
                    <a:lnTo>
                      <a:pt x="1448" y="144"/>
                    </a:lnTo>
                    <a:lnTo>
                      <a:pt x="1398" y="141"/>
                    </a:lnTo>
                    <a:lnTo>
                      <a:pt x="1285" y="141"/>
                    </a:lnTo>
                    <a:lnTo>
                      <a:pt x="1235" y="144"/>
                    </a:lnTo>
                    <a:lnTo>
                      <a:pt x="1186" y="154"/>
                    </a:lnTo>
                    <a:lnTo>
                      <a:pt x="1141" y="168"/>
                    </a:lnTo>
                    <a:lnTo>
                      <a:pt x="1097" y="189"/>
                    </a:lnTo>
                    <a:lnTo>
                      <a:pt x="1057" y="213"/>
                    </a:lnTo>
                    <a:lnTo>
                      <a:pt x="1019" y="243"/>
                    </a:lnTo>
                    <a:lnTo>
                      <a:pt x="985" y="276"/>
                    </a:lnTo>
                    <a:lnTo>
                      <a:pt x="957" y="313"/>
                    </a:lnTo>
                    <a:lnTo>
                      <a:pt x="931" y="354"/>
                    </a:lnTo>
                    <a:lnTo>
                      <a:pt x="912" y="397"/>
                    </a:lnTo>
                    <a:lnTo>
                      <a:pt x="897" y="443"/>
                    </a:lnTo>
                    <a:lnTo>
                      <a:pt x="887" y="492"/>
                    </a:lnTo>
                    <a:lnTo>
                      <a:pt x="884" y="542"/>
                    </a:lnTo>
                    <a:lnTo>
                      <a:pt x="884" y="1064"/>
                    </a:lnTo>
                    <a:lnTo>
                      <a:pt x="886" y="1092"/>
                    </a:lnTo>
                    <a:lnTo>
                      <a:pt x="894" y="1119"/>
                    </a:lnTo>
                    <a:lnTo>
                      <a:pt x="904" y="1143"/>
                    </a:lnTo>
                    <a:lnTo>
                      <a:pt x="918" y="1165"/>
                    </a:lnTo>
                    <a:lnTo>
                      <a:pt x="936" y="1186"/>
                    </a:lnTo>
                    <a:lnTo>
                      <a:pt x="958" y="1203"/>
                    </a:lnTo>
                    <a:lnTo>
                      <a:pt x="971" y="1213"/>
                    </a:lnTo>
                    <a:lnTo>
                      <a:pt x="981" y="1227"/>
                    </a:lnTo>
                    <a:lnTo>
                      <a:pt x="987" y="1243"/>
                    </a:lnTo>
                    <a:lnTo>
                      <a:pt x="989" y="1260"/>
                    </a:lnTo>
                    <a:lnTo>
                      <a:pt x="989" y="1764"/>
                    </a:lnTo>
                    <a:lnTo>
                      <a:pt x="987" y="1786"/>
                    </a:lnTo>
                    <a:lnTo>
                      <a:pt x="980" y="1805"/>
                    </a:lnTo>
                    <a:lnTo>
                      <a:pt x="969" y="1823"/>
                    </a:lnTo>
                    <a:lnTo>
                      <a:pt x="954" y="1838"/>
                    </a:lnTo>
                    <a:lnTo>
                      <a:pt x="937" y="1849"/>
                    </a:lnTo>
                    <a:lnTo>
                      <a:pt x="924" y="1856"/>
                    </a:lnTo>
                    <a:lnTo>
                      <a:pt x="904" y="1865"/>
                    </a:lnTo>
                    <a:lnTo>
                      <a:pt x="882" y="1877"/>
                    </a:lnTo>
                    <a:lnTo>
                      <a:pt x="854" y="1891"/>
                    </a:lnTo>
                    <a:lnTo>
                      <a:pt x="824" y="1908"/>
                    </a:lnTo>
                    <a:lnTo>
                      <a:pt x="789" y="1926"/>
                    </a:lnTo>
                    <a:lnTo>
                      <a:pt x="751" y="1947"/>
                    </a:lnTo>
                    <a:lnTo>
                      <a:pt x="710" y="1972"/>
                    </a:lnTo>
                    <a:lnTo>
                      <a:pt x="666" y="1997"/>
                    </a:lnTo>
                    <a:lnTo>
                      <a:pt x="620" y="2025"/>
                    </a:lnTo>
                    <a:lnTo>
                      <a:pt x="572" y="2055"/>
                    </a:lnTo>
                    <a:lnTo>
                      <a:pt x="523" y="2087"/>
                    </a:lnTo>
                    <a:lnTo>
                      <a:pt x="472" y="2121"/>
                    </a:lnTo>
                    <a:lnTo>
                      <a:pt x="420" y="2156"/>
                    </a:lnTo>
                    <a:lnTo>
                      <a:pt x="367" y="2194"/>
                    </a:lnTo>
                    <a:lnTo>
                      <a:pt x="314" y="2234"/>
                    </a:lnTo>
                    <a:lnTo>
                      <a:pt x="261" y="2274"/>
                    </a:lnTo>
                    <a:lnTo>
                      <a:pt x="206" y="2318"/>
                    </a:lnTo>
                    <a:lnTo>
                      <a:pt x="184" y="2340"/>
                    </a:lnTo>
                    <a:lnTo>
                      <a:pt x="165" y="2367"/>
                    </a:lnTo>
                    <a:lnTo>
                      <a:pt x="151" y="2395"/>
                    </a:lnTo>
                    <a:lnTo>
                      <a:pt x="144" y="2426"/>
                    </a:lnTo>
                    <a:lnTo>
                      <a:pt x="140" y="2458"/>
                    </a:lnTo>
                    <a:lnTo>
                      <a:pt x="140" y="2817"/>
                    </a:lnTo>
                    <a:lnTo>
                      <a:pt x="137" y="2836"/>
                    </a:lnTo>
                    <a:lnTo>
                      <a:pt x="131" y="2852"/>
                    </a:lnTo>
                    <a:lnTo>
                      <a:pt x="120" y="2867"/>
                    </a:lnTo>
                    <a:lnTo>
                      <a:pt x="105" y="2877"/>
                    </a:lnTo>
                    <a:lnTo>
                      <a:pt x="88" y="2885"/>
                    </a:lnTo>
                    <a:lnTo>
                      <a:pt x="70" y="2887"/>
                    </a:lnTo>
                    <a:lnTo>
                      <a:pt x="51" y="2885"/>
                    </a:lnTo>
                    <a:lnTo>
                      <a:pt x="34" y="2877"/>
                    </a:lnTo>
                    <a:lnTo>
                      <a:pt x="20" y="2867"/>
                    </a:lnTo>
                    <a:lnTo>
                      <a:pt x="10" y="2852"/>
                    </a:lnTo>
                    <a:lnTo>
                      <a:pt x="2" y="2836"/>
                    </a:lnTo>
                    <a:lnTo>
                      <a:pt x="0" y="2817"/>
                    </a:lnTo>
                    <a:lnTo>
                      <a:pt x="0" y="2458"/>
                    </a:lnTo>
                    <a:lnTo>
                      <a:pt x="2" y="2418"/>
                    </a:lnTo>
                    <a:lnTo>
                      <a:pt x="10" y="2377"/>
                    </a:lnTo>
                    <a:lnTo>
                      <a:pt x="22" y="2339"/>
                    </a:lnTo>
                    <a:lnTo>
                      <a:pt x="39" y="2303"/>
                    </a:lnTo>
                    <a:lnTo>
                      <a:pt x="62" y="2269"/>
                    </a:lnTo>
                    <a:lnTo>
                      <a:pt x="87" y="2237"/>
                    </a:lnTo>
                    <a:lnTo>
                      <a:pt x="118" y="2209"/>
                    </a:lnTo>
                    <a:lnTo>
                      <a:pt x="174" y="2163"/>
                    </a:lnTo>
                    <a:lnTo>
                      <a:pt x="231" y="2120"/>
                    </a:lnTo>
                    <a:lnTo>
                      <a:pt x="287" y="2078"/>
                    </a:lnTo>
                    <a:lnTo>
                      <a:pt x="344" y="2039"/>
                    </a:lnTo>
                    <a:lnTo>
                      <a:pt x="398" y="2001"/>
                    </a:lnTo>
                    <a:lnTo>
                      <a:pt x="452" y="1965"/>
                    </a:lnTo>
                    <a:lnTo>
                      <a:pt x="504" y="1931"/>
                    </a:lnTo>
                    <a:lnTo>
                      <a:pt x="555" y="1901"/>
                    </a:lnTo>
                    <a:lnTo>
                      <a:pt x="603" y="1871"/>
                    </a:lnTo>
                    <a:lnTo>
                      <a:pt x="649" y="1844"/>
                    </a:lnTo>
                    <a:lnTo>
                      <a:pt x="692" y="1820"/>
                    </a:lnTo>
                    <a:lnTo>
                      <a:pt x="731" y="1798"/>
                    </a:lnTo>
                    <a:lnTo>
                      <a:pt x="767" y="1778"/>
                    </a:lnTo>
                    <a:lnTo>
                      <a:pt x="799" y="1761"/>
                    </a:lnTo>
                    <a:lnTo>
                      <a:pt x="826" y="1747"/>
                    </a:lnTo>
                    <a:lnTo>
                      <a:pt x="849" y="1736"/>
                    </a:lnTo>
                    <a:lnTo>
                      <a:pt x="849" y="1295"/>
                    </a:lnTo>
                    <a:lnTo>
                      <a:pt x="822" y="1269"/>
                    </a:lnTo>
                    <a:lnTo>
                      <a:pt x="799" y="1240"/>
                    </a:lnTo>
                    <a:lnTo>
                      <a:pt x="780" y="1208"/>
                    </a:lnTo>
                    <a:lnTo>
                      <a:pt x="764" y="1175"/>
                    </a:lnTo>
                    <a:lnTo>
                      <a:pt x="753" y="1140"/>
                    </a:lnTo>
                    <a:lnTo>
                      <a:pt x="746" y="1103"/>
                    </a:lnTo>
                    <a:lnTo>
                      <a:pt x="744" y="1064"/>
                    </a:lnTo>
                    <a:lnTo>
                      <a:pt x="744" y="542"/>
                    </a:lnTo>
                    <a:lnTo>
                      <a:pt x="747" y="483"/>
                    </a:lnTo>
                    <a:lnTo>
                      <a:pt x="756" y="426"/>
                    </a:lnTo>
                    <a:lnTo>
                      <a:pt x="771" y="371"/>
                    </a:lnTo>
                    <a:lnTo>
                      <a:pt x="792" y="318"/>
                    </a:lnTo>
                    <a:lnTo>
                      <a:pt x="818" y="268"/>
                    </a:lnTo>
                    <a:lnTo>
                      <a:pt x="848" y="223"/>
                    </a:lnTo>
                    <a:lnTo>
                      <a:pt x="883" y="179"/>
                    </a:lnTo>
                    <a:lnTo>
                      <a:pt x="922" y="140"/>
                    </a:lnTo>
                    <a:lnTo>
                      <a:pt x="966" y="106"/>
                    </a:lnTo>
                    <a:lnTo>
                      <a:pt x="1012" y="75"/>
                    </a:lnTo>
                    <a:lnTo>
                      <a:pt x="1062" y="49"/>
                    </a:lnTo>
                    <a:lnTo>
                      <a:pt x="1114" y="28"/>
                    </a:lnTo>
                    <a:lnTo>
                      <a:pt x="1169" y="13"/>
                    </a:lnTo>
                    <a:lnTo>
                      <a:pt x="1226" y="4"/>
                    </a:lnTo>
                    <a:lnTo>
                      <a:pt x="1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Freeform 94">
                <a:extLst>
                  <a:ext uri="{FF2B5EF4-FFF2-40B4-BE49-F238E27FC236}">
                    <a16:creationId xmlns:a16="http://schemas.microsoft.com/office/drawing/2014/main" id="{75777A39-C223-B848-9F5D-62513CA53A16}"/>
                  </a:ext>
                </a:extLst>
              </p:cNvPr>
              <p:cNvSpPr>
                <a:spLocks noEditPoints="1"/>
              </p:cNvSpPr>
              <p:nvPr/>
            </p:nvSpPr>
            <p:spPr bwMode="auto">
              <a:xfrm>
                <a:off x="882650" y="2206625"/>
                <a:ext cx="77788" cy="263525"/>
              </a:xfrm>
              <a:custGeom>
                <a:avLst/>
                <a:gdLst>
                  <a:gd name="T0" fmla="*/ 144 w 487"/>
                  <a:gd name="T1" fmla="*/ 1406 h 1657"/>
                  <a:gd name="T2" fmla="*/ 335 w 487"/>
                  <a:gd name="T3" fmla="*/ 1404 h 1657"/>
                  <a:gd name="T4" fmla="*/ 264 w 487"/>
                  <a:gd name="T5" fmla="*/ 313 h 1657"/>
                  <a:gd name="T6" fmla="*/ 217 w 487"/>
                  <a:gd name="T7" fmla="*/ 313 h 1657"/>
                  <a:gd name="T8" fmla="*/ 416 w 487"/>
                  <a:gd name="T9" fmla="*/ 0 h 1657"/>
                  <a:gd name="T10" fmla="*/ 452 w 487"/>
                  <a:gd name="T11" fmla="*/ 9 h 1657"/>
                  <a:gd name="T12" fmla="*/ 477 w 487"/>
                  <a:gd name="T13" fmla="*/ 35 h 1657"/>
                  <a:gd name="T14" fmla="*/ 487 w 487"/>
                  <a:gd name="T15" fmla="*/ 70 h 1657"/>
                  <a:gd name="T16" fmla="*/ 476 w 487"/>
                  <a:gd name="T17" fmla="*/ 142 h 1657"/>
                  <a:gd name="T18" fmla="*/ 445 w 487"/>
                  <a:gd name="T19" fmla="*/ 206 h 1657"/>
                  <a:gd name="T20" fmla="*/ 477 w 487"/>
                  <a:gd name="T21" fmla="*/ 1431 h 1657"/>
                  <a:gd name="T22" fmla="*/ 466 w 487"/>
                  <a:gd name="T23" fmla="*/ 1470 h 1657"/>
                  <a:gd name="T24" fmla="*/ 284 w 487"/>
                  <a:gd name="T25" fmla="*/ 1638 h 1657"/>
                  <a:gd name="T26" fmla="*/ 254 w 487"/>
                  <a:gd name="T27" fmla="*/ 1655 h 1657"/>
                  <a:gd name="T28" fmla="*/ 221 w 487"/>
                  <a:gd name="T29" fmla="*/ 1655 h 1657"/>
                  <a:gd name="T30" fmla="*/ 190 w 487"/>
                  <a:gd name="T31" fmla="*/ 1639 h 1657"/>
                  <a:gd name="T32" fmla="*/ 14 w 487"/>
                  <a:gd name="T33" fmla="*/ 1478 h 1657"/>
                  <a:gd name="T34" fmla="*/ 2 w 487"/>
                  <a:gd name="T35" fmla="*/ 1450 h 1657"/>
                  <a:gd name="T36" fmla="*/ 54 w 487"/>
                  <a:gd name="T37" fmla="*/ 223 h 1657"/>
                  <a:gd name="T38" fmla="*/ 20 w 487"/>
                  <a:gd name="T39" fmla="*/ 168 h 1657"/>
                  <a:gd name="T40" fmla="*/ 2 w 487"/>
                  <a:gd name="T41" fmla="*/ 105 h 1657"/>
                  <a:gd name="T42" fmla="*/ 2 w 487"/>
                  <a:gd name="T43" fmla="*/ 52 h 1657"/>
                  <a:gd name="T44" fmla="*/ 20 w 487"/>
                  <a:gd name="T45" fmla="*/ 21 h 1657"/>
                  <a:gd name="T46" fmla="*/ 51 w 487"/>
                  <a:gd name="T47" fmla="*/ 3 h 1657"/>
                  <a:gd name="T48" fmla="*/ 88 w 487"/>
                  <a:gd name="T49" fmla="*/ 3 h 1657"/>
                  <a:gd name="T50" fmla="*/ 120 w 487"/>
                  <a:gd name="T51" fmla="*/ 21 h 1657"/>
                  <a:gd name="T52" fmla="*/ 137 w 487"/>
                  <a:gd name="T53" fmla="*/ 52 h 1657"/>
                  <a:gd name="T54" fmla="*/ 143 w 487"/>
                  <a:gd name="T55" fmla="*/ 95 h 1657"/>
                  <a:gd name="T56" fmla="*/ 163 w 487"/>
                  <a:gd name="T57" fmla="*/ 135 h 1657"/>
                  <a:gd name="T58" fmla="*/ 198 w 487"/>
                  <a:gd name="T59" fmla="*/ 164 h 1657"/>
                  <a:gd name="T60" fmla="*/ 244 w 487"/>
                  <a:gd name="T61" fmla="*/ 174 h 1657"/>
                  <a:gd name="T62" fmla="*/ 283 w 487"/>
                  <a:gd name="T63" fmla="*/ 166 h 1657"/>
                  <a:gd name="T64" fmla="*/ 306 w 487"/>
                  <a:gd name="T65" fmla="*/ 151 h 1657"/>
                  <a:gd name="T66" fmla="*/ 327 w 487"/>
                  <a:gd name="T67" fmla="*/ 131 h 1657"/>
                  <a:gd name="T68" fmla="*/ 344 w 487"/>
                  <a:gd name="T69" fmla="*/ 92 h 1657"/>
                  <a:gd name="T70" fmla="*/ 349 w 487"/>
                  <a:gd name="T71" fmla="*/ 52 h 1657"/>
                  <a:gd name="T72" fmla="*/ 366 w 487"/>
                  <a:gd name="T73" fmla="*/ 21 h 1657"/>
                  <a:gd name="T74" fmla="*/ 398 w 487"/>
                  <a:gd name="T75" fmla="*/ 3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7" h="1657">
                    <a:moveTo>
                      <a:pt x="190" y="308"/>
                    </a:moveTo>
                    <a:lnTo>
                      <a:pt x="144" y="1406"/>
                    </a:lnTo>
                    <a:lnTo>
                      <a:pt x="237" y="1492"/>
                    </a:lnTo>
                    <a:lnTo>
                      <a:pt x="335" y="1404"/>
                    </a:lnTo>
                    <a:lnTo>
                      <a:pt x="285" y="311"/>
                    </a:lnTo>
                    <a:lnTo>
                      <a:pt x="264" y="313"/>
                    </a:lnTo>
                    <a:lnTo>
                      <a:pt x="244" y="314"/>
                    </a:lnTo>
                    <a:lnTo>
                      <a:pt x="217" y="313"/>
                    </a:lnTo>
                    <a:lnTo>
                      <a:pt x="190" y="308"/>
                    </a:lnTo>
                    <a:close/>
                    <a:moveTo>
                      <a:pt x="416" y="0"/>
                    </a:moveTo>
                    <a:lnTo>
                      <a:pt x="435" y="3"/>
                    </a:lnTo>
                    <a:lnTo>
                      <a:pt x="452" y="9"/>
                    </a:lnTo>
                    <a:lnTo>
                      <a:pt x="466" y="21"/>
                    </a:lnTo>
                    <a:lnTo>
                      <a:pt x="477" y="35"/>
                    </a:lnTo>
                    <a:lnTo>
                      <a:pt x="484" y="52"/>
                    </a:lnTo>
                    <a:lnTo>
                      <a:pt x="487" y="70"/>
                    </a:lnTo>
                    <a:lnTo>
                      <a:pt x="484" y="107"/>
                    </a:lnTo>
                    <a:lnTo>
                      <a:pt x="476" y="142"/>
                    </a:lnTo>
                    <a:lnTo>
                      <a:pt x="463" y="176"/>
                    </a:lnTo>
                    <a:lnTo>
                      <a:pt x="445" y="206"/>
                    </a:lnTo>
                    <a:lnTo>
                      <a:pt x="422" y="234"/>
                    </a:lnTo>
                    <a:lnTo>
                      <a:pt x="477" y="1431"/>
                    </a:lnTo>
                    <a:lnTo>
                      <a:pt x="475" y="1451"/>
                    </a:lnTo>
                    <a:lnTo>
                      <a:pt x="466" y="1470"/>
                    </a:lnTo>
                    <a:lnTo>
                      <a:pt x="453" y="1486"/>
                    </a:lnTo>
                    <a:lnTo>
                      <a:pt x="284" y="1638"/>
                    </a:lnTo>
                    <a:lnTo>
                      <a:pt x="270" y="1649"/>
                    </a:lnTo>
                    <a:lnTo>
                      <a:pt x="254" y="1655"/>
                    </a:lnTo>
                    <a:lnTo>
                      <a:pt x="237" y="1657"/>
                    </a:lnTo>
                    <a:lnTo>
                      <a:pt x="221" y="1655"/>
                    </a:lnTo>
                    <a:lnTo>
                      <a:pt x="205" y="1649"/>
                    </a:lnTo>
                    <a:lnTo>
                      <a:pt x="190" y="1639"/>
                    </a:lnTo>
                    <a:lnTo>
                      <a:pt x="24" y="1489"/>
                    </a:lnTo>
                    <a:lnTo>
                      <a:pt x="14" y="1478"/>
                    </a:lnTo>
                    <a:lnTo>
                      <a:pt x="6" y="1465"/>
                    </a:lnTo>
                    <a:lnTo>
                      <a:pt x="2" y="1450"/>
                    </a:lnTo>
                    <a:lnTo>
                      <a:pt x="1" y="1434"/>
                    </a:lnTo>
                    <a:lnTo>
                      <a:pt x="54" y="223"/>
                    </a:lnTo>
                    <a:lnTo>
                      <a:pt x="35" y="198"/>
                    </a:lnTo>
                    <a:lnTo>
                      <a:pt x="20" y="168"/>
                    </a:lnTo>
                    <a:lnTo>
                      <a:pt x="10" y="137"/>
                    </a:lnTo>
                    <a:lnTo>
                      <a:pt x="2" y="105"/>
                    </a:lnTo>
                    <a:lnTo>
                      <a:pt x="0" y="71"/>
                    </a:lnTo>
                    <a:lnTo>
                      <a:pt x="2" y="52"/>
                    </a:lnTo>
                    <a:lnTo>
                      <a:pt x="10" y="36"/>
                    </a:lnTo>
                    <a:lnTo>
                      <a:pt x="20" y="21"/>
                    </a:lnTo>
                    <a:lnTo>
                      <a:pt x="34" y="10"/>
                    </a:lnTo>
                    <a:lnTo>
                      <a:pt x="51" y="3"/>
                    </a:lnTo>
                    <a:lnTo>
                      <a:pt x="70" y="1"/>
                    </a:lnTo>
                    <a:lnTo>
                      <a:pt x="88" y="3"/>
                    </a:lnTo>
                    <a:lnTo>
                      <a:pt x="105" y="10"/>
                    </a:lnTo>
                    <a:lnTo>
                      <a:pt x="120" y="21"/>
                    </a:lnTo>
                    <a:lnTo>
                      <a:pt x="131" y="36"/>
                    </a:lnTo>
                    <a:lnTo>
                      <a:pt x="137" y="52"/>
                    </a:lnTo>
                    <a:lnTo>
                      <a:pt x="140" y="71"/>
                    </a:lnTo>
                    <a:lnTo>
                      <a:pt x="143" y="95"/>
                    </a:lnTo>
                    <a:lnTo>
                      <a:pt x="151" y="116"/>
                    </a:lnTo>
                    <a:lnTo>
                      <a:pt x="163" y="135"/>
                    </a:lnTo>
                    <a:lnTo>
                      <a:pt x="179" y="151"/>
                    </a:lnTo>
                    <a:lnTo>
                      <a:pt x="198" y="164"/>
                    </a:lnTo>
                    <a:lnTo>
                      <a:pt x="219" y="171"/>
                    </a:lnTo>
                    <a:lnTo>
                      <a:pt x="244" y="174"/>
                    </a:lnTo>
                    <a:lnTo>
                      <a:pt x="264" y="172"/>
                    </a:lnTo>
                    <a:lnTo>
                      <a:pt x="283" y="166"/>
                    </a:lnTo>
                    <a:lnTo>
                      <a:pt x="301" y="156"/>
                    </a:lnTo>
                    <a:lnTo>
                      <a:pt x="306" y="151"/>
                    </a:lnTo>
                    <a:lnTo>
                      <a:pt x="313" y="147"/>
                    </a:lnTo>
                    <a:lnTo>
                      <a:pt x="327" y="131"/>
                    </a:lnTo>
                    <a:lnTo>
                      <a:pt x="337" y="113"/>
                    </a:lnTo>
                    <a:lnTo>
                      <a:pt x="344" y="92"/>
                    </a:lnTo>
                    <a:lnTo>
                      <a:pt x="346" y="70"/>
                    </a:lnTo>
                    <a:lnTo>
                      <a:pt x="349" y="52"/>
                    </a:lnTo>
                    <a:lnTo>
                      <a:pt x="355" y="35"/>
                    </a:lnTo>
                    <a:lnTo>
                      <a:pt x="366" y="21"/>
                    </a:lnTo>
                    <a:lnTo>
                      <a:pt x="381" y="9"/>
                    </a:lnTo>
                    <a:lnTo>
                      <a:pt x="398"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Freeform 95">
                <a:extLst>
                  <a:ext uri="{FF2B5EF4-FFF2-40B4-BE49-F238E27FC236}">
                    <a16:creationId xmlns:a16="http://schemas.microsoft.com/office/drawing/2014/main" id="{1890C9BB-D632-1923-A840-F47B7E0CA365}"/>
                  </a:ext>
                </a:extLst>
              </p:cNvPr>
              <p:cNvSpPr>
                <a:spLocks noEditPoints="1"/>
              </p:cNvSpPr>
              <p:nvPr/>
            </p:nvSpPr>
            <p:spPr bwMode="auto">
              <a:xfrm>
                <a:off x="1139825" y="2171700"/>
                <a:ext cx="100013" cy="100013"/>
              </a:xfrm>
              <a:custGeom>
                <a:avLst/>
                <a:gdLst>
                  <a:gd name="T0" fmla="*/ 140 w 632"/>
                  <a:gd name="T1" fmla="*/ 147 h 632"/>
                  <a:gd name="T2" fmla="*/ 140 w 632"/>
                  <a:gd name="T3" fmla="*/ 492 h 632"/>
                  <a:gd name="T4" fmla="*/ 487 w 632"/>
                  <a:gd name="T5" fmla="*/ 492 h 632"/>
                  <a:gd name="T6" fmla="*/ 476 w 632"/>
                  <a:gd name="T7" fmla="*/ 447 h 632"/>
                  <a:gd name="T8" fmla="*/ 460 w 632"/>
                  <a:gd name="T9" fmla="*/ 402 h 632"/>
                  <a:gd name="T10" fmla="*/ 440 w 632"/>
                  <a:gd name="T11" fmla="*/ 361 h 632"/>
                  <a:gd name="T12" fmla="*/ 416 w 632"/>
                  <a:gd name="T13" fmla="*/ 320 h 632"/>
                  <a:gd name="T14" fmla="*/ 387 w 632"/>
                  <a:gd name="T15" fmla="*/ 283 h 632"/>
                  <a:gd name="T16" fmla="*/ 352 w 632"/>
                  <a:gd name="T17" fmla="*/ 249 h 632"/>
                  <a:gd name="T18" fmla="*/ 314 w 632"/>
                  <a:gd name="T19" fmla="*/ 219 h 632"/>
                  <a:gd name="T20" fmla="*/ 274 w 632"/>
                  <a:gd name="T21" fmla="*/ 194 h 632"/>
                  <a:gd name="T22" fmla="*/ 232 w 632"/>
                  <a:gd name="T23" fmla="*/ 174 h 632"/>
                  <a:gd name="T24" fmla="*/ 187 w 632"/>
                  <a:gd name="T25" fmla="*/ 158 h 632"/>
                  <a:gd name="T26" fmla="*/ 140 w 632"/>
                  <a:gd name="T27" fmla="*/ 147 h 632"/>
                  <a:gd name="T28" fmla="*/ 70 w 632"/>
                  <a:gd name="T29" fmla="*/ 0 h 632"/>
                  <a:gd name="T30" fmla="*/ 123 w 632"/>
                  <a:gd name="T31" fmla="*/ 2 h 632"/>
                  <a:gd name="T32" fmla="*/ 176 w 632"/>
                  <a:gd name="T33" fmla="*/ 10 h 632"/>
                  <a:gd name="T34" fmla="*/ 227 w 632"/>
                  <a:gd name="T35" fmla="*/ 22 h 632"/>
                  <a:gd name="T36" fmla="*/ 277 w 632"/>
                  <a:gd name="T37" fmla="*/ 40 h 632"/>
                  <a:gd name="T38" fmla="*/ 325 w 632"/>
                  <a:gd name="T39" fmla="*/ 61 h 632"/>
                  <a:gd name="T40" fmla="*/ 371 w 632"/>
                  <a:gd name="T41" fmla="*/ 87 h 632"/>
                  <a:gd name="T42" fmla="*/ 413 w 632"/>
                  <a:gd name="T43" fmla="*/ 117 h 632"/>
                  <a:gd name="T44" fmla="*/ 454 w 632"/>
                  <a:gd name="T45" fmla="*/ 151 h 632"/>
                  <a:gd name="T46" fmla="*/ 491 w 632"/>
                  <a:gd name="T47" fmla="*/ 190 h 632"/>
                  <a:gd name="T48" fmla="*/ 523 w 632"/>
                  <a:gd name="T49" fmla="*/ 230 h 632"/>
                  <a:gd name="T50" fmla="*/ 552 w 632"/>
                  <a:gd name="T51" fmla="*/ 273 h 632"/>
                  <a:gd name="T52" fmla="*/ 575 w 632"/>
                  <a:gd name="T53" fmla="*/ 317 h 632"/>
                  <a:gd name="T54" fmla="*/ 595 w 632"/>
                  <a:gd name="T55" fmla="*/ 363 h 632"/>
                  <a:gd name="T56" fmla="*/ 611 w 632"/>
                  <a:gd name="T57" fmla="*/ 412 h 632"/>
                  <a:gd name="T58" fmla="*/ 623 w 632"/>
                  <a:gd name="T59" fmla="*/ 461 h 632"/>
                  <a:gd name="T60" fmla="*/ 629 w 632"/>
                  <a:gd name="T61" fmla="*/ 511 h 632"/>
                  <a:gd name="T62" fmla="*/ 632 w 632"/>
                  <a:gd name="T63" fmla="*/ 562 h 632"/>
                  <a:gd name="T64" fmla="*/ 629 w 632"/>
                  <a:gd name="T65" fmla="*/ 581 h 632"/>
                  <a:gd name="T66" fmla="*/ 622 w 632"/>
                  <a:gd name="T67" fmla="*/ 598 h 632"/>
                  <a:gd name="T68" fmla="*/ 611 w 632"/>
                  <a:gd name="T69" fmla="*/ 612 h 632"/>
                  <a:gd name="T70" fmla="*/ 598 w 632"/>
                  <a:gd name="T71" fmla="*/ 623 h 632"/>
                  <a:gd name="T72" fmla="*/ 580 w 632"/>
                  <a:gd name="T73" fmla="*/ 630 h 632"/>
                  <a:gd name="T74" fmla="*/ 561 w 632"/>
                  <a:gd name="T75" fmla="*/ 632 h 632"/>
                  <a:gd name="T76" fmla="*/ 70 w 632"/>
                  <a:gd name="T77" fmla="*/ 632 h 632"/>
                  <a:gd name="T78" fmla="*/ 52 w 632"/>
                  <a:gd name="T79" fmla="*/ 630 h 632"/>
                  <a:gd name="T80" fmla="*/ 35 w 632"/>
                  <a:gd name="T81" fmla="*/ 623 h 632"/>
                  <a:gd name="T82" fmla="*/ 21 w 632"/>
                  <a:gd name="T83" fmla="*/ 612 h 632"/>
                  <a:gd name="T84" fmla="*/ 9 w 632"/>
                  <a:gd name="T85" fmla="*/ 598 h 632"/>
                  <a:gd name="T86" fmla="*/ 3 w 632"/>
                  <a:gd name="T87" fmla="*/ 581 h 632"/>
                  <a:gd name="T88" fmla="*/ 0 w 632"/>
                  <a:gd name="T89" fmla="*/ 562 h 632"/>
                  <a:gd name="T90" fmla="*/ 0 w 632"/>
                  <a:gd name="T91" fmla="*/ 70 h 632"/>
                  <a:gd name="T92" fmla="*/ 3 w 632"/>
                  <a:gd name="T93" fmla="*/ 51 h 632"/>
                  <a:gd name="T94" fmla="*/ 9 w 632"/>
                  <a:gd name="T95" fmla="*/ 34 h 632"/>
                  <a:gd name="T96" fmla="*/ 20 w 632"/>
                  <a:gd name="T97" fmla="*/ 20 h 632"/>
                  <a:gd name="T98" fmla="*/ 35 w 632"/>
                  <a:gd name="T99" fmla="*/ 10 h 632"/>
                  <a:gd name="T100" fmla="*/ 52 w 632"/>
                  <a:gd name="T101" fmla="*/ 2 h 632"/>
                  <a:gd name="T102" fmla="*/ 70 w 632"/>
                  <a:gd name="T10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32">
                    <a:moveTo>
                      <a:pt x="140" y="147"/>
                    </a:moveTo>
                    <a:lnTo>
                      <a:pt x="140" y="492"/>
                    </a:lnTo>
                    <a:lnTo>
                      <a:pt x="487" y="492"/>
                    </a:lnTo>
                    <a:lnTo>
                      <a:pt x="476" y="447"/>
                    </a:lnTo>
                    <a:lnTo>
                      <a:pt x="460" y="402"/>
                    </a:lnTo>
                    <a:lnTo>
                      <a:pt x="440" y="361"/>
                    </a:lnTo>
                    <a:lnTo>
                      <a:pt x="416" y="320"/>
                    </a:lnTo>
                    <a:lnTo>
                      <a:pt x="387" y="283"/>
                    </a:lnTo>
                    <a:lnTo>
                      <a:pt x="352" y="249"/>
                    </a:lnTo>
                    <a:lnTo>
                      <a:pt x="314" y="219"/>
                    </a:lnTo>
                    <a:lnTo>
                      <a:pt x="274" y="194"/>
                    </a:lnTo>
                    <a:lnTo>
                      <a:pt x="232" y="174"/>
                    </a:lnTo>
                    <a:lnTo>
                      <a:pt x="187" y="158"/>
                    </a:lnTo>
                    <a:lnTo>
                      <a:pt x="140" y="147"/>
                    </a:lnTo>
                    <a:close/>
                    <a:moveTo>
                      <a:pt x="70" y="0"/>
                    </a:moveTo>
                    <a:lnTo>
                      <a:pt x="123" y="2"/>
                    </a:lnTo>
                    <a:lnTo>
                      <a:pt x="176" y="10"/>
                    </a:lnTo>
                    <a:lnTo>
                      <a:pt x="227" y="22"/>
                    </a:lnTo>
                    <a:lnTo>
                      <a:pt x="277" y="40"/>
                    </a:lnTo>
                    <a:lnTo>
                      <a:pt x="325" y="61"/>
                    </a:lnTo>
                    <a:lnTo>
                      <a:pt x="371" y="87"/>
                    </a:lnTo>
                    <a:lnTo>
                      <a:pt x="413" y="117"/>
                    </a:lnTo>
                    <a:lnTo>
                      <a:pt x="454" y="151"/>
                    </a:lnTo>
                    <a:lnTo>
                      <a:pt x="491" y="190"/>
                    </a:lnTo>
                    <a:lnTo>
                      <a:pt x="523" y="230"/>
                    </a:lnTo>
                    <a:lnTo>
                      <a:pt x="552" y="273"/>
                    </a:lnTo>
                    <a:lnTo>
                      <a:pt x="575" y="317"/>
                    </a:lnTo>
                    <a:lnTo>
                      <a:pt x="595" y="363"/>
                    </a:lnTo>
                    <a:lnTo>
                      <a:pt x="611" y="412"/>
                    </a:lnTo>
                    <a:lnTo>
                      <a:pt x="623" y="461"/>
                    </a:lnTo>
                    <a:lnTo>
                      <a:pt x="629" y="511"/>
                    </a:lnTo>
                    <a:lnTo>
                      <a:pt x="632" y="562"/>
                    </a:lnTo>
                    <a:lnTo>
                      <a:pt x="629" y="581"/>
                    </a:lnTo>
                    <a:lnTo>
                      <a:pt x="622" y="598"/>
                    </a:lnTo>
                    <a:lnTo>
                      <a:pt x="611" y="612"/>
                    </a:lnTo>
                    <a:lnTo>
                      <a:pt x="598" y="623"/>
                    </a:lnTo>
                    <a:lnTo>
                      <a:pt x="580" y="630"/>
                    </a:lnTo>
                    <a:lnTo>
                      <a:pt x="561" y="632"/>
                    </a:lnTo>
                    <a:lnTo>
                      <a:pt x="70" y="632"/>
                    </a:lnTo>
                    <a:lnTo>
                      <a:pt x="52" y="630"/>
                    </a:lnTo>
                    <a:lnTo>
                      <a:pt x="35" y="623"/>
                    </a:lnTo>
                    <a:lnTo>
                      <a:pt x="21" y="612"/>
                    </a:lnTo>
                    <a:lnTo>
                      <a:pt x="9" y="598"/>
                    </a:lnTo>
                    <a:lnTo>
                      <a:pt x="3" y="581"/>
                    </a:lnTo>
                    <a:lnTo>
                      <a:pt x="0" y="562"/>
                    </a:lnTo>
                    <a:lnTo>
                      <a:pt x="0" y="70"/>
                    </a:lnTo>
                    <a:lnTo>
                      <a:pt x="3" y="51"/>
                    </a:lnTo>
                    <a:lnTo>
                      <a:pt x="9" y="34"/>
                    </a:lnTo>
                    <a:lnTo>
                      <a:pt x="20" y="20"/>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Freeform 96">
                <a:extLst>
                  <a:ext uri="{FF2B5EF4-FFF2-40B4-BE49-F238E27FC236}">
                    <a16:creationId xmlns:a16="http://schemas.microsoft.com/office/drawing/2014/main" id="{A8D9B1F7-8B4B-3F80-22FA-96933DF6ED99}"/>
                  </a:ext>
                </a:extLst>
              </p:cNvPr>
              <p:cNvSpPr>
                <a:spLocks noEditPoints="1"/>
              </p:cNvSpPr>
              <p:nvPr/>
            </p:nvSpPr>
            <p:spPr bwMode="auto">
              <a:xfrm>
                <a:off x="996950" y="2192338"/>
                <a:ext cx="220663" cy="220663"/>
              </a:xfrm>
              <a:custGeom>
                <a:avLst/>
                <a:gdLst>
                  <a:gd name="T0" fmla="*/ 569 w 1395"/>
                  <a:gd name="T1" fmla="*/ 156 h 1394"/>
                  <a:gd name="T2" fmla="*/ 461 w 1395"/>
                  <a:gd name="T3" fmla="*/ 194 h 1394"/>
                  <a:gd name="T4" fmla="*/ 364 w 1395"/>
                  <a:gd name="T5" fmla="*/ 252 h 1394"/>
                  <a:gd name="T6" fmla="*/ 281 w 1395"/>
                  <a:gd name="T7" fmla="*/ 328 h 1394"/>
                  <a:gd name="T8" fmla="*/ 215 w 1395"/>
                  <a:gd name="T9" fmla="*/ 419 h 1394"/>
                  <a:gd name="T10" fmla="*/ 168 w 1395"/>
                  <a:gd name="T11" fmla="*/ 524 h 1394"/>
                  <a:gd name="T12" fmla="*/ 144 w 1395"/>
                  <a:gd name="T13" fmla="*/ 638 h 1394"/>
                  <a:gd name="T14" fmla="*/ 144 w 1395"/>
                  <a:gd name="T15" fmla="*/ 758 h 1394"/>
                  <a:gd name="T16" fmla="*/ 169 w 1395"/>
                  <a:gd name="T17" fmla="*/ 873 h 1394"/>
                  <a:gd name="T18" fmla="*/ 217 w 1395"/>
                  <a:gd name="T19" fmla="*/ 978 h 1394"/>
                  <a:gd name="T20" fmla="*/ 284 w 1395"/>
                  <a:gd name="T21" fmla="*/ 1069 h 1394"/>
                  <a:gd name="T22" fmla="*/ 369 w 1395"/>
                  <a:gd name="T23" fmla="*/ 1146 h 1394"/>
                  <a:gd name="T24" fmla="*/ 468 w 1395"/>
                  <a:gd name="T25" fmla="*/ 1205 h 1394"/>
                  <a:gd name="T26" fmla="*/ 578 w 1395"/>
                  <a:gd name="T27" fmla="*/ 1241 h 1394"/>
                  <a:gd name="T28" fmla="*/ 697 w 1395"/>
                  <a:gd name="T29" fmla="*/ 1254 h 1394"/>
                  <a:gd name="T30" fmla="*/ 815 w 1395"/>
                  <a:gd name="T31" fmla="*/ 1242 h 1394"/>
                  <a:gd name="T32" fmla="*/ 925 w 1395"/>
                  <a:gd name="T33" fmla="*/ 1206 h 1394"/>
                  <a:gd name="T34" fmla="*/ 1023 w 1395"/>
                  <a:gd name="T35" fmla="*/ 1148 h 1394"/>
                  <a:gd name="T36" fmla="*/ 1107 w 1395"/>
                  <a:gd name="T37" fmla="*/ 1074 h 1394"/>
                  <a:gd name="T38" fmla="*/ 1175 w 1395"/>
                  <a:gd name="T39" fmla="*/ 983 h 1394"/>
                  <a:gd name="T40" fmla="*/ 1223 w 1395"/>
                  <a:gd name="T41" fmla="*/ 880 h 1394"/>
                  <a:gd name="T42" fmla="*/ 1249 w 1395"/>
                  <a:gd name="T43" fmla="*/ 767 h 1394"/>
                  <a:gd name="T44" fmla="*/ 679 w 1395"/>
                  <a:gd name="T45" fmla="*/ 765 h 1394"/>
                  <a:gd name="T46" fmla="*/ 648 w 1395"/>
                  <a:gd name="T47" fmla="*/ 747 h 1394"/>
                  <a:gd name="T48" fmla="*/ 630 w 1395"/>
                  <a:gd name="T49" fmla="*/ 716 h 1394"/>
                  <a:gd name="T50" fmla="*/ 628 w 1395"/>
                  <a:gd name="T51" fmla="*/ 145 h 1394"/>
                  <a:gd name="T52" fmla="*/ 716 w 1395"/>
                  <a:gd name="T53" fmla="*/ 2 h 1394"/>
                  <a:gd name="T54" fmla="*/ 747 w 1395"/>
                  <a:gd name="T55" fmla="*/ 20 h 1394"/>
                  <a:gd name="T56" fmla="*/ 765 w 1395"/>
                  <a:gd name="T57" fmla="*/ 51 h 1394"/>
                  <a:gd name="T58" fmla="*/ 768 w 1395"/>
                  <a:gd name="T59" fmla="*/ 627 h 1394"/>
                  <a:gd name="T60" fmla="*/ 1343 w 1395"/>
                  <a:gd name="T61" fmla="*/ 629 h 1394"/>
                  <a:gd name="T62" fmla="*/ 1375 w 1395"/>
                  <a:gd name="T63" fmla="*/ 647 h 1394"/>
                  <a:gd name="T64" fmla="*/ 1392 w 1395"/>
                  <a:gd name="T65" fmla="*/ 678 h 1394"/>
                  <a:gd name="T66" fmla="*/ 1392 w 1395"/>
                  <a:gd name="T67" fmla="*/ 764 h 1394"/>
                  <a:gd name="T68" fmla="*/ 1367 w 1395"/>
                  <a:gd name="T69" fmla="*/ 893 h 1394"/>
                  <a:gd name="T70" fmla="*/ 1320 w 1395"/>
                  <a:gd name="T71" fmla="*/ 1012 h 1394"/>
                  <a:gd name="T72" fmla="*/ 1252 w 1395"/>
                  <a:gd name="T73" fmla="*/ 1118 h 1394"/>
                  <a:gd name="T74" fmla="*/ 1167 w 1395"/>
                  <a:gd name="T75" fmla="*/ 1212 h 1394"/>
                  <a:gd name="T76" fmla="*/ 1067 w 1395"/>
                  <a:gd name="T77" fmla="*/ 1288 h 1394"/>
                  <a:gd name="T78" fmla="*/ 953 w 1395"/>
                  <a:gd name="T79" fmla="*/ 1345 h 1394"/>
                  <a:gd name="T80" fmla="*/ 830 w 1395"/>
                  <a:gd name="T81" fmla="*/ 1381 h 1394"/>
                  <a:gd name="T82" fmla="*/ 697 w 1395"/>
                  <a:gd name="T83" fmla="*/ 1394 h 1394"/>
                  <a:gd name="T84" fmla="*/ 565 w 1395"/>
                  <a:gd name="T85" fmla="*/ 1381 h 1394"/>
                  <a:gd name="T86" fmla="*/ 442 w 1395"/>
                  <a:gd name="T87" fmla="*/ 1345 h 1394"/>
                  <a:gd name="T88" fmla="*/ 328 w 1395"/>
                  <a:gd name="T89" fmla="*/ 1288 h 1394"/>
                  <a:gd name="T90" fmla="*/ 228 w 1395"/>
                  <a:gd name="T91" fmla="*/ 1212 h 1394"/>
                  <a:gd name="T92" fmla="*/ 143 w 1395"/>
                  <a:gd name="T93" fmla="*/ 1118 h 1394"/>
                  <a:gd name="T94" fmla="*/ 76 w 1395"/>
                  <a:gd name="T95" fmla="*/ 1012 h 1394"/>
                  <a:gd name="T96" fmla="*/ 28 w 1395"/>
                  <a:gd name="T97" fmla="*/ 893 h 1394"/>
                  <a:gd name="T98" fmla="*/ 3 w 1395"/>
                  <a:gd name="T99" fmla="*/ 764 h 1394"/>
                  <a:gd name="T100" fmla="*/ 3 w 1395"/>
                  <a:gd name="T101" fmla="*/ 630 h 1394"/>
                  <a:gd name="T102" fmla="*/ 28 w 1395"/>
                  <a:gd name="T103" fmla="*/ 501 h 1394"/>
                  <a:gd name="T104" fmla="*/ 76 w 1395"/>
                  <a:gd name="T105" fmla="*/ 382 h 1394"/>
                  <a:gd name="T106" fmla="*/ 143 w 1395"/>
                  <a:gd name="T107" fmla="*/ 276 h 1394"/>
                  <a:gd name="T108" fmla="*/ 228 w 1395"/>
                  <a:gd name="T109" fmla="*/ 182 h 1394"/>
                  <a:gd name="T110" fmla="*/ 328 w 1395"/>
                  <a:gd name="T111" fmla="*/ 107 h 1394"/>
                  <a:gd name="T112" fmla="*/ 442 w 1395"/>
                  <a:gd name="T113" fmla="*/ 49 h 1394"/>
                  <a:gd name="T114" fmla="*/ 565 w 1395"/>
                  <a:gd name="T115" fmla="*/ 12 h 1394"/>
                  <a:gd name="T116" fmla="*/ 697 w 1395"/>
                  <a:gd name="T117"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5" h="1394">
                    <a:moveTo>
                      <a:pt x="628" y="145"/>
                    </a:moveTo>
                    <a:lnTo>
                      <a:pt x="569" y="156"/>
                    </a:lnTo>
                    <a:lnTo>
                      <a:pt x="514" y="172"/>
                    </a:lnTo>
                    <a:lnTo>
                      <a:pt x="461" y="194"/>
                    </a:lnTo>
                    <a:lnTo>
                      <a:pt x="411" y="220"/>
                    </a:lnTo>
                    <a:lnTo>
                      <a:pt x="364" y="252"/>
                    </a:lnTo>
                    <a:lnTo>
                      <a:pt x="320" y="287"/>
                    </a:lnTo>
                    <a:lnTo>
                      <a:pt x="281" y="328"/>
                    </a:lnTo>
                    <a:lnTo>
                      <a:pt x="246" y="372"/>
                    </a:lnTo>
                    <a:lnTo>
                      <a:pt x="215" y="419"/>
                    </a:lnTo>
                    <a:lnTo>
                      <a:pt x="190" y="470"/>
                    </a:lnTo>
                    <a:lnTo>
                      <a:pt x="168" y="524"/>
                    </a:lnTo>
                    <a:lnTo>
                      <a:pt x="153" y="579"/>
                    </a:lnTo>
                    <a:lnTo>
                      <a:pt x="144" y="638"/>
                    </a:lnTo>
                    <a:lnTo>
                      <a:pt x="141" y="697"/>
                    </a:lnTo>
                    <a:lnTo>
                      <a:pt x="144" y="758"/>
                    </a:lnTo>
                    <a:lnTo>
                      <a:pt x="153" y="816"/>
                    </a:lnTo>
                    <a:lnTo>
                      <a:pt x="169" y="873"/>
                    </a:lnTo>
                    <a:lnTo>
                      <a:pt x="191" y="927"/>
                    </a:lnTo>
                    <a:lnTo>
                      <a:pt x="217" y="978"/>
                    </a:lnTo>
                    <a:lnTo>
                      <a:pt x="248" y="1026"/>
                    </a:lnTo>
                    <a:lnTo>
                      <a:pt x="284" y="1069"/>
                    </a:lnTo>
                    <a:lnTo>
                      <a:pt x="325" y="1110"/>
                    </a:lnTo>
                    <a:lnTo>
                      <a:pt x="369" y="1146"/>
                    </a:lnTo>
                    <a:lnTo>
                      <a:pt x="417" y="1178"/>
                    </a:lnTo>
                    <a:lnTo>
                      <a:pt x="468" y="1205"/>
                    </a:lnTo>
                    <a:lnTo>
                      <a:pt x="522" y="1226"/>
                    </a:lnTo>
                    <a:lnTo>
                      <a:pt x="578" y="1241"/>
                    </a:lnTo>
                    <a:lnTo>
                      <a:pt x="638" y="1250"/>
                    </a:lnTo>
                    <a:lnTo>
                      <a:pt x="697" y="1254"/>
                    </a:lnTo>
                    <a:lnTo>
                      <a:pt x="758" y="1250"/>
                    </a:lnTo>
                    <a:lnTo>
                      <a:pt x="815" y="1242"/>
                    </a:lnTo>
                    <a:lnTo>
                      <a:pt x="872" y="1226"/>
                    </a:lnTo>
                    <a:lnTo>
                      <a:pt x="925" y="1206"/>
                    </a:lnTo>
                    <a:lnTo>
                      <a:pt x="975" y="1179"/>
                    </a:lnTo>
                    <a:lnTo>
                      <a:pt x="1023" y="1148"/>
                    </a:lnTo>
                    <a:lnTo>
                      <a:pt x="1066" y="1113"/>
                    </a:lnTo>
                    <a:lnTo>
                      <a:pt x="1107" y="1074"/>
                    </a:lnTo>
                    <a:lnTo>
                      <a:pt x="1143" y="1030"/>
                    </a:lnTo>
                    <a:lnTo>
                      <a:pt x="1175" y="983"/>
                    </a:lnTo>
                    <a:lnTo>
                      <a:pt x="1201" y="933"/>
                    </a:lnTo>
                    <a:lnTo>
                      <a:pt x="1223" y="880"/>
                    </a:lnTo>
                    <a:lnTo>
                      <a:pt x="1239" y="825"/>
                    </a:lnTo>
                    <a:lnTo>
                      <a:pt x="1249" y="767"/>
                    </a:lnTo>
                    <a:lnTo>
                      <a:pt x="697" y="767"/>
                    </a:lnTo>
                    <a:lnTo>
                      <a:pt x="679" y="765"/>
                    </a:lnTo>
                    <a:lnTo>
                      <a:pt x="662" y="758"/>
                    </a:lnTo>
                    <a:lnTo>
                      <a:pt x="648" y="747"/>
                    </a:lnTo>
                    <a:lnTo>
                      <a:pt x="636" y="732"/>
                    </a:lnTo>
                    <a:lnTo>
                      <a:pt x="630" y="716"/>
                    </a:lnTo>
                    <a:lnTo>
                      <a:pt x="628" y="697"/>
                    </a:lnTo>
                    <a:lnTo>
                      <a:pt x="628" y="145"/>
                    </a:lnTo>
                    <a:close/>
                    <a:moveTo>
                      <a:pt x="697" y="0"/>
                    </a:moveTo>
                    <a:lnTo>
                      <a:pt x="716" y="2"/>
                    </a:lnTo>
                    <a:lnTo>
                      <a:pt x="733" y="10"/>
                    </a:lnTo>
                    <a:lnTo>
                      <a:pt x="747" y="20"/>
                    </a:lnTo>
                    <a:lnTo>
                      <a:pt x="759" y="34"/>
                    </a:lnTo>
                    <a:lnTo>
                      <a:pt x="765" y="51"/>
                    </a:lnTo>
                    <a:lnTo>
                      <a:pt x="768" y="70"/>
                    </a:lnTo>
                    <a:lnTo>
                      <a:pt x="768" y="627"/>
                    </a:lnTo>
                    <a:lnTo>
                      <a:pt x="1325" y="627"/>
                    </a:lnTo>
                    <a:lnTo>
                      <a:pt x="1343" y="629"/>
                    </a:lnTo>
                    <a:lnTo>
                      <a:pt x="1360" y="636"/>
                    </a:lnTo>
                    <a:lnTo>
                      <a:pt x="1375" y="647"/>
                    </a:lnTo>
                    <a:lnTo>
                      <a:pt x="1385" y="662"/>
                    </a:lnTo>
                    <a:lnTo>
                      <a:pt x="1392" y="678"/>
                    </a:lnTo>
                    <a:lnTo>
                      <a:pt x="1395" y="697"/>
                    </a:lnTo>
                    <a:lnTo>
                      <a:pt x="1392" y="764"/>
                    </a:lnTo>
                    <a:lnTo>
                      <a:pt x="1382" y="829"/>
                    </a:lnTo>
                    <a:lnTo>
                      <a:pt x="1367" y="893"/>
                    </a:lnTo>
                    <a:lnTo>
                      <a:pt x="1346" y="954"/>
                    </a:lnTo>
                    <a:lnTo>
                      <a:pt x="1320" y="1012"/>
                    </a:lnTo>
                    <a:lnTo>
                      <a:pt x="1289" y="1066"/>
                    </a:lnTo>
                    <a:lnTo>
                      <a:pt x="1252" y="1118"/>
                    </a:lnTo>
                    <a:lnTo>
                      <a:pt x="1212" y="1167"/>
                    </a:lnTo>
                    <a:lnTo>
                      <a:pt x="1167" y="1212"/>
                    </a:lnTo>
                    <a:lnTo>
                      <a:pt x="1119" y="1252"/>
                    </a:lnTo>
                    <a:lnTo>
                      <a:pt x="1067" y="1288"/>
                    </a:lnTo>
                    <a:lnTo>
                      <a:pt x="1012" y="1320"/>
                    </a:lnTo>
                    <a:lnTo>
                      <a:pt x="953" y="1345"/>
                    </a:lnTo>
                    <a:lnTo>
                      <a:pt x="893" y="1366"/>
                    </a:lnTo>
                    <a:lnTo>
                      <a:pt x="830" y="1381"/>
                    </a:lnTo>
                    <a:lnTo>
                      <a:pt x="765" y="1391"/>
                    </a:lnTo>
                    <a:lnTo>
                      <a:pt x="697" y="1394"/>
                    </a:lnTo>
                    <a:lnTo>
                      <a:pt x="630" y="1391"/>
                    </a:lnTo>
                    <a:lnTo>
                      <a:pt x="565" y="1381"/>
                    </a:lnTo>
                    <a:lnTo>
                      <a:pt x="502" y="1366"/>
                    </a:lnTo>
                    <a:lnTo>
                      <a:pt x="442" y="1345"/>
                    </a:lnTo>
                    <a:lnTo>
                      <a:pt x="383" y="1320"/>
                    </a:lnTo>
                    <a:lnTo>
                      <a:pt x="328" y="1288"/>
                    </a:lnTo>
                    <a:lnTo>
                      <a:pt x="276" y="1252"/>
                    </a:lnTo>
                    <a:lnTo>
                      <a:pt x="228" y="1212"/>
                    </a:lnTo>
                    <a:lnTo>
                      <a:pt x="183" y="1167"/>
                    </a:lnTo>
                    <a:lnTo>
                      <a:pt x="143" y="1118"/>
                    </a:lnTo>
                    <a:lnTo>
                      <a:pt x="107" y="1066"/>
                    </a:lnTo>
                    <a:lnTo>
                      <a:pt x="76" y="1012"/>
                    </a:lnTo>
                    <a:lnTo>
                      <a:pt x="49" y="954"/>
                    </a:lnTo>
                    <a:lnTo>
                      <a:pt x="28" y="893"/>
                    </a:lnTo>
                    <a:lnTo>
                      <a:pt x="13" y="829"/>
                    </a:lnTo>
                    <a:lnTo>
                      <a:pt x="3" y="764"/>
                    </a:lnTo>
                    <a:lnTo>
                      <a:pt x="0" y="697"/>
                    </a:lnTo>
                    <a:lnTo>
                      <a:pt x="3" y="630"/>
                    </a:lnTo>
                    <a:lnTo>
                      <a:pt x="13" y="565"/>
                    </a:lnTo>
                    <a:lnTo>
                      <a:pt x="28" y="501"/>
                    </a:lnTo>
                    <a:lnTo>
                      <a:pt x="49" y="441"/>
                    </a:lnTo>
                    <a:lnTo>
                      <a:pt x="76" y="382"/>
                    </a:lnTo>
                    <a:lnTo>
                      <a:pt x="107" y="328"/>
                    </a:lnTo>
                    <a:lnTo>
                      <a:pt x="143" y="276"/>
                    </a:lnTo>
                    <a:lnTo>
                      <a:pt x="183" y="227"/>
                    </a:lnTo>
                    <a:lnTo>
                      <a:pt x="228" y="182"/>
                    </a:lnTo>
                    <a:lnTo>
                      <a:pt x="276" y="142"/>
                    </a:lnTo>
                    <a:lnTo>
                      <a:pt x="328" y="107"/>
                    </a:lnTo>
                    <a:lnTo>
                      <a:pt x="383" y="75"/>
                    </a:lnTo>
                    <a:lnTo>
                      <a:pt x="442" y="49"/>
                    </a:lnTo>
                    <a:lnTo>
                      <a:pt x="502" y="28"/>
                    </a:lnTo>
                    <a:lnTo>
                      <a:pt x="565" y="12"/>
                    </a:lnTo>
                    <a:lnTo>
                      <a:pt x="630" y="3"/>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AD3E589F-B0C1-7C16-FB42-38D9288C8922}"/>
                </a:ext>
              </a:extLst>
            </p:cNvPr>
            <p:cNvGrpSpPr/>
            <p:nvPr/>
          </p:nvGrpSpPr>
          <p:grpSpPr>
            <a:xfrm>
              <a:off x="7710308" y="1938538"/>
              <a:ext cx="516871" cy="591925"/>
              <a:chOff x="9990138" y="2690813"/>
              <a:chExt cx="481013" cy="550863"/>
            </a:xfrm>
            <a:solidFill>
              <a:schemeClr val="bg1"/>
            </a:solidFill>
          </p:grpSpPr>
          <p:sp>
            <p:nvSpPr>
              <p:cNvPr id="14" name="Freeform 107">
                <a:extLst>
                  <a:ext uri="{FF2B5EF4-FFF2-40B4-BE49-F238E27FC236}">
                    <a16:creationId xmlns:a16="http://schemas.microsoft.com/office/drawing/2014/main" id="{6C81940A-E06F-1530-EC4C-E9F0CC7DD9C5}"/>
                  </a:ext>
                </a:extLst>
              </p:cNvPr>
              <p:cNvSpPr>
                <a:spLocks/>
              </p:cNvSpPr>
              <p:nvPr/>
            </p:nvSpPr>
            <p:spPr bwMode="auto">
              <a:xfrm>
                <a:off x="10121901" y="3182938"/>
                <a:ext cx="219075" cy="58738"/>
              </a:xfrm>
              <a:custGeom>
                <a:avLst/>
                <a:gdLst>
                  <a:gd name="T0" fmla="*/ 689 w 1378"/>
                  <a:gd name="T1" fmla="*/ 0 h 371"/>
                  <a:gd name="T2" fmla="*/ 708 w 1378"/>
                  <a:gd name="T3" fmla="*/ 2 h 371"/>
                  <a:gd name="T4" fmla="*/ 724 w 1378"/>
                  <a:gd name="T5" fmla="*/ 10 h 371"/>
                  <a:gd name="T6" fmla="*/ 739 w 1378"/>
                  <a:gd name="T7" fmla="*/ 20 h 371"/>
                  <a:gd name="T8" fmla="*/ 749 w 1378"/>
                  <a:gd name="T9" fmla="*/ 35 h 371"/>
                  <a:gd name="T10" fmla="*/ 757 w 1378"/>
                  <a:gd name="T11" fmla="*/ 51 h 371"/>
                  <a:gd name="T12" fmla="*/ 759 w 1378"/>
                  <a:gd name="T13" fmla="*/ 70 h 371"/>
                  <a:gd name="T14" fmla="*/ 759 w 1378"/>
                  <a:gd name="T15" fmla="*/ 230 h 371"/>
                  <a:gd name="T16" fmla="*/ 1307 w 1378"/>
                  <a:gd name="T17" fmla="*/ 230 h 371"/>
                  <a:gd name="T18" fmla="*/ 1326 w 1378"/>
                  <a:gd name="T19" fmla="*/ 232 h 371"/>
                  <a:gd name="T20" fmla="*/ 1343 w 1378"/>
                  <a:gd name="T21" fmla="*/ 239 h 371"/>
                  <a:gd name="T22" fmla="*/ 1357 w 1378"/>
                  <a:gd name="T23" fmla="*/ 250 h 371"/>
                  <a:gd name="T24" fmla="*/ 1368 w 1378"/>
                  <a:gd name="T25" fmla="*/ 265 h 371"/>
                  <a:gd name="T26" fmla="*/ 1375 w 1378"/>
                  <a:gd name="T27" fmla="*/ 282 h 371"/>
                  <a:gd name="T28" fmla="*/ 1378 w 1378"/>
                  <a:gd name="T29" fmla="*/ 300 h 371"/>
                  <a:gd name="T30" fmla="*/ 1376 w 1378"/>
                  <a:gd name="T31" fmla="*/ 319 h 371"/>
                  <a:gd name="T32" fmla="*/ 1368 w 1378"/>
                  <a:gd name="T33" fmla="*/ 336 h 371"/>
                  <a:gd name="T34" fmla="*/ 1358 w 1378"/>
                  <a:gd name="T35" fmla="*/ 349 h 371"/>
                  <a:gd name="T36" fmla="*/ 1343 w 1378"/>
                  <a:gd name="T37" fmla="*/ 361 h 371"/>
                  <a:gd name="T38" fmla="*/ 1326 w 1378"/>
                  <a:gd name="T39" fmla="*/ 367 h 371"/>
                  <a:gd name="T40" fmla="*/ 1308 w 1378"/>
                  <a:gd name="T41" fmla="*/ 371 h 371"/>
                  <a:gd name="T42" fmla="*/ 71 w 1378"/>
                  <a:gd name="T43" fmla="*/ 371 h 371"/>
                  <a:gd name="T44" fmla="*/ 52 w 1378"/>
                  <a:gd name="T45" fmla="*/ 367 h 371"/>
                  <a:gd name="T46" fmla="*/ 35 w 1378"/>
                  <a:gd name="T47" fmla="*/ 361 h 371"/>
                  <a:gd name="T48" fmla="*/ 21 w 1378"/>
                  <a:gd name="T49" fmla="*/ 349 h 371"/>
                  <a:gd name="T50" fmla="*/ 9 w 1378"/>
                  <a:gd name="T51" fmla="*/ 336 h 371"/>
                  <a:gd name="T52" fmla="*/ 3 w 1378"/>
                  <a:gd name="T53" fmla="*/ 319 h 371"/>
                  <a:gd name="T54" fmla="*/ 0 w 1378"/>
                  <a:gd name="T55" fmla="*/ 300 h 371"/>
                  <a:gd name="T56" fmla="*/ 3 w 1378"/>
                  <a:gd name="T57" fmla="*/ 282 h 371"/>
                  <a:gd name="T58" fmla="*/ 9 w 1378"/>
                  <a:gd name="T59" fmla="*/ 265 h 371"/>
                  <a:gd name="T60" fmla="*/ 21 w 1378"/>
                  <a:gd name="T61" fmla="*/ 250 h 371"/>
                  <a:gd name="T62" fmla="*/ 35 w 1378"/>
                  <a:gd name="T63" fmla="*/ 239 h 371"/>
                  <a:gd name="T64" fmla="*/ 52 w 1378"/>
                  <a:gd name="T65" fmla="*/ 232 h 371"/>
                  <a:gd name="T66" fmla="*/ 71 w 1378"/>
                  <a:gd name="T67" fmla="*/ 230 h 371"/>
                  <a:gd name="T68" fmla="*/ 618 w 1378"/>
                  <a:gd name="T69" fmla="*/ 230 h 371"/>
                  <a:gd name="T70" fmla="*/ 618 w 1378"/>
                  <a:gd name="T71" fmla="*/ 70 h 371"/>
                  <a:gd name="T72" fmla="*/ 621 w 1378"/>
                  <a:gd name="T73" fmla="*/ 51 h 371"/>
                  <a:gd name="T74" fmla="*/ 627 w 1378"/>
                  <a:gd name="T75" fmla="*/ 35 h 371"/>
                  <a:gd name="T76" fmla="*/ 639 w 1378"/>
                  <a:gd name="T77" fmla="*/ 20 h 371"/>
                  <a:gd name="T78" fmla="*/ 653 w 1378"/>
                  <a:gd name="T79" fmla="*/ 10 h 371"/>
                  <a:gd name="T80" fmla="*/ 670 w 1378"/>
                  <a:gd name="T81" fmla="*/ 2 h 371"/>
                  <a:gd name="T82" fmla="*/ 689 w 1378"/>
                  <a:gd name="T8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8" h="371">
                    <a:moveTo>
                      <a:pt x="689" y="0"/>
                    </a:moveTo>
                    <a:lnTo>
                      <a:pt x="708" y="2"/>
                    </a:lnTo>
                    <a:lnTo>
                      <a:pt x="724" y="10"/>
                    </a:lnTo>
                    <a:lnTo>
                      <a:pt x="739" y="20"/>
                    </a:lnTo>
                    <a:lnTo>
                      <a:pt x="749" y="35"/>
                    </a:lnTo>
                    <a:lnTo>
                      <a:pt x="757" y="51"/>
                    </a:lnTo>
                    <a:lnTo>
                      <a:pt x="759" y="70"/>
                    </a:lnTo>
                    <a:lnTo>
                      <a:pt x="759" y="230"/>
                    </a:lnTo>
                    <a:lnTo>
                      <a:pt x="1307" y="230"/>
                    </a:lnTo>
                    <a:lnTo>
                      <a:pt x="1326" y="232"/>
                    </a:lnTo>
                    <a:lnTo>
                      <a:pt x="1343" y="239"/>
                    </a:lnTo>
                    <a:lnTo>
                      <a:pt x="1357" y="250"/>
                    </a:lnTo>
                    <a:lnTo>
                      <a:pt x="1368" y="265"/>
                    </a:lnTo>
                    <a:lnTo>
                      <a:pt x="1375" y="282"/>
                    </a:lnTo>
                    <a:lnTo>
                      <a:pt x="1378" y="300"/>
                    </a:lnTo>
                    <a:lnTo>
                      <a:pt x="1376" y="319"/>
                    </a:lnTo>
                    <a:lnTo>
                      <a:pt x="1368" y="336"/>
                    </a:lnTo>
                    <a:lnTo>
                      <a:pt x="1358" y="349"/>
                    </a:lnTo>
                    <a:lnTo>
                      <a:pt x="1343" y="361"/>
                    </a:lnTo>
                    <a:lnTo>
                      <a:pt x="1326" y="367"/>
                    </a:lnTo>
                    <a:lnTo>
                      <a:pt x="1308" y="371"/>
                    </a:lnTo>
                    <a:lnTo>
                      <a:pt x="71" y="371"/>
                    </a:lnTo>
                    <a:lnTo>
                      <a:pt x="52" y="367"/>
                    </a:lnTo>
                    <a:lnTo>
                      <a:pt x="35" y="361"/>
                    </a:lnTo>
                    <a:lnTo>
                      <a:pt x="21" y="349"/>
                    </a:lnTo>
                    <a:lnTo>
                      <a:pt x="9" y="336"/>
                    </a:lnTo>
                    <a:lnTo>
                      <a:pt x="3" y="319"/>
                    </a:lnTo>
                    <a:lnTo>
                      <a:pt x="0" y="300"/>
                    </a:lnTo>
                    <a:lnTo>
                      <a:pt x="3" y="282"/>
                    </a:lnTo>
                    <a:lnTo>
                      <a:pt x="9" y="265"/>
                    </a:lnTo>
                    <a:lnTo>
                      <a:pt x="21" y="250"/>
                    </a:lnTo>
                    <a:lnTo>
                      <a:pt x="35" y="239"/>
                    </a:lnTo>
                    <a:lnTo>
                      <a:pt x="52" y="232"/>
                    </a:lnTo>
                    <a:lnTo>
                      <a:pt x="71" y="230"/>
                    </a:lnTo>
                    <a:lnTo>
                      <a:pt x="618" y="230"/>
                    </a:lnTo>
                    <a:lnTo>
                      <a:pt x="618" y="70"/>
                    </a:lnTo>
                    <a:lnTo>
                      <a:pt x="621" y="51"/>
                    </a:lnTo>
                    <a:lnTo>
                      <a:pt x="627" y="35"/>
                    </a:lnTo>
                    <a:lnTo>
                      <a:pt x="639" y="20"/>
                    </a:lnTo>
                    <a:lnTo>
                      <a:pt x="653" y="10"/>
                    </a:lnTo>
                    <a:lnTo>
                      <a:pt x="670" y="2"/>
                    </a:lnTo>
                    <a:lnTo>
                      <a:pt x="6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Freeform 108">
                <a:extLst>
                  <a:ext uri="{FF2B5EF4-FFF2-40B4-BE49-F238E27FC236}">
                    <a16:creationId xmlns:a16="http://schemas.microsoft.com/office/drawing/2014/main" id="{B4F5A366-AAC8-1D27-20F5-10D3D5C9B021}"/>
                  </a:ext>
                </a:extLst>
              </p:cNvPr>
              <p:cNvSpPr>
                <a:spLocks noEditPoints="1"/>
              </p:cNvSpPr>
              <p:nvPr/>
            </p:nvSpPr>
            <p:spPr bwMode="auto">
              <a:xfrm>
                <a:off x="9990138" y="2809875"/>
                <a:ext cx="481013" cy="347663"/>
              </a:xfrm>
              <a:custGeom>
                <a:avLst/>
                <a:gdLst>
                  <a:gd name="T0" fmla="*/ 1388 w 3034"/>
                  <a:gd name="T1" fmla="*/ 1364 h 2187"/>
                  <a:gd name="T2" fmla="*/ 1263 w 3034"/>
                  <a:gd name="T3" fmla="*/ 1465 h 2187"/>
                  <a:gd name="T4" fmla="*/ 1808 w 3034"/>
                  <a:gd name="T5" fmla="*/ 1577 h 2187"/>
                  <a:gd name="T6" fmla="*/ 1732 w 3034"/>
                  <a:gd name="T7" fmla="*/ 1434 h 2187"/>
                  <a:gd name="T8" fmla="*/ 1594 w 3034"/>
                  <a:gd name="T9" fmla="*/ 1351 h 2187"/>
                  <a:gd name="T10" fmla="*/ 2873 w 3034"/>
                  <a:gd name="T11" fmla="*/ 0 h 2187"/>
                  <a:gd name="T12" fmla="*/ 2986 w 3034"/>
                  <a:gd name="T13" fmla="*/ 47 h 2187"/>
                  <a:gd name="T14" fmla="*/ 3034 w 3034"/>
                  <a:gd name="T15" fmla="*/ 160 h 2187"/>
                  <a:gd name="T16" fmla="*/ 3006 w 3034"/>
                  <a:gd name="T17" fmla="*/ 2117 h 2187"/>
                  <a:gd name="T18" fmla="*/ 2906 w 3034"/>
                  <a:gd name="T19" fmla="*/ 2184 h 2187"/>
                  <a:gd name="T20" fmla="*/ 98 w 3034"/>
                  <a:gd name="T21" fmla="*/ 2175 h 2187"/>
                  <a:gd name="T22" fmla="*/ 13 w 3034"/>
                  <a:gd name="T23" fmla="*/ 2089 h 2187"/>
                  <a:gd name="T24" fmla="*/ 2 w 3034"/>
                  <a:gd name="T25" fmla="*/ 1625 h 2187"/>
                  <a:gd name="T26" fmla="*/ 51 w 3034"/>
                  <a:gd name="T27" fmla="*/ 1576 h 2187"/>
                  <a:gd name="T28" fmla="*/ 645 w 3034"/>
                  <a:gd name="T29" fmla="*/ 1577 h 2187"/>
                  <a:gd name="T30" fmla="*/ 716 w 3034"/>
                  <a:gd name="T31" fmla="*/ 1411 h 2187"/>
                  <a:gd name="T32" fmla="*/ 851 w 3034"/>
                  <a:gd name="T33" fmla="*/ 1296 h 2187"/>
                  <a:gd name="T34" fmla="*/ 1030 w 3034"/>
                  <a:gd name="T35" fmla="*/ 1252 h 2187"/>
                  <a:gd name="T36" fmla="*/ 1090 w 3034"/>
                  <a:gd name="T37" fmla="*/ 1287 h 2187"/>
                  <a:gd name="T38" fmla="*/ 1090 w 3034"/>
                  <a:gd name="T39" fmla="*/ 1358 h 2187"/>
                  <a:gd name="T40" fmla="*/ 1030 w 3034"/>
                  <a:gd name="T41" fmla="*/ 1393 h 2187"/>
                  <a:gd name="T42" fmla="*/ 892 w 3034"/>
                  <a:gd name="T43" fmla="*/ 1434 h 2187"/>
                  <a:gd name="T44" fmla="*/ 801 w 3034"/>
                  <a:gd name="T45" fmla="*/ 1542 h 2187"/>
                  <a:gd name="T46" fmla="*/ 1096 w 3034"/>
                  <a:gd name="T47" fmla="*/ 1482 h 2187"/>
                  <a:gd name="T48" fmla="*/ 1200 w 3034"/>
                  <a:gd name="T49" fmla="*/ 1324 h 2187"/>
                  <a:gd name="T50" fmla="*/ 1362 w 3034"/>
                  <a:gd name="T51" fmla="*/ 1224 h 2187"/>
                  <a:gd name="T52" fmla="*/ 1432 w 3034"/>
                  <a:gd name="T53" fmla="*/ 1206 h 2187"/>
                  <a:gd name="T54" fmla="*/ 1519 w 3034"/>
                  <a:gd name="T55" fmla="*/ 1199 h 2187"/>
                  <a:gd name="T56" fmla="*/ 1695 w 3034"/>
                  <a:gd name="T57" fmla="*/ 1238 h 2187"/>
                  <a:gd name="T58" fmla="*/ 1849 w 3034"/>
                  <a:gd name="T59" fmla="*/ 1356 h 2187"/>
                  <a:gd name="T60" fmla="*/ 1940 w 3034"/>
                  <a:gd name="T61" fmla="*/ 1528 h 2187"/>
                  <a:gd name="T62" fmla="*/ 2201 w 3034"/>
                  <a:gd name="T63" fmla="*/ 1511 h 2187"/>
                  <a:gd name="T64" fmla="*/ 2096 w 3034"/>
                  <a:gd name="T65" fmla="*/ 1417 h 2187"/>
                  <a:gd name="T66" fmla="*/ 1970 w 3034"/>
                  <a:gd name="T67" fmla="*/ 1391 h 2187"/>
                  <a:gd name="T68" fmla="*/ 1920 w 3034"/>
                  <a:gd name="T69" fmla="*/ 1342 h 2187"/>
                  <a:gd name="T70" fmla="*/ 1938 w 3034"/>
                  <a:gd name="T71" fmla="*/ 1273 h 2187"/>
                  <a:gd name="T72" fmla="*/ 2035 w 3034"/>
                  <a:gd name="T73" fmla="*/ 1255 h 2187"/>
                  <a:gd name="T74" fmla="*/ 2206 w 3034"/>
                  <a:gd name="T75" fmla="*/ 1319 h 2187"/>
                  <a:gd name="T76" fmla="*/ 2328 w 3034"/>
                  <a:gd name="T77" fmla="*/ 1449 h 2187"/>
                  <a:gd name="T78" fmla="*/ 2674 w 3034"/>
                  <a:gd name="T79" fmla="*/ 1577 h 2187"/>
                  <a:gd name="T80" fmla="*/ 2734 w 3034"/>
                  <a:gd name="T81" fmla="*/ 1612 h 2187"/>
                  <a:gd name="T82" fmla="*/ 2734 w 3034"/>
                  <a:gd name="T83" fmla="*/ 1683 h 2187"/>
                  <a:gd name="T84" fmla="*/ 2674 w 3034"/>
                  <a:gd name="T85" fmla="*/ 1718 h 2187"/>
                  <a:gd name="T86" fmla="*/ 150 w 3034"/>
                  <a:gd name="T87" fmla="*/ 2045 h 2187"/>
                  <a:gd name="T88" fmla="*/ 2891 w 3034"/>
                  <a:gd name="T89" fmla="*/ 2037 h 2187"/>
                  <a:gd name="T90" fmla="*/ 2883 w 3034"/>
                  <a:gd name="T91" fmla="*/ 143 h 2187"/>
                  <a:gd name="T92" fmla="*/ 2078 w 3034"/>
                  <a:gd name="T93" fmla="*/ 131 h 2187"/>
                  <a:gd name="T94" fmla="*/ 2044 w 3034"/>
                  <a:gd name="T95" fmla="*/ 70 h 2187"/>
                  <a:gd name="T96" fmla="*/ 2078 w 3034"/>
                  <a:gd name="T97" fmla="*/ 9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34" h="2187">
                    <a:moveTo>
                      <a:pt x="1510" y="1339"/>
                    </a:moveTo>
                    <a:lnTo>
                      <a:pt x="1467" y="1342"/>
                    </a:lnTo>
                    <a:lnTo>
                      <a:pt x="1427" y="1351"/>
                    </a:lnTo>
                    <a:lnTo>
                      <a:pt x="1388" y="1364"/>
                    </a:lnTo>
                    <a:lnTo>
                      <a:pt x="1352" y="1383"/>
                    </a:lnTo>
                    <a:lnTo>
                      <a:pt x="1318" y="1407"/>
                    </a:lnTo>
                    <a:lnTo>
                      <a:pt x="1288" y="1434"/>
                    </a:lnTo>
                    <a:lnTo>
                      <a:pt x="1263" y="1465"/>
                    </a:lnTo>
                    <a:lnTo>
                      <a:pt x="1242" y="1500"/>
                    </a:lnTo>
                    <a:lnTo>
                      <a:pt x="1225" y="1537"/>
                    </a:lnTo>
                    <a:lnTo>
                      <a:pt x="1213" y="1577"/>
                    </a:lnTo>
                    <a:lnTo>
                      <a:pt x="1808" y="1577"/>
                    </a:lnTo>
                    <a:lnTo>
                      <a:pt x="1795" y="1537"/>
                    </a:lnTo>
                    <a:lnTo>
                      <a:pt x="1778" y="1500"/>
                    </a:lnTo>
                    <a:lnTo>
                      <a:pt x="1757" y="1465"/>
                    </a:lnTo>
                    <a:lnTo>
                      <a:pt x="1732" y="1434"/>
                    </a:lnTo>
                    <a:lnTo>
                      <a:pt x="1702" y="1407"/>
                    </a:lnTo>
                    <a:lnTo>
                      <a:pt x="1669" y="1383"/>
                    </a:lnTo>
                    <a:lnTo>
                      <a:pt x="1633" y="1364"/>
                    </a:lnTo>
                    <a:lnTo>
                      <a:pt x="1594" y="1351"/>
                    </a:lnTo>
                    <a:lnTo>
                      <a:pt x="1553" y="1342"/>
                    </a:lnTo>
                    <a:lnTo>
                      <a:pt x="1510" y="1339"/>
                    </a:lnTo>
                    <a:close/>
                    <a:moveTo>
                      <a:pt x="2114" y="0"/>
                    </a:moveTo>
                    <a:lnTo>
                      <a:pt x="2873" y="0"/>
                    </a:lnTo>
                    <a:lnTo>
                      <a:pt x="2906" y="3"/>
                    </a:lnTo>
                    <a:lnTo>
                      <a:pt x="2935" y="12"/>
                    </a:lnTo>
                    <a:lnTo>
                      <a:pt x="2963" y="27"/>
                    </a:lnTo>
                    <a:lnTo>
                      <a:pt x="2986" y="47"/>
                    </a:lnTo>
                    <a:lnTo>
                      <a:pt x="3006" y="71"/>
                    </a:lnTo>
                    <a:lnTo>
                      <a:pt x="3021" y="98"/>
                    </a:lnTo>
                    <a:lnTo>
                      <a:pt x="3030" y="128"/>
                    </a:lnTo>
                    <a:lnTo>
                      <a:pt x="3034" y="160"/>
                    </a:lnTo>
                    <a:lnTo>
                      <a:pt x="3034" y="2027"/>
                    </a:lnTo>
                    <a:lnTo>
                      <a:pt x="3030" y="2058"/>
                    </a:lnTo>
                    <a:lnTo>
                      <a:pt x="3021" y="2089"/>
                    </a:lnTo>
                    <a:lnTo>
                      <a:pt x="3006" y="2117"/>
                    </a:lnTo>
                    <a:lnTo>
                      <a:pt x="2986" y="2140"/>
                    </a:lnTo>
                    <a:lnTo>
                      <a:pt x="2963" y="2160"/>
                    </a:lnTo>
                    <a:lnTo>
                      <a:pt x="2935" y="2175"/>
                    </a:lnTo>
                    <a:lnTo>
                      <a:pt x="2906" y="2184"/>
                    </a:lnTo>
                    <a:lnTo>
                      <a:pt x="2873" y="2187"/>
                    </a:lnTo>
                    <a:lnTo>
                      <a:pt x="161" y="2187"/>
                    </a:lnTo>
                    <a:lnTo>
                      <a:pt x="128" y="2184"/>
                    </a:lnTo>
                    <a:lnTo>
                      <a:pt x="98" y="2175"/>
                    </a:lnTo>
                    <a:lnTo>
                      <a:pt x="71" y="2160"/>
                    </a:lnTo>
                    <a:lnTo>
                      <a:pt x="47" y="2140"/>
                    </a:lnTo>
                    <a:lnTo>
                      <a:pt x="28" y="2117"/>
                    </a:lnTo>
                    <a:lnTo>
                      <a:pt x="13" y="2089"/>
                    </a:lnTo>
                    <a:lnTo>
                      <a:pt x="3" y="2058"/>
                    </a:lnTo>
                    <a:lnTo>
                      <a:pt x="0" y="2027"/>
                    </a:lnTo>
                    <a:lnTo>
                      <a:pt x="0" y="1644"/>
                    </a:lnTo>
                    <a:lnTo>
                      <a:pt x="2" y="1625"/>
                    </a:lnTo>
                    <a:lnTo>
                      <a:pt x="10" y="1608"/>
                    </a:lnTo>
                    <a:lnTo>
                      <a:pt x="20" y="1594"/>
                    </a:lnTo>
                    <a:lnTo>
                      <a:pt x="34" y="1582"/>
                    </a:lnTo>
                    <a:lnTo>
                      <a:pt x="51" y="1576"/>
                    </a:lnTo>
                    <a:lnTo>
                      <a:pt x="70" y="1573"/>
                    </a:lnTo>
                    <a:lnTo>
                      <a:pt x="80" y="1574"/>
                    </a:lnTo>
                    <a:lnTo>
                      <a:pt x="91" y="1577"/>
                    </a:lnTo>
                    <a:lnTo>
                      <a:pt x="645" y="1577"/>
                    </a:lnTo>
                    <a:lnTo>
                      <a:pt x="655" y="1532"/>
                    </a:lnTo>
                    <a:lnTo>
                      <a:pt x="671" y="1489"/>
                    </a:lnTo>
                    <a:lnTo>
                      <a:pt x="691" y="1448"/>
                    </a:lnTo>
                    <a:lnTo>
                      <a:pt x="716" y="1411"/>
                    </a:lnTo>
                    <a:lnTo>
                      <a:pt x="744" y="1376"/>
                    </a:lnTo>
                    <a:lnTo>
                      <a:pt x="777" y="1345"/>
                    </a:lnTo>
                    <a:lnTo>
                      <a:pt x="813" y="1318"/>
                    </a:lnTo>
                    <a:lnTo>
                      <a:pt x="851" y="1296"/>
                    </a:lnTo>
                    <a:lnTo>
                      <a:pt x="893" y="1277"/>
                    </a:lnTo>
                    <a:lnTo>
                      <a:pt x="937" y="1264"/>
                    </a:lnTo>
                    <a:lnTo>
                      <a:pt x="982" y="1255"/>
                    </a:lnTo>
                    <a:lnTo>
                      <a:pt x="1030" y="1252"/>
                    </a:lnTo>
                    <a:lnTo>
                      <a:pt x="1049" y="1254"/>
                    </a:lnTo>
                    <a:lnTo>
                      <a:pt x="1066" y="1262"/>
                    </a:lnTo>
                    <a:lnTo>
                      <a:pt x="1080" y="1272"/>
                    </a:lnTo>
                    <a:lnTo>
                      <a:pt x="1090" y="1287"/>
                    </a:lnTo>
                    <a:lnTo>
                      <a:pt x="1098" y="1304"/>
                    </a:lnTo>
                    <a:lnTo>
                      <a:pt x="1100" y="1322"/>
                    </a:lnTo>
                    <a:lnTo>
                      <a:pt x="1098" y="1341"/>
                    </a:lnTo>
                    <a:lnTo>
                      <a:pt x="1090" y="1358"/>
                    </a:lnTo>
                    <a:lnTo>
                      <a:pt x="1080" y="1372"/>
                    </a:lnTo>
                    <a:lnTo>
                      <a:pt x="1066" y="1383"/>
                    </a:lnTo>
                    <a:lnTo>
                      <a:pt x="1049" y="1390"/>
                    </a:lnTo>
                    <a:lnTo>
                      <a:pt x="1030" y="1393"/>
                    </a:lnTo>
                    <a:lnTo>
                      <a:pt x="993" y="1395"/>
                    </a:lnTo>
                    <a:lnTo>
                      <a:pt x="957" y="1404"/>
                    </a:lnTo>
                    <a:lnTo>
                      <a:pt x="923" y="1416"/>
                    </a:lnTo>
                    <a:lnTo>
                      <a:pt x="892" y="1434"/>
                    </a:lnTo>
                    <a:lnTo>
                      <a:pt x="864" y="1456"/>
                    </a:lnTo>
                    <a:lnTo>
                      <a:pt x="838" y="1482"/>
                    </a:lnTo>
                    <a:lnTo>
                      <a:pt x="818" y="1510"/>
                    </a:lnTo>
                    <a:lnTo>
                      <a:pt x="801" y="1542"/>
                    </a:lnTo>
                    <a:lnTo>
                      <a:pt x="789" y="1577"/>
                    </a:lnTo>
                    <a:lnTo>
                      <a:pt x="1070" y="1577"/>
                    </a:lnTo>
                    <a:lnTo>
                      <a:pt x="1080" y="1528"/>
                    </a:lnTo>
                    <a:lnTo>
                      <a:pt x="1096" y="1482"/>
                    </a:lnTo>
                    <a:lnTo>
                      <a:pt x="1116" y="1438"/>
                    </a:lnTo>
                    <a:lnTo>
                      <a:pt x="1140" y="1397"/>
                    </a:lnTo>
                    <a:lnTo>
                      <a:pt x="1169" y="1359"/>
                    </a:lnTo>
                    <a:lnTo>
                      <a:pt x="1200" y="1324"/>
                    </a:lnTo>
                    <a:lnTo>
                      <a:pt x="1236" y="1292"/>
                    </a:lnTo>
                    <a:lnTo>
                      <a:pt x="1275" y="1265"/>
                    </a:lnTo>
                    <a:lnTo>
                      <a:pt x="1318" y="1242"/>
                    </a:lnTo>
                    <a:lnTo>
                      <a:pt x="1362" y="1224"/>
                    </a:lnTo>
                    <a:lnTo>
                      <a:pt x="1410" y="1210"/>
                    </a:lnTo>
                    <a:lnTo>
                      <a:pt x="1412" y="1209"/>
                    </a:lnTo>
                    <a:lnTo>
                      <a:pt x="1419" y="1208"/>
                    </a:lnTo>
                    <a:lnTo>
                      <a:pt x="1432" y="1206"/>
                    </a:lnTo>
                    <a:lnTo>
                      <a:pt x="1448" y="1204"/>
                    </a:lnTo>
                    <a:lnTo>
                      <a:pt x="1468" y="1201"/>
                    </a:lnTo>
                    <a:lnTo>
                      <a:pt x="1492" y="1199"/>
                    </a:lnTo>
                    <a:lnTo>
                      <a:pt x="1519" y="1199"/>
                    </a:lnTo>
                    <a:lnTo>
                      <a:pt x="1550" y="1200"/>
                    </a:lnTo>
                    <a:lnTo>
                      <a:pt x="1600" y="1208"/>
                    </a:lnTo>
                    <a:lnTo>
                      <a:pt x="1648" y="1220"/>
                    </a:lnTo>
                    <a:lnTo>
                      <a:pt x="1695" y="1238"/>
                    </a:lnTo>
                    <a:lnTo>
                      <a:pt x="1738" y="1262"/>
                    </a:lnTo>
                    <a:lnTo>
                      <a:pt x="1778" y="1289"/>
                    </a:lnTo>
                    <a:lnTo>
                      <a:pt x="1815" y="1320"/>
                    </a:lnTo>
                    <a:lnTo>
                      <a:pt x="1849" y="1356"/>
                    </a:lnTo>
                    <a:lnTo>
                      <a:pt x="1879" y="1394"/>
                    </a:lnTo>
                    <a:lnTo>
                      <a:pt x="1903" y="1436"/>
                    </a:lnTo>
                    <a:lnTo>
                      <a:pt x="1924" y="1481"/>
                    </a:lnTo>
                    <a:lnTo>
                      <a:pt x="1940" y="1528"/>
                    </a:lnTo>
                    <a:lnTo>
                      <a:pt x="1950" y="1577"/>
                    </a:lnTo>
                    <a:lnTo>
                      <a:pt x="2229" y="1577"/>
                    </a:lnTo>
                    <a:lnTo>
                      <a:pt x="2218" y="1543"/>
                    </a:lnTo>
                    <a:lnTo>
                      <a:pt x="2201" y="1511"/>
                    </a:lnTo>
                    <a:lnTo>
                      <a:pt x="2179" y="1483"/>
                    </a:lnTo>
                    <a:lnTo>
                      <a:pt x="2155" y="1456"/>
                    </a:lnTo>
                    <a:lnTo>
                      <a:pt x="2127" y="1435"/>
                    </a:lnTo>
                    <a:lnTo>
                      <a:pt x="2096" y="1417"/>
                    </a:lnTo>
                    <a:lnTo>
                      <a:pt x="2062" y="1405"/>
                    </a:lnTo>
                    <a:lnTo>
                      <a:pt x="2026" y="1396"/>
                    </a:lnTo>
                    <a:lnTo>
                      <a:pt x="1988" y="1393"/>
                    </a:lnTo>
                    <a:lnTo>
                      <a:pt x="1970" y="1391"/>
                    </a:lnTo>
                    <a:lnTo>
                      <a:pt x="1953" y="1383"/>
                    </a:lnTo>
                    <a:lnTo>
                      <a:pt x="1938" y="1373"/>
                    </a:lnTo>
                    <a:lnTo>
                      <a:pt x="1928" y="1359"/>
                    </a:lnTo>
                    <a:lnTo>
                      <a:pt x="1920" y="1342"/>
                    </a:lnTo>
                    <a:lnTo>
                      <a:pt x="1918" y="1323"/>
                    </a:lnTo>
                    <a:lnTo>
                      <a:pt x="1920" y="1304"/>
                    </a:lnTo>
                    <a:lnTo>
                      <a:pt x="1928" y="1287"/>
                    </a:lnTo>
                    <a:lnTo>
                      <a:pt x="1938" y="1273"/>
                    </a:lnTo>
                    <a:lnTo>
                      <a:pt x="1953" y="1263"/>
                    </a:lnTo>
                    <a:lnTo>
                      <a:pt x="1970" y="1255"/>
                    </a:lnTo>
                    <a:lnTo>
                      <a:pt x="1988" y="1253"/>
                    </a:lnTo>
                    <a:lnTo>
                      <a:pt x="2035" y="1255"/>
                    </a:lnTo>
                    <a:lnTo>
                      <a:pt x="2082" y="1264"/>
                    </a:lnTo>
                    <a:lnTo>
                      <a:pt x="2125" y="1278"/>
                    </a:lnTo>
                    <a:lnTo>
                      <a:pt x="2167" y="1296"/>
                    </a:lnTo>
                    <a:lnTo>
                      <a:pt x="2206" y="1319"/>
                    </a:lnTo>
                    <a:lnTo>
                      <a:pt x="2242" y="1346"/>
                    </a:lnTo>
                    <a:lnTo>
                      <a:pt x="2274" y="1377"/>
                    </a:lnTo>
                    <a:lnTo>
                      <a:pt x="2302" y="1412"/>
                    </a:lnTo>
                    <a:lnTo>
                      <a:pt x="2328" y="1449"/>
                    </a:lnTo>
                    <a:lnTo>
                      <a:pt x="2348" y="1489"/>
                    </a:lnTo>
                    <a:lnTo>
                      <a:pt x="2363" y="1533"/>
                    </a:lnTo>
                    <a:lnTo>
                      <a:pt x="2373" y="1577"/>
                    </a:lnTo>
                    <a:lnTo>
                      <a:pt x="2674" y="1577"/>
                    </a:lnTo>
                    <a:lnTo>
                      <a:pt x="2692" y="1580"/>
                    </a:lnTo>
                    <a:lnTo>
                      <a:pt x="2709" y="1588"/>
                    </a:lnTo>
                    <a:lnTo>
                      <a:pt x="2724" y="1598"/>
                    </a:lnTo>
                    <a:lnTo>
                      <a:pt x="2734" y="1612"/>
                    </a:lnTo>
                    <a:lnTo>
                      <a:pt x="2742" y="1629"/>
                    </a:lnTo>
                    <a:lnTo>
                      <a:pt x="2744" y="1648"/>
                    </a:lnTo>
                    <a:lnTo>
                      <a:pt x="2742" y="1667"/>
                    </a:lnTo>
                    <a:lnTo>
                      <a:pt x="2734" y="1683"/>
                    </a:lnTo>
                    <a:lnTo>
                      <a:pt x="2724" y="1698"/>
                    </a:lnTo>
                    <a:lnTo>
                      <a:pt x="2709" y="1708"/>
                    </a:lnTo>
                    <a:lnTo>
                      <a:pt x="2692" y="1716"/>
                    </a:lnTo>
                    <a:lnTo>
                      <a:pt x="2674" y="1718"/>
                    </a:lnTo>
                    <a:lnTo>
                      <a:pt x="140" y="1718"/>
                    </a:lnTo>
                    <a:lnTo>
                      <a:pt x="140" y="2027"/>
                    </a:lnTo>
                    <a:lnTo>
                      <a:pt x="143" y="2037"/>
                    </a:lnTo>
                    <a:lnTo>
                      <a:pt x="150" y="2045"/>
                    </a:lnTo>
                    <a:lnTo>
                      <a:pt x="161" y="2048"/>
                    </a:lnTo>
                    <a:lnTo>
                      <a:pt x="2873" y="2048"/>
                    </a:lnTo>
                    <a:lnTo>
                      <a:pt x="2883" y="2045"/>
                    </a:lnTo>
                    <a:lnTo>
                      <a:pt x="2891" y="2037"/>
                    </a:lnTo>
                    <a:lnTo>
                      <a:pt x="2893" y="2027"/>
                    </a:lnTo>
                    <a:lnTo>
                      <a:pt x="2893" y="160"/>
                    </a:lnTo>
                    <a:lnTo>
                      <a:pt x="2891" y="150"/>
                    </a:lnTo>
                    <a:lnTo>
                      <a:pt x="2883" y="143"/>
                    </a:lnTo>
                    <a:lnTo>
                      <a:pt x="2873" y="140"/>
                    </a:lnTo>
                    <a:lnTo>
                      <a:pt x="2114" y="140"/>
                    </a:lnTo>
                    <a:lnTo>
                      <a:pt x="2095" y="137"/>
                    </a:lnTo>
                    <a:lnTo>
                      <a:pt x="2078" y="131"/>
                    </a:lnTo>
                    <a:lnTo>
                      <a:pt x="2064" y="119"/>
                    </a:lnTo>
                    <a:lnTo>
                      <a:pt x="2053" y="105"/>
                    </a:lnTo>
                    <a:lnTo>
                      <a:pt x="2046" y="89"/>
                    </a:lnTo>
                    <a:lnTo>
                      <a:pt x="2044" y="70"/>
                    </a:lnTo>
                    <a:lnTo>
                      <a:pt x="2046" y="52"/>
                    </a:lnTo>
                    <a:lnTo>
                      <a:pt x="2053" y="35"/>
                    </a:lnTo>
                    <a:lnTo>
                      <a:pt x="2064" y="20"/>
                    </a:lnTo>
                    <a:lnTo>
                      <a:pt x="2078" y="9"/>
                    </a:lnTo>
                    <a:lnTo>
                      <a:pt x="2095" y="2"/>
                    </a:lnTo>
                    <a:lnTo>
                      <a:pt x="21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Freeform 109">
                <a:extLst>
                  <a:ext uri="{FF2B5EF4-FFF2-40B4-BE49-F238E27FC236}">
                    <a16:creationId xmlns:a16="http://schemas.microsoft.com/office/drawing/2014/main" id="{9D33231E-5D1D-05E8-818D-5FBE45123D7F}"/>
                  </a:ext>
                </a:extLst>
              </p:cNvPr>
              <p:cNvSpPr>
                <a:spLocks/>
              </p:cNvSpPr>
              <p:nvPr/>
            </p:nvSpPr>
            <p:spPr bwMode="auto">
              <a:xfrm>
                <a:off x="9990144" y="2809875"/>
                <a:ext cx="157163" cy="231775"/>
              </a:xfrm>
              <a:custGeom>
                <a:avLst/>
                <a:gdLst>
                  <a:gd name="T0" fmla="*/ 161 w 993"/>
                  <a:gd name="T1" fmla="*/ 0 h 1455"/>
                  <a:gd name="T2" fmla="*/ 922 w 993"/>
                  <a:gd name="T3" fmla="*/ 0 h 1455"/>
                  <a:gd name="T4" fmla="*/ 941 w 993"/>
                  <a:gd name="T5" fmla="*/ 2 h 1455"/>
                  <a:gd name="T6" fmla="*/ 958 w 993"/>
                  <a:gd name="T7" fmla="*/ 9 h 1455"/>
                  <a:gd name="T8" fmla="*/ 972 w 993"/>
                  <a:gd name="T9" fmla="*/ 20 h 1455"/>
                  <a:gd name="T10" fmla="*/ 983 w 993"/>
                  <a:gd name="T11" fmla="*/ 35 h 1455"/>
                  <a:gd name="T12" fmla="*/ 990 w 993"/>
                  <a:gd name="T13" fmla="*/ 52 h 1455"/>
                  <a:gd name="T14" fmla="*/ 993 w 993"/>
                  <a:gd name="T15" fmla="*/ 70 h 1455"/>
                  <a:gd name="T16" fmla="*/ 990 w 993"/>
                  <a:gd name="T17" fmla="*/ 89 h 1455"/>
                  <a:gd name="T18" fmla="*/ 983 w 993"/>
                  <a:gd name="T19" fmla="*/ 105 h 1455"/>
                  <a:gd name="T20" fmla="*/ 972 w 993"/>
                  <a:gd name="T21" fmla="*/ 119 h 1455"/>
                  <a:gd name="T22" fmla="*/ 958 w 993"/>
                  <a:gd name="T23" fmla="*/ 131 h 1455"/>
                  <a:gd name="T24" fmla="*/ 941 w 993"/>
                  <a:gd name="T25" fmla="*/ 137 h 1455"/>
                  <a:gd name="T26" fmla="*/ 922 w 993"/>
                  <a:gd name="T27" fmla="*/ 140 h 1455"/>
                  <a:gd name="T28" fmla="*/ 161 w 993"/>
                  <a:gd name="T29" fmla="*/ 140 h 1455"/>
                  <a:gd name="T30" fmla="*/ 150 w 993"/>
                  <a:gd name="T31" fmla="*/ 143 h 1455"/>
                  <a:gd name="T32" fmla="*/ 143 w 993"/>
                  <a:gd name="T33" fmla="*/ 150 h 1455"/>
                  <a:gd name="T34" fmla="*/ 140 w 993"/>
                  <a:gd name="T35" fmla="*/ 160 h 1455"/>
                  <a:gd name="T36" fmla="*/ 140 w 993"/>
                  <a:gd name="T37" fmla="*/ 1384 h 1455"/>
                  <a:gd name="T38" fmla="*/ 138 w 993"/>
                  <a:gd name="T39" fmla="*/ 1404 h 1455"/>
                  <a:gd name="T40" fmla="*/ 130 w 993"/>
                  <a:gd name="T41" fmla="*/ 1420 h 1455"/>
                  <a:gd name="T42" fmla="*/ 120 w 993"/>
                  <a:gd name="T43" fmla="*/ 1434 h 1455"/>
                  <a:gd name="T44" fmla="*/ 105 w 993"/>
                  <a:gd name="T45" fmla="*/ 1446 h 1455"/>
                  <a:gd name="T46" fmla="*/ 89 w 993"/>
                  <a:gd name="T47" fmla="*/ 1452 h 1455"/>
                  <a:gd name="T48" fmla="*/ 70 w 993"/>
                  <a:gd name="T49" fmla="*/ 1455 h 1455"/>
                  <a:gd name="T50" fmla="*/ 51 w 993"/>
                  <a:gd name="T51" fmla="*/ 1452 h 1455"/>
                  <a:gd name="T52" fmla="*/ 34 w 993"/>
                  <a:gd name="T53" fmla="*/ 1446 h 1455"/>
                  <a:gd name="T54" fmla="*/ 20 w 993"/>
                  <a:gd name="T55" fmla="*/ 1434 h 1455"/>
                  <a:gd name="T56" fmla="*/ 10 w 993"/>
                  <a:gd name="T57" fmla="*/ 1420 h 1455"/>
                  <a:gd name="T58" fmla="*/ 2 w 993"/>
                  <a:gd name="T59" fmla="*/ 1404 h 1455"/>
                  <a:gd name="T60" fmla="*/ 0 w 993"/>
                  <a:gd name="T61" fmla="*/ 1384 h 1455"/>
                  <a:gd name="T62" fmla="*/ 0 w 993"/>
                  <a:gd name="T63" fmla="*/ 160 h 1455"/>
                  <a:gd name="T64" fmla="*/ 3 w 993"/>
                  <a:gd name="T65" fmla="*/ 128 h 1455"/>
                  <a:gd name="T66" fmla="*/ 13 w 993"/>
                  <a:gd name="T67" fmla="*/ 98 h 1455"/>
                  <a:gd name="T68" fmla="*/ 28 w 993"/>
                  <a:gd name="T69" fmla="*/ 71 h 1455"/>
                  <a:gd name="T70" fmla="*/ 47 w 993"/>
                  <a:gd name="T71" fmla="*/ 47 h 1455"/>
                  <a:gd name="T72" fmla="*/ 71 w 993"/>
                  <a:gd name="T73" fmla="*/ 27 h 1455"/>
                  <a:gd name="T74" fmla="*/ 98 w 993"/>
                  <a:gd name="T75" fmla="*/ 12 h 1455"/>
                  <a:gd name="T76" fmla="*/ 128 w 993"/>
                  <a:gd name="T77" fmla="*/ 3 h 1455"/>
                  <a:gd name="T78" fmla="*/ 161 w 993"/>
                  <a:gd name="T7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3" h="1455">
                    <a:moveTo>
                      <a:pt x="161" y="0"/>
                    </a:moveTo>
                    <a:lnTo>
                      <a:pt x="922" y="0"/>
                    </a:lnTo>
                    <a:lnTo>
                      <a:pt x="941" y="2"/>
                    </a:lnTo>
                    <a:lnTo>
                      <a:pt x="958" y="9"/>
                    </a:lnTo>
                    <a:lnTo>
                      <a:pt x="972" y="20"/>
                    </a:lnTo>
                    <a:lnTo>
                      <a:pt x="983" y="35"/>
                    </a:lnTo>
                    <a:lnTo>
                      <a:pt x="990" y="52"/>
                    </a:lnTo>
                    <a:lnTo>
                      <a:pt x="993" y="70"/>
                    </a:lnTo>
                    <a:lnTo>
                      <a:pt x="990" y="89"/>
                    </a:lnTo>
                    <a:lnTo>
                      <a:pt x="983" y="105"/>
                    </a:lnTo>
                    <a:lnTo>
                      <a:pt x="972" y="119"/>
                    </a:lnTo>
                    <a:lnTo>
                      <a:pt x="958" y="131"/>
                    </a:lnTo>
                    <a:lnTo>
                      <a:pt x="941" y="137"/>
                    </a:lnTo>
                    <a:lnTo>
                      <a:pt x="922" y="140"/>
                    </a:lnTo>
                    <a:lnTo>
                      <a:pt x="161" y="140"/>
                    </a:lnTo>
                    <a:lnTo>
                      <a:pt x="150" y="143"/>
                    </a:lnTo>
                    <a:lnTo>
                      <a:pt x="143" y="150"/>
                    </a:lnTo>
                    <a:lnTo>
                      <a:pt x="140" y="160"/>
                    </a:lnTo>
                    <a:lnTo>
                      <a:pt x="140" y="1384"/>
                    </a:lnTo>
                    <a:lnTo>
                      <a:pt x="138" y="1404"/>
                    </a:lnTo>
                    <a:lnTo>
                      <a:pt x="130" y="1420"/>
                    </a:lnTo>
                    <a:lnTo>
                      <a:pt x="120" y="1434"/>
                    </a:lnTo>
                    <a:lnTo>
                      <a:pt x="105" y="1446"/>
                    </a:lnTo>
                    <a:lnTo>
                      <a:pt x="89" y="1452"/>
                    </a:lnTo>
                    <a:lnTo>
                      <a:pt x="70" y="1455"/>
                    </a:lnTo>
                    <a:lnTo>
                      <a:pt x="51" y="1452"/>
                    </a:lnTo>
                    <a:lnTo>
                      <a:pt x="34" y="1446"/>
                    </a:lnTo>
                    <a:lnTo>
                      <a:pt x="20" y="1434"/>
                    </a:lnTo>
                    <a:lnTo>
                      <a:pt x="10" y="1420"/>
                    </a:lnTo>
                    <a:lnTo>
                      <a:pt x="2" y="1404"/>
                    </a:lnTo>
                    <a:lnTo>
                      <a:pt x="0" y="1384"/>
                    </a:lnTo>
                    <a:lnTo>
                      <a:pt x="0" y="160"/>
                    </a:lnTo>
                    <a:lnTo>
                      <a:pt x="3" y="128"/>
                    </a:lnTo>
                    <a:lnTo>
                      <a:pt x="13" y="98"/>
                    </a:lnTo>
                    <a:lnTo>
                      <a:pt x="28" y="71"/>
                    </a:lnTo>
                    <a:lnTo>
                      <a:pt x="47" y="47"/>
                    </a:lnTo>
                    <a:lnTo>
                      <a:pt x="71" y="27"/>
                    </a:lnTo>
                    <a:lnTo>
                      <a:pt x="98" y="12"/>
                    </a:lnTo>
                    <a:lnTo>
                      <a:pt x="128" y="3"/>
                    </a:lnTo>
                    <a:lnTo>
                      <a:pt x="1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Freeform 110">
                <a:extLst>
                  <a:ext uri="{FF2B5EF4-FFF2-40B4-BE49-F238E27FC236}">
                    <a16:creationId xmlns:a16="http://schemas.microsoft.com/office/drawing/2014/main" id="{3345E44F-4456-35A5-39F0-748E83131272}"/>
                  </a:ext>
                </a:extLst>
              </p:cNvPr>
              <p:cNvSpPr>
                <a:spLocks/>
              </p:cNvSpPr>
              <p:nvPr/>
            </p:nvSpPr>
            <p:spPr bwMode="auto">
              <a:xfrm>
                <a:off x="10139363" y="2690813"/>
                <a:ext cx="179388" cy="300038"/>
              </a:xfrm>
              <a:custGeom>
                <a:avLst/>
                <a:gdLst>
                  <a:gd name="T0" fmla="*/ 603 w 1137"/>
                  <a:gd name="T1" fmla="*/ 7 h 1894"/>
                  <a:gd name="T2" fmla="*/ 887 w 1137"/>
                  <a:gd name="T3" fmla="*/ 325 h 1894"/>
                  <a:gd name="T4" fmla="*/ 951 w 1137"/>
                  <a:gd name="T5" fmla="*/ 433 h 1894"/>
                  <a:gd name="T6" fmla="*/ 974 w 1137"/>
                  <a:gd name="T7" fmla="*/ 557 h 1894"/>
                  <a:gd name="T8" fmla="*/ 980 w 1137"/>
                  <a:gd name="T9" fmla="*/ 1155 h 1894"/>
                  <a:gd name="T10" fmla="*/ 1114 w 1137"/>
                  <a:gd name="T11" fmla="*/ 1375 h 1894"/>
                  <a:gd name="T12" fmla="*/ 1137 w 1137"/>
                  <a:gd name="T13" fmla="*/ 1477 h 1894"/>
                  <a:gd name="T14" fmla="*/ 1127 w 1137"/>
                  <a:gd name="T15" fmla="*/ 1653 h 1894"/>
                  <a:gd name="T16" fmla="*/ 1086 w 1137"/>
                  <a:gd name="T17" fmla="*/ 1685 h 1894"/>
                  <a:gd name="T18" fmla="*/ 912 w 1137"/>
                  <a:gd name="T19" fmla="*/ 1823 h 1894"/>
                  <a:gd name="T20" fmla="*/ 891 w 1137"/>
                  <a:gd name="T21" fmla="*/ 1873 h 1894"/>
                  <a:gd name="T22" fmla="*/ 841 w 1137"/>
                  <a:gd name="T23" fmla="*/ 1893 h 1894"/>
                  <a:gd name="T24" fmla="*/ 793 w 1137"/>
                  <a:gd name="T25" fmla="*/ 1873 h 1894"/>
                  <a:gd name="T26" fmla="*/ 771 w 1137"/>
                  <a:gd name="T27" fmla="*/ 1823 h 1894"/>
                  <a:gd name="T28" fmla="*/ 747 w 1137"/>
                  <a:gd name="T29" fmla="*/ 1652 h 1894"/>
                  <a:gd name="T30" fmla="*/ 740 w 1137"/>
                  <a:gd name="T31" fmla="*/ 1598 h 1894"/>
                  <a:gd name="T32" fmla="*/ 772 w 1137"/>
                  <a:gd name="T33" fmla="*/ 1556 h 1894"/>
                  <a:gd name="T34" fmla="*/ 996 w 1137"/>
                  <a:gd name="T35" fmla="*/ 1546 h 1894"/>
                  <a:gd name="T36" fmla="*/ 988 w 1137"/>
                  <a:gd name="T37" fmla="*/ 1436 h 1894"/>
                  <a:gd name="T38" fmla="*/ 854 w 1137"/>
                  <a:gd name="T39" fmla="*/ 1216 h 1894"/>
                  <a:gd name="T40" fmla="*/ 833 w 1137"/>
                  <a:gd name="T41" fmla="*/ 1116 h 1894"/>
                  <a:gd name="T42" fmla="*/ 824 w 1137"/>
                  <a:gd name="T43" fmla="*/ 497 h 1894"/>
                  <a:gd name="T44" fmla="*/ 781 w 1137"/>
                  <a:gd name="T45" fmla="*/ 416 h 1894"/>
                  <a:gd name="T46" fmla="*/ 352 w 1137"/>
                  <a:gd name="T47" fmla="*/ 442 h 1894"/>
                  <a:gd name="T48" fmla="*/ 321 w 1137"/>
                  <a:gd name="T49" fmla="*/ 526 h 1894"/>
                  <a:gd name="T50" fmla="*/ 316 w 1137"/>
                  <a:gd name="T51" fmla="*/ 1149 h 1894"/>
                  <a:gd name="T52" fmla="*/ 276 w 1137"/>
                  <a:gd name="T53" fmla="*/ 1252 h 1894"/>
                  <a:gd name="T54" fmla="*/ 143 w 1137"/>
                  <a:gd name="T55" fmla="*/ 1459 h 1894"/>
                  <a:gd name="T56" fmla="*/ 338 w 1137"/>
                  <a:gd name="T57" fmla="*/ 1547 h 1894"/>
                  <a:gd name="T58" fmla="*/ 388 w 1137"/>
                  <a:gd name="T59" fmla="*/ 1567 h 1894"/>
                  <a:gd name="T60" fmla="*/ 409 w 1137"/>
                  <a:gd name="T61" fmla="*/ 1617 h 1894"/>
                  <a:gd name="T62" fmla="*/ 388 w 1137"/>
                  <a:gd name="T63" fmla="*/ 1667 h 1894"/>
                  <a:gd name="T64" fmla="*/ 338 w 1137"/>
                  <a:gd name="T65" fmla="*/ 1688 h 1894"/>
                  <a:gd name="T66" fmla="*/ 335 w 1137"/>
                  <a:gd name="T67" fmla="*/ 1842 h 1894"/>
                  <a:gd name="T68" fmla="*/ 303 w 1137"/>
                  <a:gd name="T69" fmla="*/ 1885 h 1894"/>
                  <a:gd name="T70" fmla="*/ 250 w 1137"/>
                  <a:gd name="T71" fmla="*/ 1891 h 1894"/>
                  <a:gd name="T72" fmla="*/ 207 w 1137"/>
                  <a:gd name="T73" fmla="*/ 1859 h 1894"/>
                  <a:gd name="T74" fmla="*/ 198 w 1137"/>
                  <a:gd name="T75" fmla="*/ 1688 h 1894"/>
                  <a:gd name="T76" fmla="*/ 35 w 1137"/>
                  <a:gd name="T77" fmla="*/ 1678 h 1894"/>
                  <a:gd name="T78" fmla="*/ 2 w 1137"/>
                  <a:gd name="T79" fmla="*/ 1636 h 1894"/>
                  <a:gd name="T80" fmla="*/ 3 w 1137"/>
                  <a:gd name="T81" fmla="*/ 1443 h 1894"/>
                  <a:gd name="T82" fmla="*/ 45 w 1137"/>
                  <a:gd name="T83" fmla="*/ 1338 h 1894"/>
                  <a:gd name="T84" fmla="*/ 178 w 1137"/>
                  <a:gd name="T85" fmla="*/ 1134 h 1894"/>
                  <a:gd name="T86" fmla="*/ 182 w 1137"/>
                  <a:gd name="T87" fmla="*/ 515 h 1894"/>
                  <a:gd name="T88" fmla="*/ 218 w 1137"/>
                  <a:gd name="T89" fmla="*/ 395 h 1894"/>
                  <a:gd name="T90" fmla="*/ 522 w 1137"/>
                  <a:gd name="T91" fmla="*/ 25 h 1894"/>
                  <a:gd name="T92" fmla="*/ 574 w 1137"/>
                  <a:gd name="T93" fmla="*/ 0 h 1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7" h="1894">
                    <a:moveTo>
                      <a:pt x="574" y="0"/>
                    </a:moveTo>
                    <a:lnTo>
                      <a:pt x="589" y="3"/>
                    </a:lnTo>
                    <a:lnTo>
                      <a:pt x="603" y="7"/>
                    </a:lnTo>
                    <a:lnTo>
                      <a:pt x="617" y="14"/>
                    </a:lnTo>
                    <a:lnTo>
                      <a:pt x="627" y="25"/>
                    </a:lnTo>
                    <a:lnTo>
                      <a:pt x="887" y="325"/>
                    </a:lnTo>
                    <a:lnTo>
                      <a:pt x="913" y="359"/>
                    </a:lnTo>
                    <a:lnTo>
                      <a:pt x="934" y="395"/>
                    </a:lnTo>
                    <a:lnTo>
                      <a:pt x="951" y="433"/>
                    </a:lnTo>
                    <a:lnTo>
                      <a:pt x="964" y="473"/>
                    </a:lnTo>
                    <a:lnTo>
                      <a:pt x="971" y="515"/>
                    </a:lnTo>
                    <a:lnTo>
                      <a:pt x="974" y="557"/>
                    </a:lnTo>
                    <a:lnTo>
                      <a:pt x="974" y="1118"/>
                    </a:lnTo>
                    <a:lnTo>
                      <a:pt x="976" y="1137"/>
                    </a:lnTo>
                    <a:lnTo>
                      <a:pt x="980" y="1155"/>
                    </a:lnTo>
                    <a:lnTo>
                      <a:pt x="989" y="1173"/>
                    </a:lnTo>
                    <a:lnTo>
                      <a:pt x="1097" y="1343"/>
                    </a:lnTo>
                    <a:lnTo>
                      <a:pt x="1114" y="1375"/>
                    </a:lnTo>
                    <a:lnTo>
                      <a:pt x="1127" y="1407"/>
                    </a:lnTo>
                    <a:lnTo>
                      <a:pt x="1134" y="1442"/>
                    </a:lnTo>
                    <a:lnTo>
                      <a:pt x="1137" y="1477"/>
                    </a:lnTo>
                    <a:lnTo>
                      <a:pt x="1137" y="1617"/>
                    </a:lnTo>
                    <a:lnTo>
                      <a:pt x="1134" y="1636"/>
                    </a:lnTo>
                    <a:lnTo>
                      <a:pt x="1127" y="1653"/>
                    </a:lnTo>
                    <a:lnTo>
                      <a:pt x="1116" y="1667"/>
                    </a:lnTo>
                    <a:lnTo>
                      <a:pt x="1102" y="1678"/>
                    </a:lnTo>
                    <a:lnTo>
                      <a:pt x="1086" y="1685"/>
                    </a:lnTo>
                    <a:lnTo>
                      <a:pt x="1067" y="1688"/>
                    </a:lnTo>
                    <a:lnTo>
                      <a:pt x="912" y="1688"/>
                    </a:lnTo>
                    <a:lnTo>
                      <a:pt x="912" y="1823"/>
                    </a:lnTo>
                    <a:lnTo>
                      <a:pt x="909" y="1841"/>
                    </a:lnTo>
                    <a:lnTo>
                      <a:pt x="903" y="1858"/>
                    </a:lnTo>
                    <a:lnTo>
                      <a:pt x="891" y="1873"/>
                    </a:lnTo>
                    <a:lnTo>
                      <a:pt x="877" y="1883"/>
                    </a:lnTo>
                    <a:lnTo>
                      <a:pt x="860" y="1891"/>
                    </a:lnTo>
                    <a:lnTo>
                      <a:pt x="841" y="1893"/>
                    </a:lnTo>
                    <a:lnTo>
                      <a:pt x="823" y="1891"/>
                    </a:lnTo>
                    <a:lnTo>
                      <a:pt x="806" y="1883"/>
                    </a:lnTo>
                    <a:lnTo>
                      <a:pt x="793" y="1873"/>
                    </a:lnTo>
                    <a:lnTo>
                      <a:pt x="781" y="1858"/>
                    </a:lnTo>
                    <a:lnTo>
                      <a:pt x="773" y="1841"/>
                    </a:lnTo>
                    <a:lnTo>
                      <a:pt x="771" y="1823"/>
                    </a:lnTo>
                    <a:lnTo>
                      <a:pt x="771" y="1676"/>
                    </a:lnTo>
                    <a:lnTo>
                      <a:pt x="758" y="1666"/>
                    </a:lnTo>
                    <a:lnTo>
                      <a:pt x="747" y="1652"/>
                    </a:lnTo>
                    <a:lnTo>
                      <a:pt x="740" y="1635"/>
                    </a:lnTo>
                    <a:lnTo>
                      <a:pt x="737" y="1617"/>
                    </a:lnTo>
                    <a:lnTo>
                      <a:pt x="740" y="1598"/>
                    </a:lnTo>
                    <a:lnTo>
                      <a:pt x="747" y="1581"/>
                    </a:lnTo>
                    <a:lnTo>
                      <a:pt x="758" y="1567"/>
                    </a:lnTo>
                    <a:lnTo>
                      <a:pt x="772" y="1556"/>
                    </a:lnTo>
                    <a:lnTo>
                      <a:pt x="789" y="1549"/>
                    </a:lnTo>
                    <a:lnTo>
                      <a:pt x="807" y="1546"/>
                    </a:lnTo>
                    <a:lnTo>
                      <a:pt x="996" y="1546"/>
                    </a:lnTo>
                    <a:lnTo>
                      <a:pt x="996" y="1477"/>
                    </a:lnTo>
                    <a:lnTo>
                      <a:pt x="995" y="1456"/>
                    </a:lnTo>
                    <a:lnTo>
                      <a:pt x="988" y="1436"/>
                    </a:lnTo>
                    <a:lnTo>
                      <a:pt x="979" y="1417"/>
                    </a:lnTo>
                    <a:lnTo>
                      <a:pt x="871" y="1247"/>
                    </a:lnTo>
                    <a:lnTo>
                      <a:pt x="854" y="1216"/>
                    </a:lnTo>
                    <a:lnTo>
                      <a:pt x="842" y="1184"/>
                    </a:lnTo>
                    <a:lnTo>
                      <a:pt x="836" y="1151"/>
                    </a:lnTo>
                    <a:lnTo>
                      <a:pt x="833" y="1116"/>
                    </a:lnTo>
                    <a:lnTo>
                      <a:pt x="833" y="556"/>
                    </a:lnTo>
                    <a:lnTo>
                      <a:pt x="831" y="526"/>
                    </a:lnTo>
                    <a:lnTo>
                      <a:pt x="824" y="497"/>
                    </a:lnTo>
                    <a:lnTo>
                      <a:pt x="814" y="468"/>
                    </a:lnTo>
                    <a:lnTo>
                      <a:pt x="800" y="442"/>
                    </a:lnTo>
                    <a:lnTo>
                      <a:pt x="781" y="416"/>
                    </a:lnTo>
                    <a:lnTo>
                      <a:pt x="576" y="178"/>
                    </a:lnTo>
                    <a:lnTo>
                      <a:pt x="370" y="417"/>
                    </a:lnTo>
                    <a:lnTo>
                      <a:pt x="352" y="442"/>
                    </a:lnTo>
                    <a:lnTo>
                      <a:pt x="338" y="468"/>
                    </a:lnTo>
                    <a:lnTo>
                      <a:pt x="328" y="497"/>
                    </a:lnTo>
                    <a:lnTo>
                      <a:pt x="321" y="526"/>
                    </a:lnTo>
                    <a:lnTo>
                      <a:pt x="319" y="556"/>
                    </a:lnTo>
                    <a:lnTo>
                      <a:pt x="319" y="1112"/>
                    </a:lnTo>
                    <a:lnTo>
                      <a:pt x="316" y="1149"/>
                    </a:lnTo>
                    <a:lnTo>
                      <a:pt x="308" y="1185"/>
                    </a:lnTo>
                    <a:lnTo>
                      <a:pt x="294" y="1219"/>
                    </a:lnTo>
                    <a:lnTo>
                      <a:pt x="276" y="1252"/>
                    </a:lnTo>
                    <a:lnTo>
                      <a:pt x="160" y="1418"/>
                    </a:lnTo>
                    <a:lnTo>
                      <a:pt x="149" y="1438"/>
                    </a:lnTo>
                    <a:lnTo>
                      <a:pt x="143" y="1459"/>
                    </a:lnTo>
                    <a:lnTo>
                      <a:pt x="140" y="1481"/>
                    </a:lnTo>
                    <a:lnTo>
                      <a:pt x="140" y="1547"/>
                    </a:lnTo>
                    <a:lnTo>
                      <a:pt x="338" y="1547"/>
                    </a:lnTo>
                    <a:lnTo>
                      <a:pt x="357" y="1549"/>
                    </a:lnTo>
                    <a:lnTo>
                      <a:pt x="374" y="1557"/>
                    </a:lnTo>
                    <a:lnTo>
                      <a:pt x="388" y="1567"/>
                    </a:lnTo>
                    <a:lnTo>
                      <a:pt x="400" y="1582"/>
                    </a:lnTo>
                    <a:lnTo>
                      <a:pt x="406" y="1599"/>
                    </a:lnTo>
                    <a:lnTo>
                      <a:pt x="409" y="1617"/>
                    </a:lnTo>
                    <a:lnTo>
                      <a:pt x="406" y="1636"/>
                    </a:lnTo>
                    <a:lnTo>
                      <a:pt x="400" y="1653"/>
                    </a:lnTo>
                    <a:lnTo>
                      <a:pt x="388" y="1667"/>
                    </a:lnTo>
                    <a:lnTo>
                      <a:pt x="374" y="1678"/>
                    </a:lnTo>
                    <a:lnTo>
                      <a:pt x="357" y="1685"/>
                    </a:lnTo>
                    <a:lnTo>
                      <a:pt x="338" y="1688"/>
                    </a:lnTo>
                    <a:lnTo>
                      <a:pt x="338" y="1688"/>
                    </a:lnTo>
                    <a:lnTo>
                      <a:pt x="338" y="1823"/>
                    </a:lnTo>
                    <a:lnTo>
                      <a:pt x="335" y="1842"/>
                    </a:lnTo>
                    <a:lnTo>
                      <a:pt x="329" y="1859"/>
                    </a:lnTo>
                    <a:lnTo>
                      <a:pt x="317" y="1873"/>
                    </a:lnTo>
                    <a:lnTo>
                      <a:pt x="303" y="1885"/>
                    </a:lnTo>
                    <a:lnTo>
                      <a:pt x="287" y="1891"/>
                    </a:lnTo>
                    <a:lnTo>
                      <a:pt x="268" y="1894"/>
                    </a:lnTo>
                    <a:lnTo>
                      <a:pt x="250" y="1891"/>
                    </a:lnTo>
                    <a:lnTo>
                      <a:pt x="233" y="1885"/>
                    </a:lnTo>
                    <a:lnTo>
                      <a:pt x="218" y="1873"/>
                    </a:lnTo>
                    <a:lnTo>
                      <a:pt x="207" y="1859"/>
                    </a:lnTo>
                    <a:lnTo>
                      <a:pt x="200" y="1842"/>
                    </a:lnTo>
                    <a:lnTo>
                      <a:pt x="198" y="1823"/>
                    </a:lnTo>
                    <a:lnTo>
                      <a:pt x="198" y="1688"/>
                    </a:lnTo>
                    <a:lnTo>
                      <a:pt x="70" y="1688"/>
                    </a:lnTo>
                    <a:lnTo>
                      <a:pt x="52" y="1685"/>
                    </a:lnTo>
                    <a:lnTo>
                      <a:pt x="35" y="1678"/>
                    </a:lnTo>
                    <a:lnTo>
                      <a:pt x="20" y="1667"/>
                    </a:lnTo>
                    <a:lnTo>
                      <a:pt x="9" y="1653"/>
                    </a:lnTo>
                    <a:lnTo>
                      <a:pt x="2" y="1636"/>
                    </a:lnTo>
                    <a:lnTo>
                      <a:pt x="0" y="1617"/>
                    </a:lnTo>
                    <a:lnTo>
                      <a:pt x="0" y="1481"/>
                    </a:lnTo>
                    <a:lnTo>
                      <a:pt x="3" y="1443"/>
                    </a:lnTo>
                    <a:lnTo>
                      <a:pt x="11" y="1406"/>
                    </a:lnTo>
                    <a:lnTo>
                      <a:pt x="25" y="1371"/>
                    </a:lnTo>
                    <a:lnTo>
                      <a:pt x="45" y="1338"/>
                    </a:lnTo>
                    <a:lnTo>
                      <a:pt x="161" y="1171"/>
                    </a:lnTo>
                    <a:lnTo>
                      <a:pt x="171" y="1154"/>
                    </a:lnTo>
                    <a:lnTo>
                      <a:pt x="178" y="1134"/>
                    </a:lnTo>
                    <a:lnTo>
                      <a:pt x="180" y="1113"/>
                    </a:lnTo>
                    <a:lnTo>
                      <a:pt x="180" y="556"/>
                    </a:lnTo>
                    <a:lnTo>
                      <a:pt x="182" y="515"/>
                    </a:lnTo>
                    <a:lnTo>
                      <a:pt x="189" y="473"/>
                    </a:lnTo>
                    <a:lnTo>
                      <a:pt x="201" y="433"/>
                    </a:lnTo>
                    <a:lnTo>
                      <a:pt x="218" y="395"/>
                    </a:lnTo>
                    <a:lnTo>
                      <a:pt x="239" y="359"/>
                    </a:lnTo>
                    <a:lnTo>
                      <a:pt x="264" y="326"/>
                    </a:lnTo>
                    <a:lnTo>
                      <a:pt x="522" y="25"/>
                    </a:lnTo>
                    <a:lnTo>
                      <a:pt x="536" y="12"/>
                    </a:lnTo>
                    <a:lnTo>
                      <a:pt x="554" y="4"/>
                    </a:lnTo>
                    <a:lnTo>
                      <a:pt x="5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 name="Freeform 111">
                <a:extLst>
                  <a:ext uri="{FF2B5EF4-FFF2-40B4-BE49-F238E27FC236}">
                    <a16:creationId xmlns:a16="http://schemas.microsoft.com/office/drawing/2014/main" id="{D148BA2C-ADBC-320A-79AD-1495E4E16C56}"/>
                  </a:ext>
                </a:extLst>
              </p:cNvPr>
              <p:cNvSpPr>
                <a:spLocks/>
              </p:cNvSpPr>
              <p:nvPr/>
            </p:nvSpPr>
            <p:spPr bwMode="auto">
              <a:xfrm>
                <a:off x="10217151" y="2943225"/>
                <a:ext cx="22225" cy="71438"/>
              </a:xfrm>
              <a:custGeom>
                <a:avLst/>
                <a:gdLst>
                  <a:gd name="T0" fmla="*/ 70 w 140"/>
                  <a:gd name="T1" fmla="*/ 0 h 445"/>
                  <a:gd name="T2" fmla="*/ 89 w 140"/>
                  <a:gd name="T3" fmla="*/ 2 h 445"/>
                  <a:gd name="T4" fmla="*/ 106 w 140"/>
                  <a:gd name="T5" fmla="*/ 9 h 445"/>
                  <a:gd name="T6" fmla="*/ 120 w 140"/>
                  <a:gd name="T7" fmla="*/ 20 h 445"/>
                  <a:gd name="T8" fmla="*/ 130 w 140"/>
                  <a:gd name="T9" fmla="*/ 35 h 445"/>
                  <a:gd name="T10" fmla="*/ 138 w 140"/>
                  <a:gd name="T11" fmla="*/ 52 h 445"/>
                  <a:gd name="T12" fmla="*/ 140 w 140"/>
                  <a:gd name="T13" fmla="*/ 70 h 445"/>
                  <a:gd name="T14" fmla="*/ 140 w 140"/>
                  <a:gd name="T15" fmla="*/ 375 h 445"/>
                  <a:gd name="T16" fmla="*/ 138 w 140"/>
                  <a:gd name="T17" fmla="*/ 394 h 445"/>
                  <a:gd name="T18" fmla="*/ 130 w 140"/>
                  <a:gd name="T19" fmla="*/ 412 h 445"/>
                  <a:gd name="T20" fmla="*/ 119 w 140"/>
                  <a:gd name="T21" fmla="*/ 426 h 445"/>
                  <a:gd name="T22" fmla="*/ 103 w 140"/>
                  <a:gd name="T23" fmla="*/ 438 h 445"/>
                  <a:gd name="T24" fmla="*/ 86 w 140"/>
                  <a:gd name="T25" fmla="*/ 444 h 445"/>
                  <a:gd name="T26" fmla="*/ 66 w 140"/>
                  <a:gd name="T27" fmla="*/ 445 h 445"/>
                  <a:gd name="T28" fmla="*/ 48 w 140"/>
                  <a:gd name="T29" fmla="*/ 442 h 445"/>
                  <a:gd name="T30" fmla="*/ 32 w 140"/>
                  <a:gd name="T31" fmla="*/ 435 h 445"/>
                  <a:gd name="T32" fmla="*/ 19 w 140"/>
                  <a:gd name="T33" fmla="*/ 422 h 445"/>
                  <a:gd name="T34" fmla="*/ 9 w 140"/>
                  <a:gd name="T35" fmla="*/ 408 h 445"/>
                  <a:gd name="T36" fmla="*/ 2 w 140"/>
                  <a:gd name="T37" fmla="*/ 391 h 445"/>
                  <a:gd name="T38" fmla="*/ 0 w 140"/>
                  <a:gd name="T39" fmla="*/ 372 h 445"/>
                  <a:gd name="T40" fmla="*/ 0 w 140"/>
                  <a:gd name="T41" fmla="*/ 70 h 445"/>
                  <a:gd name="T42" fmla="*/ 2 w 140"/>
                  <a:gd name="T43" fmla="*/ 52 h 445"/>
                  <a:gd name="T44" fmla="*/ 10 w 140"/>
                  <a:gd name="T45" fmla="*/ 35 h 445"/>
                  <a:gd name="T46" fmla="*/ 20 w 140"/>
                  <a:gd name="T47" fmla="*/ 20 h 445"/>
                  <a:gd name="T48" fmla="*/ 35 w 140"/>
                  <a:gd name="T49" fmla="*/ 9 h 445"/>
                  <a:gd name="T50" fmla="*/ 51 w 140"/>
                  <a:gd name="T51" fmla="*/ 2 h 445"/>
                  <a:gd name="T52" fmla="*/ 70 w 140"/>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445">
                    <a:moveTo>
                      <a:pt x="70" y="0"/>
                    </a:moveTo>
                    <a:lnTo>
                      <a:pt x="89" y="2"/>
                    </a:lnTo>
                    <a:lnTo>
                      <a:pt x="106" y="9"/>
                    </a:lnTo>
                    <a:lnTo>
                      <a:pt x="120" y="20"/>
                    </a:lnTo>
                    <a:lnTo>
                      <a:pt x="130" y="35"/>
                    </a:lnTo>
                    <a:lnTo>
                      <a:pt x="138" y="52"/>
                    </a:lnTo>
                    <a:lnTo>
                      <a:pt x="140" y="70"/>
                    </a:lnTo>
                    <a:lnTo>
                      <a:pt x="140" y="375"/>
                    </a:lnTo>
                    <a:lnTo>
                      <a:pt x="138" y="394"/>
                    </a:lnTo>
                    <a:lnTo>
                      <a:pt x="130" y="412"/>
                    </a:lnTo>
                    <a:lnTo>
                      <a:pt x="119" y="426"/>
                    </a:lnTo>
                    <a:lnTo>
                      <a:pt x="103" y="438"/>
                    </a:lnTo>
                    <a:lnTo>
                      <a:pt x="86" y="444"/>
                    </a:lnTo>
                    <a:lnTo>
                      <a:pt x="66" y="445"/>
                    </a:lnTo>
                    <a:lnTo>
                      <a:pt x="48" y="442"/>
                    </a:lnTo>
                    <a:lnTo>
                      <a:pt x="32" y="435"/>
                    </a:lnTo>
                    <a:lnTo>
                      <a:pt x="19" y="422"/>
                    </a:lnTo>
                    <a:lnTo>
                      <a:pt x="9" y="408"/>
                    </a:lnTo>
                    <a:lnTo>
                      <a:pt x="2" y="391"/>
                    </a:lnTo>
                    <a:lnTo>
                      <a:pt x="0" y="372"/>
                    </a:lnTo>
                    <a:lnTo>
                      <a:pt x="0" y="70"/>
                    </a:lnTo>
                    <a:lnTo>
                      <a:pt x="2" y="52"/>
                    </a:lnTo>
                    <a:lnTo>
                      <a:pt x="10" y="35"/>
                    </a:lnTo>
                    <a:lnTo>
                      <a:pt x="20" y="20"/>
                    </a:lnTo>
                    <a:lnTo>
                      <a:pt x="35" y="9"/>
                    </a:lnTo>
                    <a:lnTo>
                      <a:pt x="51"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4B40496-2C26-0598-8402-75B5DE2D2BBE}"/>
                </a:ext>
              </a:extLst>
            </p:cNvPr>
            <p:cNvGrpSpPr/>
            <p:nvPr/>
          </p:nvGrpSpPr>
          <p:grpSpPr>
            <a:xfrm>
              <a:off x="6928376" y="2651519"/>
              <a:ext cx="612631" cy="605589"/>
              <a:chOff x="4356100" y="3465513"/>
              <a:chExt cx="552450" cy="546100"/>
            </a:xfrm>
            <a:solidFill>
              <a:schemeClr val="bg1"/>
            </a:solidFill>
          </p:grpSpPr>
          <p:sp>
            <p:nvSpPr>
              <p:cNvPr id="10" name="Freeform 242">
                <a:extLst>
                  <a:ext uri="{FF2B5EF4-FFF2-40B4-BE49-F238E27FC236}">
                    <a16:creationId xmlns:a16="http://schemas.microsoft.com/office/drawing/2014/main" id="{B581FE48-E1FE-3F6A-3E96-654FE3DF61DE}"/>
                  </a:ext>
                </a:extLst>
              </p:cNvPr>
              <p:cNvSpPr>
                <a:spLocks/>
              </p:cNvSpPr>
              <p:nvPr/>
            </p:nvSpPr>
            <p:spPr bwMode="auto">
              <a:xfrm>
                <a:off x="4486275" y="3465513"/>
                <a:ext cx="422275" cy="422275"/>
              </a:xfrm>
              <a:custGeom>
                <a:avLst/>
                <a:gdLst>
                  <a:gd name="T0" fmla="*/ 2000 w 2664"/>
                  <a:gd name="T1" fmla="*/ 115 h 2664"/>
                  <a:gd name="T2" fmla="*/ 2063 w 2664"/>
                  <a:gd name="T3" fmla="*/ 268 h 2664"/>
                  <a:gd name="T4" fmla="*/ 2150 w 2664"/>
                  <a:gd name="T5" fmla="*/ 560 h 2664"/>
                  <a:gd name="T6" fmla="*/ 2425 w 2664"/>
                  <a:gd name="T7" fmla="*/ 602 h 2664"/>
                  <a:gd name="T8" fmla="*/ 2566 w 2664"/>
                  <a:gd name="T9" fmla="*/ 688 h 2664"/>
                  <a:gd name="T10" fmla="*/ 2660 w 2664"/>
                  <a:gd name="T11" fmla="*/ 999 h 2664"/>
                  <a:gd name="T12" fmla="*/ 2552 w 2664"/>
                  <a:gd name="T13" fmla="*/ 1126 h 2664"/>
                  <a:gd name="T14" fmla="*/ 2552 w 2664"/>
                  <a:gd name="T15" fmla="*/ 1538 h 2664"/>
                  <a:gd name="T16" fmla="*/ 2660 w 2664"/>
                  <a:gd name="T17" fmla="*/ 1662 h 2664"/>
                  <a:gd name="T18" fmla="*/ 2565 w 2664"/>
                  <a:gd name="T19" fmla="*/ 1976 h 2664"/>
                  <a:gd name="T20" fmla="*/ 2426 w 2664"/>
                  <a:gd name="T21" fmla="*/ 2062 h 2664"/>
                  <a:gd name="T22" fmla="*/ 2149 w 2664"/>
                  <a:gd name="T23" fmla="*/ 2103 h 2664"/>
                  <a:gd name="T24" fmla="*/ 2062 w 2664"/>
                  <a:gd name="T25" fmla="*/ 2395 h 2664"/>
                  <a:gd name="T26" fmla="*/ 1999 w 2664"/>
                  <a:gd name="T27" fmla="*/ 2548 h 2664"/>
                  <a:gd name="T28" fmla="*/ 1706 w 2664"/>
                  <a:gd name="T29" fmla="*/ 2664 h 2664"/>
                  <a:gd name="T30" fmla="*/ 1551 w 2664"/>
                  <a:gd name="T31" fmla="*/ 2576 h 2664"/>
                  <a:gd name="T32" fmla="*/ 1481 w 2664"/>
                  <a:gd name="T33" fmla="*/ 2322 h 2664"/>
                  <a:gd name="T34" fmla="*/ 1579 w 2664"/>
                  <a:gd name="T35" fmla="*/ 2308 h 2664"/>
                  <a:gd name="T36" fmla="*/ 1691 w 2664"/>
                  <a:gd name="T37" fmla="*/ 2520 h 2664"/>
                  <a:gd name="T38" fmla="*/ 1914 w 2664"/>
                  <a:gd name="T39" fmla="*/ 2435 h 2664"/>
                  <a:gd name="T40" fmla="*/ 1849 w 2664"/>
                  <a:gd name="T41" fmla="*/ 2216 h 2664"/>
                  <a:gd name="T42" fmla="*/ 1982 w 2664"/>
                  <a:gd name="T43" fmla="*/ 2071 h 2664"/>
                  <a:gd name="T44" fmla="*/ 2179 w 2664"/>
                  <a:gd name="T45" fmla="*/ 1854 h 2664"/>
                  <a:gd name="T46" fmla="*/ 2421 w 2664"/>
                  <a:gd name="T47" fmla="*/ 1921 h 2664"/>
                  <a:gd name="T48" fmla="*/ 2524 w 2664"/>
                  <a:gd name="T49" fmla="*/ 1696 h 2664"/>
                  <a:gd name="T50" fmla="*/ 2310 w 2664"/>
                  <a:gd name="T51" fmla="*/ 1578 h 2664"/>
                  <a:gd name="T52" fmla="*/ 2316 w 2664"/>
                  <a:gd name="T53" fmla="*/ 1293 h 2664"/>
                  <a:gd name="T54" fmla="*/ 2322 w 2664"/>
                  <a:gd name="T55" fmla="*/ 1072 h 2664"/>
                  <a:gd name="T56" fmla="*/ 2525 w 2664"/>
                  <a:gd name="T57" fmla="*/ 962 h 2664"/>
                  <a:gd name="T58" fmla="*/ 2428 w 2664"/>
                  <a:gd name="T59" fmla="*/ 745 h 2664"/>
                  <a:gd name="T60" fmla="*/ 2180 w 2664"/>
                  <a:gd name="T61" fmla="*/ 810 h 2664"/>
                  <a:gd name="T62" fmla="*/ 1983 w 2664"/>
                  <a:gd name="T63" fmla="*/ 593 h 2664"/>
                  <a:gd name="T64" fmla="*/ 1850 w 2664"/>
                  <a:gd name="T65" fmla="*/ 448 h 2664"/>
                  <a:gd name="T66" fmla="*/ 1915 w 2664"/>
                  <a:gd name="T67" fmla="*/ 228 h 2664"/>
                  <a:gd name="T68" fmla="*/ 1686 w 2664"/>
                  <a:gd name="T69" fmla="*/ 146 h 2664"/>
                  <a:gd name="T70" fmla="*/ 1563 w 2664"/>
                  <a:gd name="T71" fmla="*/ 364 h 2664"/>
                  <a:gd name="T72" fmla="*/ 1218 w 2664"/>
                  <a:gd name="T73" fmla="*/ 354 h 2664"/>
                  <a:gd name="T74" fmla="*/ 1063 w 2664"/>
                  <a:gd name="T75" fmla="*/ 325 h 2664"/>
                  <a:gd name="T76" fmla="*/ 953 w 2664"/>
                  <a:gd name="T77" fmla="*/ 139 h 2664"/>
                  <a:gd name="T78" fmla="*/ 743 w 2664"/>
                  <a:gd name="T79" fmla="*/ 255 h 2664"/>
                  <a:gd name="T80" fmla="*/ 801 w 2664"/>
                  <a:gd name="T81" fmla="*/ 501 h 2664"/>
                  <a:gd name="T82" fmla="*/ 553 w 2664"/>
                  <a:gd name="T83" fmla="*/ 732 h 2664"/>
                  <a:gd name="T84" fmla="*/ 430 w 2664"/>
                  <a:gd name="T85" fmla="*/ 810 h 2664"/>
                  <a:gd name="T86" fmla="*/ 221 w 2664"/>
                  <a:gd name="T87" fmla="*/ 757 h 2664"/>
                  <a:gd name="T88" fmla="*/ 154 w 2664"/>
                  <a:gd name="T89" fmla="*/ 988 h 2664"/>
                  <a:gd name="T90" fmla="*/ 368 w 2664"/>
                  <a:gd name="T91" fmla="*/ 1116 h 2664"/>
                  <a:gd name="T92" fmla="*/ 309 w 2664"/>
                  <a:gd name="T93" fmla="*/ 1195 h 2664"/>
                  <a:gd name="T94" fmla="*/ 43 w 2664"/>
                  <a:gd name="T95" fmla="*/ 1074 h 2664"/>
                  <a:gd name="T96" fmla="*/ 4 w 2664"/>
                  <a:gd name="T97" fmla="*/ 915 h 2664"/>
                  <a:gd name="T98" fmla="*/ 159 w 2664"/>
                  <a:gd name="T99" fmla="*/ 627 h 2664"/>
                  <a:gd name="T100" fmla="*/ 324 w 2664"/>
                  <a:gd name="T101" fmla="*/ 615 h 2664"/>
                  <a:gd name="T102" fmla="*/ 660 w 2664"/>
                  <a:gd name="T103" fmla="*/ 430 h 2664"/>
                  <a:gd name="T104" fmla="*/ 616 w 2664"/>
                  <a:gd name="T105" fmla="*/ 184 h 2664"/>
                  <a:gd name="T106" fmla="*/ 889 w 2664"/>
                  <a:gd name="T107" fmla="*/ 13 h 2664"/>
                  <a:gd name="T108" fmla="*/ 1054 w 2664"/>
                  <a:gd name="T109" fmla="*/ 27 h 2664"/>
                  <a:gd name="T110" fmla="*/ 1252 w 2664"/>
                  <a:gd name="T111" fmla="*/ 211 h 2664"/>
                  <a:gd name="T112" fmla="*/ 1570 w 2664"/>
                  <a:gd name="T113" fmla="*/ 62 h 2664"/>
                  <a:gd name="T114" fmla="*/ 1720 w 2664"/>
                  <a:gd name="T115"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64" h="2664">
                    <a:moveTo>
                      <a:pt x="1720" y="0"/>
                    </a:moveTo>
                    <a:lnTo>
                      <a:pt x="1749" y="4"/>
                    </a:lnTo>
                    <a:lnTo>
                      <a:pt x="1777" y="13"/>
                    </a:lnTo>
                    <a:lnTo>
                      <a:pt x="1951" y="86"/>
                    </a:lnTo>
                    <a:lnTo>
                      <a:pt x="1977" y="98"/>
                    </a:lnTo>
                    <a:lnTo>
                      <a:pt x="2000" y="115"/>
                    </a:lnTo>
                    <a:lnTo>
                      <a:pt x="2020" y="135"/>
                    </a:lnTo>
                    <a:lnTo>
                      <a:pt x="2036" y="158"/>
                    </a:lnTo>
                    <a:lnTo>
                      <a:pt x="2050" y="185"/>
                    </a:lnTo>
                    <a:lnTo>
                      <a:pt x="2059" y="212"/>
                    </a:lnTo>
                    <a:lnTo>
                      <a:pt x="2063" y="240"/>
                    </a:lnTo>
                    <a:lnTo>
                      <a:pt x="2063" y="268"/>
                    </a:lnTo>
                    <a:lnTo>
                      <a:pt x="2059" y="296"/>
                    </a:lnTo>
                    <a:lnTo>
                      <a:pt x="2050" y="324"/>
                    </a:lnTo>
                    <a:lnTo>
                      <a:pt x="2005" y="431"/>
                    </a:lnTo>
                    <a:lnTo>
                      <a:pt x="2055" y="471"/>
                    </a:lnTo>
                    <a:lnTo>
                      <a:pt x="2104" y="515"/>
                    </a:lnTo>
                    <a:lnTo>
                      <a:pt x="2150" y="560"/>
                    </a:lnTo>
                    <a:lnTo>
                      <a:pt x="2193" y="608"/>
                    </a:lnTo>
                    <a:lnTo>
                      <a:pt x="2234" y="660"/>
                    </a:lnTo>
                    <a:lnTo>
                      <a:pt x="2341" y="615"/>
                    </a:lnTo>
                    <a:lnTo>
                      <a:pt x="2369" y="606"/>
                    </a:lnTo>
                    <a:lnTo>
                      <a:pt x="2396" y="602"/>
                    </a:lnTo>
                    <a:lnTo>
                      <a:pt x="2425" y="602"/>
                    </a:lnTo>
                    <a:lnTo>
                      <a:pt x="2453" y="606"/>
                    </a:lnTo>
                    <a:lnTo>
                      <a:pt x="2480" y="615"/>
                    </a:lnTo>
                    <a:lnTo>
                      <a:pt x="2506" y="628"/>
                    </a:lnTo>
                    <a:lnTo>
                      <a:pt x="2529" y="645"/>
                    </a:lnTo>
                    <a:lnTo>
                      <a:pt x="2549" y="665"/>
                    </a:lnTo>
                    <a:lnTo>
                      <a:pt x="2566" y="688"/>
                    </a:lnTo>
                    <a:lnTo>
                      <a:pt x="2580" y="714"/>
                    </a:lnTo>
                    <a:lnTo>
                      <a:pt x="2651" y="888"/>
                    </a:lnTo>
                    <a:lnTo>
                      <a:pt x="2660" y="915"/>
                    </a:lnTo>
                    <a:lnTo>
                      <a:pt x="2664" y="944"/>
                    </a:lnTo>
                    <a:lnTo>
                      <a:pt x="2664" y="971"/>
                    </a:lnTo>
                    <a:lnTo>
                      <a:pt x="2660" y="999"/>
                    </a:lnTo>
                    <a:lnTo>
                      <a:pt x="2651" y="1027"/>
                    </a:lnTo>
                    <a:lnTo>
                      <a:pt x="2638" y="1052"/>
                    </a:lnTo>
                    <a:lnTo>
                      <a:pt x="2621" y="1075"/>
                    </a:lnTo>
                    <a:lnTo>
                      <a:pt x="2601" y="1095"/>
                    </a:lnTo>
                    <a:lnTo>
                      <a:pt x="2577" y="1112"/>
                    </a:lnTo>
                    <a:lnTo>
                      <a:pt x="2552" y="1126"/>
                    </a:lnTo>
                    <a:lnTo>
                      <a:pt x="2445" y="1170"/>
                    </a:lnTo>
                    <a:lnTo>
                      <a:pt x="2453" y="1251"/>
                    </a:lnTo>
                    <a:lnTo>
                      <a:pt x="2456" y="1331"/>
                    </a:lnTo>
                    <a:lnTo>
                      <a:pt x="2453" y="1413"/>
                    </a:lnTo>
                    <a:lnTo>
                      <a:pt x="2445" y="1493"/>
                    </a:lnTo>
                    <a:lnTo>
                      <a:pt x="2552" y="1538"/>
                    </a:lnTo>
                    <a:lnTo>
                      <a:pt x="2579" y="1552"/>
                    </a:lnTo>
                    <a:lnTo>
                      <a:pt x="2602" y="1568"/>
                    </a:lnTo>
                    <a:lnTo>
                      <a:pt x="2622" y="1589"/>
                    </a:lnTo>
                    <a:lnTo>
                      <a:pt x="2638" y="1612"/>
                    </a:lnTo>
                    <a:lnTo>
                      <a:pt x="2650" y="1636"/>
                    </a:lnTo>
                    <a:lnTo>
                      <a:pt x="2660" y="1662"/>
                    </a:lnTo>
                    <a:lnTo>
                      <a:pt x="2664" y="1691"/>
                    </a:lnTo>
                    <a:lnTo>
                      <a:pt x="2664" y="1719"/>
                    </a:lnTo>
                    <a:lnTo>
                      <a:pt x="2660" y="1748"/>
                    </a:lnTo>
                    <a:lnTo>
                      <a:pt x="2651" y="1775"/>
                    </a:lnTo>
                    <a:lnTo>
                      <a:pt x="2579" y="1949"/>
                    </a:lnTo>
                    <a:lnTo>
                      <a:pt x="2565" y="1976"/>
                    </a:lnTo>
                    <a:lnTo>
                      <a:pt x="2548" y="2000"/>
                    </a:lnTo>
                    <a:lnTo>
                      <a:pt x="2528" y="2019"/>
                    </a:lnTo>
                    <a:lnTo>
                      <a:pt x="2505" y="2035"/>
                    </a:lnTo>
                    <a:lnTo>
                      <a:pt x="2479" y="2048"/>
                    </a:lnTo>
                    <a:lnTo>
                      <a:pt x="2453" y="2056"/>
                    </a:lnTo>
                    <a:lnTo>
                      <a:pt x="2426" y="2062"/>
                    </a:lnTo>
                    <a:lnTo>
                      <a:pt x="2397" y="2062"/>
                    </a:lnTo>
                    <a:lnTo>
                      <a:pt x="2369" y="2058"/>
                    </a:lnTo>
                    <a:lnTo>
                      <a:pt x="2340" y="2048"/>
                    </a:lnTo>
                    <a:lnTo>
                      <a:pt x="2233" y="2004"/>
                    </a:lnTo>
                    <a:lnTo>
                      <a:pt x="2192" y="2054"/>
                    </a:lnTo>
                    <a:lnTo>
                      <a:pt x="2149" y="2103"/>
                    </a:lnTo>
                    <a:lnTo>
                      <a:pt x="2103" y="2149"/>
                    </a:lnTo>
                    <a:lnTo>
                      <a:pt x="2054" y="2191"/>
                    </a:lnTo>
                    <a:lnTo>
                      <a:pt x="2004" y="2232"/>
                    </a:lnTo>
                    <a:lnTo>
                      <a:pt x="2048" y="2340"/>
                    </a:lnTo>
                    <a:lnTo>
                      <a:pt x="2058" y="2367"/>
                    </a:lnTo>
                    <a:lnTo>
                      <a:pt x="2062" y="2395"/>
                    </a:lnTo>
                    <a:lnTo>
                      <a:pt x="2062" y="2423"/>
                    </a:lnTo>
                    <a:lnTo>
                      <a:pt x="2058" y="2452"/>
                    </a:lnTo>
                    <a:lnTo>
                      <a:pt x="2048" y="2479"/>
                    </a:lnTo>
                    <a:lnTo>
                      <a:pt x="2035" y="2504"/>
                    </a:lnTo>
                    <a:lnTo>
                      <a:pt x="2019" y="2528"/>
                    </a:lnTo>
                    <a:lnTo>
                      <a:pt x="1999" y="2548"/>
                    </a:lnTo>
                    <a:lnTo>
                      <a:pt x="1975" y="2564"/>
                    </a:lnTo>
                    <a:lnTo>
                      <a:pt x="1950" y="2578"/>
                    </a:lnTo>
                    <a:lnTo>
                      <a:pt x="1776" y="2650"/>
                    </a:lnTo>
                    <a:lnTo>
                      <a:pt x="1753" y="2657"/>
                    </a:lnTo>
                    <a:lnTo>
                      <a:pt x="1730" y="2661"/>
                    </a:lnTo>
                    <a:lnTo>
                      <a:pt x="1706" y="2664"/>
                    </a:lnTo>
                    <a:lnTo>
                      <a:pt x="1672" y="2660"/>
                    </a:lnTo>
                    <a:lnTo>
                      <a:pt x="1637" y="2650"/>
                    </a:lnTo>
                    <a:lnTo>
                      <a:pt x="1610" y="2636"/>
                    </a:lnTo>
                    <a:lnTo>
                      <a:pt x="1588" y="2619"/>
                    </a:lnTo>
                    <a:lnTo>
                      <a:pt x="1568" y="2599"/>
                    </a:lnTo>
                    <a:lnTo>
                      <a:pt x="1551" y="2576"/>
                    </a:lnTo>
                    <a:lnTo>
                      <a:pt x="1538" y="2551"/>
                    </a:lnTo>
                    <a:lnTo>
                      <a:pt x="1472" y="2391"/>
                    </a:lnTo>
                    <a:lnTo>
                      <a:pt x="1467" y="2373"/>
                    </a:lnTo>
                    <a:lnTo>
                      <a:pt x="1467" y="2355"/>
                    </a:lnTo>
                    <a:lnTo>
                      <a:pt x="1472" y="2338"/>
                    </a:lnTo>
                    <a:lnTo>
                      <a:pt x="1481" y="2322"/>
                    </a:lnTo>
                    <a:lnTo>
                      <a:pt x="1493" y="2309"/>
                    </a:lnTo>
                    <a:lnTo>
                      <a:pt x="1510" y="2299"/>
                    </a:lnTo>
                    <a:lnTo>
                      <a:pt x="1528" y="2295"/>
                    </a:lnTo>
                    <a:lnTo>
                      <a:pt x="1546" y="2295"/>
                    </a:lnTo>
                    <a:lnTo>
                      <a:pt x="1564" y="2300"/>
                    </a:lnTo>
                    <a:lnTo>
                      <a:pt x="1579" y="2308"/>
                    </a:lnTo>
                    <a:lnTo>
                      <a:pt x="1593" y="2321"/>
                    </a:lnTo>
                    <a:lnTo>
                      <a:pt x="1602" y="2338"/>
                    </a:lnTo>
                    <a:lnTo>
                      <a:pt x="1667" y="2497"/>
                    </a:lnTo>
                    <a:lnTo>
                      <a:pt x="1674" y="2508"/>
                    </a:lnTo>
                    <a:lnTo>
                      <a:pt x="1681" y="2515"/>
                    </a:lnTo>
                    <a:lnTo>
                      <a:pt x="1691" y="2520"/>
                    </a:lnTo>
                    <a:lnTo>
                      <a:pt x="1701" y="2523"/>
                    </a:lnTo>
                    <a:lnTo>
                      <a:pt x="1713" y="2523"/>
                    </a:lnTo>
                    <a:lnTo>
                      <a:pt x="1722" y="2520"/>
                    </a:lnTo>
                    <a:lnTo>
                      <a:pt x="1896" y="2449"/>
                    </a:lnTo>
                    <a:lnTo>
                      <a:pt x="1906" y="2443"/>
                    </a:lnTo>
                    <a:lnTo>
                      <a:pt x="1914" y="2435"/>
                    </a:lnTo>
                    <a:lnTo>
                      <a:pt x="1919" y="2425"/>
                    </a:lnTo>
                    <a:lnTo>
                      <a:pt x="1923" y="2415"/>
                    </a:lnTo>
                    <a:lnTo>
                      <a:pt x="1923" y="2404"/>
                    </a:lnTo>
                    <a:lnTo>
                      <a:pt x="1919" y="2394"/>
                    </a:lnTo>
                    <a:lnTo>
                      <a:pt x="1853" y="2235"/>
                    </a:lnTo>
                    <a:lnTo>
                      <a:pt x="1849" y="2216"/>
                    </a:lnTo>
                    <a:lnTo>
                      <a:pt x="1849" y="2197"/>
                    </a:lnTo>
                    <a:lnTo>
                      <a:pt x="1855" y="2178"/>
                    </a:lnTo>
                    <a:lnTo>
                      <a:pt x="1865" y="2162"/>
                    </a:lnTo>
                    <a:lnTo>
                      <a:pt x="1879" y="2149"/>
                    </a:lnTo>
                    <a:lnTo>
                      <a:pt x="1932" y="2111"/>
                    </a:lnTo>
                    <a:lnTo>
                      <a:pt x="1982" y="2071"/>
                    </a:lnTo>
                    <a:lnTo>
                      <a:pt x="2028" y="2027"/>
                    </a:lnTo>
                    <a:lnTo>
                      <a:pt x="2072" y="1981"/>
                    </a:lnTo>
                    <a:lnTo>
                      <a:pt x="2112" y="1931"/>
                    </a:lnTo>
                    <a:lnTo>
                      <a:pt x="2150" y="1878"/>
                    </a:lnTo>
                    <a:lnTo>
                      <a:pt x="2163" y="1864"/>
                    </a:lnTo>
                    <a:lnTo>
                      <a:pt x="2179" y="1854"/>
                    </a:lnTo>
                    <a:lnTo>
                      <a:pt x="2197" y="1849"/>
                    </a:lnTo>
                    <a:lnTo>
                      <a:pt x="2216" y="1848"/>
                    </a:lnTo>
                    <a:lnTo>
                      <a:pt x="2236" y="1853"/>
                    </a:lnTo>
                    <a:lnTo>
                      <a:pt x="2395" y="1919"/>
                    </a:lnTo>
                    <a:lnTo>
                      <a:pt x="2408" y="1922"/>
                    </a:lnTo>
                    <a:lnTo>
                      <a:pt x="2421" y="1921"/>
                    </a:lnTo>
                    <a:lnTo>
                      <a:pt x="2433" y="1916"/>
                    </a:lnTo>
                    <a:lnTo>
                      <a:pt x="2442" y="1908"/>
                    </a:lnTo>
                    <a:lnTo>
                      <a:pt x="2450" y="1896"/>
                    </a:lnTo>
                    <a:lnTo>
                      <a:pt x="2523" y="1722"/>
                    </a:lnTo>
                    <a:lnTo>
                      <a:pt x="2525" y="1710"/>
                    </a:lnTo>
                    <a:lnTo>
                      <a:pt x="2524" y="1696"/>
                    </a:lnTo>
                    <a:lnTo>
                      <a:pt x="2519" y="1684"/>
                    </a:lnTo>
                    <a:lnTo>
                      <a:pt x="2511" y="1675"/>
                    </a:lnTo>
                    <a:lnTo>
                      <a:pt x="2499" y="1668"/>
                    </a:lnTo>
                    <a:lnTo>
                      <a:pt x="2340" y="1602"/>
                    </a:lnTo>
                    <a:lnTo>
                      <a:pt x="2323" y="1592"/>
                    </a:lnTo>
                    <a:lnTo>
                      <a:pt x="2310" y="1578"/>
                    </a:lnTo>
                    <a:lnTo>
                      <a:pt x="2301" y="1561"/>
                    </a:lnTo>
                    <a:lnTo>
                      <a:pt x="2297" y="1542"/>
                    </a:lnTo>
                    <a:lnTo>
                      <a:pt x="2298" y="1523"/>
                    </a:lnTo>
                    <a:lnTo>
                      <a:pt x="2310" y="1447"/>
                    </a:lnTo>
                    <a:lnTo>
                      <a:pt x="2316" y="1370"/>
                    </a:lnTo>
                    <a:lnTo>
                      <a:pt x="2316" y="1293"/>
                    </a:lnTo>
                    <a:lnTo>
                      <a:pt x="2310" y="1218"/>
                    </a:lnTo>
                    <a:lnTo>
                      <a:pt x="2298" y="1141"/>
                    </a:lnTo>
                    <a:lnTo>
                      <a:pt x="2297" y="1122"/>
                    </a:lnTo>
                    <a:lnTo>
                      <a:pt x="2301" y="1103"/>
                    </a:lnTo>
                    <a:lnTo>
                      <a:pt x="2310" y="1086"/>
                    </a:lnTo>
                    <a:lnTo>
                      <a:pt x="2322" y="1072"/>
                    </a:lnTo>
                    <a:lnTo>
                      <a:pt x="2340" y="1063"/>
                    </a:lnTo>
                    <a:lnTo>
                      <a:pt x="2499" y="996"/>
                    </a:lnTo>
                    <a:lnTo>
                      <a:pt x="2509" y="991"/>
                    </a:lnTo>
                    <a:lnTo>
                      <a:pt x="2517" y="983"/>
                    </a:lnTo>
                    <a:lnTo>
                      <a:pt x="2523" y="973"/>
                    </a:lnTo>
                    <a:lnTo>
                      <a:pt x="2525" y="962"/>
                    </a:lnTo>
                    <a:lnTo>
                      <a:pt x="2525" y="952"/>
                    </a:lnTo>
                    <a:lnTo>
                      <a:pt x="2523" y="941"/>
                    </a:lnTo>
                    <a:lnTo>
                      <a:pt x="2451" y="768"/>
                    </a:lnTo>
                    <a:lnTo>
                      <a:pt x="2445" y="758"/>
                    </a:lnTo>
                    <a:lnTo>
                      <a:pt x="2437" y="751"/>
                    </a:lnTo>
                    <a:lnTo>
                      <a:pt x="2428" y="745"/>
                    </a:lnTo>
                    <a:lnTo>
                      <a:pt x="2412" y="742"/>
                    </a:lnTo>
                    <a:lnTo>
                      <a:pt x="2396" y="745"/>
                    </a:lnTo>
                    <a:lnTo>
                      <a:pt x="2236" y="811"/>
                    </a:lnTo>
                    <a:lnTo>
                      <a:pt x="2217" y="816"/>
                    </a:lnTo>
                    <a:lnTo>
                      <a:pt x="2198" y="815"/>
                    </a:lnTo>
                    <a:lnTo>
                      <a:pt x="2180" y="810"/>
                    </a:lnTo>
                    <a:lnTo>
                      <a:pt x="2164" y="799"/>
                    </a:lnTo>
                    <a:lnTo>
                      <a:pt x="2150" y="784"/>
                    </a:lnTo>
                    <a:lnTo>
                      <a:pt x="2113" y="732"/>
                    </a:lnTo>
                    <a:lnTo>
                      <a:pt x="2072" y="682"/>
                    </a:lnTo>
                    <a:lnTo>
                      <a:pt x="2029" y="636"/>
                    </a:lnTo>
                    <a:lnTo>
                      <a:pt x="1983" y="593"/>
                    </a:lnTo>
                    <a:lnTo>
                      <a:pt x="1933" y="551"/>
                    </a:lnTo>
                    <a:lnTo>
                      <a:pt x="1880" y="515"/>
                    </a:lnTo>
                    <a:lnTo>
                      <a:pt x="1866" y="501"/>
                    </a:lnTo>
                    <a:lnTo>
                      <a:pt x="1855" y="485"/>
                    </a:lnTo>
                    <a:lnTo>
                      <a:pt x="1850" y="467"/>
                    </a:lnTo>
                    <a:lnTo>
                      <a:pt x="1850" y="448"/>
                    </a:lnTo>
                    <a:lnTo>
                      <a:pt x="1855" y="429"/>
                    </a:lnTo>
                    <a:lnTo>
                      <a:pt x="1920" y="269"/>
                    </a:lnTo>
                    <a:lnTo>
                      <a:pt x="1924" y="258"/>
                    </a:lnTo>
                    <a:lnTo>
                      <a:pt x="1924" y="248"/>
                    </a:lnTo>
                    <a:lnTo>
                      <a:pt x="1920" y="237"/>
                    </a:lnTo>
                    <a:lnTo>
                      <a:pt x="1915" y="228"/>
                    </a:lnTo>
                    <a:lnTo>
                      <a:pt x="1908" y="221"/>
                    </a:lnTo>
                    <a:lnTo>
                      <a:pt x="1898" y="215"/>
                    </a:lnTo>
                    <a:lnTo>
                      <a:pt x="1724" y="143"/>
                    </a:lnTo>
                    <a:lnTo>
                      <a:pt x="1711" y="139"/>
                    </a:lnTo>
                    <a:lnTo>
                      <a:pt x="1698" y="140"/>
                    </a:lnTo>
                    <a:lnTo>
                      <a:pt x="1686" y="146"/>
                    </a:lnTo>
                    <a:lnTo>
                      <a:pt x="1676" y="154"/>
                    </a:lnTo>
                    <a:lnTo>
                      <a:pt x="1670" y="165"/>
                    </a:lnTo>
                    <a:lnTo>
                      <a:pt x="1603" y="325"/>
                    </a:lnTo>
                    <a:lnTo>
                      <a:pt x="1594" y="342"/>
                    </a:lnTo>
                    <a:lnTo>
                      <a:pt x="1580" y="354"/>
                    </a:lnTo>
                    <a:lnTo>
                      <a:pt x="1563" y="364"/>
                    </a:lnTo>
                    <a:lnTo>
                      <a:pt x="1544" y="368"/>
                    </a:lnTo>
                    <a:lnTo>
                      <a:pt x="1524" y="367"/>
                    </a:lnTo>
                    <a:lnTo>
                      <a:pt x="1448" y="354"/>
                    </a:lnTo>
                    <a:lnTo>
                      <a:pt x="1372" y="348"/>
                    </a:lnTo>
                    <a:lnTo>
                      <a:pt x="1295" y="348"/>
                    </a:lnTo>
                    <a:lnTo>
                      <a:pt x="1218" y="354"/>
                    </a:lnTo>
                    <a:lnTo>
                      <a:pt x="1142" y="367"/>
                    </a:lnTo>
                    <a:lnTo>
                      <a:pt x="1122" y="368"/>
                    </a:lnTo>
                    <a:lnTo>
                      <a:pt x="1104" y="364"/>
                    </a:lnTo>
                    <a:lnTo>
                      <a:pt x="1087" y="355"/>
                    </a:lnTo>
                    <a:lnTo>
                      <a:pt x="1074" y="342"/>
                    </a:lnTo>
                    <a:lnTo>
                      <a:pt x="1063" y="325"/>
                    </a:lnTo>
                    <a:lnTo>
                      <a:pt x="998" y="165"/>
                    </a:lnTo>
                    <a:lnTo>
                      <a:pt x="991" y="155"/>
                    </a:lnTo>
                    <a:lnTo>
                      <a:pt x="984" y="148"/>
                    </a:lnTo>
                    <a:lnTo>
                      <a:pt x="975" y="143"/>
                    </a:lnTo>
                    <a:lnTo>
                      <a:pt x="964" y="139"/>
                    </a:lnTo>
                    <a:lnTo>
                      <a:pt x="953" y="139"/>
                    </a:lnTo>
                    <a:lnTo>
                      <a:pt x="943" y="143"/>
                    </a:lnTo>
                    <a:lnTo>
                      <a:pt x="769" y="214"/>
                    </a:lnTo>
                    <a:lnTo>
                      <a:pt x="757" y="222"/>
                    </a:lnTo>
                    <a:lnTo>
                      <a:pt x="749" y="231"/>
                    </a:lnTo>
                    <a:lnTo>
                      <a:pt x="745" y="243"/>
                    </a:lnTo>
                    <a:lnTo>
                      <a:pt x="743" y="255"/>
                    </a:lnTo>
                    <a:lnTo>
                      <a:pt x="746" y="269"/>
                    </a:lnTo>
                    <a:lnTo>
                      <a:pt x="812" y="428"/>
                    </a:lnTo>
                    <a:lnTo>
                      <a:pt x="817" y="447"/>
                    </a:lnTo>
                    <a:lnTo>
                      <a:pt x="816" y="466"/>
                    </a:lnTo>
                    <a:lnTo>
                      <a:pt x="811" y="484"/>
                    </a:lnTo>
                    <a:lnTo>
                      <a:pt x="801" y="501"/>
                    </a:lnTo>
                    <a:lnTo>
                      <a:pt x="786" y="514"/>
                    </a:lnTo>
                    <a:lnTo>
                      <a:pt x="733" y="551"/>
                    </a:lnTo>
                    <a:lnTo>
                      <a:pt x="684" y="592"/>
                    </a:lnTo>
                    <a:lnTo>
                      <a:pt x="637" y="635"/>
                    </a:lnTo>
                    <a:lnTo>
                      <a:pt x="593" y="682"/>
                    </a:lnTo>
                    <a:lnTo>
                      <a:pt x="553" y="732"/>
                    </a:lnTo>
                    <a:lnTo>
                      <a:pt x="515" y="784"/>
                    </a:lnTo>
                    <a:lnTo>
                      <a:pt x="502" y="798"/>
                    </a:lnTo>
                    <a:lnTo>
                      <a:pt x="486" y="809"/>
                    </a:lnTo>
                    <a:lnTo>
                      <a:pt x="468" y="814"/>
                    </a:lnTo>
                    <a:lnTo>
                      <a:pt x="449" y="815"/>
                    </a:lnTo>
                    <a:lnTo>
                      <a:pt x="430" y="810"/>
                    </a:lnTo>
                    <a:lnTo>
                      <a:pt x="270" y="743"/>
                    </a:lnTo>
                    <a:lnTo>
                      <a:pt x="260" y="741"/>
                    </a:lnTo>
                    <a:lnTo>
                      <a:pt x="249" y="741"/>
                    </a:lnTo>
                    <a:lnTo>
                      <a:pt x="238" y="743"/>
                    </a:lnTo>
                    <a:lnTo>
                      <a:pt x="229" y="750"/>
                    </a:lnTo>
                    <a:lnTo>
                      <a:pt x="221" y="757"/>
                    </a:lnTo>
                    <a:lnTo>
                      <a:pt x="215" y="766"/>
                    </a:lnTo>
                    <a:lnTo>
                      <a:pt x="144" y="940"/>
                    </a:lnTo>
                    <a:lnTo>
                      <a:pt x="140" y="953"/>
                    </a:lnTo>
                    <a:lnTo>
                      <a:pt x="141" y="966"/>
                    </a:lnTo>
                    <a:lnTo>
                      <a:pt x="146" y="978"/>
                    </a:lnTo>
                    <a:lnTo>
                      <a:pt x="154" y="988"/>
                    </a:lnTo>
                    <a:lnTo>
                      <a:pt x="166" y="995"/>
                    </a:lnTo>
                    <a:lnTo>
                      <a:pt x="326" y="1061"/>
                    </a:lnTo>
                    <a:lnTo>
                      <a:pt x="342" y="1070"/>
                    </a:lnTo>
                    <a:lnTo>
                      <a:pt x="354" y="1083"/>
                    </a:lnTo>
                    <a:lnTo>
                      <a:pt x="364" y="1098"/>
                    </a:lnTo>
                    <a:lnTo>
                      <a:pt x="368" y="1116"/>
                    </a:lnTo>
                    <a:lnTo>
                      <a:pt x="369" y="1134"/>
                    </a:lnTo>
                    <a:lnTo>
                      <a:pt x="364" y="1152"/>
                    </a:lnTo>
                    <a:lnTo>
                      <a:pt x="354" y="1169"/>
                    </a:lnTo>
                    <a:lnTo>
                      <a:pt x="342" y="1182"/>
                    </a:lnTo>
                    <a:lnTo>
                      <a:pt x="326" y="1191"/>
                    </a:lnTo>
                    <a:lnTo>
                      <a:pt x="309" y="1195"/>
                    </a:lnTo>
                    <a:lnTo>
                      <a:pt x="290" y="1195"/>
                    </a:lnTo>
                    <a:lnTo>
                      <a:pt x="272" y="1191"/>
                    </a:lnTo>
                    <a:lnTo>
                      <a:pt x="113" y="1125"/>
                    </a:lnTo>
                    <a:lnTo>
                      <a:pt x="87" y="1111"/>
                    </a:lnTo>
                    <a:lnTo>
                      <a:pt x="62" y="1094"/>
                    </a:lnTo>
                    <a:lnTo>
                      <a:pt x="43" y="1074"/>
                    </a:lnTo>
                    <a:lnTo>
                      <a:pt x="27" y="1051"/>
                    </a:lnTo>
                    <a:lnTo>
                      <a:pt x="14" y="1027"/>
                    </a:lnTo>
                    <a:lnTo>
                      <a:pt x="5" y="999"/>
                    </a:lnTo>
                    <a:lnTo>
                      <a:pt x="0" y="972"/>
                    </a:lnTo>
                    <a:lnTo>
                      <a:pt x="0" y="944"/>
                    </a:lnTo>
                    <a:lnTo>
                      <a:pt x="4" y="915"/>
                    </a:lnTo>
                    <a:lnTo>
                      <a:pt x="14" y="887"/>
                    </a:lnTo>
                    <a:lnTo>
                      <a:pt x="87" y="713"/>
                    </a:lnTo>
                    <a:lnTo>
                      <a:pt x="99" y="687"/>
                    </a:lnTo>
                    <a:lnTo>
                      <a:pt x="116" y="664"/>
                    </a:lnTo>
                    <a:lnTo>
                      <a:pt x="136" y="644"/>
                    </a:lnTo>
                    <a:lnTo>
                      <a:pt x="159" y="627"/>
                    </a:lnTo>
                    <a:lnTo>
                      <a:pt x="185" y="615"/>
                    </a:lnTo>
                    <a:lnTo>
                      <a:pt x="212" y="605"/>
                    </a:lnTo>
                    <a:lnTo>
                      <a:pt x="241" y="601"/>
                    </a:lnTo>
                    <a:lnTo>
                      <a:pt x="269" y="601"/>
                    </a:lnTo>
                    <a:lnTo>
                      <a:pt x="296" y="605"/>
                    </a:lnTo>
                    <a:lnTo>
                      <a:pt x="324" y="615"/>
                    </a:lnTo>
                    <a:lnTo>
                      <a:pt x="433" y="659"/>
                    </a:lnTo>
                    <a:lnTo>
                      <a:pt x="473" y="608"/>
                    </a:lnTo>
                    <a:lnTo>
                      <a:pt x="516" y="560"/>
                    </a:lnTo>
                    <a:lnTo>
                      <a:pt x="561" y="514"/>
                    </a:lnTo>
                    <a:lnTo>
                      <a:pt x="610" y="470"/>
                    </a:lnTo>
                    <a:lnTo>
                      <a:pt x="660" y="430"/>
                    </a:lnTo>
                    <a:lnTo>
                      <a:pt x="616" y="323"/>
                    </a:lnTo>
                    <a:lnTo>
                      <a:pt x="607" y="294"/>
                    </a:lnTo>
                    <a:lnTo>
                      <a:pt x="602" y="266"/>
                    </a:lnTo>
                    <a:lnTo>
                      <a:pt x="603" y="237"/>
                    </a:lnTo>
                    <a:lnTo>
                      <a:pt x="608" y="210"/>
                    </a:lnTo>
                    <a:lnTo>
                      <a:pt x="616" y="184"/>
                    </a:lnTo>
                    <a:lnTo>
                      <a:pt x="629" y="158"/>
                    </a:lnTo>
                    <a:lnTo>
                      <a:pt x="646" y="136"/>
                    </a:lnTo>
                    <a:lnTo>
                      <a:pt x="666" y="115"/>
                    </a:lnTo>
                    <a:lnTo>
                      <a:pt x="689" y="98"/>
                    </a:lnTo>
                    <a:lnTo>
                      <a:pt x="715" y="85"/>
                    </a:lnTo>
                    <a:lnTo>
                      <a:pt x="889" y="13"/>
                    </a:lnTo>
                    <a:lnTo>
                      <a:pt x="917" y="4"/>
                    </a:lnTo>
                    <a:lnTo>
                      <a:pt x="944" y="0"/>
                    </a:lnTo>
                    <a:lnTo>
                      <a:pt x="972" y="0"/>
                    </a:lnTo>
                    <a:lnTo>
                      <a:pt x="1001" y="4"/>
                    </a:lnTo>
                    <a:lnTo>
                      <a:pt x="1028" y="13"/>
                    </a:lnTo>
                    <a:lnTo>
                      <a:pt x="1054" y="27"/>
                    </a:lnTo>
                    <a:lnTo>
                      <a:pt x="1077" y="43"/>
                    </a:lnTo>
                    <a:lnTo>
                      <a:pt x="1097" y="64"/>
                    </a:lnTo>
                    <a:lnTo>
                      <a:pt x="1114" y="87"/>
                    </a:lnTo>
                    <a:lnTo>
                      <a:pt x="1126" y="112"/>
                    </a:lnTo>
                    <a:lnTo>
                      <a:pt x="1172" y="219"/>
                    </a:lnTo>
                    <a:lnTo>
                      <a:pt x="1252" y="211"/>
                    </a:lnTo>
                    <a:lnTo>
                      <a:pt x="1333" y="208"/>
                    </a:lnTo>
                    <a:lnTo>
                      <a:pt x="1414" y="211"/>
                    </a:lnTo>
                    <a:lnTo>
                      <a:pt x="1494" y="219"/>
                    </a:lnTo>
                    <a:lnTo>
                      <a:pt x="1540" y="112"/>
                    </a:lnTo>
                    <a:lnTo>
                      <a:pt x="1552" y="86"/>
                    </a:lnTo>
                    <a:lnTo>
                      <a:pt x="1570" y="62"/>
                    </a:lnTo>
                    <a:lnTo>
                      <a:pt x="1590" y="42"/>
                    </a:lnTo>
                    <a:lnTo>
                      <a:pt x="1613" y="26"/>
                    </a:lnTo>
                    <a:lnTo>
                      <a:pt x="1638" y="13"/>
                    </a:lnTo>
                    <a:lnTo>
                      <a:pt x="1664" y="4"/>
                    </a:lnTo>
                    <a:lnTo>
                      <a:pt x="1692" y="0"/>
                    </a:lnTo>
                    <a:lnTo>
                      <a:pt x="17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Freeform 243">
                <a:extLst>
                  <a:ext uri="{FF2B5EF4-FFF2-40B4-BE49-F238E27FC236}">
                    <a16:creationId xmlns:a16="http://schemas.microsoft.com/office/drawing/2014/main" id="{9F193FD0-7A8A-B320-67BF-2AA95E3AA31F}"/>
                  </a:ext>
                </a:extLst>
              </p:cNvPr>
              <p:cNvSpPr>
                <a:spLocks/>
              </p:cNvSpPr>
              <p:nvPr/>
            </p:nvSpPr>
            <p:spPr bwMode="auto">
              <a:xfrm>
                <a:off x="4606925" y="3586163"/>
                <a:ext cx="180975" cy="180975"/>
              </a:xfrm>
              <a:custGeom>
                <a:avLst/>
                <a:gdLst>
                  <a:gd name="T0" fmla="*/ 573 w 1145"/>
                  <a:gd name="T1" fmla="*/ 0 h 1143"/>
                  <a:gd name="T2" fmla="*/ 694 w 1145"/>
                  <a:gd name="T3" fmla="*/ 13 h 1143"/>
                  <a:gd name="T4" fmla="*/ 807 w 1145"/>
                  <a:gd name="T5" fmla="*/ 51 h 1143"/>
                  <a:gd name="T6" fmla="*/ 908 w 1145"/>
                  <a:gd name="T7" fmla="*/ 109 h 1143"/>
                  <a:gd name="T8" fmla="*/ 995 w 1145"/>
                  <a:gd name="T9" fmla="*/ 187 h 1143"/>
                  <a:gd name="T10" fmla="*/ 1065 w 1145"/>
                  <a:gd name="T11" fmla="*/ 280 h 1143"/>
                  <a:gd name="T12" fmla="*/ 1114 w 1145"/>
                  <a:gd name="T13" fmla="*/ 388 h 1143"/>
                  <a:gd name="T14" fmla="*/ 1140 w 1145"/>
                  <a:gd name="T15" fmla="*/ 505 h 1143"/>
                  <a:gd name="T16" fmla="*/ 1142 w 1145"/>
                  <a:gd name="T17" fmla="*/ 625 h 1143"/>
                  <a:gd name="T18" fmla="*/ 1119 w 1145"/>
                  <a:gd name="T19" fmla="*/ 737 h 1143"/>
                  <a:gd name="T20" fmla="*/ 1077 w 1145"/>
                  <a:gd name="T21" fmla="*/ 840 h 1143"/>
                  <a:gd name="T22" fmla="*/ 1016 w 1145"/>
                  <a:gd name="T23" fmla="*/ 932 h 1143"/>
                  <a:gd name="T24" fmla="*/ 939 w 1145"/>
                  <a:gd name="T25" fmla="*/ 1010 h 1143"/>
                  <a:gd name="T26" fmla="*/ 848 w 1145"/>
                  <a:gd name="T27" fmla="*/ 1072 h 1143"/>
                  <a:gd name="T28" fmla="*/ 746 w 1145"/>
                  <a:gd name="T29" fmla="*/ 1116 h 1143"/>
                  <a:gd name="T30" fmla="*/ 634 w 1145"/>
                  <a:gd name="T31" fmla="*/ 1139 h 1143"/>
                  <a:gd name="T32" fmla="*/ 575 w 1145"/>
                  <a:gd name="T33" fmla="*/ 1143 h 1143"/>
                  <a:gd name="T34" fmla="*/ 540 w 1145"/>
                  <a:gd name="T35" fmla="*/ 1133 h 1143"/>
                  <a:gd name="T36" fmla="*/ 515 w 1145"/>
                  <a:gd name="T37" fmla="*/ 1108 h 1143"/>
                  <a:gd name="T38" fmla="*/ 506 w 1145"/>
                  <a:gd name="T39" fmla="*/ 1073 h 1143"/>
                  <a:gd name="T40" fmla="*/ 514 w 1145"/>
                  <a:gd name="T41" fmla="*/ 1037 h 1143"/>
                  <a:gd name="T42" fmla="*/ 539 w 1145"/>
                  <a:gd name="T43" fmla="*/ 1012 h 1143"/>
                  <a:gd name="T44" fmla="*/ 575 w 1145"/>
                  <a:gd name="T45" fmla="*/ 1002 h 1143"/>
                  <a:gd name="T46" fmla="*/ 673 w 1145"/>
                  <a:gd name="T47" fmla="*/ 990 h 1143"/>
                  <a:gd name="T48" fmla="*/ 764 w 1145"/>
                  <a:gd name="T49" fmla="*/ 957 h 1143"/>
                  <a:gd name="T50" fmla="*/ 844 w 1145"/>
                  <a:gd name="T51" fmla="*/ 905 h 1143"/>
                  <a:gd name="T52" fmla="*/ 910 w 1145"/>
                  <a:gd name="T53" fmla="*/ 838 h 1143"/>
                  <a:gd name="T54" fmla="*/ 960 w 1145"/>
                  <a:gd name="T55" fmla="*/ 758 h 1143"/>
                  <a:gd name="T56" fmla="*/ 992 w 1145"/>
                  <a:gd name="T57" fmla="*/ 666 h 1143"/>
                  <a:gd name="T58" fmla="*/ 1003 w 1145"/>
                  <a:gd name="T59" fmla="*/ 568 h 1143"/>
                  <a:gd name="T60" fmla="*/ 990 w 1145"/>
                  <a:gd name="T61" fmla="*/ 463 h 1143"/>
                  <a:gd name="T62" fmla="*/ 952 w 1145"/>
                  <a:gd name="T63" fmla="*/ 367 h 1143"/>
                  <a:gd name="T64" fmla="*/ 893 w 1145"/>
                  <a:gd name="T65" fmla="*/ 284 h 1143"/>
                  <a:gd name="T66" fmla="*/ 817 w 1145"/>
                  <a:gd name="T67" fmla="*/ 216 h 1143"/>
                  <a:gd name="T68" fmla="*/ 727 w 1145"/>
                  <a:gd name="T69" fmla="*/ 169 h 1143"/>
                  <a:gd name="T70" fmla="*/ 626 w 1145"/>
                  <a:gd name="T71" fmla="*/ 143 h 1143"/>
                  <a:gd name="T72" fmla="*/ 569 w 1145"/>
                  <a:gd name="T73" fmla="*/ 139 h 1143"/>
                  <a:gd name="T74" fmla="*/ 473 w 1145"/>
                  <a:gd name="T75" fmla="*/ 151 h 1143"/>
                  <a:gd name="T76" fmla="*/ 382 w 1145"/>
                  <a:gd name="T77" fmla="*/ 184 h 1143"/>
                  <a:gd name="T78" fmla="*/ 301 w 1145"/>
                  <a:gd name="T79" fmla="*/ 235 h 1143"/>
                  <a:gd name="T80" fmla="*/ 232 w 1145"/>
                  <a:gd name="T81" fmla="*/ 305 h 1143"/>
                  <a:gd name="T82" fmla="*/ 182 w 1145"/>
                  <a:gd name="T83" fmla="*/ 387 h 1143"/>
                  <a:gd name="T84" fmla="*/ 151 w 1145"/>
                  <a:gd name="T85" fmla="*/ 478 h 1143"/>
                  <a:gd name="T86" fmla="*/ 141 w 1145"/>
                  <a:gd name="T87" fmla="*/ 575 h 1143"/>
                  <a:gd name="T88" fmla="*/ 132 w 1145"/>
                  <a:gd name="T89" fmla="*/ 610 h 1143"/>
                  <a:gd name="T90" fmla="*/ 107 w 1145"/>
                  <a:gd name="T91" fmla="*/ 636 h 1143"/>
                  <a:gd name="T92" fmla="*/ 71 w 1145"/>
                  <a:gd name="T93" fmla="*/ 645 h 1143"/>
                  <a:gd name="T94" fmla="*/ 52 w 1145"/>
                  <a:gd name="T95" fmla="*/ 643 h 1143"/>
                  <a:gd name="T96" fmla="*/ 21 w 1145"/>
                  <a:gd name="T97" fmla="*/ 625 h 1143"/>
                  <a:gd name="T98" fmla="*/ 3 w 1145"/>
                  <a:gd name="T99" fmla="*/ 593 h 1143"/>
                  <a:gd name="T100" fmla="*/ 3 w 1145"/>
                  <a:gd name="T101" fmla="*/ 519 h 1143"/>
                  <a:gd name="T102" fmla="*/ 24 w 1145"/>
                  <a:gd name="T103" fmla="*/ 409 h 1143"/>
                  <a:gd name="T104" fmla="*/ 66 w 1145"/>
                  <a:gd name="T105" fmla="*/ 306 h 1143"/>
                  <a:gd name="T106" fmla="*/ 127 w 1145"/>
                  <a:gd name="T107" fmla="*/ 213 h 1143"/>
                  <a:gd name="T108" fmla="*/ 207 w 1145"/>
                  <a:gd name="T109" fmla="*/ 132 h 1143"/>
                  <a:gd name="T110" fmla="*/ 300 w 1145"/>
                  <a:gd name="T111" fmla="*/ 69 h 1143"/>
                  <a:gd name="T112" fmla="*/ 402 w 1145"/>
                  <a:gd name="T113" fmla="*/ 25 h 1143"/>
                  <a:gd name="T114" fmla="*/ 512 w 1145"/>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5" h="1143">
                    <a:moveTo>
                      <a:pt x="569" y="0"/>
                    </a:moveTo>
                    <a:lnTo>
                      <a:pt x="573" y="0"/>
                    </a:lnTo>
                    <a:lnTo>
                      <a:pt x="634" y="3"/>
                    </a:lnTo>
                    <a:lnTo>
                      <a:pt x="694" y="13"/>
                    </a:lnTo>
                    <a:lnTo>
                      <a:pt x="752" y="29"/>
                    </a:lnTo>
                    <a:lnTo>
                      <a:pt x="807" y="51"/>
                    </a:lnTo>
                    <a:lnTo>
                      <a:pt x="860" y="77"/>
                    </a:lnTo>
                    <a:lnTo>
                      <a:pt x="908" y="109"/>
                    </a:lnTo>
                    <a:lnTo>
                      <a:pt x="954" y="146"/>
                    </a:lnTo>
                    <a:lnTo>
                      <a:pt x="995" y="187"/>
                    </a:lnTo>
                    <a:lnTo>
                      <a:pt x="1033" y="232"/>
                    </a:lnTo>
                    <a:lnTo>
                      <a:pt x="1065" y="280"/>
                    </a:lnTo>
                    <a:lnTo>
                      <a:pt x="1092" y="332"/>
                    </a:lnTo>
                    <a:lnTo>
                      <a:pt x="1114" y="388"/>
                    </a:lnTo>
                    <a:lnTo>
                      <a:pt x="1130" y="445"/>
                    </a:lnTo>
                    <a:lnTo>
                      <a:pt x="1140" y="505"/>
                    </a:lnTo>
                    <a:lnTo>
                      <a:pt x="1145" y="567"/>
                    </a:lnTo>
                    <a:lnTo>
                      <a:pt x="1142" y="625"/>
                    </a:lnTo>
                    <a:lnTo>
                      <a:pt x="1133" y="682"/>
                    </a:lnTo>
                    <a:lnTo>
                      <a:pt x="1119" y="737"/>
                    </a:lnTo>
                    <a:lnTo>
                      <a:pt x="1101" y="790"/>
                    </a:lnTo>
                    <a:lnTo>
                      <a:pt x="1077" y="840"/>
                    </a:lnTo>
                    <a:lnTo>
                      <a:pt x="1049" y="888"/>
                    </a:lnTo>
                    <a:lnTo>
                      <a:pt x="1016" y="932"/>
                    </a:lnTo>
                    <a:lnTo>
                      <a:pt x="979" y="972"/>
                    </a:lnTo>
                    <a:lnTo>
                      <a:pt x="939" y="1010"/>
                    </a:lnTo>
                    <a:lnTo>
                      <a:pt x="896" y="1042"/>
                    </a:lnTo>
                    <a:lnTo>
                      <a:pt x="848" y="1072"/>
                    </a:lnTo>
                    <a:lnTo>
                      <a:pt x="799" y="1096"/>
                    </a:lnTo>
                    <a:lnTo>
                      <a:pt x="746" y="1116"/>
                    </a:lnTo>
                    <a:lnTo>
                      <a:pt x="691" y="1130"/>
                    </a:lnTo>
                    <a:lnTo>
                      <a:pt x="634" y="1139"/>
                    </a:lnTo>
                    <a:lnTo>
                      <a:pt x="576" y="1143"/>
                    </a:lnTo>
                    <a:lnTo>
                      <a:pt x="575" y="1143"/>
                    </a:lnTo>
                    <a:lnTo>
                      <a:pt x="557" y="1140"/>
                    </a:lnTo>
                    <a:lnTo>
                      <a:pt x="540" y="1133"/>
                    </a:lnTo>
                    <a:lnTo>
                      <a:pt x="526" y="1123"/>
                    </a:lnTo>
                    <a:lnTo>
                      <a:pt x="515" y="1108"/>
                    </a:lnTo>
                    <a:lnTo>
                      <a:pt x="508" y="1092"/>
                    </a:lnTo>
                    <a:lnTo>
                      <a:pt x="506" y="1073"/>
                    </a:lnTo>
                    <a:lnTo>
                      <a:pt x="508" y="1054"/>
                    </a:lnTo>
                    <a:lnTo>
                      <a:pt x="514" y="1037"/>
                    </a:lnTo>
                    <a:lnTo>
                      <a:pt x="525" y="1022"/>
                    </a:lnTo>
                    <a:lnTo>
                      <a:pt x="539" y="1012"/>
                    </a:lnTo>
                    <a:lnTo>
                      <a:pt x="556" y="1005"/>
                    </a:lnTo>
                    <a:lnTo>
                      <a:pt x="575" y="1002"/>
                    </a:lnTo>
                    <a:lnTo>
                      <a:pt x="625" y="999"/>
                    </a:lnTo>
                    <a:lnTo>
                      <a:pt x="673" y="990"/>
                    </a:lnTo>
                    <a:lnTo>
                      <a:pt x="720" y="976"/>
                    </a:lnTo>
                    <a:lnTo>
                      <a:pt x="764" y="957"/>
                    </a:lnTo>
                    <a:lnTo>
                      <a:pt x="805" y="933"/>
                    </a:lnTo>
                    <a:lnTo>
                      <a:pt x="844" y="905"/>
                    </a:lnTo>
                    <a:lnTo>
                      <a:pt x="879" y="873"/>
                    </a:lnTo>
                    <a:lnTo>
                      <a:pt x="910" y="838"/>
                    </a:lnTo>
                    <a:lnTo>
                      <a:pt x="937" y="799"/>
                    </a:lnTo>
                    <a:lnTo>
                      <a:pt x="960" y="758"/>
                    </a:lnTo>
                    <a:lnTo>
                      <a:pt x="979" y="714"/>
                    </a:lnTo>
                    <a:lnTo>
                      <a:pt x="992" y="666"/>
                    </a:lnTo>
                    <a:lnTo>
                      <a:pt x="1000" y="618"/>
                    </a:lnTo>
                    <a:lnTo>
                      <a:pt x="1003" y="568"/>
                    </a:lnTo>
                    <a:lnTo>
                      <a:pt x="999" y="514"/>
                    </a:lnTo>
                    <a:lnTo>
                      <a:pt x="990" y="463"/>
                    </a:lnTo>
                    <a:lnTo>
                      <a:pt x="973" y="413"/>
                    </a:lnTo>
                    <a:lnTo>
                      <a:pt x="952" y="367"/>
                    </a:lnTo>
                    <a:lnTo>
                      <a:pt x="924" y="324"/>
                    </a:lnTo>
                    <a:lnTo>
                      <a:pt x="893" y="284"/>
                    </a:lnTo>
                    <a:lnTo>
                      <a:pt x="857" y="248"/>
                    </a:lnTo>
                    <a:lnTo>
                      <a:pt x="817" y="216"/>
                    </a:lnTo>
                    <a:lnTo>
                      <a:pt x="773" y="190"/>
                    </a:lnTo>
                    <a:lnTo>
                      <a:pt x="727" y="169"/>
                    </a:lnTo>
                    <a:lnTo>
                      <a:pt x="678" y="153"/>
                    </a:lnTo>
                    <a:lnTo>
                      <a:pt x="626" y="143"/>
                    </a:lnTo>
                    <a:lnTo>
                      <a:pt x="572" y="139"/>
                    </a:lnTo>
                    <a:lnTo>
                      <a:pt x="569" y="139"/>
                    </a:lnTo>
                    <a:lnTo>
                      <a:pt x="520" y="142"/>
                    </a:lnTo>
                    <a:lnTo>
                      <a:pt x="473" y="151"/>
                    </a:lnTo>
                    <a:lnTo>
                      <a:pt x="427" y="165"/>
                    </a:lnTo>
                    <a:lnTo>
                      <a:pt x="382" y="184"/>
                    </a:lnTo>
                    <a:lnTo>
                      <a:pt x="341" y="207"/>
                    </a:lnTo>
                    <a:lnTo>
                      <a:pt x="301" y="235"/>
                    </a:lnTo>
                    <a:lnTo>
                      <a:pt x="265" y="268"/>
                    </a:lnTo>
                    <a:lnTo>
                      <a:pt x="232" y="305"/>
                    </a:lnTo>
                    <a:lnTo>
                      <a:pt x="205" y="345"/>
                    </a:lnTo>
                    <a:lnTo>
                      <a:pt x="182" y="387"/>
                    </a:lnTo>
                    <a:lnTo>
                      <a:pt x="164" y="431"/>
                    </a:lnTo>
                    <a:lnTo>
                      <a:pt x="151" y="478"/>
                    </a:lnTo>
                    <a:lnTo>
                      <a:pt x="143" y="525"/>
                    </a:lnTo>
                    <a:lnTo>
                      <a:pt x="141" y="575"/>
                    </a:lnTo>
                    <a:lnTo>
                      <a:pt x="139" y="592"/>
                    </a:lnTo>
                    <a:lnTo>
                      <a:pt x="132" y="610"/>
                    </a:lnTo>
                    <a:lnTo>
                      <a:pt x="121" y="624"/>
                    </a:lnTo>
                    <a:lnTo>
                      <a:pt x="107" y="636"/>
                    </a:lnTo>
                    <a:lnTo>
                      <a:pt x="90" y="643"/>
                    </a:lnTo>
                    <a:lnTo>
                      <a:pt x="71" y="645"/>
                    </a:lnTo>
                    <a:lnTo>
                      <a:pt x="70" y="645"/>
                    </a:lnTo>
                    <a:lnTo>
                      <a:pt x="52" y="643"/>
                    </a:lnTo>
                    <a:lnTo>
                      <a:pt x="35" y="636"/>
                    </a:lnTo>
                    <a:lnTo>
                      <a:pt x="21" y="625"/>
                    </a:lnTo>
                    <a:lnTo>
                      <a:pt x="10" y="610"/>
                    </a:lnTo>
                    <a:lnTo>
                      <a:pt x="3" y="593"/>
                    </a:lnTo>
                    <a:lnTo>
                      <a:pt x="0" y="576"/>
                    </a:lnTo>
                    <a:lnTo>
                      <a:pt x="3" y="519"/>
                    </a:lnTo>
                    <a:lnTo>
                      <a:pt x="11" y="463"/>
                    </a:lnTo>
                    <a:lnTo>
                      <a:pt x="24" y="409"/>
                    </a:lnTo>
                    <a:lnTo>
                      <a:pt x="42" y="356"/>
                    </a:lnTo>
                    <a:lnTo>
                      <a:pt x="66" y="306"/>
                    </a:lnTo>
                    <a:lnTo>
                      <a:pt x="94" y="258"/>
                    </a:lnTo>
                    <a:lnTo>
                      <a:pt x="127" y="213"/>
                    </a:lnTo>
                    <a:lnTo>
                      <a:pt x="165" y="170"/>
                    </a:lnTo>
                    <a:lnTo>
                      <a:pt x="207" y="132"/>
                    </a:lnTo>
                    <a:lnTo>
                      <a:pt x="251" y="98"/>
                    </a:lnTo>
                    <a:lnTo>
                      <a:pt x="300" y="69"/>
                    </a:lnTo>
                    <a:lnTo>
                      <a:pt x="350" y="44"/>
                    </a:lnTo>
                    <a:lnTo>
                      <a:pt x="402" y="25"/>
                    </a:lnTo>
                    <a:lnTo>
                      <a:pt x="456" y="12"/>
                    </a:lnTo>
                    <a:lnTo>
                      <a:pt x="512" y="3"/>
                    </a:lnTo>
                    <a:lnTo>
                      <a:pt x="5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Freeform 244">
                <a:extLst>
                  <a:ext uri="{FF2B5EF4-FFF2-40B4-BE49-F238E27FC236}">
                    <a16:creationId xmlns:a16="http://schemas.microsoft.com/office/drawing/2014/main" id="{0BE031BF-F3F2-CA94-50AB-C91F0600906D}"/>
                  </a:ext>
                </a:extLst>
              </p:cNvPr>
              <p:cNvSpPr>
                <a:spLocks noEditPoints="1"/>
              </p:cNvSpPr>
              <p:nvPr/>
            </p:nvSpPr>
            <p:spPr bwMode="auto">
              <a:xfrm>
                <a:off x="4356100" y="3684588"/>
                <a:ext cx="327025" cy="327025"/>
              </a:xfrm>
              <a:custGeom>
                <a:avLst/>
                <a:gdLst>
                  <a:gd name="T0" fmla="*/ 950 w 2058"/>
                  <a:gd name="T1" fmla="*/ 279 h 2058"/>
                  <a:gd name="T2" fmla="*/ 789 w 2058"/>
                  <a:gd name="T3" fmla="*/ 378 h 2058"/>
                  <a:gd name="T4" fmla="*/ 571 w 2058"/>
                  <a:gd name="T5" fmla="*/ 455 h 2058"/>
                  <a:gd name="T6" fmla="*/ 453 w 2058"/>
                  <a:gd name="T7" fmla="*/ 350 h 2058"/>
                  <a:gd name="T8" fmla="*/ 353 w 2058"/>
                  <a:gd name="T9" fmla="*/ 465 h 2058"/>
                  <a:gd name="T10" fmla="*/ 422 w 2058"/>
                  <a:gd name="T11" fmla="*/ 688 h 2058"/>
                  <a:gd name="T12" fmla="*/ 315 w 2058"/>
                  <a:gd name="T13" fmla="*/ 938 h 2058"/>
                  <a:gd name="T14" fmla="*/ 142 w 2058"/>
                  <a:gd name="T15" fmla="*/ 957 h 2058"/>
                  <a:gd name="T16" fmla="*/ 153 w 2058"/>
                  <a:gd name="T17" fmla="*/ 1109 h 2058"/>
                  <a:gd name="T18" fmla="*/ 360 w 2058"/>
                  <a:gd name="T19" fmla="*/ 1219 h 2058"/>
                  <a:gd name="T20" fmla="*/ 461 w 2058"/>
                  <a:gd name="T21" fmla="*/ 1470 h 2058"/>
                  <a:gd name="T22" fmla="*/ 351 w 2058"/>
                  <a:gd name="T23" fmla="*/ 1605 h 2058"/>
                  <a:gd name="T24" fmla="*/ 463 w 2058"/>
                  <a:gd name="T25" fmla="*/ 1708 h 2058"/>
                  <a:gd name="T26" fmla="*/ 643 w 2058"/>
                  <a:gd name="T27" fmla="*/ 1607 h 2058"/>
                  <a:gd name="T28" fmla="*/ 928 w 2058"/>
                  <a:gd name="T29" fmla="*/ 1730 h 2058"/>
                  <a:gd name="T30" fmla="*/ 954 w 2058"/>
                  <a:gd name="T31" fmla="*/ 1916 h 2058"/>
                  <a:gd name="T32" fmla="*/ 1109 w 2058"/>
                  <a:gd name="T33" fmla="*/ 1911 h 2058"/>
                  <a:gd name="T34" fmla="*/ 1167 w 2058"/>
                  <a:gd name="T35" fmla="*/ 1713 h 2058"/>
                  <a:gd name="T36" fmla="*/ 1453 w 2058"/>
                  <a:gd name="T37" fmla="*/ 1597 h 2058"/>
                  <a:gd name="T38" fmla="*/ 1602 w 2058"/>
                  <a:gd name="T39" fmla="*/ 1710 h 2058"/>
                  <a:gd name="T40" fmla="*/ 1710 w 2058"/>
                  <a:gd name="T41" fmla="*/ 1602 h 2058"/>
                  <a:gd name="T42" fmla="*/ 1598 w 2058"/>
                  <a:gd name="T43" fmla="*/ 1454 h 2058"/>
                  <a:gd name="T44" fmla="*/ 1713 w 2058"/>
                  <a:gd name="T45" fmla="*/ 1167 h 2058"/>
                  <a:gd name="T46" fmla="*/ 1911 w 2058"/>
                  <a:gd name="T47" fmla="*/ 1110 h 2058"/>
                  <a:gd name="T48" fmla="*/ 1917 w 2058"/>
                  <a:gd name="T49" fmla="*/ 955 h 2058"/>
                  <a:gd name="T50" fmla="*/ 1731 w 2058"/>
                  <a:gd name="T51" fmla="*/ 928 h 2058"/>
                  <a:gd name="T52" fmla="*/ 1609 w 2058"/>
                  <a:gd name="T53" fmla="*/ 644 h 2058"/>
                  <a:gd name="T54" fmla="*/ 1708 w 2058"/>
                  <a:gd name="T55" fmla="*/ 464 h 2058"/>
                  <a:gd name="T56" fmla="*/ 1607 w 2058"/>
                  <a:gd name="T57" fmla="*/ 352 h 2058"/>
                  <a:gd name="T58" fmla="*/ 1490 w 2058"/>
                  <a:gd name="T59" fmla="*/ 455 h 2058"/>
                  <a:gd name="T60" fmla="*/ 1272 w 2058"/>
                  <a:gd name="T61" fmla="*/ 378 h 2058"/>
                  <a:gd name="T62" fmla="*/ 1110 w 2058"/>
                  <a:gd name="T63" fmla="*/ 279 h 2058"/>
                  <a:gd name="T64" fmla="*/ 962 w 2058"/>
                  <a:gd name="T65" fmla="*/ 141 h 2058"/>
                  <a:gd name="T66" fmla="*/ 1224 w 2058"/>
                  <a:gd name="T67" fmla="*/ 67 h 2058"/>
                  <a:gd name="T68" fmla="*/ 1398 w 2058"/>
                  <a:gd name="T69" fmla="*/ 279 h 2058"/>
                  <a:gd name="T70" fmla="*/ 1602 w 2058"/>
                  <a:gd name="T71" fmla="*/ 209 h 2058"/>
                  <a:gd name="T72" fmla="*/ 1834 w 2058"/>
                  <a:gd name="T73" fmla="*/ 388 h 2058"/>
                  <a:gd name="T74" fmla="*/ 1805 w 2058"/>
                  <a:gd name="T75" fmla="*/ 564 h 2058"/>
                  <a:gd name="T76" fmla="*/ 1937 w 2058"/>
                  <a:gd name="T77" fmla="*/ 812 h 2058"/>
                  <a:gd name="T78" fmla="*/ 2058 w 2058"/>
                  <a:gd name="T79" fmla="*/ 960 h 2058"/>
                  <a:gd name="T80" fmla="*/ 1966 w 2058"/>
                  <a:gd name="T81" fmla="*/ 1238 h 2058"/>
                  <a:gd name="T82" fmla="*/ 1756 w 2058"/>
                  <a:gd name="T83" fmla="*/ 1444 h 2058"/>
                  <a:gd name="T84" fmla="*/ 1848 w 2058"/>
                  <a:gd name="T85" fmla="*/ 1631 h 2058"/>
                  <a:gd name="T86" fmla="*/ 1648 w 2058"/>
                  <a:gd name="T87" fmla="*/ 1841 h 2058"/>
                  <a:gd name="T88" fmla="*/ 1445 w 2058"/>
                  <a:gd name="T89" fmla="*/ 1755 h 2058"/>
                  <a:gd name="T90" fmla="*/ 1238 w 2058"/>
                  <a:gd name="T91" fmla="*/ 1965 h 2058"/>
                  <a:gd name="T92" fmla="*/ 961 w 2058"/>
                  <a:gd name="T93" fmla="*/ 2058 h 2058"/>
                  <a:gd name="T94" fmla="*/ 812 w 2058"/>
                  <a:gd name="T95" fmla="*/ 1936 h 2058"/>
                  <a:gd name="T96" fmla="*/ 564 w 2058"/>
                  <a:gd name="T97" fmla="*/ 1805 h 2058"/>
                  <a:gd name="T98" fmla="*/ 400 w 2058"/>
                  <a:gd name="T99" fmla="*/ 1837 h 2058"/>
                  <a:gd name="T100" fmla="*/ 210 w 2058"/>
                  <a:gd name="T101" fmla="*/ 1614 h 2058"/>
                  <a:gd name="T102" fmla="*/ 278 w 2058"/>
                  <a:gd name="T103" fmla="*/ 1397 h 2058"/>
                  <a:gd name="T104" fmla="*/ 67 w 2058"/>
                  <a:gd name="T105" fmla="*/ 1223 h 2058"/>
                  <a:gd name="T106" fmla="*/ 3 w 2058"/>
                  <a:gd name="T107" fmla="*/ 930 h 2058"/>
                  <a:gd name="T108" fmla="*/ 152 w 2058"/>
                  <a:gd name="T109" fmla="*/ 809 h 2058"/>
                  <a:gd name="T110" fmla="*/ 236 w 2058"/>
                  <a:gd name="T111" fmla="*/ 543 h 2058"/>
                  <a:gd name="T112" fmla="*/ 236 w 2058"/>
                  <a:gd name="T113" fmla="*/ 371 h 2058"/>
                  <a:gd name="T114" fmla="*/ 458 w 2058"/>
                  <a:gd name="T115" fmla="*/ 209 h 2058"/>
                  <a:gd name="T116" fmla="*/ 709 w 2058"/>
                  <a:gd name="T117" fmla="*/ 256 h 2058"/>
                  <a:gd name="T118" fmla="*/ 853 w 2058"/>
                  <a:gd name="T119" fmla="*/ 45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8" h="2058">
                    <a:moveTo>
                      <a:pt x="962" y="141"/>
                    </a:moveTo>
                    <a:lnTo>
                      <a:pt x="958" y="143"/>
                    </a:lnTo>
                    <a:lnTo>
                      <a:pt x="954" y="145"/>
                    </a:lnTo>
                    <a:lnTo>
                      <a:pt x="952" y="147"/>
                    </a:lnTo>
                    <a:lnTo>
                      <a:pt x="951" y="150"/>
                    </a:lnTo>
                    <a:lnTo>
                      <a:pt x="950" y="153"/>
                    </a:lnTo>
                    <a:lnTo>
                      <a:pt x="950" y="279"/>
                    </a:lnTo>
                    <a:lnTo>
                      <a:pt x="947" y="299"/>
                    </a:lnTo>
                    <a:lnTo>
                      <a:pt x="940" y="315"/>
                    </a:lnTo>
                    <a:lnTo>
                      <a:pt x="928" y="330"/>
                    </a:lnTo>
                    <a:lnTo>
                      <a:pt x="912" y="342"/>
                    </a:lnTo>
                    <a:lnTo>
                      <a:pt x="893" y="348"/>
                    </a:lnTo>
                    <a:lnTo>
                      <a:pt x="840" y="361"/>
                    </a:lnTo>
                    <a:lnTo>
                      <a:pt x="789" y="378"/>
                    </a:lnTo>
                    <a:lnTo>
                      <a:pt x="738" y="398"/>
                    </a:lnTo>
                    <a:lnTo>
                      <a:pt x="690" y="423"/>
                    </a:lnTo>
                    <a:lnTo>
                      <a:pt x="643" y="451"/>
                    </a:lnTo>
                    <a:lnTo>
                      <a:pt x="625" y="460"/>
                    </a:lnTo>
                    <a:lnTo>
                      <a:pt x="607" y="464"/>
                    </a:lnTo>
                    <a:lnTo>
                      <a:pt x="588" y="462"/>
                    </a:lnTo>
                    <a:lnTo>
                      <a:pt x="571" y="455"/>
                    </a:lnTo>
                    <a:lnTo>
                      <a:pt x="555" y="443"/>
                    </a:lnTo>
                    <a:lnTo>
                      <a:pt x="466" y="352"/>
                    </a:lnTo>
                    <a:lnTo>
                      <a:pt x="463" y="350"/>
                    </a:lnTo>
                    <a:lnTo>
                      <a:pt x="461" y="349"/>
                    </a:lnTo>
                    <a:lnTo>
                      <a:pt x="458" y="349"/>
                    </a:lnTo>
                    <a:lnTo>
                      <a:pt x="456" y="349"/>
                    </a:lnTo>
                    <a:lnTo>
                      <a:pt x="453" y="350"/>
                    </a:lnTo>
                    <a:lnTo>
                      <a:pt x="450" y="352"/>
                    </a:lnTo>
                    <a:lnTo>
                      <a:pt x="353" y="449"/>
                    </a:lnTo>
                    <a:lnTo>
                      <a:pt x="351" y="452"/>
                    </a:lnTo>
                    <a:lnTo>
                      <a:pt x="350" y="456"/>
                    </a:lnTo>
                    <a:lnTo>
                      <a:pt x="350" y="459"/>
                    </a:lnTo>
                    <a:lnTo>
                      <a:pt x="351" y="462"/>
                    </a:lnTo>
                    <a:lnTo>
                      <a:pt x="353" y="465"/>
                    </a:lnTo>
                    <a:lnTo>
                      <a:pt x="443" y="554"/>
                    </a:lnTo>
                    <a:lnTo>
                      <a:pt x="455" y="569"/>
                    </a:lnTo>
                    <a:lnTo>
                      <a:pt x="461" y="587"/>
                    </a:lnTo>
                    <a:lnTo>
                      <a:pt x="463" y="606"/>
                    </a:lnTo>
                    <a:lnTo>
                      <a:pt x="460" y="625"/>
                    </a:lnTo>
                    <a:lnTo>
                      <a:pt x="451" y="642"/>
                    </a:lnTo>
                    <a:lnTo>
                      <a:pt x="422" y="688"/>
                    </a:lnTo>
                    <a:lnTo>
                      <a:pt x="398" y="737"/>
                    </a:lnTo>
                    <a:lnTo>
                      <a:pt x="376" y="788"/>
                    </a:lnTo>
                    <a:lnTo>
                      <a:pt x="360" y="839"/>
                    </a:lnTo>
                    <a:lnTo>
                      <a:pt x="347" y="892"/>
                    </a:lnTo>
                    <a:lnTo>
                      <a:pt x="341" y="911"/>
                    </a:lnTo>
                    <a:lnTo>
                      <a:pt x="330" y="927"/>
                    </a:lnTo>
                    <a:lnTo>
                      <a:pt x="315" y="938"/>
                    </a:lnTo>
                    <a:lnTo>
                      <a:pt x="297" y="947"/>
                    </a:lnTo>
                    <a:lnTo>
                      <a:pt x="278" y="949"/>
                    </a:lnTo>
                    <a:lnTo>
                      <a:pt x="153" y="949"/>
                    </a:lnTo>
                    <a:lnTo>
                      <a:pt x="149" y="950"/>
                    </a:lnTo>
                    <a:lnTo>
                      <a:pt x="146" y="951"/>
                    </a:lnTo>
                    <a:lnTo>
                      <a:pt x="143" y="954"/>
                    </a:lnTo>
                    <a:lnTo>
                      <a:pt x="142" y="957"/>
                    </a:lnTo>
                    <a:lnTo>
                      <a:pt x="141" y="960"/>
                    </a:lnTo>
                    <a:lnTo>
                      <a:pt x="141" y="1097"/>
                    </a:lnTo>
                    <a:lnTo>
                      <a:pt x="142" y="1101"/>
                    </a:lnTo>
                    <a:lnTo>
                      <a:pt x="143" y="1104"/>
                    </a:lnTo>
                    <a:lnTo>
                      <a:pt x="146" y="1107"/>
                    </a:lnTo>
                    <a:lnTo>
                      <a:pt x="149" y="1108"/>
                    </a:lnTo>
                    <a:lnTo>
                      <a:pt x="153" y="1109"/>
                    </a:lnTo>
                    <a:lnTo>
                      <a:pt x="278" y="1109"/>
                    </a:lnTo>
                    <a:lnTo>
                      <a:pt x="297" y="1111"/>
                    </a:lnTo>
                    <a:lnTo>
                      <a:pt x="315" y="1120"/>
                    </a:lnTo>
                    <a:lnTo>
                      <a:pt x="330" y="1131"/>
                    </a:lnTo>
                    <a:lnTo>
                      <a:pt x="341" y="1147"/>
                    </a:lnTo>
                    <a:lnTo>
                      <a:pt x="347" y="1166"/>
                    </a:lnTo>
                    <a:lnTo>
                      <a:pt x="360" y="1219"/>
                    </a:lnTo>
                    <a:lnTo>
                      <a:pt x="376" y="1270"/>
                    </a:lnTo>
                    <a:lnTo>
                      <a:pt x="398" y="1321"/>
                    </a:lnTo>
                    <a:lnTo>
                      <a:pt x="422" y="1368"/>
                    </a:lnTo>
                    <a:lnTo>
                      <a:pt x="451" y="1416"/>
                    </a:lnTo>
                    <a:lnTo>
                      <a:pt x="460" y="1433"/>
                    </a:lnTo>
                    <a:lnTo>
                      <a:pt x="463" y="1452"/>
                    </a:lnTo>
                    <a:lnTo>
                      <a:pt x="461" y="1470"/>
                    </a:lnTo>
                    <a:lnTo>
                      <a:pt x="455" y="1488"/>
                    </a:lnTo>
                    <a:lnTo>
                      <a:pt x="443" y="1504"/>
                    </a:lnTo>
                    <a:lnTo>
                      <a:pt x="353" y="1593"/>
                    </a:lnTo>
                    <a:lnTo>
                      <a:pt x="351" y="1596"/>
                    </a:lnTo>
                    <a:lnTo>
                      <a:pt x="350" y="1599"/>
                    </a:lnTo>
                    <a:lnTo>
                      <a:pt x="350" y="1602"/>
                    </a:lnTo>
                    <a:lnTo>
                      <a:pt x="351" y="1605"/>
                    </a:lnTo>
                    <a:lnTo>
                      <a:pt x="353" y="1609"/>
                    </a:lnTo>
                    <a:lnTo>
                      <a:pt x="450" y="1704"/>
                    </a:lnTo>
                    <a:lnTo>
                      <a:pt x="453" y="1708"/>
                    </a:lnTo>
                    <a:lnTo>
                      <a:pt x="456" y="1709"/>
                    </a:lnTo>
                    <a:lnTo>
                      <a:pt x="458" y="1709"/>
                    </a:lnTo>
                    <a:lnTo>
                      <a:pt x="461" y="1709"/>
                    </a:lnTo>
                    <a:lnTo>
                      <a:pt x="463" y="1708"/>
                    </a:lnTo>
                    <a:lnTo>
                      <a:pt x="466" y="1704"/>
                    </a:lnTo>
                    <a:lnTo>
                      <a:pt x="555" y="1616"/>
                    </a:lnTo>
                    <a:lnTo>
                      <a:pt x="569" y="1605"/>
                    </a:lnTo>
                    <a:lnTo>
                      <a:pt x="586" y="1598"/>
                    </a:lnTo>
                    <a:lnTo>
                      <a:pt x="604" y="1596"/>
                    </a:lnTo>
                    <a:lnTo>
                      <a:pt x="624" y="1599"/>
                    </a:lnTo>
                    <a:lnTo>
                      <a:pt x="643" y="1607"/>
                    </a:lnTo>
                    <a:lnTo>
                      <a:pt x="690" y="1636"/>
                    </a:lnTo>
                    <a:lnTo>
                      <a:pt x="738" y="1661"/>
                    </a:lnTo>
                    <a:lnTo>
                      <a:pt x="789" y="1682"/>
                    </a:lnTo>
                    <a:lnTo>
                      <a:pt x="840" y="1699"/>
                    </a:lnTo>
                    <a:lnTo>
                      <a:pt x="893" y="1713"/>
                    </a:lnTo>
                    <a:lnTo>
                      <a:pt x="912" y="1719"/>
                    </a:lnTo>
                    <a:lnTo>
                      <a:pt x="928" y="1730"/>
                    </a:lnTo>
                    <a:lnTo>
                      <a:pt x="940" y="1745"/>
                    </a:lnTo>
                    <a:lnTo>
                      <a:pt x="948" y="1762"/>
                    </a:lnTo>
                    <a:lnTo>
                      <a:pt x="950" y="1781"/>
                    </a:lnTo>
                    <a:lnTo>
                      <a:pt x="950" y="1907"/>
                    </a:lnTo>
                    <a:lnTo>
                      <a:pt x="951" y="1911"/>
                    </a:lnTo>
                    <a:lnTo>
                      <a:pt x="952" y="1914"/>
                    </a:lnTo>
                    <a:lnTo>
                      <a:pt x="954" y="1916"/>
                    </a:lnTo>
                    <a:lnTo>
                      <a:pt x="958" y="1918"/>
                    </a:lnTo>
                    <a:lnTo>
                      <a:pt x="962" y="1918"/>
                    </a:lnTo>
                    <a:lnTo>
                      <a:pt x="1099" y="1918"/>
                    </a:lnTo>
                    <a:lnTo>
                      <a:pt x="1102" y="1918"/>
                    </a:lnTo>
                    <a:lnTo>
                      <a:pt x="1105" y="1916"/>
                    </a:lnTo>
                    <a:lnTo>
                      <a:pt x="1108" y="1914"/>
                    </a:lnTo>
                    <a:lnTo>
                      <a:pt x="1109" y="1911"/>
                    </a:lnTo>
                    <a:lnTo>
                      <a:pt x="1110" y="1907"/>
                    </a:lnTo>
                    <a:lnTo>
                      <a:pt x="1110" y="1781"/>
                    </a:lnTo>
                    <a:lnTo>
                      <a:pt x="1113" y="1762"/>
                    </a:lnTo>
                    <a:lnTo>
                      <a:pt x="1121" y="1745"/>
                    </a:lnTo>
                    <a:lnTo>
                      <a:pt x="1133" y="1730"/>
                    </a:lnTo>
                    <a:lnTo>
                      <a:pt x="1148" y="1719"/>
                    </a:lnTo>
                    <a:lnTo>
                      <a:pt x="1167" y="1713"/>
                    </a:lnTo>
                    <a:lnTo>
                      <a:pt x="1220" y="1700"/>
                    </a:lnTo>
                    <a:lnTo>
                      <a:pt x="1272" y="1683"/>
                    </a:lnTo>
                    <a:lnTo>
                      <a:pt x="1321" y="1662"/>
                    </a:lnTo>
                    <a:lnTo>
                      <a:pt x="1370" y="1638"/>
                    </a:lnTo>
                    <a:lnTo>
                      <a:pt x="1417" y="1610"/>
                    </a:lnTo>
                    <a:lnTo>
                      <a:pt x="1434" y="1600"/>
                    </a:lnTo>
                    <a:lnTo>
                      <a:pt x="1453" y="1597"/>
                    </a:lnTo>
                    <a:lnTo>
                      <a:pt x="1472" y="1599"/>
                    </a:lnTo>
                    <a:lnTo>
                      <a:pt x="1490" y="1605"/>
                    </a:lnTo>
                    <a:lnTo>
                      <a:pt x="1506" y="1618"/>
                    </a:lnTo>
                    <a:lnTo>
                      <a:pt x="1594" y="1707"/>
                    </a:lnTo>
                    <a:lnTo>
                      <a:pt x="1598" y="1709"/>
                    </a:lnTo>
                    <a:lnTo>
                      <a:pt x="1600" y="1710"/>
                    </a:lnTo>
                    <a:lnTo>
                      <a:pt x="1602" y="1710"/>
                    </a:lnTo>
                    <a:lnTo>
                      <a:pt x="1605" y="1710"/>
                    </a:lnTo>
                    <a:lnTo>
                      <a:pt x="1607" y="1709"/>
                    </a:lnTo>
                    <a:lnTo>
                      <a:pt x="1610" y="1707"/>
                    </a:lnTo>
                    <a:lnTo>
                      <a:pt x="1706" y="1610"/>
                    </a:lnTo>
                    <a:lnTo>
                      <a:pt x="1708" y="1607"/>
                    </a:lnTo>
                    <a:lnTo>
                      <a:pt x="1709" y="1604"/>
                    </a:lnTo>
                    <a:lnTo>
                      <a:pt x="1710" y="1602"/>
                    </a:lnTo>
                    <a:lnTo>
                      <a:pt x="1709" y="1600"/>
                    </a:lnTo>
                    <a:lnTo>
                      <a:pt x="1708" y="1597"/>
                    </a:lnTo>
                    <a:lnTo>
                      <a:pt x="1706" y="1594"/>
                    </a:lnTo>
                    <a:lnTo>
                      <a:pt x="1618" y="1505"/>
                    </a:lnTo>
                    <a:lnTo>
                      <a:pt x="1606" y="1489"/>
                    </a:lnTo>
                    <a:lnTo>
                      <a:pt x="1600" y="1473"/>
                    </a:lnTo>
                    <a:lnTo>
                      <a:pt x="1598" y="1454"/>
                    </a:lnTo>
                    <a:lnTo>
                      <a:pt x="1601" y="1435"/>
                    </a:lnTo>
                    <a:lnTo>
                      <a:pt x="1609" y="1417"/>
                    </a:lnTo>
                    <a:lnTo>
                      <a:pt x="1638" y="1370"/>
                    </a:lnTo>
                    <a:lnTo>
                      <a:pt x="1663" y="1322"/>
                    </a:lnTo>
                    <a:lnTo>
                      <a:pt x="1683" y="1271"/>
                    </a:lnTo>
                    <a:lnTo>
                      <a:pt x="1700" y="1220"/>
                    </a:lnTo>
                    <a:lnTo>
                      <a:pt x="1713" y="1167"/>
                    </a:lnTo>
                    <a:lnTo>
                      <a:pt x="1719" y="1148"/>
                    </a:lnTo>
                    <a:lnTo>
                      <a:pt x="1731" y="1132"/>
                    </a:lnTo>
                    <a:lnTo>
                      <a:pt x="1745" y="1121"/>
                    </a:lnTo>
                    <a:lnTo>
                      <a:pt x="1762" y="1113"/>
                    </a:lnTo>
                    <a:lnTo>
                      <a:pt x="1782" y="1110"/>
                    </a:lnTo>
                    <a:lnTo>
                      <a:pt x="1908" y="1110"/>
                    </a:lnTo>
                    <a:lnTo>
                      <a:pt x="1911" y="1110"/>
                    </a:lnTo>
                    <a:lnTo>
                      <a:pt x="1914" y="1108"/>
                    </a:lnTo>
                    <a:lnTo>
                      <a:pt x="1917" y="1106"/>
                    </a:lnTo>
                    <a:lnTo>
                      <a:pt x="1918" y="1103"/>
                    </a:lnTo>
                    <a:lnTo>
                      <a:pt x="1919" y="1098"/>
                    </a:lnTo>
                    <a:lnTo>
                      <a:pt x="1919" y="961"/>
                    </a:lnTo>
                    <a:lnTo>
                      <a:pt x="1918" y="958"/>
                    </a:lnTo>
                    <a:lnTo>
                      <a:pt x="1917" y="955"/>
                    </a:lnTo>
                    <a:lnTo>
                      <a:pt x="1914" y="953"/>
                    </a:lnTo>
                    <a:lnTo>
                      <a:pt x="1911" y="951"/>
                    </a:lnTo>
                    <a:lnTo>
                      <a:pt x="1908" y="951"/>
                    </a:lnTo>
                    <a:lnTo>
                      <a:pt x="1782" y="951"/>
                    </a:lnTo>
                    <a:lnTo>
                      <a:pt x="1762" y="948"/>
                    </a:lnTo>
                    <a:lnTo>
                      <a:pt x="1745" y="940"/>
                    </a:lnTo>
                    <a:lnTo>
                      <a:pt x="1731" y="928"/>
                    </a:lnTo>
                    <a:lnTo>
                      <a:pt x="1719" y="912"/>
                    </a:lnTo>
                    <a:lnTo>
                      <a:pt x="1713" y="894"/>
                    </a:lnTo>
                    <a:lnTo>
                      <a:pt x="1700" y="840"/>
                    </a:lnTo>
                    <a:lnTo>
                      <a:pt x="1683" y="789"/>
                    </a:lnTo>
                    <a:lnTo>
                      <a:pt x="1663" y="739"/>
                    </a:lnTo>
                    <a:lnTo>
                      <a:pt x="1638" y="691"/>
                    </a:lnTo>
                    <a:lnTo>
                      <a:pt x="1609" y="644"/>
                    </a:lnTo>
                    <a:lnTo>
                      <a:pt x="1601" y="626"/>
                    </a:lnTo>
                    <a:lnTo>
                      <a:pt x="1598" y="607"/>
                    </a:lnTo>
                    <a:lnTo>
                      <a:pt x="1599" y="588"/>
                    </a:lnTo>
                    <a:lnTo>
                      <a:pt x="1606" y="570"/>
                    </a:lnTo>
                    <a:lnTo>
                      <a:pt x="1618" y="555"/>
                    </a:lnTo>
                    <a:lnTo>
                      <a:pt x="1706" y="466"/>
                    </a:lnTo>
                    <a:lnTo>
                      <a:pt x="1708" y="464"/>
                    </a:lnTo>
                    <a:lnTo>
                      <a:pt x="1709" y="461"/>
                    </a:lnTo>
                    <a:lnTo>
                      <a:pt x="1710" y="459"/>
                    </a:lnTo>
                    <a:lnTo>
                      <a:pt x="1709" y="457"/>
                    </a:lnTo>
                    <a:lnTo>
                      <a:pt x="1708" y="453"/>
                    </a:lnTo>
                    <a:lnTo>
                      <a:pt x="1706" y="450"/>
                    </a:lnTo>
                    <a:lnTo>
                      <a:pt x="1610" y="354"/>
                    </a:lnTo>
                    <a:lnTo>
                      <a:pt x="1607" y="352"/>
                    </a:lnTo>
                    <a:lnTo>
                      <a:pt x="1605" y="351"/>
                    </a:lnTo>
                    <a:lnTo>
                      <a:pt x="1602" y="350"/>
                    </a:lnTo>
                    <a:lnTo>
                      <a:pt x="1600" y="351"/>
                    </a:lnTo>
                    <a:lnTo>
                      <a:pt x="1598" y="352"/>
                    </a:lnTo>
                    <a:lnTo>
                      <a:pt x="1594" y="354"/>
                    </a:lnTo>
                    <a:lnTo>
                      <a:pt x="1506" y="443"/>
                    </a:lnTo>
                    <a:lnTo>
                      <a:pt x="1490" y="455"/>
                    </a:lnTo>
                    <a:lnTo>
                      <a:pt x="1472" y="462"/>
                    </a:lnTo>
                    <a:lnTo>
                      <a:pt x="1453" y="463"/>
                    </a:lnTo>
                    <a:lnTo>
                      <a:pt x="1434" y="460"/>
                    </a:lnTo>
                    <a:lnTo>
                      <a:pt x="1417" y="451"/>
                    </a:lnTo>
                    <a:lnTo>
                      <a:pt x="1370" y="423"/>
                    </a:lnTo>
                    <a:lnTo>
                      <a:pt x="1321" y="398"/>
                    </a:lnTo>
                    <a:lnTo>
                      <a:pt x="1272" y="378"/>
                    </a:lnTo>
                    <a:lnTo>
                      <a:pt x="1220" y="361"/>
                    </a:lnTo>
                    <a:lnTo>
                      <a:pt x="1167" y="348"/>
                    </a:lnTo>
                    <a:lnTo>
                      <a:pt x="1148" y="342"/>
                    </a:lnTo>
                    <a:lnTo>
                      <a:pt x="1133" y="330"/>
                    </a:lnTo>
                    <a:lnTo>
                      <a:pt x="1120" y="315"/>
                    </a:lnTo>
                    <a:lnTo>
                      <a:pt x="1113" y="299"/>
                    </a:lnTo>
                    <a:lnTo>
                      <a:pt x="1110" y="279"/>
                    </a:lnTo>
                    <a:lnTo>
                      <a:pt x="1110" y="153"/>
                    </a:lnTo>
                    <a:lnTo>
                      <a:pt x="1109" y="150"/>
                    </a:lnTo>
                    <a:lnTo>
                      <a:pt x="1108" y="147"/>
                    </a:lnTo>
                    <a:lnTo>
                      <a:pt x="1105" y="145"/>
                    </a:lnTo>
                    <a:lnTo>
                      <a:pt x="1102" y="143"/>
                    </a:lnTo>
                    <a:lnTo>
                      <a:pt x="1099" y="141"/>
                    </a:lnTo>
                    <a:lnTo>
                      <a:pt x="962" y="141"/>
                    </a:lnTo>
                    <a:close/>
                    <a:moveTo>
                      <a:pt x="961" y="0"/>
                    </a:moveTo>
                    <a:lnTo>
                      <a:pt x="1098" y="0"/>
                    </a:lnTo>
                    <a:lnTo>
                      <a:pt x="1128" y="3"/>
                    </a:lnTo>
                    <a:lnTo>
                      <a:pt x="1157" y="12"/>
                    </a:lnTo>
                    <a:lnTo>
                      <a:pt x="1183" y="26"/>
                    </a:lnTo>
                    <a:lnTo>
                      <a:pt x="1205" y="45"/>
                    </a:lnTo>
                    <a:lnTo>
                      <a:pt x="1224" y="67"/>
                    </a:lnTo>
                    <a:lnTo>
                      <a:pt x="1238" y="93"/>
                    </a:lnTo>
                    <a:lnTo>
                      <a:pt x="1246" y="121"/>
                    </a:lnTo>
                    <a:lnTo>
                      <a:pt x="1250" y="152"/>
                    </a:lnTo>
                    <a:lnTo>
                      <a:pt x="1250" y="223"/>
                    </a:lnTo>
                    <a:lnTo>
                      <a:pt x="1300" y="237"/>
                    </a:lnTo>
                    <a:lnTo>
                      <a:pt x="1350" y="256"/>
                    </a:lnTo>
                    <a:lnTo>
                      <a:pt x="1398" y="279"/>
                    </a:lnTo>
                    <a:lnTo>
                      <a:pt x="1445" y="303"/>
                    </a:lnTo>
                    <a:lnTo>
                      <a:pt x="1494" y="253"/>
                    </a:lnTo>
                    <a:lnTo>
                      <a:pt x="1512" y="237"/>
                    </a:lnTo>
                    <a:lnTo>
                      <a:pt x="1532" y="225"/>
                    </a:lnTo>
                    <a:lnTo>
                      <a:pt x="1554" y="216"/>
                    </a:lnTo>
                    <a:lnTo>
                      <a:pt x="1578" y="211"/>
                    </a:lnTo>
                    <a:lnTo>
                      <a:pt x="1602" y="209"/>
                    </a:lnTo>
                    <a:lnTo>
                      <a:pt x="1631" y="212"/>
                    </a:lnTo>
                    <a:lnTo>
                      <a:pt x="1660" y="221"/>
                    </a:lnTo>
                    <a:lnTo>
                      <a:pt x="1686" y="234"/>
                    </a:lnTo>
                    <a:lnTo>
                      <a:pt x="1708" y="253"/>
                    </a:lnTo>
                    <a:lnTo>
                      <a:pt x="1805" y="350"/>
                    </a:lnTo>
                    <a:lnTo>
                      <a:pt x="1821" y="368"/>
                    </a:lnTo>
                    <a:lnTo>
                      <a:pt x="1834" y="388"/>
                    </a:lnTo>
                    <a:lnTo>
                      <a:pt x="1842" y="410"/>
                    </a:lnTo>
                    <a:lnTo>
                      <a:pt x="1849" y="433"/>
                    </a:lnTo>
                    <a:lnTo>
                      <a:pt x="1850" y="457"/>
                    </a:lnTo>
                    <a:lnTo>
                      <a:pt x="1848" y="487"/>
                    </a:lnTo>
                    <a:lnTo>
                      <a:pt x="1838" y="516"/>
                    </a:lnTo>
                    <a:lnTo>
                      <a:pt x="1824" y="541"/>
                    </a:lnTo>
                    <a:lnTo>
                      <a:pt x="1805" y="564"/>
                    </a:lnTo>
                    <a:lnTo>
                      <a:pt x="1756" y="614"/>
                    </a:lnTo>
                    <a:lnTo>
                      <a:pt x="1781" y="661"/>
                    </a:lnTo>
                    <a:lnTo>
                      <a:pt x="1802" y="709"/>
                    </a:lnTo>
                    <a:lnTo>
                      <a:pt x="1821" y="758"/>
                    </a:lnTo>
                    <a:lnTo>
                      <a:pt x="1837" y="809"/>
                    </a:lnTo>
                    <a:lnTo>
                      <a:pt x="1907" y="809"/>
                    </a:lnTo>
                    <a:lnTo>
                      <a:pt x="1937" y="812"/>
                    </a:lnTo>
                    <a:lnTo>
                      <a:pt x="1966" y="820"/>
                    </a:lnTo>
                    <a:lnTo>
                      <a:pt x="1992" y="835"/>
                    </a:lnTo>
                    <a:lnTo>
                      <a:pt x="2014" y="853"/>
                    </a:lnTo>
                    <a:lnTo>
                      <a:pt x="2033" y="875"/>
                    </a:lnTo>
                    <a:lnTo>
                      <a:pt x="2047" y="901"/>
                    </a:lnTo>
                    <a:lnTo>
                      <a:pt x="2055" y="930"/>
                    </a:lnTo>
                    <a:lnTo>
                      <a:pt x="2058" y="960"/>
                    </a:lnTo>
                    <a:lnTo>
                      <a:pt x="2058" y="1097"/>
                    </a:lnTo>
                    <a:lnTo>
                      <a:pt x="2055" y="1128"/>
                    </a:lnTo>
                    <a:lnTo>
                      <a:pt x="2047" y="1156"/>
                    </a:lnTo>
                    <a:lnTo>
                      <a:pt x="2033" y="1182"/>
                    </a:lnTo>
                    <a:lnTo>
                      <a:pt x="2014" y="1205"/>
                    </a:lnTo>
                    <a:lnTo>
                      <a:pt x="1992" y="1223"/>
                    </a:lnTo>
                    <a:lnTo>
                      <a:pt x="1966" y="1238"/>
                    </a:lnTo>
                    <a:lnTo>
                      <a:pt x="1937" y="1246"/>
                    </a:lnTo>
                    <a:lnTo>
                      <a:pt x="1907" y="1249"/>
                    </a:lnTo>
                    <a:lnTo>
                      <a:pt x="1837" y="1249"/>
                    </a:lnTo>
                    <a:lnTo>
                      <a:pt x="1821" y="1300"/>
                    </a:lnTo>
                    <a:lnTo>
                      <a:pt x="1802" y="1349"/>
                    </a:lnTo>
                    <a:lnTo>
                      <a:pt x="1781" y="1397"/>
                    </a:lnTo>
                    <a:lnTo>
                      <a:pt x="1756" y="1444"/>
                    </a:lnTo>
                    <a:lnTo>
                      <a:pt x="1805" y="1494"/>
                    </a:lnTo>
                    <a:lnTo>
                      <a:pt x="1821" y="1512"/>
                    </a:lnTo>
                    <a:lnTo>
                      <a:pt x="1834" y="1532"/>
                    </a:lnTo>
                    <a:lnTo>
                      <a:pt x="1842" y="1554"/>
                    </a:lnTo>
                    <a:lnTo>
                      <a:pt x="1849" y="1577"/>
                    </a:lnTo>
                    <a:lnTo>
                      <a:pt x="1850" y="1600"/>
                    </a:lnTo>
                    <a:lnTo>
                      <a:pt x="1848" y="1631"/>
                    </a:lnTo>
                    <a:lnTo>
                      <a:pt x="1838" y="1659"/>
                    </a:lnTo>
                    <a:lnTo>
                      <a:pt x="1824" y="1684"/>
                    </a:lnTo>
                    <a:lnTo>
                      <a:pt x="1805" y="1708"/>
                    </a:lnTo>
                    <a:lnTo>
                      <a:pt x="1708" y="1805"/>
                    </a:lnTo>
                    <a:lnTo>
                      <a:pt x="1690" y="1820"/>
                    </a:lnTo>
                    <a:lnTo>
                      <a:pt x="1670" y="1833"/>
                    </a:lnTo>
                    <a:lnTo>
                      <a:pt x="1648" y="1841"/>
                    </a:lnTo>
                    <a:lnTo>
                      <a:pt x="1625" y="1847"/>
                    </a:lnTo>
                    <a:lnTo>
                      <a:pt x="1602" y="1849"/>
                    </a:lnTo>
                    <a:lnTo>
                      <a:pt x="1571" y="1846"/>
                    </a:lnTo>
                    <a:lnTo>
                      <a:pt x="1544" y="1837"/>
                    </a:lnTo>
                    <a:lnTo>
                      <a:pt x="1517" y="1824"/>
                    </a:lnTo>
                    <a:lnTo>
                      <a:pt x="1494" y="1805"/>
                    </a:lnTo>
                    <a:lnTo>
                      <a:pt x="1445" y="1755"/>
                    </a:lnTo>
                    <a:lnTo>
                      <a:pt x="1398" y="1779"/>
                    </a:lnTo>
                    <a:lnTo>
                      <a:pt x="1350" y="1801"/>
                    </a:lnTo>
                    <a:lnTo>
                      <a:pt x="1300" y="1820"/>
                    </a:lnTo>
                    <a:lnTo>
                      <a:pt x="1250" y="1835"/>
                    </a:lnTo>
                    <a:lnTo>
                      <a:pt x="1250" y="1906"/>
                    </a:lnTo>
                    <a:lnTo>
                      <a:pt x="1246" y="1936"/>
                    </a:lnTo>
                    <a:lnTo>
                      <a:pt x="1238" y="1965"/>
                    </a:lnTo>
                    <a:lnTo>
                      <a:pt x="1224" y="1991"/>
                    </a:lnTo>
                    <a:lnTo>
                      <a:pt x="1205" y="2013"/>
                    </a:lnTo>
                    <a:lnTo>
                      <a:pt x="1183" y="2032"/>
                    </a:lnTo>
                    <a:lnTo>
                      <a:pt x="1157" y="2046"/>
                    </a:lnTo>
                    <a:lnTo>
                      <a:pt x="1128" y="2054"/>
                    </a:lnTo>
                    <a:lnTo>
                      <a:pt x="1098" y="2058"/>
                    </a:lnTo>
                    <a:lnTo>
                      <a:pt x="961" y="2058"/>
                    </a:lnTo>
                    <a:lnTo>
                      <a:pt x="930" y="2054"/>
                    </a:lnTo>
                    <a:lnTo>
                      <a:pt x="903" y="2046"/>
                    </a:lnTo>
                    <a:lnTo>
                      <a:pt x="876" y="2032"/>
                    </a:lnTo>
                    <a:lnTo>
                      <a:pt x="854" y="2013"/>
                    </a:lnTo>
                    <a:lnTo>
                      <a:pt x="835" y="1991"/>
                    </a:lnTo>
                    <a:lnTo>
                      <a:pt x="821" y="1965"/>
                    </a:lnTo>
                    <a:lnTo>
                      <a:pt x="812" y="1936"/>
                    </a:lnTo>
                    <a:lnTo>
                      <a:pt x="809" y="1906"/>
                    </a:lnTo>
                    <a:lnTo>
                      <a:pt x="809" y="1835"/>
                    </a:lnTo>
                    <a:lnTo>
                      <a:pt x="758" y="1820"/>
                    </a:lnTo>
                    <a:lnTo>
                      <a:pt x="709" y="1801"/>
                    </a:lnTo>
                    <a:lnTo>
                      <a:pt x="661" y="1779"/>
                    </a:lnTo>
                    <a:lnTo>
                      <a:pt x="615" y="1755"/>
                    </a:lnTo>
                    <a:lnTo>
                      <a:pt x="564" y="1805"/>
                    </a:lnTo>
                    <a:lnTo>
                      <a:pt x="546" y="1820"/>
                    </a:lnTo>
                    <a:lnTo>
                      <a:pt x="526" y="1833"/>
                    </a:lnTo>
                    <a:lnTo>
                      <a:pt x="504" y="1841"/>
                    </a:lnTo>
                    <a:lnTo>
                      <a:pt x="481" y="1847"/>
                    </a:lnTo>
                    <a:lnTo>
                      <a:pt x="458" y="1849"/>
                    </a:lnTo>
                    <a:lnTo>
                      <a:pt x="427" y="1846"/>
                    </a:lnTo>
                    <a:lnTo>
                      <a:pt x="400" y="1837"/>
                    </a:lnTo>
                    <a:lnTo>
                      <a:pt x="373" y="1824"/>
                    </a:lnTo>
                    <a:lnTo>
                      <a:pt x="350" y="1805"/>
                    </a:lnTo>
                    <a:lnTo>
                      <a:pt x="253" y="1708"/>
                    </a:lnTo>
                    <a:lnTo>
                      <a:pt x="236" y="1687"/>
                    </a:lnTo>
                    <a:lnTo>
                      <a:pt x="223" y="1663"/>
                    </a:lnTo>
                    <a:lnTo>
                      <a:pt x="214" y="1639"/>
                    </a:lnTo>
                    <a:lnTo>
                      <a:pt x="210" y="1614"/>
                    </a:lnTo>
                    <a:lnTo>
                      <a:pt x="210" y="1587"/>
                    </a:lnTo>
                    <a:lnTo>
                      <a:pt x="214" y="1562"/>
                    </a:lnTo>
                    <a:lnTo>
                      <a:pt x="223" y="1538"/>
                    </a:lnTo>
                    <a:lnTo>
                      <a:pt x="236" y="1515"/>
                    </a:lnTo>
                    <a:lnTo>
                      <a:pt x="253" y="1494"/>
                    </a:lnTo>
                    <a:lnTo>
                      <a:pt x="304" y="1444"/>
                    </a:lnTo>
                    <a:lnTo>
                      <a:pt x="278" y="1397"/>
                    </a:lnTo>
                    <a:lnTo>
                      <a:pt x="256" y="1349"/>
                    </a:lnTo>
                    <a:lnTo>
                      <a:pt x="237" y="1300"/>
                    </a:lnTo>
                    <a:lnTo>
                      <a:pt x="223" y="1249"/>
                    </a:lnTo>
                    <a:lnTo>
                      <a:pt x="152" y="1249"/>
                    </a:lnTo>
                    <a:lnTo>
                      <a:pt x="121" y="1246"/>
                    </a:lnTo>
                    <a:lnTo>
                      <a:pt x="93" y="1238"/>
                    </a:lnTo>
                    <a:lnTo>
                      <a:pt x="67" y="1223"/>
                    </a:lnTo>
                    <a:lnTo>
                      <a:pt x="44" y="1205"/>
                    </a:lnTo>
                    <a:lnTo>
                      <a:pt x="26" y="1182"/>
                    </a:lnTo>
                    <a:lnTo>
                      <a:pt x="12" y="1156"/>
                    </a:lnTo>
                    <a:lnTo>
                      <a:pt x="3" y="1128"/>
                    </a:lnTo>
                    <a:lnTo>
                      <a:pt x="0" y="1097"/>
                    </a:lnTo>
                    <a:lnTo>
                      <a:pt x="0" y="960"/>
                    </a:lnTo>
                    <a:lnTo>
                      <a:pt x="3" y="930"/>
                    </a:lnTo>
                    <a:lnTo>
                      <a:pt x="12" y="901"/>
                    </a:lnTo>
                    <a:lnTo>
                      <a:pt x="26" y="875"/>
                    </a:lnTo>
                    <a:lnTo>
                      <a:pt x="44" y="853"/>
                    </a:lnTo>
                    <a:lnTo>
                      <a:pt x="67" y="835"/>
                    </a:lnTo>
                    <a:lnTo>
                      <a:pt x="93" y="820"/>
                    </a:lnTo>
                    <a:lnTo>
                      <a:pt x="121" y="812"/>
                    </a:lnTo>
                    <a:lnTo>
                      <a:pt x="152" y="809"/>
                    </a:lnTo>
                    <a:lnTo>
                      <a:pt x="223" y="809"/>
                    </a:lnTo>
                    <a:lnTo>
                      <a:pt x="237" y="758"/>
                    </a:lnTo>
                    <a:lnTo>
                      <a:pt x="256" y="709"/>
                    </a:lnTo>
                    <a:lnTo>
                      <a:pt x="278" y="661"/>
                    </a:lnTo>
                    <a:lnTo>
                      <a:pt x="304" y="614"/>
                    </a:lnTo>
                    <a:lnTo>
                      <a:pt x="253" y="564"/>
                    </a:lnTo>
                    <a:lnTo>
                      <a:pt x="236" y="543"/>
                    </a:lnTo>
                    <a:lnTo>
                      <a:pt x="223" y="520"/>
                    </a:lnTo>
                    <a:lnTo>
                      <a:pt x="214" y="496"/>
                    </a:lnTo>
                    <a:lnTo>
                      <a:pt x="210" y="470"/>
                    </a:lnTo>
                    <a:lnTo>
                      <a:pt x="210" y="444"/>
                    </a:lnTo>
                    <a:lnTo>
                      <a:pt x="214" y="419"/>
                    </a:lnTo>
                    <a:lnTo>
                      <a:pt x="223" y="394"/>
                    </a:lnTo>
                    <a:lnTo>
                      <a:pt x="236" y="371"/>
                    </a:lnTo>
                    <a:lnTo>
                      <a:pt x="253" y="350"/>
                    </a:lnTo>
                    <a:lnTo>
                      <a:pt x="350" y="253"/>
                    </a:lnTo>
                    <a:lnTo>
                      <a:pt x="368" y="237"/>
                    </a:lnTo>
                    <a:lnTo>
                      <a:pt x="388" y="225"/>
                    </a:lnTo>
                    <a:lnTo>
                      <a:pt x="410" y="216"/>
                    </a:lnTo>
                    <a:lnTo>
                      <a:pt x="433" y="211"/>
                    </a:lnTo>
                    <a:lnTo>
                      <a:pt x="458" y="209"/>
                    </a:lnTo>
                    <a:lnTo>
                      <a:pt x="487" y="212"/>
                    </a:lnTo>
                    <a:lnTo>
                      <a:pt x="516" y="221"/>
                    </a:lnTo>
                    <a:lnTo>
                      <a:pt x="542" y="234"/>
                    </a:lnTo>
                    <a:lnTo>
                      <a:pt x="564" y="253"/>
                    </a:lnTo>
                    <a:lnTo>
                      <a:pt x="615" y="303"/>
                    </a:lnTo>
                    <a:lnTo>
                      <a:pt x="661" y="279"/>
                    </a:lnTo>
                    <a:lnTo>
                      <a:pt x="709" y="256"/>
                    </a:lnTo>
                    <a:lnTo>
                      <a:pt x="758" y="237"/>
                    </a:lnTo>
                    <a:lnTo>
                      <a:pt x="809" y="223"/>
                    </a:lnTo>
                    <a:lnTo>
                      <a:pt x="809" y="152"/>
                    </a:lnTo>
                    <a:lnTo>
                      <a:pt x="812" y="121"/>
                    </a:lnTo>
                    <a:lnTo>
                      <a:pt x="820" y="93"/>
                    </a:lnTo>
                    <a:lnTo>
                      <a:pt x="835" y="67"/>
                    </a:lnTo>
                    <a:lnTo>
                      <a:pt x="853" y="45"/>
                    </a:lnTo>
                    <a:lnTo>
                      <a:pt x="876" y="26"/>
                    </a:lnTo>
                    <a:lnTo>
                      <a:pt x="902" y="12"/>
                    </a:lnTo>
                    <a:lnTo>
                      <a:pt x="930" y="3"/>
                    </a:lnTo>
                    <a:lnTo>
                      <a:pt x="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 name="Freeform 245">
                <a:extLst>
                  <a:ext uri="{FF2B5EF4-FFF2-40B4-BE49-F238E27FC236}">
                    <a16:creationId xmlns:a16="http://schemas.microsoft.com/office/drawing/2014/main" id="{B29EE335-B72A-D383-BD5B-D8CEC9357F15}"/>
                  </a:ext>
                </a:extLst>
              </p:cNvPr>
              <p:cNvSpPr>
                <a:spLocks noEditPoints="1"/>
              </p:cNvSpPr>
              <p:nvPr/>
            </p:nvSpPr>
            <p:spPr bwMode="auto">
              <a:xfrm>
                <a:off x="4452938" y="3783013"/>
                <a:ext cx="133350" cy="131763"/>
              </a:xfrm>
              <a:custGeom>
                <a:avLst/>
                <a:gdLst>
                  <a:gd name="T0" fmla="*/ 376 w 834"/>
                  <a:gd name="T1" fmla="*/ 143 h 834"/>
                  <a:gd name="T2" fmla="*/ 300 w 834"/>
                  <a:gd name="T3" fmla="*/ 166 h 834"/>
                  <a:gd name="T4" fmla="*/ 235 w 834"/>
                  <a:gd name="T5" fmla="*/ 208 h 834"/>
                  <a:gd name="T6" fmla="*/ 184 w 834"/>
                  <a:gd name="T7" fmla="*/ 266 h 834"/>
                  <a:gd name="T8" fmla="*/ 152 w 834"/>
                  <a:gd name="T9" fmla="*/ 337 h 834"/>
                  <a:gd name="T10" fmla="*/ 140 w 834"/>
                  <a:gd name="T11" fmla="*/ 417 h 834"/>
                  <a:gd name="T12" fmla="*/ 152 w 834"/>
                  <a:gd name="T13" fmla="*/ 497 h 834"/>
                  <a:gd name="T14" fmla="*/ 184 w 834"/>
                  <a:gd name="T15" fmla="*/ 568 h 834"/>
                  <a:gd name="T16" fmla="*/ 235 w 834"/>
                  <a:gd name="T17" fmla="*/ 626 h 834"/>
                  <a:gd name="T18" fmla="*/ 300 w 834"/>
                  <a:gd name="T19" fmla="*/ 668 h 834"/>
                  <a:gd name="T20" fmla="*/ 376 w 834"/>
                  <a:gd name="T21" fmla="*/ 691 h 834"/>
                  <a:gd name="T22" fmla="*/ 457 w 834"/>
                  <a:gd name="T23" fmla="*/ 691 h 834"/>
                  <a:gd name="T24" fmla="*/ 533 w 834"/>
                  <a:gd name="T25" fmla="*/ 668 h 834"/>
                  <a:gd name="T26" fmla="*/ 599 w 834"/>
                  <a:gd name="T27" fmla="*/ 626 h 834"/>
                  <a:gd name="T28" fmla="*/ 649 w 834"/>
                  <a:gd name="T29" fmla="*/ 568 h 834"/>
                  <a:gd name="T30" fmla="*/ 682 w 834"/>
                  <a:gd name="T31" fmla="*/ 497 h 834"/>
                  <a:gd name="T32" fmla="*/ 694 w 834"/>
                  <a:gd name="T33" fmla="*/ 417 h 834"/>
                  <a:gd name="T34" fmla="*/ 682 w 834"/>
                  <a:gd name="T35" fmla="*/ 337 h 834"/>
                  <a:gd name="T36" fmla="*/ 649 w 834"/>
                  <a:gd name="T37" fmla="*/ 266 h 834"/>
                  <a:gd name="T38" fmla="*/ 599 w 834"/>
                  <a:gd name="T39" fmla="*/ 208 h 834"/>
                  <a:gd name="T40" fmla="*/ 533 w 834"/>
                  <a:gd name="T41" fmla="*/ 166 h 834"/>
                  <a:gd name="T42" fmla="*/ 457 w 834"/>
                  <a:gd name="T43" fmla="*/ 143 h 834"/>
                  <a:gd name="T44" fmla="*/ 416 w 834"/>
                  <a:gd name="T45" fmla="*/ 0 h 834"/>
                  <a:gd name="T46" fmla="*/ 519 w 834"/>
                  <a:gd name="T47" fmla="*/ 12 h 834"/>
                  <a:gd name="T48" fmla="*/ 612 w 834"/>
                  <a:gd name="T49" fmla="*/ 48 h 834"/>
                  <a:gd name="T50" fmla="*/ 694 w 834"/>
                  <a:gd name="T51" fmla="*/ 105 h 834"/>
                  <a:gd name="T52" fmla="*/ 759 w 834"/>
                  <a:gd name="T53" fmla="*/ 179 h 834"/>
                  <a:gd name="T54" fmla="*/ 805 w 834"/>
                  <a:gd name="T55" fmla="*/ 266 h 834"/>
                  <a:gd name="T56" fmla="*/ 831 w 834"/>
                  <a:gd name="T57" fmla="*/ 364 h 834"/>
                  <a:gd name="T58" fmla="*/ 831 w 834"/>
                  <a:gd name="T59" fmla="*/ 470 h 834"/>
                  <a:gd name="T60" fmla="*/ 805 w 834"/>
                  <a:gd name="T61" fmla="*/ 568 h 834"/>
                  <a:gd name="T62" fmla="*/ 759 w 834"/>
                  <a:gd name="T63" fmla="*/ 655 h 834"/>
                  <a:gd name="T64" fmla="*/ 694 w 834"/>
                  <a:gd name="T65" fmla="*/ 729 h 834"/>
                  <a:gd name="T66" fmla="*/ 612 w 834"/>
                  <a:gd name="T67" fmla="*/ 785 h 834"/>
                  <a:gd name="T68" fmla="*/ 520 w 834"/>
                  <a:gd name="T69" fmla="*/ 822 h 834"/>
                  <a:gd name="T70" fmla="*/ 417 w 834"/>
                  <a:gd name="T71" fmla="*/ 834 h 834"/>
                  <a:gd name="T72" fmla="*/ 314 w 834"/>
                  <a:gd name="T73" fmla="*/ 822 h 834"/>
                  <a:gd name="T74" fmla="*/ 221 w 834"/>
                  <a:gd name="T75" fmla="*/ 785 h 834"/>
                  <a:gd name="T76" fmla="*/ 140 w 834"/>
                  <a:gd name="T77" fmla="*/ 729 h 834"/>
                  <a:gd name="T78" fmla="*/ 75 w 834"/>
                  <a:gd name="T79" fmla="*/ 655 h 834"/>
                  <a:gd name="T80" fmla="*/ 27 w 834"/>
                  <a:gd name="T81" fmla="*/ 568 h 834"/>
                  <a:gd name="T82" fmla="*/ 3 w 834"/>
                  <a:gd name="T83" fmla="*/ 470 h 834"/>
                  <a:gd name="T84" fmla="*/ 3 w 834"/>
                  <a:gd name="T85" fmla="*/ 364 h 834"/>
                  <a:gd name="T86" fmla="*/ 27 w 834"/>
                  <a:gd name="T87" fmla="*/ 266 h 834"/>
                  <a:gd name="T88" fmla="*/ 74 w 834"/>
                  <a:gd name="T89" fmla="*/ 179 h 834"/>
                  <a:gd name="T90" fmla="*/ 139 w 834"/>
                  <a:gd name="T91" fmla="*/ 105 h 834"/>
                  <a:gd name="T92" fmla="*/ 220 w 834"/>
                  <a:gd name="T93" fmla="*/ 48 h 834"/>
                  <a:gd name="T94" fmla="*/ 314 w 834"/>
                  <a:gd name="T95" fmla="*/ 12 h 834"/>
                  <a:gd name="T96" fmla="*/ 416 w 834"/>
                  <a:gd name="T97"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4" h="834">
                    <a:moveTo>
                      <a:pt x="417" y="140"/>
                    </a:moveTo>
                    <a:lnTo>
                      <a:pt x="376" y="143"/>
                    </a:lnTo>
                    <a:lnTo>
                      <a:pt x="337" y="151"/>
                    </a:lnTo>
                    <a:lnTo>
                      <a:pt x="300" y="166"/>
                    </a:lnTo>
                    <a:lnTo>
                      <a:pt x="266" y="185"/>
                    </a:lnTo>
                    <a:lnTo>
                      <a:pt x="235" y="208"/>
                    </a:lnTo>
                    <a:lnTo>
                      <a:pt x="207" y="236"/>
                    </a:lnTo>
                    <a:lnTo>
                      <a:pt x="184" y="266"/>
                    </a:lnTo>
                    <a:lnTo>
                      <a:pt x="165" y="300"/>
                    </a:lnTo>
                    <a:lnTo>
                      <a:pt x="152" y="337"/>
                    </a:lnTo>
                    <a:lnTo>
                      <a:pt x="143" y="376"/>
                    </a:lnTo>
                    <a:lnTo>
                      <a:pt x="140" y="417"/>
                    </a:lnTo>
                    <a:lnTo>
                      <a:pt x="143" y="458"/>
                    </a:lnTo>
                    <a:lnTo>
                      <a:pt x="152" y="497"/>
                    </a:lnTo>
                    <a:lnTo>
                      <a:pt x="165" y="533"/>
                    </a:lnTo>
                    <a:lnTo>
                      <a:pt x="184" y="568"/>
                    </a:lnTo>
                    <a:lnTo>
                      <a:pt x="207" y="598"/>
                    </a:lnTo>
                    <a:lnTo>
                      <a:pt x="235" y="626"/>
                    </a:lnTo>
                    <a:lnTo>
                      <a:pt x="266" y="649"/>
                    </a:lnTo>
                    <a:lnTo>
                      <a:pt x="300" y="668"/>
                    </a:lnTo>
                    <a:lnTo>
                      <a:pt x="337" y="681"/>
                    </a:lnTo>
                    <a:lnTo>
                      <a:pt x="376" y="691"/>
                    </a:lnTo>
                    <a:lnTo>
                      <a:pt x="417" y="694"/>
                    </a:lnTo>
                    <a:lnTo>
                      <a:pt x="457" y="691"/>
                    </a:lnTo>
                    <a:lnTo>
                      <a:pt x="496" y="681"/>
                    </a:lnTo>
                    <a:lnTo>
                      <a:pt x="533" y="668"/>
                    </a:lnTo>
                    <a:lnTo>
                      <a:pt x="567" y="649"/>
                    </a:lnTo>
                    <a:lnTo>
                      <a:pt x="599" y="626"/>
                    </a:lnTo>
                    <a:lnTo>
                      <a:pt x="626" y="598"/>
                    </a:lnTo>
                    <a:lnTo>
                      <a:pt x="649" y="568"/>
                    </a:lnTo>
                    <a:lnTo>
                      <a:pt x="668" y="534"/>
                    </a:lnTo>
                    <a:lnTo>
                      <a:pt x="682" y="497"/>
                    </a:lnTo>
                    <a:lnTo>
                      <a:pt x="690" y="458"/>
                    </a:lnTo>
                    <a:lnTo>
                      <a:pt x="694" y="417"/>
                    </a:lnTo>
                    <a:lnTo>
                      <a:pt x="690" y="376"/>
                    </a:lnTo>
                    <a:lnTo>
                      <a:pt x="682" y="337"/>
                    </a:lnTo>
                    <a:lnTo>
                      <a:pt x="668" y="300"/>
                    </a:lnTo>
                    <a:lnTo>
                      <a:pt x="649" y="266"/>
                    </a:lnTo>
                    <a:lnTo>
                      <a:pt x="626" y="236"/>
                    </a:lnTo>
                    <a:lnTo>
                      <a:pt x="599" y="208"/>
                    </a:lnTo>
                    <a:lnTo>
                      <a:pt x="567" y="185"/>
                    </a:lnTo>
                    <a:lnTo>
                      <a:pt x="533" y="166"/>
                    </a:lnTo>
                    <a:lnTo>
                      <a:pt x="496" y="151"/>
                    </a:lnTo>
                    <a:lnTo>
                      <a:pt x="457" y="143"/>
                    </a:lnTo>
                    <a:lnTo>
                      <a:pt x="417" y="140"/>
                    </a:lnTo>
                    <a:close/>
                    <a:moveTo>
                      <a:pt x="416" y="0"/>
                    </a:moveTo>
                    <a:lnTo>
                      <a:pt x="468" y="3"/>
                    </a:lnTo>
                    <a:lnTo>
                      <a:pt x="519" y="12"/>
                    </a:lnTo>
                    <a:lnTo>
                      <a:pt x="567" y="28"/>
                    </a:lnTo>
                    <a:lnTo>
                      <a:pt x="612" y="48"/>
                    </a:lnTo>
                    <a:lnTo>
                      <a:pt x="655" y="74"/>
                    </a:lnTo>
                    <a:lnTo>
                      <a:pt x="694" y="105"/>
                    </a:lnTo>
                    <a:lnTo>
                      <a:pt x="728" y="140"/>
                    </a:lnTo>
                    <a:lnTo>
                      <a:pt x="759" y="179"/>
                    </a:lnTo>
                    <a:lnTo>
                      <a:pt x="784" y="221"/>
                    </a:lnTo>
                    <a:lnTo>
                      <a:pt x="805" y="266"/>
                    </a:lnTo>
                    <a:lnTo>
                      <a:pt x="821" y="315"/>
                    </a:lnTo>
                    <a:lnTo>
                      <a:pt x="831" y="364"/>
                    </a:lnTo>
                    <a:lnTo>
                      <a:pt x="834" y="417"/>
                    </a:lnTo>
                    <a:lnTo>
                      <a:pt x="831" y="470"/>
                    </a:lnTo>
                    <a:lnTo>
                      <a:pt x="821" y="519"/>
                    </a:lnTo>
                    <a:lnTo>
                      <a:pt x="805" y="568"/>
                    </a:lnTo>
                    <a:lnTo>
                      <a:pt x="785" y="613"/>
                    </a:lnTo>
                    <a:lnTo>
                      <a:pt x="759" y="655"/>
                    </a:lnTo>
                    <a:lnTo>
                      <a:pt x="728" y="694"/>
                    </a:lnTo>
                    <a:lnTo>
                      <a:pt x="694" y="729"/>
                    </a:lnTo>
                    <a:lnTo>
                      <a:pt x="655" y="759"/>
                    </a:lnTo>
                    <a:lnTo>
                      <a:pt x="612" y="785"/>
                    </a:lnTo>
                    <a:lnTo>
                      <a:pt x="567" y="806"/>
                    </a:lnTo>
                    <a:lnTo>
                      <a:pt x="520" y="822"/>
                    </a:lnTo>
                    <a:lnTo>
                      <a:pt x="469" y="831"/>
                    </a:lnTo>
                    <a:lnTo>
                      <a:pt x="417" y="834"/>
                    </a:lnTo>
                    <a:lnTo>
                      <a:pt x="365" y="831"/>
                    </a:lnTo>
                    <a:lnTo>
                      <a:pt x="314" y="822"/>
                    </a:lnTo>
                    <a:lnTo>
                      <a:pt x="266" y="806"/>
                    </a:lnTo>
                    <a:lnTo>
                      <a:pt x="221" y="785"/>
                    </a:lnTo>
                    <a:lnTo>
                      <a:pt x="179" y="759"/>
                    </a:lnTo>
                    <a:lnTo>
                      <a:pt x="140" y="729"/>
                    </a:lnTo>
                    <a:lnTo>
                      <a:pt x="105" y="694"/>
                    </a:lnTo>
                    <a:lnTo>
                      <a:pt x="75" y="655"/>
                    </a:lnTo>
                    <a:lnTo>
                      <a:pt x="48" y="613"/>
                    </a:lnTo>
                    <a:lnTo>
                      <a:pt x="27" y="568"/>
                    </a:lnTo>
                    <a:lnTo>
                      <a:pt x="12" y="519"/>
                    </a:lnTo>
                    <a:lnTo>
                      <a:pt x="3" y="470"/>
                    </a:lnTo>
                    <a:lnTo>
                      <a:pt x="0" y="417"/>
                    </a:lnTo>
                    <a:lnTo>
                      <a:pt x="3" y="364"/>
                    </a:lnTo>
                    <a:lnTo>
                      <a:pt x="12" y="315"/>
                    </a:lnTo>
                    <a:lnTo>
                      <a:pt x="27" y="266"/>
                    </a:lnTo>
                    <a:lnTo>
                      <a:pt x="48" y="221"/>
                    </a:lnTo>
                    <a:lnTo>
                      <a:pt x="74" y="179"/>
                    </a:lnTo>
                    <a:lnTo>
                      <a:pt x="104" y="140"/>
                    </a:lnTo>
                    <a:lnTo>
                      <a:pt x="139" y="105"/>
                    </a:lnTo>
                    <a:lnTo>
                      <a:pt x="178" y="74"/>
                    </a:lnTo>
                    <a:lnTo>
                      <a:pt x="220" y="48"/>
                    </a:lnTo>
                    <a:lnTo>
                      <a:pt x="265" y="28"/>
                    </a:lnTo>
                    <a:lnTo>
                      <a:pt x="314" y="12"/>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2067081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Icon Library_3">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7CCDC791-0EB6-5740-9830-C6303A43B9A5}"/>
              </a:ext>
            </a:extLst>
          </p:cNvPr>
          <p:cNvSpPr>
            <a:spLocks noGrp="1"/>
          </p:cNvSpPr>
          <p:nvPr>
            <p:ph type="title" hasCustomPrompt="1"/>
          </p:nvPr>
        </p:nvSpPr>
        <p:spPr>
          <a:xfrm>
            <a:off x="339427" y="535518"/>
            <a:ext cx="7076328" cy="1022742"/>
          </a:xfrm>
        </p:spPr>
        <p:txBody>
          <a:bodyPr/>
          <a:lstStyle>
            <a:lvl1pPr>
              <a:defRPr/>
            </a:lvl1pPr>
          </a:lstStyle>
          <a:p>
            <a:r>
              <a:rPr lang="en-US"/>
              <a:t>Icon Library</a:t>
            </a:r>
          </a:p>
        </p:txBody>
      </p:sp>
      <p:grpSp>
        <p:nvGrpSpPr>
          <p:cNvPr id="7" name="Group 6">
            <a:extLst>
              <a:ext uri="{FF2B5EF4-FFF2-40B4-BE49-F238E27FC236}">
                <a16:creationId xmlns:a16="http://schemas.microsoft.com/office/drawing/2014/main" id="{0CBE22AF-9652-1D2E-4BD9-FD0664BD4F2F}"/>
              </a:ext>
            </a:extLst>
          </p:cNvPr>
          <p:cNvGrpSpPr/>
          <p:nvPr/>
        </p:nvGrpSpPr>
        <p:grpSpPr>
          <a:xfrm>
            <a:off x="2156406" y="2349226"/>
            <a:ext cx="386423" cy="926174"/>
            <a:chOff x="708025" y="1916113"/>
            <a:chExt cx="531813" cy="554037"/>
          </a:xfrm>
          <a:solidFill>
            <a:schemeClr val="tx1"/>
          </a:solidFill>
        </p:grpSpPr>
        <p:sp>
          <p:nvSpPr>
            <p:cNvPr id="19" name="Freeform 93">
              <a:extLst>
                <a:ext uri="{FF2B5EF4-FFF2-40B4-BE49-F238E27FC236}">
                  <a16:creationId xmlns:a16="http://schemas.microsoft.com/office/drawing/2014/main" id="{13575BB9-C3B7-0E5F-A2B1-C408BA9AA28E}"/>
                </a:ext>
              </a:extLst>
            </p:cNvPr>
            <p:cNvSpPr>
              <a:spLocks/>
            </p:cNvSpPr>
            <p:nvPr/>
          </p:nvSpPr>
          <p:spPr bwMode="auto">
            <a:xfrm>
              <a:off x="708025" y="1916113"/>
              <a:ext cx="307975" cy="457200"/>
            </a:xfrm>
            <a:custGeom>
              <a:avLst/>
              <a:gdLst>
                <a:gd name="T0" fmla="*/ 1457 w 1939"/>
                <a:gd name="T1" fmla="*/ 4 h 2887"/>
                <a:gd name="T2" fmla="*/ 1621 w 1939"/>
                <a:gd name="T3" fmla="*/ 49 h 2887"/>
                <a:gd name="T4" fmla="*/ 1761 w 1939"/>
                <a:gd name="T5" fmla="*/ 140 h 2887"/>
                <a:gd name="T6" fmla="*/ 1865 w 1939"/>
                <a:gd name="T7" fmla="*/ 268 h 2887"/>
                <a:gd name="T8" fmla="*/ 1927 w 1939"/>
                <a:gd name="T9" fmla="*/ 426 h 2887"/>
                <a:gd name="T10" fmla="*/ 1939 w 1939"/>
                <a:gd name="T11" fmla="*/ 1064 h 2887"/>
                <a:gd name="T12" fmla="*/ 1918 w 1939"/>
                <a:gd name="T13" fmla="*/ 1175 h 2887"/>
                <a:gd name="T14" fmla="*/ 1861 w 1939"/>
                <a:gd name="T15" fmla="*/ 1269 h 2887"/>
                <a:gd name="T16" fmla="*/ 1831 w 1939"/>
                <a:gd name="T17" fmla="*/ 1784 h 2887"/>
                <a:gd name="T18" fmla="*/ 1799 w 1939"/>
                <a:gd name="T19" fmla="*/ 1825 h 2887"/>
                <a:gd name="T20" fmla="*/ 1745 w 1939"/>
                <a:gd name="T21" fmla="*/ 1832 h 2887"/>
                <a:gd name="T22" fmla="*/ 1703 w 1939"/>
                <a:gd name="T23" fmla="*/ 1801 h 2887"/>
                <a:gd name="T24" fmla="*/ 1694 w 1939"/>
                <a:gd name="T25" fmla="*/ 1260 h 2887"/>
                <a:gd name="T26" fmla="*/ 1712 w 1939"/>
                <a:gd name="T27" fmla="*/ 1213 h 2887"/>
                <a:gd name="T28" fmla="*/ 1764 w 1939"/>
                <a:gd name="T29" fmla="*/ 1165 h 2887"/>
                <a:gd name="T30" fmla="*/ 1796 w 1939"/>
                <a:gd name="T31" fmla="*/ 1092 h 2887"/>
                <a:gd name="T32" fmla="*/ 1796 w 1939"/>
                <a:gd name="T33" fmla="*/ 492 h 2887"/>
                <a:gd name="T34" fmla="*/ 1751 w 1939"/>
                <a:gd name="T35" fmla="*/ 354 h 2887"/>
                <a:gd name="T36" fmla="*/ 1664 w 1939"/>
                <a:gd name="T37" fmla="*/ 242 h 2887"/>
                <a:gd name="T38" fmla="*/ 1543 w 1939"/>
                <a:gd name="T39" fmla="*/ 168 h 2887"/>
                <a:gd name="T40" fmla="*/ 1398 w 1939"/>
                <a:gd name="T41" fmla="*/ 141 h 2887"/>
                <a:gd name="T42" fmla="*/ 1186 w 1939"/>
                <a:gd name="T43" fmla="*/ 154 h 2887"/>
                <a:gd name="T44" fmla="*/ 1057 w 1939"/>
                <a:gd name="T45" fmla="*/ 213 h 2887"/>
                <a:gd name="T46" fmla="*/ 957 w 1939"/>
                <a:gd name="T47" fmla="*/ 313 h 2887"/>
                <a:gd name="T48" fmla="*/ 897 w 1939"/>
                <a:gd name="T49" fmla="*/ 443 h 2887"/>
                <a:gd name="T50" fmla="*/ 884 w 1939"/>
                <a:gd name="T51" fmla="*/ 1064 h 2887"/>
                <a:gd name="T52" fmla="*/ 904 w 1939"/>
                <a:gd name="T53" fmla="*/ 1143 h 2887"/>
                <a:gd name="T54" fmla="*/ 958 w 1939"/>
                <a:gd name="T55" fmla="*/ 1203 h 2887"/>
                <a:gd name="T56" fmla="*/ 987 w 1939"/>
                <a:gd name="T57" fmla="*/ 1243 h 2887"/>
                <a:gd name="T58" fmla="*/ 987 w 1939"/>
                <a:gd name="T59" fmla="*/ 1786 h 2887"/>
                <a:gd name="T60" fmla="*/ 954 w 1939"/>
                <a:gd name="T61" fmla="*/ 1838 h 2887"/>
                <a:gd name="T62" fmla="*/ 904 w 1939"/>
                <a:gd name="T63" fmla="*/ 1865 h 2887"/>
                <a:gd name="T64" fmla="*/ 824 w 1939"/>
                <a:gd name="T65" fmla="*/ 1908 h 2887"/>
                <a:gd name="T66" fmla="*/ 710 w 1939"/>
                <a:gd name="T67" fmla="*/ 1972 h 2887"/>
                <a:gd name="T68" fmla="*/ 572 w 1939"/>
                <a:gd name="T69" fmla="*/ 2055 h 2887"/>
                <a:gd name="T70" fmla="*/ 420 w 1939"/>
                <a:gd name="T71" fmla="*/ 2156 h 2887"/>
                <a:gd name="T72" fmla="*/ 261 w 1939"/>
                <a:gd name="T73" fmla="*/ 2274 h 2887"/>
                <a:gd name="T74" fmla="*/ 165 w 1939"/>
                <a:gd name="T75" fmla="*/ 2367 h 2887"/>
                <a:gd name="T76" fmla="*/ 140 w 1939"/>
                <a:gd name="T77" fmla="*/ 2458 h 2887"/>
                <a:gd name="T78" fmla="*/ 131 w 1939"/>
                <a:gd name="T79" fmla="*/ 2852 h 2887"/>
                <a:gd name="T80" fmla="*/ 88 w 1939"/>
                <a:gd name="T81" fmla="*/ 2885 h 2887"/>
                <a:gd name="T82" fmla="*/ 34 w 1939"/>
                <a:gd name="T83" fmla="*/ 2877 h 2887"/>
                <a:gd name="T84" fmla="*/ 2 w 1939"/>
                <a:gd name="T85" fmla="*/ 2836 h 2887"/>
                <a:gd name="T86" fmla="*/ 2 w 1939"/>
                <a:gd name="T87" fmla="*/ 2418 h 2887"/>
                <a:gd name="T88" fmla="*/ 39 w 1939"/>
                <a:gd name="T89" fmla="*/ 2303 h 2887"/>
                <a:gd name="T90" fmla="*/ 118 w 1939"/>
                <a:gd name="T91" fmla="*/ 2209 h 2887"/>
                <a:gd name="T92" fmla="*/ 287 w 1939"/>
                <a:gd name="T93" fmla="*/ 2078 h 2887"/>
                <a:gd name="T94" fmla="*/ 452 w 1939"/>
                <a:gd name="T95" fmla="*/ 1965 h 2887"/>
                <a:gd name="T96" fmla="*/ 603 w 1939"/>
                <a:gd name="T97" fmla="*/ 1871 h 2887"/>
                <a:gd name="T98" fmla="*/ 731 w 1939"/>
                <a:gd name="T99" fmla="*/ 1798 h 2887"/>
                <a:gd name="T100" fmla="*/ 826 w 1939"/>
                <a:gd name="T101" fmla="*/ 1747 h 2887"/>
                <a:gd name="T102" fmla="*/ 822 w 1939"/>
                <a:gd name="T103" fmla="*/ 1269 h 2887"/>
                <a:gd name="T104" fmla="*/ 764 w 1939"/>
                <a:gd name="T105" fmla="*/ 1175 h 2887"/>
                <a:gd name="T106" fmla="*/ 744 w 1939"/>
                <a:gd name="T107" fmla="*/ 1064 h 2887"/>
                <a:gd name="T108" fmla="*/ 756 w 1939"/>
                <a:gd name="T109" fmla="*/ 426 h 2887"/>
                <a:gd name="T110" fmla="*/ 818 w 1939"/>
                <a:gd name="T111" fmla="*/ 268 h 2887"/>
                <a:gd name="T112" fmla="*/ 922 w 1939"/>
                <a:gd name="T113" fmla="*/ 140 h 2887"/>
                <a:gd name="T114" fmla="*/ 1062 w 1939"/>
                <a:gd name="T115" fmla="*/ 49 h 2887"/>
                <a:gd name="T116" fmla="*/ 1226 w 1939"/>
                <a:gd name="T117" fmla="*/ 4 h 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9" h="2887">
                  <a:moveTo>
                    <a:pt x="1285" y="0"/>
                  </a:moveTo>
                  <a:lnTo>
                    <a:pt x="1398" y="0"/>
                  </a:lnTo>
                  <a:lnTo>
                    <a:pt x="1457" y="4"/>
                  </a:lnTo>
                  <a:lnTo>
                    <a:pt x="1514" y="13"/>
                  </a:lnTo>
                  <a:lnTo>
                    <a:pt x="1569" y="28"/>
                  </a:lnTo>
                  <a:lnTo>
                    <a:pt x="1621" y="49"/>
                  </a:lnTo>
                  <a:lnTo>
                    <a:pt x="1670" y="75"/>
                  </a:lnTo>
                  <a:lnTo>
                    <a:pt x="1717" y="106"/>
                  </a:lnTo>
                  <a:lnTo>
                    <a:pt x="1761" y="140"/>
                  </a:lnTo>
                  <a:lnTo>
                    <a:pt x="1799" y="179"/>
                  </a:lnTo>
                  <a:lnTo>
                    <a:pt x="1834" y="223"/>
                  </a:lnTo>
                  <a:lnTo>
                    <a:pt x="1865" y="268"/>
                  </a:lnTo>
                  <a:lnTo>
                    <a:pt x="1891" y="318"/>
                  </a:lnTo>
                  <a:lnTo>
                    <a:pt x="1912" y="371"/>
                  </a:lnTo>
                  <a:lnTo>
                    <a:pt x="1927" y="426"/>
                  </a:lnTo>
                  <a:lnTo>
                    <a:pt x="1936" y="483"/>
                  </a:lnTo>
                  <a:lnTo>
                    <a:pt x="1939" y="542"/>
                  </a:lnTo>
                  <a:lnTo>
                    <a:pt x="1939" y="1064"/>
                  </a:lnTo>
                  <a:lnTo>
                    <a:pt x="1936" y="1103"/>
                  </a:lnTo>
                  <a:lnTo>
                    <a:pt x="1930" y="1140"/>
                  </a:lnTo>
                  <a:lnTo>
                    <a:pt x="1918" y="1175"/>
                  </a:lnTo>
                  <a:lnTo>
                    <a:pt x="1903" y="1208"/>
                  </a:lnTo>
                  <a:lnTo>
                    <a:pt x="1884" y="1240"/>
                  </a:lnTo>
                  <a:lnTo>
                    <a:pt x="1861" y="1269"/>
                  </a:lnTo>
                  <a:lnTo>
                    <a:pt x="1834" y="1295"/>
                  </a:lnTo>
                  <a:lnTo>
                    <a:pt x="1834" y="1764"/>
                  </a:lnTo>
                  <a:lnTo>
                    <a:pt x="1831" y="1784"/>
                  </a:lnTo>
                  <a:lnTo>
                    <a:pt x="1825" y="1801"/>
                  </a:lnTo>
                  <a:lnTo>
                    <a:pt x="1814" y="1814"/>
                  </a:lnTo>
                  <a:lnTo>
                    <a:pt x="1799" y="1825"/>
                  </a:lnTo>
                  <a:lnTo>
                    <a:pt x="1782" y="1832"/>
                  </a:lnTo>
                  <a:lnTo>
                    <a:pt x="1764" y="1835"/>
                  </a:lnTo>
                  <a:lnTo>
                    <a:pt x="1745" y="1832"/>
                  </a:lnTo>
                  <a:lnTo>
                    <a:pt x="1728" y="1825"/>
                  </a:lnTo>
                  <a:lnTo>
                    <a:pt x="1714" y="1814"/>
                  </a:lnTo>
                  <a:lnTo>
                    <a:pt x="1703" y="1801"/>
                  </a:lnTo>
                  <a:lnTo>
                    <a:pt x="1696" y="1784"/>
                  </a:lnTo>
                  <a:lnTo>
                    <a:pt x="1694" y="1764"/>
                  </a:lnTo>
                  <a:lnTo>
                    <a:pt x="1694" y="1260"/>
                  </a:lnTo>
                  <a:lnTo>
                    <a:pt x="1696" y="1243"/>
                  </a:lnTo>
                  <a:lnTo>
                    <a:pt x="1701" y="1227"/>
                  </a:lnTo>
                  <a:lnTo>
                    <a:pt x="1712" y="1213"/>
                  </a:lnTo>
                  <a:lnTo>
                    <a:pt x="1725" y="1203"/>
                  </a:lnTo>
                  <a:lnTo>
                    <a:pt x="1746" y="1186"/>
                  </a:lnTo>
                  <a:lnTo>
                    <a:pt x="1764" y="1165"/>
                  </a:lnTo>
                  <a:lnTo>
                    <a:pt x="1779" y="1143"/>
                  </a:lnTo>
                  <a:lnTo>
                    <a:pt x="1790" y="1119"/>
                  </a:lnTo>
                  <a:lnTo>
                    <a:pt x="1796" y="1092"/>
                  </a:lnTo>
                  <a:lnTo>
                    <a:pt x="1798" y="1064"/>
                  </a:lnTo>
                  <a:lnTo>
                    <a:pt x="1798" y="542"/>
                  </a:lnTo>
                  <a:lnTo>
                    <a:pt x="1796" y="492"/>
                  </a:lnTo>
                  <a:lnTo>
                    <a:pt x="1786" y="443"/>
                  </a:lnTo>
                  <a:lnTo>
                    <a:pt x="1772" y="397"/>
                  </a:lnTo>
                  <a:lnTo>
                    <a:pt x="1751" y="354"/>
                  </a:lnTo>
                  <a:lnTo>
                    <a:pt x="1727" y="313"/>
                  </a:lnTo>
                  <a:lnTo>
                    <a:pt x="1697" y="276"/>
                  </a:lnTo>
                  <a:lnTo>
                    <a:pt x="1664" y="242"/>
                  </a:lnTo>
                  <a:lnTo>
                    <a:pt x="1627" y="213"/>
                  </a:lnTo>
                  <a:lnTo>
                    <a:pt x="1586" y="188"/>
                  </a:lnTo>
                  <a:lnTo>
                    <a:pt x="1543" y="168"/>
                  </a:lnTo>
                  <a:lnTo>
                    <a:pt x="1496" y="154"/>
                  </a:lnTo>
                  <a:lnTo>
                    <a:pt x="1448" y="144"/>
                  </a:lnTo>
                  <a:lnTo>
                    <a:pt x="1398" y="141"/>
                  </a:lnTo>
                  <a:lnTo>
                    <a:pt x="1285" y="141"/>
                  </a:lnTo>
                  <a:lnTo>
                    <a:pt x="1235" y="144"/>
                  </a:lnTo>
                  <a:lnTo>
                    <a:pt x="1186" y="154"/>
                  </a:lnTo>
                  <a:lnTo>
                    <a:pt x="1141" y="168"/>
                  </a:lnTo>
                  <a:lnTo>
                    <a:pt x="1097" y="189"/>
                  </a:lnTo>
                  <a:lnTo>
                    <a:pt x="1057" y="213"/>
                  </a:lnTo>
                  <a:lnTo>
                    <a:pt x="1019" y="243"/>
                  </a:lnTo>
                  <a:lnTo>
                    <a:pt x="985" y="276"/>
                  </a:lnTo>
                  <a:lnTo>
                    <a:pt x="957" y="313"/>
                  </a:lnTo>
                  <a:lnTo>
                    <a:pt x="931" y="354"/>
                  </a:lnTo>
                  <a:lnTo>
                    <a:pt x="912" y="397"/>
                  </a:lnTo>
                  <a:lnTo>
                    <a:pt x="897" y="443"/>
                  </a:lnTo>
                  <a:lnTo>
                    <a:pt x="887" y="492"/>
                  </a:lnTo>
                  <a:lnTo>
                    <a:pt x="884" y="542"/>
                  </a:lnTo>
                  <a:lnTo>
                    <a:pt x="884" y="1064"/>
                  </a:lnTo>
                  <a:lnTo>
                    <a:pt x="886" y="1092"/>
                  </a:lnTo>
                  <a:lnTo>
                    <a:pt x="894" y="1119"/>
                  </a:lnTo>
                  <a:lnTo>
                    <a:pt x="904" y="1143"/>
                  </a:lnTo>
                  <a:lnTo>
                    <a:pt x="918" y="1165"/>
                  </a:lnTo>
                  <a:lnTo>
                    <a:pt x="936" y="1186"/>
                  </a:lnTo>
                  <a:lnTo>
                    <a:pt x="958" y="1203"/>
                  </a:lnTo>
                  <a:lnTo>
                    <a:pt x="971" y="1213"/>
                  </a:lnTo>
                  <a:lnTo>
                    <a:pt x="981" y="1227"/>
                  </a:lnTo>
                  <a:lnTo>
                    <a:pt x="987" y="1243"/>
                  </a:lnTo>
                  <a:lnTo>
                    <a:pt x="989" y="1260"/>
                  </a:lnTo>
                  <a:lnTo>
                    <a:pt x="989" y="1764"/>
                  </a:lnTo>
                  <a:lnTo>
                    <a:pt x="987" y="1786"/>
                  </a:lnTo>
                  <a:lnTo>
                    <a:pt x="980" y="1805"/>
                  </a:lnTo>
                  <a:lnTo>
                    <a:pt x="969" y="1823"/>
                  </a:lnTo>
                  <a:lnTo>
                    <a:pt x="954" y="1838"/>
                  </a:lnTo>
                  <a:lnTo>
                    <a:pt x="937" y="1849"/>
                  </a:lnTo>
                  <a:lnTo>
                    <a:pt x="924" y="1856"/>
                  </a:lnTo>
                  <a:lnTo>
                    <a:pt x="904" y="1865"/>
                  </a:lnTo>
                  <a:lnTo>
                    <a:pt x="882" y="1877"/>
                  </a:lnTo>
                  <a:lnTo>
                    <a:pt x="854" y="1891"/>
                  </a:lnTo>
                  <a:lnTo>
                    <a:pt x="824" y="1908"/>
                  </a:lnTo>
                  <a:lnTo>
                    <a:pt x="789" y="1926"/>
                  </a:lnTo>
                  <a:lnTo>
                    <a:pt x="751" y="1947"/>
                  </a:lnTo>
                  <a:lnTo>
                    <a:pt x="710" y="1972"/>
                  </a:lnTo>
                  <a:lnTo>
                    <a:pt x="666" y="1997"/>
                  </a:lnTo>
                  <a:lnTo>
                    <a:pt x="620" y="2025"/>
                  </a:lnTo>
                  <a:lnTo>
                    <a:pt x="572" y="2055"/>
                  </a:lnTo>
                  <a:lnTo>
                    <a:pt x="523" y="2087"/>
                  </a:lnTo>
                  <a:lnTo>
                    <a:pt x="472" y="2121"/>
                  </a:lnTo>
                  <a:lnTo>
                    <a:pt x="420" y="2156"/>
                  </a:lnTo>
                  <a:lnTo>
                    <a:pt x="367" y="2194"/>
                  </a:lnTo>
                  <a:lnTo>
                    <a:pt x="314" y="2234"/>
                  </a:lnTo>
                  <a:lnTo>
                    <a:pt x="261" y="2274"/>
                  </a:lnTo>
                  <a:lnTo>
                    <a:pt x="206" y="2318"/>
                  </a:lnTo>
                  <a:lnTo>
                    <a:pt x="184" y="2340"/>
                  </a:lnTo>
                  <a:lnTo>
                    <a:pt x="165" y="2367"/>
                  </a:lnTo>
                  <a:lnTo>
                    <a:pt x="151" y="2395"/>
                  </a:lnTo>
                  <a:lnTo>
                    <a:pt x="144" y="2426"/>
                  </a:lnTo>
                  <a:lnTo>
                    <a:pt x="140" y="2458"/>
                  </a:lnTo>
                  <a:lnTo>
                    <a:pt x="140" y="2817"/>
                  </a:lnTo>
                  <a:lnTo>
                    <a:pt x="137" y="2836"/>
                  </a:lnTo>
                  <a:lnTo>
                    <a:pt x="131" y="2852"/>
                  </a:lnTo>
                  <a:lnTo>
                    <a:pt x="120" y="2867"/>
                  </a:lnTo>
                  <a:lnTo>
                    <a:pt x="105" y="2877"/>
                  </a:lnTo>
                  <a:lnTo>
                    <a:pt x="88" y="2885"/>
                  </a:lnTo>
                  <a:lnTo>
                    <a:pt x="70" y="2887"/>
                  </a:lnTo>
                  <a:lnTo>
                    <a:pt x="51" y="2885"/>
                  </a:lnTo>
                  <a:lnTo>
                    <a:pt x="34" y="2877"/>
                  </a:lnTo>
                  <a:lnTo>
                    <a:pt x="20" y="2867"/>
                  </a:lnTo>
                  <a:lnTo>
                    <a:pt x="10" y="2852"/>
                  </a:lnTo>
                  <a:lnTo>
                    <a:pt x="2" y="2836"/>
                  </a:lnTo>
                  <a:lnTo>
                    <a:pt x="0" y="2817"/>
                  </a:lnTo>
                  <a:lnTo>
                    <a:pt x="0" y="2458"/>
                  </a:lnTo>
                  <a:lnTo>
                    <a:pt x="2" y="2418"/>
                  </a:lnTo>
                  <a:lnTo>
                    <a:pt x="10" y="2377"/>
                  </a:lnTo>
                  <a:lnTo>
                    <a:pt x="22" y="2339"/>
                  </a:lnTo>
                  <a:lnTo>
                    <a:pt x="39" y="2303"/>
                  </a:lnTo>
                  <a:lnTo>
                    <a:pt x="62" y="2269"/>
                  </a:lnTo>
                  <a:lnTo>
                    <a:pt x="87" y="2237"/>
                  </a:lnTo>
                  <a:lnTo>
                    <a:pt x="118" y="2209"/>
                  </a:lnTo>
                  <a:lnTo>
                    <a:pt x="174" y="2163"/>
                  </a:lnTo>
                  <a:lnTo>
                    <a:pt x="231" y="2120"/>
                  </a:lnTo>
                  <a:lnTo>
                    <a:pt x="287" y="2078"/>
                  </a:lnTo>
                  <a:lnTo>
                    <a:pt x="344" y="2039"/>
                  </a:lnTo>
                  <a:lnTo>
                    <a:pt x="398" y="2001"/>
                  </a:lnTo>
                  <a:lnTo>
                    <a:pt x="452" y="1965"/>
                  </a:lnTo>
                  <a:lnTo>
                    <a:pt x="504" y="1931"/>
                  </a:lnTo>
                  <a:lnTo>
                    <a:pt x="555" y="1901"/>
                  </a:lnTo>
                  <a:lnTo>
                    <a:pt x="603" y="1871"/>
                  </a:lnTo>
                  <a:lnTo>
                    <a:pt x="649" y="1844"/>
                  </a:lnTo>
                  <a:lnTo>
                    <a:pt x="692" y="1820"/>
                  </a:lnTo>
                  <a:lnTo>
                    <a:pt x="731" y="1798"/>
                  </a:lnTo>
                  <a:lnTo>
                    <a:pt x="767" y="1778"/>
                  </a:lnTo>
                  <a:lnTo>
                    <a:pt x="799" y="1761"/>
                  </a:lnTo>
                  <a:lnTo>
                    <a:pt x="826" y="1747"/>
                  </a:lnTo>
                  <a:lnTo>
                    <a:pt x="849" y="1736"/>
                  </a:lnTo>
                  <a:lnTo>
                    <a:pt x="849" y="1295"/>
                  </a:lnTo>
                  <a:lnTo>
                    <a:pt x="822" y="1269"/>
                  </a:lnTo>
                  <a:lnTo>
                    <a:pt x="799" y="1240"/>
                  </a:lnTo>
                  <a:lnTo>
                    <a:pt x="780" y="1208"/>
                  </a:lnTo>
                  <a:lnTo>
                    <a:pt x="764" y="1175"/>
                  </a:lnTo>
                  <a:lnTo>
                    <a:pt x="753" y="1140"/>
                  </a:lnTo>
                  <a:lnTo>
                    <a:pt x="746" y="1103"/>
                  </a:lnTo>
                  <a:lnTo>
                    <a:pt x="744" y="1064"/>
                  </a:lnTo>
                  <a:lnTo>
                    <a:pt x="744" y="542"/>
                  </a:lnTo>
                  <a:lnTo>
                    <a:pt x="747" y="483"/>
                  </a:lnTo>
                  <a:lnTo>
                    <a:pt x="756" y="426"/>
                  </a:lnTo>
                  <a:lnTo>
                    <a:pt x="771" y="371"/>
                  </a:lnTo>
                  <a:lnTo>
                    <a:pt x="792" y="318"/>
                  </a:lnTo>
                  <a:lnTo>
                    <a:pt x="818" y="268"/>
                  </a:lnTo>
                  <a:lnTo>
                    <a:pt x="848" y="223"/>
                  </a:lnTo>
                  <a:lnTo>
                    <a:pt x="883" y="179"/>
                  </a:lnTo>
                  <a:lnTo>
                    <a:pt x="922" y="140"/>
                  </a:lnTo>
                  <a:lnTo>
                    <a:pt x="966" y="106"/>
                  </a:lnTo>
                  <a:lnTo>
                    <a:pt x="1012" y="75"/>
                  </a:lnTo>
                  <a:lnTo>
                    <a:pt x="1062" y="49"/>
                  </a:lnTo>
                  <a:lnTo>
                    <a:pt x="1114" y="28"/>
                  </a:lnTo>
                  <a:lnTo>
                    <a:pt x="1169" y="13"/>
                  </a:lnTo>
                  <a:lnTo>
                    <a:pt x="1226" y="4"/>
                  </a:lnTo>
                  <a:lnTo>
                    <a:pt x="12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1" name="Freeform 94">
              <a:extLst>
                <a:ext uri="{FF2B5EF4-FFF2-40B4-BE49-F238E27FC236}">
                  <a16:creationId xmlns:a16="http://schemas.microsoft.com/office/drawing/2014/main" id="{75777A39-C223-B848-9F5D-62513CA53A16}"/>
                </a:ext>
              </a:extLst>
            </p:cNvPr>
            <p:cNvSpPr>
              <a:spLocks noEditPoints="1"/>
            </p:cNvSpPr>
            <p:nvPr/>
          </p:nvSpPr>
          <p:spPr bwMode="auto">
            <a:xfrm>
              <a:off x="882650" y="2206625"/>
              <a:ext cx="77788" cy="263525"/>
            </a:xfrm>
            <a:custGeom>
              <a:avLst/>
              <a:gdLst>
                <a:gd name="T0" fmla="*/ 144 w 487"/>
                <a:gd name="T1" fmla="*/ 1406 h 1657"/>
                <a:gd name="T2" fmla="*/ 335 w 487"/>
                <a:gd name="T3" fmla="*/ 1404 h 1657"/>
                <a:gd name="T4" fmla="*/ 264 w 487"/>
                <a:gd name="T5" fmla="*/ 313 h 1657"/>
                <a:gd name="T6" fmla="*/ 217 w 487"/>
                <a:gd name="T7" fmla="*/ 313 h 1657"/>
                <a:gd name="T8" fmla="*/ 416 w 487"/>
                <a:gd name="T9" fmla="*/ 0 h 1657"/>
                <a:gd name="T10" fmla="*/ 452 w 487"/>
                <a:gd name="T11" fmla="*/ 9 h 1657"/>
                <a:gd name="T12" fmla="*/ 477 w 487"/>
                <a:gd name="T13" fmla="*/ 35 h 1657"/>
                <a:gd name="T14" fmla="*/ 487 w 487"/>
                <a:gd name="T15" fmla="*/ 70 h 1657"/>
                <a:gd name="T16" fmla="*/ 476 w 487"/>
                <a:gd name="T17" fmla="*/ 142 h 1657"/>
                <a:gd name="T18" fmla="*/ 445 w 487"/>
                <a:gd name="T19" fmla="*/ 206 h 1657"/>
                <a:gd name="T20" fmla="*/ 477 w 487"/>
                <a:gd name="T21" fmla="*/ 1431 h 1657"/>
                <a:gd name="T22" fmla="*/ 466 w 487"/>
                <a:gd name="T23" fmla="*/ 1470 h 1657"/>
                <a:gd name="T24" fmla="*/ 284 w 487"/>
                <a:gd name="T25" fmla="*/ 1638 h 1657"/>
                <a:gd name="T26" fmla="*/ 254 w 487"/>
                <a:gd name="T27" fmla="*/ 1655 h 1657"/>
                <a:gd name="T28" fmla="*/ 221 w 487"/>
                <a:gd name="T29" fmla="*/ 1655 h 1657"/>
                <a:gd name="T30" fmla="*/ 190 w 487"/>
                <a:gd name="T31" fmla="*/ 1639 h 1657"/>
                <a:gd name="T32" fmla="*/ 14 w 487"/>
                <a:gd name="T33" fmla="*/ 1478 h 1657"/>
                <a:gd name="T34" fmla="*/ 2 w 487"/>
                <a:gd name="T35" fmla="*/ 1450 h 1657"/>
                <a:gd name="T36" fmla="*/ 54 w 487"/>
                <a:gd name="T37" fmla="*/ 223 h 1657"/>
                <a:gd name="T38" fmla="*/ 20 w 487"/>
                <a:gd name="T39" fmla="*/ 168 h 1657"/>
                <a:gd name="T40" fmla="*/ 2 w 487"/>
                <a:gd name="T41" fmla="*/ 105 h 1657"/>
                <a:gd name="T42" fmla="*/ 2 w 487"/>
                <a:gd name="T43" fmla="*/ 52 h 1657"/>
                <a:gd name="T44" fmla="*/ 20 w 487"/>
                <a:gd name="T45" fmla="*/ 21 h 1657"/>
                <a:gd name="T46" fmla="*/ 51 w 487"/>
                <a:gd name="T47" fmla="*/ 3 h 1657"/>
                <a:gd name="T48" fmla="*/ 88 w 487"/>
                <a:gd name="T49" fmla="*/ 3 h 1657"/>
                <a:gd name="T50" fmla="*/ 120 w 487"/>
                <a:gd name="T51" fmla="*/ 21 h 1657"/>
                <a:gd name="T52" fmla="*/ 137 w 487"/>
                <a:gd name="T53" fmla="*/ 52 h 1657"/>
                <a:gd name="T54" fmla="*/ 143 w 487"/>
                <a:gd name="T55" fmla="*/ 95 h 1657"/>
                <a:gd name="T56" fmla="*/ 163 w 487"/>
                <a:gd name="T57" fmla="*/ 135 h 1657"/>
                <a:gd name="T58" fmla="*/ 198 w 487"/>
                <a:gd name="T59" fmla="*/ 164 h 1657"/>
                <a:gd name="T60" fmla="*/ 244 w 487"/>
                <a:gd name="T61" fmla="*/ 174 h 1657"/>
                <a:gd name="T62" fmla="*/ 283 w 487"/>
                <a:gd name="T63" fmla="*/ 166 h 1657"/>
                <a:gd name="T64" fmla="*/ 306 w 487"/>
                <a:gd name="T65" fmla="*/ 151 h 1657"/>
                <a:gd name="T66" fmla="*/ 327 w 487"/>
                <a:gd name="T67" fmla="*/ 131 h 1657"/>
                <a:gd name="T68" fmla="*/ 344 w 487"/>
                <a:gd name="T69" fmla="*/ 92 h 1657"/>
                <a:gd name="T70" fmla="*/ 349 w 487"/>
                <a:gd name="T71" fmla="*/ 52 h 1657"/>
                <a:gd name="T72" fmla="*/ 366 w 487"/>
                <a:gd name="T73" fmla="*/ 21 h 1657"/>
                <a:gd name="T74" fmla="*/ 398 w 487"/>
                <a:gd name="T75" fmla="*/ 3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7" h="1657">
                  <a:moveTo>
                    <a:pt x="190" y="308"/>
                  </a:moveTo>
                  <a:lnTo>
                    <a:pt x="144" y="1406"/>
                  </a:lnTo>
                  <a:lnTo>
                    <a:pt x="237" y="1492"/>
                  </a:lnTo>
                  <a:lnTo>
                    <a:pt x="335" y="1404"/>
                  </a:lnTo>
                  <a:lnTo>
                    <a:pt x="285" y="311"/>
                  </a:lnTo>
                  <a:lnTo>
                    <a:pt x="264" y="313"/>
                  </a:lnTo>
                  <a:lnTo>
                    <a:pt x="244" y="314"/>
                  </a:lnTo>
                  <a:lnTo>
                    <a:pt x="217" y="313"/>
                  </a:lnTo>
                  <a:lnTo>
                    <a:pt x="190" y="308"/>
                  </a:lnTo>
                  <a:close/>
                  <a:moveTo>
                    <a:pt x="416" y="0"/>
                  </a:moveTo>
                  <a:lnTo>
                    <a:pt x="435" y="3"/>
                  </a:lnTo>
                  <a:lnTo>
                    <a:pt x="452" y="9"/>
                  </a:lnTo>
                  <a:lnTo>
                    <a:pt x="466" y="21"/>
                  </a:lnTo>
                  <a:lnTo>
                    <a:pt x="477" y="35"/>
                  </a:lnTo>
                  <a:lnTo>
                    <a:pt x="484" y="52"/>
                  </a:lnTo>
                  <a:lnTo>
                    <a:pt x="487" y="70"/>
                  </a:lnTo>
                  <a:lnTo>
                    <a:pt x="484" y="107"/>
                  </a:lnTo>
                  <a:lnTo>
                    <a:pt x="476" y="142"/>
                  </a:lnTo>
                  <a:lnTo>
                    <a:pt x="463" y="176"/>
                  </a:lnTo>
                  <a:lnTo>
                    <a:pt x="445" y="206"/>
                  </a:lnTo>
                  <a:lnTo>
                    <a:pt x="422" y="234"/>
                  </a:lnTo>
                  <a:lnTo>
                    <a:pt x="477" y="1431"/>
                  </a:lnTo>
                  <a:lnTo>
                    <a:pt x="475" y="1451"/>
                  </a:lnTo>
                  <a:lnTo>
                    <a:pt x="466" y="1470"/>
                  </a:lnTo>
                  <a:lnTo>
                    <a:pt x="453" y="1486"/>
                  </a:lnTo>
                  <a:lnTo>
                    <a:pt x="284" y="1638"/>
                  </a:lnTo>
                  <a:lnTo>
                    <a:pt x="270" y="1649"/>
                  </a:lnTo>
                  <a:lnTo>
                    <a:pt x="254" y="1655"/>
                  </a:lnTo>
                  <a:lnTo>
                    <a:pt x="237" y="1657"/>
                  </a:lnTo>
                  <a:lnTo>
                    <a:pt x="221" y="1655"/>
                  </a:lnTo>
                  <a:lnTo>
                    <a:pt x="205" y="1649"/>
                  </a:lnTo>
                  <a:lnTo>
                    <a:pt x="190" y="1639"/>
                  </a:lnTo>
                  <a:lnTo>
                    <a:pt x="24" y="1489"/>
                  </a:lnTo>
                  <a:lnTo>
                    <a:pt x="14" y="1478"/>
                  </a:lnTo>
                  <a:lnTo>
                    <a:pt x="6" y="1465"/>
                  </a:lnTo>
                  <a:lnTo>
                    <a:pt x="2" y="1450"/>
                  </a:lnTo>
                  <a:lnTo>
                    <a:pt x="1" y="1434"/>
                  </a:lnTo>
                  <a:lnTo>
                    <a:pt x="54" y="223"/>
                  </a:lnTo>
                  <a:lnTo>
                    <a:pt x="35" y="198"/>
                  </a:lnTo>
                  <a:lnTo>
                    <a:pt x="20" y="168"/>
                  </a:lnTo>
                  <a:lnTo>
                    <a:pt x="10" y="137"/>
                  </a:lnTo>
                  <a:lnTo>
                    <a:pt x="2" y="105"/>
                  </a:lnTo>
                  <a:lnTo>
                    <a:pt x="0" y="71"/>
                  </a:lnTo>
                  <a:lnTo>
                    <a:pt x="2" y="52"/>
                  </a:lnTo>
                  <a:lnTo>
                    <a:pt x="10" y="36"/>
                  </a:lnTo>
                  <a:lnTo>
                    <a:pt x="20" y="21"/>
                  </a:lnTo>
                  <a:lnTo>
                    <a:pt x="34" y="10"/>
                  </a:lnTo>
                  <a:lnTo>
                    <a:pt x="51" y="3"/>
                  </a:lnTo>
                  <a:lnTo>
                    <a:pt x="70" y="1"/>
                  </a:lnTo>
                  <a:lnTo>
                    <a:pt x="88" y="3"/>
                  </a:lnTo>
                  <a:lnTo>
                    <a:pt x="105" y="10"/>
                  </a:lnTo>
                  <a:lnTo>
                    <a:pt x="120" y="21"/>
                  </a:lnTo>
                  <a:lnTo>
                    <a:pt x="131" y="36"/>
                  </a:lnTo>
                  <a:lnTo>
                    <a:pt x="137" y="52"/>
                  </a:lnTo>
                  <a:lnTo>
                    <a:pt x="140" y="71"/>
                  </a:lnTo>
                  <a:lnTo>
                    <a:pt x="143" y="95"/>
                  </a:lnTo>
                  <a:lnTo>
                    <a:pt x="151" y="116"/>
                  </a:lnTo>
                  <a:lnTo>
                    <a:pt x="163" y="135"/>
                  </a:lnTo>
                  <a:lnTo>
                    <a:pt x="179" y="151"/>
                  </a:lnTo>
                  <a:lnTo>
                    <a:pt x="198" y="164"/>
                  </a:lnTo>
                  <a:lnTo>
                    <a:pt x="219" y="171"/>
                  </a:lnTo>
                  <a:lnTo>
                    <a:pt x="244" y="174"/>
                  </a:lnTo>
                  <a:lnTo>
                    <a:pt x="264" y="172"/>
                  </a:lnTo>
                  <a:lnTo>
                    <a:pt x="283" y="166"/>
                  </a:lnTo>
                  <a:lnTo>
                    <a:pt x="301" y="156"/>
                  </a:lnTo>
                  <a:lnTo>
                    <a:pt x="306" y="151"/>
                  </a:lnTo>
                  <a:lnTo>
                    <a:pt x="313" y="147"/>
                  </a:lnTo>
                  <a:lnTo>
                    <a:pt x="327" y="131"/>
                  </a:lnTo>
                  <a:lnTo>
                    <a:pt x="337" y="113"/>
                  </a:lnTo>
                  <a:lnTo>
                    <a:pt x="344" y="92"/>
                  </a:lnTo>
                  <a:lnTo>
                    <a:pt x="346" y="70"/>
                  </a:lnTo>
                  <a:lnTo>
                    <a:pt x="349" y="52"/>
                  </a:lnTo>
                  <a:lnTo>
                    <a:pt x="355" y="35"/>
                  </a:lnTo>
                  <a:lnTo>
                    <a:pt x="366" y="21"/>
                  </a:lnTo>
                  <a:lnTo>
                    <a:pt x="381" y="9"/>
                  </a:lnTo>
                  <a:lnTo>
                    <a:pt x="398"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2" name="Freeform 95">
              <a:extLst>
                <a:ext uri="{FF2B5EF4-FFF2-40B4-BE49-F238E27FC236}">
                  <a16:creationId xmlns:a16="http://schemas.microsoft.com/office/drawing/2014/main" id="{1890C9BB-D632-1923-A840-F47B7E0CA365}"/>
                </a:ext>
              </a:extLst>
            </p:cNvPr>
            <p:cNvSpPr>
              <a:spLocks noEditPoints="1"/>
            </p:cNvSpPr>
            <p:nvPr/>
          </p:nvSpPr>
          <p:spPr bwMode="auto">
            <a:xfrm>
              <a:off x="1139825" y="2171700"/>
              <a:ext cx="100013" cy="100013"/>
            </a:xfrm>
            <a:custGeom>
              <a:avLst/>
              <a:gdLst>
                <a:gd name="T0" fmla="*/ 140 w 632"/>
                <a:gd name="T1" fmla="*/ 147 h 632"/>
                <a:gd name="T2" fmla="*/ 140 w 632"/>
                <a:gd name="T3" fmla="*/ 492 h 632"/>
                <a:gd name="T4" fmla="*/ 487 w 632"/>
                <a:gd name="T5" fmla="*/ 492 h 632"/>
                <a:gd name="T6" fmla="*/ 476 w 632"/>
                <a:gd name="T7" fmla="*/ 447 h 632"/>
                <a:gd name="T8" fmla="*/ 460 w 632"/>
                <a:gd name="T9" fmla="*/ 402 h 632"/>
                <a:gd name="T10" fmla="*/ 440 w 632"/>
                <a:gd name="T11" fmla="*/ 361 h 632"/>
                <a:gd name="T12" fmla="*/ 416 w 632"/>
                <a:gd name="T13" fmla="*/ 320 h 632"/>
                <a:gd name="T14" fmla="*/ 387 w 632"/>
                <a:gd name="T15" fmla="*/ 283 h 632"/>
                <a:gd name="T16" fmla="*/ 352 w 632"/>
                <a:gd name="T17" fmla="*/ 249 h 632"/>
                <a:gd name="T18" fmla="*/ 314 w 632"/>
                <a:gd name="T19" fmla="*/ 219 h 632"/>
                <a:gd name="T20" fmla="*/ 274 w 632"/>
                <a:gd name="T21" fmla="*/ 194 h 632"/>
                <a:gd name="T22" fmla="*/ 232 w 632"/>
                <a:gd name="T23" fmla="*/ 174 h 632"/>
                <a:gd name="T24" fmla="*/ 187 w 632"/>
                <a:gd name="T25" fmla="*/ 158 h 632"/>
                <a:gd name="T26" fmla="*/ 140 w 632"/>
                <a:gd name="T27" fmla="*/ 147 h 632"/>
                <a:gd name="T28" fmla="*/ 70 w 632"/>
                <a:gd name="T29" fmla="*/ 0 h 632"/>
                <a:gd name="T30" fmla="*/ 123 w 632"/>
                <a:gd name="T31" fmla="*/ 2 h 632"/>
                <a:gd name="T32" fmla="*/ 176 w 632"/>
                <a:gd name="T33" fmla="*/ 10 h 632"/>
                <a:gd name="T34" fmla="*/ 227 w 632"/>
                <a:gd name="T35" fmla="*/ 22 h 632"/>
                <a:gd name="T36" fmla="*/ 277 w 632"/>
                <a:gd name="T37" fmla="*/ 40 h 632"/>
                <a:gd name="T38" fmla="*/ 325 w 632"/>
                <a:gd name="T39" fmla="*/ 61 h 632"/>
                <a:gd name="T40" fmla="*/ 371 w 632"/>
                <a:gd name="T41" fmla="*/ 87 h 632"/>
                <a:gd name="T42" fmla="*/ 413 w 632"/>
                <a:gd name="T43" fmla="*/ 117 h 632"/>
                <a:gd name="T44" fmla="*/ 454 w 632"/>
                <a:gd name="T45" fmla="*/ 151 h 632"/>
                <a:gd name="T46" fmla="*/ 491 w 632"/>
                <a:gd name="T47" fmla="*/ 190 h 632"/>
                <a:gd name="T48" fmla="*/ 523 w 632"/>
                <a:gd name="T49" fmla="*/ 230 h 632"/>
                <a:gd name="T50" fmla="*/ 552 w 632"/>
                <a:gd name="T51" fmla="*/ 273 h 632"/>
                <a:gd name="T52" fmla="*/ 575 w 632"/>
                <a:gd name="T53" fmla="*/ 317 h 632"/>
                <a:gd name="T54" fmla="*/ 595 w 632"/>
                <a:gd name="T55" fmla="*/ 363 h 632"/>
                <a:gd name="T56" fmla="*/ 611 w 632"/>
                <a:gd name="T57" fmla="*/ 412 h 632"/>
                <a:gd name="T58" fmla="*/ 623 w 632"/>
                <a:gd name="T59" fmla="*/ 461 h 632"/>
                <a:gd name="T60" fmla="*/ 629 w 632"/>
                <a:gd name="T61" fmla="*/ 511 h 632"/>
                <a:gd name="T62" fmla="*/ 632 w 632"/>
                <a:gd name="T63" fmla="*/ 562 h 632"/>
                <a:gd name="T64" fmla="*/ 629 w 632"/>
                <a:gd name="T65" fmla="*/ 581 h 632"/>
                <a:gd name="T66" fmla="*/ 622 w 632"/>
                <a:gd name="T67" fmla="*/ 598 h 632"/>
                <a:gd name="T68" fmla="*/ 611 w 632"/>
                <a:gd name="T69" fmla="*/ 612 h 632"/>
                <a:gd name="T70" fmla="*/ 598 w 632"/>
                <a:gd name="T71" fmla="*/ 623 h 632"/>
                <a:gd name="T72" fmla="*/ 580 w 632"/>
                <a:gd name="T73" fmla="*/ 630 h 632"/>
                <a:gd name="T74" fmla="*/ 561 w 632"/>
                <a:gd name="T75" fmla="*/ 632 h 632"/>
                <a:gd name="T76" fmla="*/ 70 w 632"/>
                <a:gd name="T77" fmla="*/ 632 h 632"/>
                <a:gd name="T78" fmla="*/ 52 w 632"/>
                <a:gd name="T79" fmla="*/ 630 h 632"/>
                <a:gd name="T80" fmla="*/ 35 w 632"/>
                <a:gd name="T81" fmla="*/ 623 h 632"/>
                <a:gd name="T82" fmla="*/ 21 w 632"/>
                <a:gd name="T83" fmla="*/ 612 h 632"/>
                <a:gd name="T84" fmla="*/ 9 w 632"/>
                <a:gd name="T85" fmla="*/ 598 h 632"/>
                <a:gd name="T86" fmla="*/ 3 w 632"/>
                <a:gd name="T87" fmla="*/ 581 h 632"/>
                <a:gd name="T88" fmla="*/ 0 w 632"/>
                <a:gd name="T89" fmla="*/ 562 h 632"/>
                <a:gd name="T90" fmla="*/ 0 w 632"/>
                <a:gd name="T91" fmla="*/ 70 h 632"/>
                <a:gd name="T92" fmla="*/ 3 w 632"/>
                <a:gd name="T93" fmla="*/ 51 h 632"/>
                <a:gd name="T94" fmla="*/ 9 w 632"/>
                <a:gd name="T95" fmla="*/ 34 h 632"/>
                <a:gd name="T96" fmla="*/ 20 w 632"/>
                <a:gd name="T97" fmla="*/ 20 h 632"/>
                <a:gd name="T98" fmla="*/ 35 w 632"/>
                <a:gd name="T99" fmla="*/ 10 h 632"/>
                <a:gd name="T100" fmla="*/ 52 w 632"/>
                <a:gd name="T101" fmla="*/ 2 h 632"/>
                <a:gd name="T102" fmla="*/ 70 w 632"/>
                <a:gd name="T10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32">
                  <a:moveTo>
                    <a:pt x="140" y="147"/>
                  </a:moveTo>
                  <a:lnTo>
                    <a:pt x="140" y="492"/>
                  </a:lnTo>
                  <a:lnTo>
                    <a:pt x="487" y="492"/>
                  </a:lnTo>
                  <a:lnTo>
                    <a:pt x="476" y="447"/>
                  </a:lnTo>
                  <a:lnTo>
                    <a:pt x="460" y="402"/>
                  </a:lnTo>
                  <a:lnTo>
                    <a:pt x="440" y="361"/>
                  </a:lnTo>
                  <a:lnTo>
                    <a:pt x="416" y="320"/>
                  </a:lnTo>
                  <a:lnTo>
                    <a:pt x="387" y="283"/>
                  </a:lnTo>
                  <a:lnTo>
                    <a:pt x="352" y="249"/>
                  </a:lnTo>
                  <a:lnTo>
                    <a:pt x="314" y="219"/>
                  </a:lnTo>
                  <a:lnTo>
                    <a:pt x="274" y="194"/>
                  </a:lnTo>
                  <a:lnTo>
                    <a:pt x="232" y="174"/>
                  </a:lnTo>
                  <a:lnTo>
                    <a:pt x="187" y="158"/>
                  </a:lnTo>
                  <a:lnTo>
                    <a:pt x="140" y="147"/>
                  </a:lnTo>
                  <a:close/>
                  <a:moveTo>
                    <a:pt x="70" y="0"/>
                  </a:moveTo>
                  <a:lnTo>
                    <a:pt x="123" y="2"/>
                  </a:lnTo>
                  <a:lnTo>
                    <a:pt x="176" y="10"/>
                  </a:lnTo>
                  <a:lnTo>
                    <a:pt x="227" y="22"/>
                  </a:lnTo>
                  <a:lnTo>
                    <a:pt x="277" y="40"/>
                  </a:lnTo>
                  <a:lnTo>
                    <a:pt x="325" y="61"/>
                  </a:lnTo>
                  <a:lnTo>
                    <a:pt x="371" y="87"/>
                  </a:lnTo>
                  <a:lnTo>
                    <a:pt x="413" y="117"/>
                  </a:lnTo>
                  <a:lnTo>
                    <a:pt x="454" y="151"/>
                  </a:lnTo>
                  <a:lnTo>
                    <a:pt x="491" y="190"/>
                  </a:lnTo>
                  <a:lnTo>
                    <a:pt x="523" y="230"/>
                  </a:lnTo>
                  <a:lnTo>
                    <a:pt x="552" y="273"/>
                  </a:lnTo>
                  <a:lnTo>
                    <a:pt x="575" y="317"/>
                  </a:lnTo>
                  <a:lnTo>
                    <a:pt x="595" y="363"/>
                  </a:lnTo>
                  <a:lnTo>
                    <a:pt x="611" y="412"/>
                  </a:lnTo>
                  <a:lnTo>
                    <a:pt x="623" y="461"/>
                  </a:lnTo>
                  <a:lnTo>
                    <a:pt x="629" y="511"/>
                  </a:lnTo>
                  <a:lnTo>
                    <a:pt x="632" y="562"/>
                  </a:lnTo>
                  <a:lnTo>
                    <a:pt x="629" y="581"/>
                  </a:lnTo>
                  <a:lnTo>
                    <a:pt x="622" y="598"/>
                  </a:lnTo>
                  <a:lnTo>
                    <a:pt x="611" y="612"/>
                  </a:lnTo>
                  <a:lnTo>
                    <a:pt x="598" y="623"/>
                  </a:lnTo>
                  <a:lnTo>
                    <a:pt x="580" y="630"/>
                  </a:lnTo>
                  <a:lnTo>
                    <a:pt x="561" y="632"/>
                  </a:lnTo>
                  <a:lnTo>
                    <a:pt x="70" y="632"/>
                  </a:lnTo>
                  <a:lnTo>
                    <a:pt x="52" y="630"/>
                  </a:lnTo>
                  <a:lnTo>
                    <a:pt x="35" y="623"/>
                  </a:lnTo>
                  <a:lnTo>
                    <a:pt x="21" y="612"/>
                  </a:lnTo>
                  <a:lnTo>
                    <a:pt x="9" y="598"/>
                  </a:lnTo>
                  <a:lnTo>
                    <a:pt x="3" y="581"/>
                  </a:lnTo>
                  <a:lnTo>
                    <a:pt x="0" y="562"/>
                  </a:lnTo>
                  <a:lnTo>
                    <a:pt x="0" y="70"/>
                  </a:lnTo>
                  <a:lnTo>
                    <a:pt x="3" y="51"/>
                  </a:lnTo>
                  <a:lnTo>
                    <a:pt x="9" y="34"/>
                  </a:lnTo>
                  <a:lnTo>
                    <a:pt x="20" y="20"/>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3" name="Freeform 96">
              <a:extLst>
                <a:ext uri="{FF2B5EF4-FFF2-40B4-BE49-F238E27FC236}">
                  <a16:creationId xmlns:a16="http://schemas.microsoft.com/office/drawing/2014/main" id="{A8D9B1F7-8B4B-3F80-22FA-96933DF6ED99}"/>
                </a:ext>
              </a:extLst>
            </p:cNvPr>
            <p:cNvSpPr>
              <a:spLocks noEditPoints="1"/>
            </p:cNvSpPr>
            <p:nvPr/>
          </p:nvSpPr>
          <p:spPr bwMode="auto">
            <a:xfrm>
              <a:off x="996950" y="2192338"/>
              <a:ext cx="220663" cy="220663"/>
            </a:xfrm>
            <a:custGeom>
              <a:avLst/>
              <a:gdLst>
                <a:gd name="T0" fmla="*/ 569 w 1395"/>
                <a:gd name="T1" fmla="*/ 156 h 1394"/>
                <a:gd name="T2" fmla="*/ 461 w 1395"/>
                <a:gd name="T3" fmla="*/ 194 h 1394"/>
                <a:gd name="T4" fmla="*/ 364 w 1395"/>
                <a:gd name="T5" fmla="*/ 252 h 1394"/>
                <a:gd name="T6" fmla="*/ 281 w 1395"/>
                <a:gd name="T7" fmla="*/ 328 h 1394"/>
                <a:gd name="T8" fmla="*/ 215 w 1395"/>
                <a:gd name="T9" fmla="*/ 419 h 1394"/>
                <a:gd name="T10" fmla="*/ 168 w 1395"/>
                <a:gd name="T11" fmla="*/ 524 h 1394"/>
                <a:gd name="T12" fmla="*/ 144 w 1395"/>
                <a:gd name="T13" fmla="*/ 638 h 1394"/>
                <a:gd name="T14" fmla="*/ 144 w 1395"/>
                <a:gd name="T15" fmla="*/ 758 h 1394"/>
                <a:gd name="T16" fmla="*/ 169 w 1395"/>
                <a:gd name="T17" fmla="*/ 873 h 1394"/>
                <a:gd name="T18" fmla="*/ 217 w 1395"/>
                <a:gd name="T19" fmla="*/ 978 h 1394"/>
                <a:gd name="T20" fmla="*/ 284 w 1395"/>
                <a:gd name="T21" fmla="*/ 1069 h 1394"/>
                <a:gd name="T22" fmla="*/ 369 w 1395"/>
                <a:gd name="T23" fmla="*/ 1146 h 1394"/>
                <a:gd name="T24" fmla="*/ 468 w 1395"/>
                <a:gd name="T25" fmla="*/ 1205 h 1394"/>
                <a:gd name="T26" fmla="*/ 578 w 1395"/>
                <a:gd name="T27" fmla="*/ 1241 h 1394"/>
                <a:gd name="T28" fmla="*/ 697 w 1395"/>
                <a:gd name="T29" fmla="*/ 1254 h 1394"/>
                <a:gd name="T30" fmla="*/ 815 w 1395"/>
                <a:gd name="T31" fmla="*/ 1242 h 1394"/>
                <a:gd name="T32" fmla="*/ 925 w 1395"/>
                <a:gd name="T33" fmla="*/ 1206 h 1394"/>
                <a:gd name="T34" fmla="*/ 1023 w 1395"/>
                <a:gd name="T35" fmla="*/ 1148 h 1394"/>
                <a:gd name="T36" fmla="*/ 1107 w 1395"/>
                <a:gd name="T37" fmla="*/ 1074 h 1394"/>
                <a:gd name="T38" fmla="*/ 1175 w 1395"/>
                <a:gd name="T39" fmla="*/ 983 h 1394"/>
                <a:gd name="T40" fmla="*/ 1223 w 1395"/>
                <a:gd name="T41" fmla="*/ 880 h 1394"/>
                <a:gd name="T42" fmla="*/ 1249 w 1395"/>
                <a:gd name="T43" fmla="*/ 767 h 1394"/>
                <a:gd name="T44" fmla="*/ 679 w 1395"/>
                <a:gd name="T45" fmla="*/ 765 h 1394"/>
                <a:gd name="T46" fmla="*/ 648 w 1395"/>
                <a:gd name="T47" fmla="*/ 747 h 1394"/>
                <a:gd name="T48" fmla="*/ 630 w 1395"/>
                <a:gd name="T49" fmla="*/ 716 h 1394"/>
                <a:gd name="T50" fmla="*/ 628 w 1395"/>
                <a:gd name="T51" fmla="*/ 145 h 1394"/>
                <a:gd name="T52" fmla="*/ 716 w 1395"/>
                <a:gd name="T53" fmla="*/ 2 h 1394"/>
                <a:gd name="T54" fmla="*/ 747 w 1395"/>
                <a:gd name="T55" fmla="*/ 20 h 1394"/>
                <a:gd name="T56" fmla="*/ 765 w 1395"/>
                <a:gd name="T57" fmla="*/ 51 h 1394"/>
                <a:gd name="T58" fmla="*/ 768 w 1395"/>
                <a:gd name="T59" fmla="*/ 627 h 1394"/>
                <a:gd name="T60" fmla="*/ 1343 w 1395"/>
                <a:gd name="T61" fmla="*/ 629 h 1394"/>
                <a:gd name="T62" fmla="*/ 1375 w 1395"/>
                <a:gd name="T63" fmla="*/ 647 h 1394"/>
                <a:gd name="T64" fmla="*/ 1392 w 1395"/>
                <a:gd name="T65" fmla="*/ 678 h 1394"/>
                <a:gd name="T66" fmla="*/ 1392 w 1395"/>
                <a:gd name="T67" fmla="*/ 764 h 1394"/>
                <a:gd name="T68" fmla="*/ 1367 w 1395"/>
                <a:gd name="T69" fmla="*/ 893 h 1394"/>
                <a:gd name="T70" fmla="*/ 1320 w 1395"/>
                <a:gd name="T71" fmla="*/ 1012 h 1394"/>
                <a:gd name="T72" fmla="*/ 1252 w 1395"/>
                <a:gd name="T73" fmla="*/ 1118 h 1394"/>
                <a:gd name="T74" fmla="*/ 1167 w 1395"/>
                <a:gd name="T75" fmla="*/ 1212 h 1394"/>
                <a:gd name="T76" fmla="*/ 1067 w 1395"/>
                <a:gd name="T77" fmla="*/ 1288 h 1394"/>
                <a:gd name="T78" fmla="*/ 953 w 1395"/>
                <a:gd name="T79" fmla="*/ 1345 h 1394"/>
                <a:gd name="T80" fmla="*/ 830 w 1395"/>
                <a:gd name="T81" fmla="*/ 1381 h 1394"/>
                <a:gd name="T82" fmla="*/ 697 w 1395"/>
                <a:gd name="T83" fmla="*/ 1394 h 1394"/>
                <a:gd name="T84" fmla="*/ 565 w 1395"/>
                <a:gd name="T85" fmla="*/ 1381 h 1394"/>
                <a:gd name="T86" fmla="*/ 442 w 1395"/>
                <a:gd name="T87" fmla="*/ 1345 h 1394"/>
                <a:gd name="T88" fmla="*/ 328 w 1395"/>
                <a:gd name="T89" fmla="*/ 1288 h 1394"/>
                <a:gd name="T90" fmla="*/ 228 w 1395"/>
                <a:gd name="T91" fmla="*/ 1212 h 1394"/>
                <a:gd name="T92" fmla="*/ 143 w 1395"/>
                <a:gd name="T93" fmla="*/ 1118 h 1394"/>
                <a:gd name="T94" fmla="*/ 76 w 1395"/>
                <a:gd name="T95" fmla="*/ 1012 h 1394"/>
                <a:gd name="T96" fmla="*/ 28 w 1395"/>
                <a:gd name="T97" fmla="*/ 893 h 1394"/>
                <a:gd name="T98" fmla="*/ 3 w 1395"/>
                <a:gd name="T99" fmla="*/ 764 h 1394"/>
                <a:gd name="T100" fmla="*/ 3 w 1395"/>
                <a:gd name="T101" fmla="*/ 630 h 1394"/>
                <a:gd name="T102" fmla="*/ 28 w 1395"/>
                <a:gd name="T103" fmla="*/ 501 h 1394"/>
                <a:gd name="T104" fmla="*/ 76 w 1395"/>
                <a:gd name="T105" fmla="*/ 382 h 1394"/>
                <a:gd name="T106" fmla="*/ 143 w 1395"/>
                <a:gd name="T107" fmla="*/ 276 h 1394"/>
                <a:gd name="T108" fmla="*/ 228 w 1395"/>
                <a:gd name="T109" fmla="*/ 182 h 1394"/>
                <a:gd name="T110" fmla="*/ 328 w 1395"/>
                <a:gd name="T111" fmla="*/ 107 h 1394"/>
                <a:gd name="T112" fmla="*/ 442 w 1395"/>
                <a:gd name="T113" fmla="*/ 49 h 1394"/>
                <a:gd name="T114" fmla="*/ 565 w 1395"/>
                <a:gd name="T115" fmla="*/ 12 h 1394"/>
                <a:gd name="T116" fmla="*/ 697 w 1395"/>
                <a:gd name="T117"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5" h="1394">
                  <a:moveTo>
                    <a:pt x="628" y="145"/>
                  </a:moveTo>
                  <a:lnTo>
                    <a:pt x="569" y="156"/>
                  </a:lnTo>
                  <a:lnTo>
                    <a:pt x="514" y="172"/>
                  </a:lnTo>
                  <a:lnTo>
                    <a:pt x="461" y="194"/>
                  </a:lnTo>
                  <a:lnTo>
                    <a:pt x="411" y="220"/>
                  </a:lnTo>
                  <a:lnTo>
                    <a:pt x="364" y="252"/>
                  </a:lnTo>
                  <a:lnTo>
                    <a:pt x="320" y="287"/>
                  </a:lnTo>
                  <a:lnTo>
                    <a:pt x="281" y="328"/>
                  </a:lnTo>
                  <a:lnTo>
                    <a:pt x="246" y="372"/>
                  </a:lnTo>
                  <a:lnTo>
                    <a:pt x="215" y="419"/>
                  </a:lnTo>
                  <a:lnTo>
                    <a:pt x="190" y="470"/>
                  </a:lnTo>
                  <a:lnTo>
                    <a:pt x="168" y="524"/>
                  </a:lnTo>
                  <a:lnTo>
                    <a:pt x="153" y="579"/>
                  </a:lnTo>
                  <a:lnTo>
                    <a:pt x="144" y="638"/>
                  </a:lnTo>
                  <a:lnTo>
                    <a:pt x="141" y="697"/>
                  </a:lnTo>
                  <a:lnTo>
                    <a:pt x="144" y="758"/>
                  </a:lnTo>
                  <a:lnTo>
                    <a:pt x="153" y="816"/>
                  </a:lnTo>
                  <a:lnTo>
                    <a:pt x="169" y="873"/>
                  </a:lnTo>
                  <a:lnTo>
                    <a:pt x="191" y="927"/>
                  </a:lnTo>
                  <a:lnTo>
                    <a:pt x="217" y="978"/>
                  </a:lnTo>
                  <a:lnTo>
                    <a:pt x="248" y="1026"/>
                  </a:lnTo>
                  <a:lnTo>
                    <a:pt x="284" y="1069"/>
                  </a:lnTo>
                  <a:lnTo>
                    <a:pt x="325" y="1110"/>
                  </a:lnTo>
                  <a:lnTo>
                    <a:pt x="369" y="1146"/>
                  </a:lnTo>
                  <a:lnTo>
                    <a:pt x="417" y="1178"/>
                  </a:lnTo>
                  <a:lnTo>
                    <a:pt x="468" y="1205"/>
                  </a:lnTo>
                  <a:lnTo>
                    <a:pt x="522" y="1226"/>
                  </a:lnTo>
                  <a:lnTo>
                    <a:pt x="578" y="1241"/>
                  </a:lnTo>
                  <a:lnTo>
                    <a:pt x="638" y="1250"/>
                  </a:lnTo>
                  <a:lnTo>
                    <a:pt x="697" y="1254"/>
                  </a:lnTo>
                  <a:lnTo>
                    <a:pt x="758" y="1250"/>
                  </a:lnTo>
                  <a:lnTo>
                    <a:pt x="815" y="1242"/>
                  </a:lnTo>
                  <a:lnTo>
                    <a:pt x="872" y="1226"/>
                  </a:lnTo>
                  <a:lnTo>
                    <a:pt x="925" y="1206"/>
                  </a:lnTo>
                  <a:lnTo>
                    <a:pt x="975" y="1179"/>
                  </a:lnTo>
                  <a:lnTo>
                    <a:pt x="1023" y="1148"/>
                  </a:lnTo>
                  <a:lnTo>
                    <a:pt x="1066" y="1113"/>
                  </a:lnTo>
                  <a:lnTo>
                    <a:pt x="1107" y="1074"/>
                  </a:lnTo>
                  <a:lnTo>
                    <a:pt x="1143" y="1030"/>
                  </a:lnTo>
                  <a:lnTo>
                    <a:pt x="1175" y="983"/>
                  </a:lnTo>
                  <a:lnTo>
                    <a:pt x="1201" y="933"/>
                  </a:lnTo>
                  <a:lnTo>
                    <a:pt x="1223" y="880"/>
                  </a:lnTo>
                  <a:lnTo>
                    <a:pt x="1239" y="825"/>
                  </a:lnTo>
                  <a:lnTo>
                    <a:pt x="1249" y="767"/>
                  </a:lnTo>
                  <a:lnTo>
                    <a:pt x="697" y="767"/>
                  </a:lnTo>
                  <a:lnTo>
                    <a:pt x="679" y="765"/>
                  </a:lnTo>
                  <a:lnTo>
                    <a:pt x="662" y="758"/>
                  </a:lnTo>
                  <a:lnTo>
                    <a:pt x="648" y="747"/>
                  </a:lnTo>
                  <a:lnTo>
                    <a:pt x="636" y="732"/>
                  </a:lnTo>
                  <a:lnTo>
                    <a:pt x="630" y="716"/>
                  </a:lnTo>
                  <a:lnTo>
                    <a:pt x="628" y="697"/>
                  </a:lnTo>
                  <a:lnTo>
                    <a:pt x="628" y="145"/>
                  </a:lnTo>
                  <a:close/>
                  <a:moveTo>
                    <a:pt x="697" y="0"/>
                  </a:moveTo>
                  <a:lnTo>
                    <a:pt x="716" y="2"/>
                  </a:lnTo>
                  <a:lnTo>
                    <a:pt x="733" y="10"/>
                  </a:lnTo>
                  <a:lnTo>
                    <a:pt x="747" y="20"/>
                  </a:lnTo>
                  <a:lnTo>
                    <a:pt x="759" y="34"/>
                  </a:lnTo>
                  <a:lnTo>
                    <a:pt x="765" y="51"/>
                  </a:lnTo>
                  <a:lnTo>
                    <a:pt x="768" y="70"/>
                  </a:lnTo>
                  <a:lnTo>
                    <a:pt x="768" y="627"/>
                  </a:lnTo>
                  <a:lnTo>
                    <a:pt x="1325" y="627"/>
                  </a:lnTo>
                  <a:lnTo>
                    <a:pt x="1343" y="629"/>
                  </a:lnTo>
                  <a:lnTo>
                    <a:pt x="1360" y="636"/>
                  </a:lnTo>
                  <a:lnTo>
                    <a:pt x="1375" y="647"/>
                  </a:lnTo>
                  <a:lnTo>
                    <a:pt x="1385" y="662"/>
                  </a:lnTo>
                  <a:lnTo>
                    <a:pt x="1392" y="678"/>
                  </a:lnTo>
                  <a:lnTo>
                    <a:pt x="1395" y="697"/>
                  </a:lnTo>
                  <a:lnTo>
                    <a:pt x="1392" y="764"/>
                  </a:lnTo>
                  <a:lnTo>
                    <a:pt x="1382" y="829"/>
                  </a:lnTo>
                  <a:lnTo>
                    <a:pt x="1367" y="893"/>
                  </a:lnTo>
                  <a:lnTo>
                    <a:pt x="1346" y="954"/>
                  </a:lnTo>
                  <a:lnTo>
                    <a:pt x="1320" y="1012"/>
                  </a:lnTo>
                  <a:lnTo>
                    <a:pt x="1289" y="1066"/>
                  </a:lnTo>
                  <a:lnTo>
                    <a:pt x="1252" y="1118"/>
                  </a:lnTo>
                  <a:lnTo>
                    <a:pt x="1212" y="1167"/>
                  </a:lnTo>
                  <a:lnTo>
                    <a:pt x="1167" y="1212"/>
                  </a:lnTo>
                  <a:lnTo>
                    <a:pt x="1119" y="1252"/>
                  </a:lnTo>
                  <a:lnTo>
                    <a:pt x="1067" y="1288"/>
                  </a:lnTo>
                  <a:lnTo>
                    <a:pt x="1012" y="1320"/>
                  </a:lnTo>
                  <a:lnTo>
                    <a:pt x="953" y="1345"/>
                  </a:lnTo>
                  <a:lnTo>
                    <a:pt x="893" y="1366"/>
                  </a:lnTo>
                  <a:lnTo>
                    <a:pt x="830" y="1381"/>
                  </a:lnTo>
                  <a:lnTo>
                    <a:pt x="765" y="1391"/>
                  </a:lnTo>
                  <a:lnTo>
                    <a:pt x="697" y="1394"/>
                  </a:lnTo>
                  <a:lnTo>
                    <a:pt x="630" y="1391"/>
                  </a:lnTo>
                  <a:lnTo>
                    <a:pt x="565" y="1381"/>
                  </a:lnTo>
                  <a:lnTo>
                    <a:pt x="502" y="1366"/>
                  </a:lnTo>
                  <a:lnTo>
                    <a:pt x="442" y="1345"/>
                  </a:lnTo>
                  <a:lnTo>
                    <a:pt x="383" y="1320"/>
                  </a:lnTo>
                  <a:lnTo>
                    <a:pt x="328" y="1288"/>
                  </a:lnTo>
                  <a:lnTo>
                    <a:pt x="276" y="1252"/>
                  </a:lnTo>
                  <a:lnTo>
                    <a:pt x="228" y="1212"/>
                  </a:lnTo>
                  <a:lnTo>
                    <a:pt x="183" y="1167"/>
                  </a:lnTo>
                  <a:lnTo>
                    <a:pt x="143" y="1118"/>
                  </a:lnTo>
                  <a:lnTo>
                    <a:pt x="107" y="1066"/>
                  </a:lnTo>
                  <a:lnTo>
                    <a:pt x="76" y="1012"/>
                  </a:lnTo>
                  <a:lnTo>
                    <a:pt x="49" y="954"/>
                  </a:lnTo>
                  <a:lnTo>
                    <a:pt x="28" y="893"/>
                  </a:lnTo>
                  <a:lnTo>
                    <a:pt x="13" y="829"/>
                  </a:lnTo>
                  <a:lnTo>
                    <a:pt x="3" y="764"/>
                  </a:lnTo>
                  <a:lnTo>
                    <a:pt x="0" y="697"/>
                  </a:lnTo>
                  <a:lnTo>
                    <a:pt x="3" y="630"/>
                  </a:lnTo>
                  <a:lnTo>
                    <a:pt x="13" y="565"/>
                  </a:lnTo>
                  <a:lnTo>
                    <a:pt x="28" y="501"/>
                  </a:lnTo>
                  <a:lnTo>
                    <a:pt x="49" y="441"/>
                  </a:lnTo>
                  <a:lnTo>
                    <a:pt x="76" y="382"/>
                  </a:lnTo>
                  <a:lnTo>
                    <a:pt x="107" y="328"/>
                  </a:lnTo>
                  <a:lnTo>
                    <a:pt x="143" y="276"/>
                  </a:lnTo>
                  <a:lnTo>
                    <a:pt x="183" y="227"/>
                  </a:lnTo>
                  <a:lnTo>
                    <a:pt x="228" y="182"/>
                  </a:lnTo>
                  <a:lnTo>
                    <a:pt x="276" y="142"/>
                  </a:lnTo>
                  <a:lnTo>
                    <a:pt x="328" y="107"/>
                  </a:lnTo>
                  <a:lnTo>
                    <a:pt x="383" y="75"/>
                  </a:lnTo>
                  <a:lnTo>
                    <a:pt x="442" y="49"/>
                  </a:lnTo>
                  <a:lnTo>
                    <a:pt x="502" y="28"/>
                  </a:lnTo>
                  <a:lnTo>
                    <a:pt x="565" y="12"/>
                  </a:lnTo>
                  <a:lnTo>
                    <a:pt x="630" y="3"/>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108" name="Group 107">
            <a:extLst>
              <a:ext uri="{FF2B5EF4-FFF2-40B4-BE49-F238E27FC236}">
                <a16:creationId xmlns:a16="http://schemas.microsoft.com/office/drawing/2014/main" id="{1529E36F-7FAB-1717-932F-F11FEB525ACD}"/>
              </a:ext>
            </a:extLst>
          </p:cNvPr>
          <p:cNvGrpSpPr/>
          <p:nvPr userDrawn="1"/>
        </p:nvGrpSpPr>
        <p:grpSpPr>
          <a:xfrm>
            <a:off x="2216030" y="3936281"/>
            <a:ext cx="267176" cy="849842"/>
            <a:chOff x="5419725" y="5765800"/>
            <a:chExt cx="419100" cy="579438"/>
          </a:xfrm>
          <a:solidFill>
            <a:schemeClr val="tx1"/>
          </a:solidFill>
        </p:grpSpPr>
        <p:sp>
          <p:nvSpPr>
            <p:cNvPr id="109" name="Freeform 461">
              <a:extLst>
                <a:ext uri="{FF2B5EF4-FFF2-40B4-BE49-F238E27FC236}">
                  <a16:creationId xmlns:a16="http://schemas.microsoft.com/office/drawing/2014/main" id="{6B29363B-B70A-F97A-907B-91F7F7147B96}"/>
                </a:ext>
              </a:extLst>
            </p:cNvPr>
            <p:cNvSpPr>
              <a:spLocks noEditPoints="1"/>
            </p:cNvSpPr>
            <p:nvPr/>
          </p:nvSpPr>
          <p:spPr bwMode="auto">
            <a:xfrm>
              <a:off x="5419725" y="5765800"/>
              <a:ext cx="419100" cy="579438"/>
            </a:xfrm>
            <a:custGeom>
              <a:avLst/>
              <a:gdLst>
                <a:gd name="T0" fmla="*/ 1111 w 2645"/>
                <a:gd name="T1" fmla="*/ 3366 h 3650"/>
                <a:gd name="T2" fmla="*/ 1216 w 2645"/>
                <a:gd name="T3" fmla="*/ 3461 h 3650"/>
                <a:gd name="T4" fmla="*/ 1361 w 2645"/>
                <a:gd name="T5" fmla="*/ 3483 h 3650"/>
                <a:gd name="T6" fmla="*/ 1489 w 2645"/>
                <a:gd name="T7" fmla="*/ 3421 h 3650"/>
                <a:gd name="T8" fmla="*/ 1562 w 2645"/>
                <a:gd name="T9" fmla="*/ 3298 h 3650"/>
                <a:gd name="T10" fmla="*/ 170 w 2645"/>
                <a:gd name="T11" fmla="*/ 3037 h 3650"/>
                <a:gd name="T12" fmla="*/ 170 w 2645"/>
                <a:gd name="T13" fmla="*/ 3077 h 3650"/>
                <a:gd name="T14" fmla="*/ 194 w 2645"/>
                <a:gd name="T15" fmla="*/ 3096 h 3650"/>
                <a:gd name="T16" fmla="*/ 2460 w 2645"/>
                <a:gd name="T17" fmla="*/ 3093 h 3650"/>
                <a:gd name="T18" fmla="*/ 2479 w 2645"/>
                <a:gd name="T19" fmla="*/ 3072 h 3650"/>
                <a:gd name="T20" fmla="*/ 2308 w 2645"/>
                <a:gd name="T21" fmla="*/ 2722 h 3650"/>
                <a:gd name="T22" fmla="*/ 1160 w 2645"/>
                <a:gd name="T23" fmla="*/ 857 h 3650"/>
                <a:gd name="T24" fmla="*/ 863 w 2645"/>
                <a:gd name="T25" fmla="*/ 961 h 3650"/>
                <a:gd name="T26" fmla="*/ 620 w 2645"/>
                <a:gd name="T27" fmla="*/ 1151 h 3650"/>
                <a:gd name="T28" fmla="*/ 450 w 2645"/>
                <a:gd name="T29" fmla="*/ 1410 h 3650"/>
                <a:gd name="T30" fmla="*/ 370 w 2645"/>
                <a:gd name="T31" fmla="*/ 1718 h 3650"/>
                <a:gd name="T32" fmla="*/ 2278 w 2645"/>
                <a:gd name="T33" fmla="*/ 1800 h 3650"/>
                <a:gd name="T34" fmla="*/ 2224 w 2645"/>
                <a:gd name="T35" fmla="*/ 1483 h 3650"/>
                <a:gd name="T36" fmla="*/ 2075 w 2645"/>
                <a:gd name="T37" fmla="*/ 1211 h 3650"/>
                <a:gd name="T38" fmla="*/ 1848 w 2645"/>
                <a:gd name="T39" fmla="*/ 1002 h 3650"/>
                <a:gd name="T40" fmla="*/ 1564 w 2645"/>
                <a:gd name="T41" fmla="*/ 875 h 3650"/>
                <a:gd name="T42" fmla="*/ 1323 w 2645"/>
                <a:gd name="T43" fmla="*/ 165 h 3650"/>
                <a:gd name="T44" fmla="*/ 1219 w 2645"/>
                <a:gd name="T45" fmla="*/ 208 h 3650"/>
                <a:gd name="T46" fmla="*/ 1176 w 2645"/>
                <a:gd name="T47" fmla="*/ 311 h 3650"/>
                <a:gd name="T48" fmla="*/ 1396 w 2645"/>
                <a:gd name="T49" fmla="*/ 681 h 3650"/>
                <a:gd name="T50" fmla="*/ 1458 w 2645"/>
                <a:gd name="T51" fmla="*/ 254 h 3650"/>
                <a:gd name="T52" fmla="*/ 1380 w 2645"/>
                <a:gd name="T53" fmla="*/ 176 h 3650"/>
                <a:gd name="T54" fmla="*/ 1369 w 2645"/>
                <a:gd name="T55" fmla="*/ 3 h 3650"/>
                <a:gd name="T56" fmla="*/ 1527 w 2645"/>
                <a:gd name="T57" fmla="*/ 76 h 3650"/>
                <a:gd name="T58" fmla="*/ 1621 w 2645"/>
                <a:gd name="T59" fmla="*/ 221 h 3650"/>
                <a:gd name="T60" fmla="*/ 1715 w 2645"/>
                <a:gd name="T61" fmla="*/ 750 h 3650"/>
                <a:gd name="T62" fmla="*/ 2008 w 2645"/>
                <a:gd name="T63" fmla="*/ 914 h 3650"/>
                <a:gd name="T64" fmla="*/ 2239 w 2645"/>
                <a:gd name="T65" fmla="*/ 1155 h 3650"/>
                <a:gd name="T66" fmla="*/ 2389 w 2645"/>
                <a:gd name="T67" fmla="*/ 1456 h 3650"/>
                <a:gd name="T68" fmla="*/ 2443 w 2645"/>
                <a:gd name="T69" fmla="*/ 1800 h 3650"/>
                <a:gd name="T70" fmla="*/ 2643 w 2645"/>
                <a:gd name="T71" fmla="*/ 3026 h 3650"/>
                <a:gd name="T72" fmla="*/ 2616 w 2645"/>
                <a:gd name="T73" fmla="*/ 3162 h 3650"/>
                <a:gd name="T74" fmla="*/ 2528 w 2645"/>
                <a:gd name="T75" fmla="*/ 3242 h 3650"/>
                <a:gd name="T76" fmla="*/ 1733 w 2645"/>
                <a:gd name="T77" fmla="*/ 3262 h 3650"/>
                <a:gd name="T78" fmla="*/ 1670 w 2645"/>
                <a:gd name="T79" fmla="*/ 3459 h 3650"/>
                <a:gd name="T80" fmla="*/ 1523 w 2645"/>
                <a:gd name="T81" fmla="*/ 3597 h 3650"/>
                <a:gd name="T82" fmla="*/ 1323 w 2645"/>
                <a:gd name="T83" fmla="*/ 3650 h 3650"/>
                <a:gd name="T84" fmla="*/ 1122 w 2645"/>
                <a:gd name="T85" fmla="*/ 3597 h 3650"/>
                <a:gd name="T86" fmla="*/ 976 w 2645"/>
                <a:gd name="T87" fmla="*/ 3459 h 3650"/>
                <a:gd name="T88" fmla="*/ 912 w 2645"/>
                <a:gd name="T89" fmla="*/ 3262 h 3650"/>
                <a:gd name="T90" fmla="*/ 118 w 2645"/>
                <a:gd name="T91" fmla="*/ 3242 h 3650"/>
                <a:gd name="T92" fmla="*/ 30 w 2645"/>
                <a:gd name="T93" fmla="*/ 3162 h 3650"/>
                <a:gd name="T94" fmla="*/ 2 w 2645"/>
                <a:gd name="T95" fmla="*/ 3026 h 3650"/>
                <a:gd name="T96" fmla="*/ 202 w 2645"/>
                <a:gd name="T97" fmla="*/ 1800 h 3650"/>
                <a:gd name="T98" fmla="*/ 256 w 2645"/>
                <a:gd name="T99" fmla="*/ 1456 h 3650"/>
                <a:gd name="T100" fmla="*/ 407 w 2645"/>
                <a:gd name="T101" fmla="*/ 1155 h 3650"/>
                <a:gd name="T102" fmla="*/ 638 w 2645"/>
                <a:gd name="T103" fmla="*/ 914 h 3650"/>
                <a:gd name="T104" fmla="*/ 931 w 2645"/>
                <a:gd name="T105" fmla="*/ 750 h 3650"/>
                <a:gd name="T106" fmla="*/ 1025 w 2645"/>
                <a:gd name="T107" fmla="*/ 221 h 3650"/>
                <a:gd name="T108" fmla="*/ 1119 w 2645"/>
                <a:gd name="T109" fmla="*/ 76 h 3650"/>
                <a:gd name="T110" fmla="*/ 1277 w 2645"/>
                <a:gd name="T111" fmla="*/ 3 h 3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5" h="3650">
                  <a:moveTo>
                    <a:pt x="1078" y="3262"/>
                  </a:moveTo>
                  <a:lnTo>
                    <a:pt x="1083" y="3298"/>
                  </a:lnTo>
                  <a:lnTo>
                    <a:pt x="1095" y="3334"/>
                  </a:lnTo>
                  <a:lnTo>
                    <a:pt x="1111" y="3366"/>
                  </a:lnTo>
                  <a:lnTo>
                    <a:pt x="1132" y="3395"/>
                  </a:lnTo>
                  <a:lnTo>
                    <a:pt x="1156" y="3421"/>
                  </a:lnTo>
                  <a:lnTo>
                    <a:pt x="1184" y="3443"/>
                  </a:lnTo>
                  <a:lnTo>
                    <a:pt x="1216" y="3461"/>
                  </a:lnTo>
                  <a:lnTo>
                    <a:pt x="1249" y="3474"/>
                  </a:lnTo>
                  <a:lnTo>
                    <a:pt x="1286" y="3483"/>
                  </a:lnTo>
                  <a:lnTo>
                    <a:pt x="1323" y="3485"/>
                  </a:lnTo>
                  <a:lnTo>
                    <a:pt x="1361" y="3483"/>
                  </a:lnTo>
                  <a:lnTo>
                    <a:pt x="1396" y="3474"/>
                  </a:lnTo>
                  <a:lnTo>
                    <a:pt x="1430" y="3461"/>
                  </a:lnTo>
                  <a:lnTo>
                    <a:pt x="1461" y="3443"/>
                  </a:lnTo>
                  <a:lnTo>
                    <a:pt x="1489" y="3421"/>
                  </a:lnTo>
                  <a:lnTo>
                    <a:pt x="1513" y="3395"/>
                  </a:lnTo>
                  <a:lnTo>
                    <a:pt x="1534" y="3366"/>
                  </a:lnTo>
                  <a:lnTo>
                    <a:pt x="1551" y="3334"/>
                  </a:lnTo>
                  <a:lnTo>
                    <a:pt x="1562" y="3298"/>
                  </a:lnTo>
                  <a:lnTo>
                    <a:pt x="1569" y="3262"/>
                  </a:lnTo>
                  <a:lnTo>
                    <a:pt x="1078" y="3262"/>
                  </a:lnTo>
                  <a:close/>
                  <a:moveTo>
                    <a:pt x="337" y="2722"/>
                  </a:moveTo>
                  <a:lnTo>
                    <a:pt x="170" y="3037"/>
                  </a:lnTo>
                  <a:lnTo>
                    <a:pt x="165" y="3051"/>
                  </a:lnTo>
                  <a:lnTo>
                    <a:pt x="165" y="3062"/>
                  </a:lnTo>
                  <a:lnTo>
                    <a:pt x="168" y="3072"/>
                  </a:lnTo>
                  <a:lnTo>
                    <a:pt x="170" y="3077"/>
                  </a:lnTo>
                  <a:lnTo>
                    <a:pt x="173" y="3081"/>
                  </a:lnTo>
                  <a:lnTo>
                    <a:pt x="179" y="3087"/>
                  </a:lnTo>
                  <a:lnTo>
                    <a:pt x="186" y="3093"/>
                  </a:lnTo>
                  <a:lnTo>
                    <a:pt x="194" y="3096"/>
                  </a:lnTo>
                  <a:lnTo>
                    <a:pt x="206" y="3097"/>
                  </a:lnTo>
                  <a:lnTo>
                    <a:pt x="2440" y="3097"/>
                  </a:lnTo>
                  <a:lnTo>
                    <a:pt x="2451" y="3096"/>
                  </a:lnTo>
                  <a:lnTo>
                    <a:pt x="2460" y="3093"/>
                  </a:lnTo>
                  <a:lnTo>
                    <a:pt x="2467" y="3087"/>
                  </a:lnTo>
                  <a:lnTo>
                    <a:pt x="2472" y="3081"/>
                  </a:lnTo>
                  <a:lnTo>
                    <a:pt x="2475" y="3077"/>
                  </a:lnTo>
                  <a:lnTo>
                    <a:pt x="2479" y="3072"/>
                  </a:lnTo>
                  <a:lnTo>
                    <a:pt x="2481" y="3062"/>
                  </a:lnTo>
                  <a:lnTo>
                    <a:pt x="2481" y="3051"/>
                  </a:lnTo>
                  <a:lnTo>
                    <a:pt x="2476" y="3037"/>
                  </a:lnTo>
                  <a:lnTo>
                    <a:pt x="2308" y="2722"/>
                  </a:lnTo>
                  <a:lnTo>
                    <a:pt x="337" y="2722"/>
                  </a:lnTo>
                  <a:close/>
                  <a:moveTo>
                    <a:pt x="1323" y="844"/>
                  </a:moveTo>
                  <a:lnTo>
                    <a:pt x="1240" y="847"/>
                  </a:lnTo>
                  <a:lnTo>
                    <a:pt x="1160" y="857"/>
                  </a:lnTo>
                  <a:lnTo>
                    <a:pt x="1082" y="875"/>
                  </a:lnTo>
                  <a:lnTo>
                    <a:pt x="1006" y="898"/>
                  </a:lnTo>
                  <a:lnTo>
                    <a:pt x="933" y="927"/>
                  </a:lnTo>
                  <a:lnTo>
                    <a:pt x="863" y="961"/>
                  </a:lnTo>
                  <a:lnTo>
                    <a:pt x="797" y="1002"/>
                  </a:lnTo>
                  <a:lnTo>
                    <a:pt x="734" y="1047"/>
                  </a:lnTo>
                  <a:lnTo>
                    <a:pt x="675" y="1097"/>
                  </a:lnTo>
                  <a:lnTo>
                    <a:pt x="620" y="1151"/>
                  </a:lnTo>
                  <a:lnTo>
                    <a:pt x="570" y="1211"/>
                  </a:lnTo>
                  <a:lnTo>
                    <a:pt x="525" y="1274"/>
                  </a:lnTo>
                  <a:lnTo>
                    <a:pt x="485" y="1341"/>
                  </a:lnTo>
                  <a:lnTo>
                    <a:pt x="450" y="1410"/>
                  </a:lnTo>
                  <a:lnTo>
                    <a:pt x="421" y="1483"/>
                  </a:lnTo>
                  <a:lnTo>
                    <a:pt x="398" y="1558"/>
                  </a:lnTo>
                  <a:lnTo>
                    <a:pt x="381" y="1637"/>
                  </a:lnTo>
                  <a:lnTo>
                    <a:pt x="370" y="1718"/>
                  </a:lnTo>
                  <a:lnTo>
                    <a:pt x="367" y="1800"/>
                  </a:lnTo>
                  <a:lnTo>
                    <a:pt x="367" y="2557"/>
                  </a:lnTo>
                  <a:lnTo>
                    <a:pt x="2278" y="2557"/>
                  </a:lnTo>
                  <a:lnTo>
                    <a:pt x="2278" y="1800"/>
                  </a:lnTo>
                  <a:lnTo>
                    <a:pt x="2275" y="1718"/>
                  </a:lnTo>
                  <a:lnTo>
                    <a:pt x="2265" y="1637"/>
                  </a:lnTo>
                  <a:lnTo>
                    <a:pt x="2247" y="1558"/>
                  </a:lnTo>
                  <a:lnTo>
                    <a:pt x="2224" y="1483"/>
                  </a:lnTo>
                  <a:lnTo>
                    <a:pt x="2196" y="1410"/>
                  </a:lnTo>
                  <a:lnTo>
                    <a:pt x="2161" y="1341"/>
                  </a:lnTo>
                  <a:lnTo>
                    <a:pt x="2120" y="1274"/>
                  </a:lnTo>
                  <a:lnTo>
                    <a:pt x="2075" y="1211"/>
                  </a:lnTo>
                  <a:lnTo>
                    <a:pt x="2025" y="1151"/>
                  </a:lnTo>
                  <a:lnTo>
                    <a:pt x="1971" y="1097"/>
                  </a:lnTo>
                  <a:lnTo>
                    <a:pt x="1911" y="1047"/>
                  </a:lnTo>
                  <a:lnTo>
                    <a:pt x="1848" y="1002"/>
                  </a:lnTo>
                  <a:lnTo>
                    <a:pt x="1782" y="961"/>
                  </a:lnTo>
                  <a:lnTo>
                    <a:pt x="1712" y="927"/>
                  </a:lnTo>
                  <a:lnTo>
                    <a:pt x="1639" y="898"/>
                  </a:lnTo>
                  <a:lnTo>
                    <a:pt x="1564" y="875"/>
                  </a:lnTo>
                  <a:lnTo>
                    <a:pt x="1486" y="857"/>
                  </a:lnTo>
                  <a:lnTo>
                    <a:pt x="1405" y="847"/>
                  </a:lnTo>
                  <a:lnTo>
                    <a:pt x="1323" y="844"/>
                  </a:lnTo>
                  <a:close/>
                  <a:moveTo>
                    <a:pt x="1323" y="165"/>
                  </a:moveTo>
                  <a:lnTo>
                    <a:pt x="1293" y="167"/>
                  </a:lnTo>
                  <a:lnTo>
                    <a:pt x="1266" y="176"/>
                  </a:lnTo>
                  <a:lnTo>
                    <a:pt x="1241" y="189"/>
                  </a:lnTo>
                  <a:lnTo>
                    <a:pt x="1219" y="208"/>
                  </a:lnTo>
                  <a:lnTo>
                    <a:pt x="1202" y="229"/>
                  </a:lnTo>
                  <a:lnTo>
                    <a:pt x="1188" y="254"/>
                  </a:lnTo>
                  <a:lnTo>
                    <a:pt x="1180" y="282"/>
                  </a:lnTo>
                  <a:lnTo>
                    <a:pt x="1176" y="311"/>
                  </a:lnTo>
                  <a:lnTo>
                    <a:pt x="1176" y="689"/>
                  </a:lnTo>
                  <a:lnTo>
                    <a:pt x="1249" y="681"/>
                  </a:lnTo>
                  <a:lnTo>
                    <a:pt x="1323" y="679"/>
                  </a:lnTo>
                  <a:lnTo>
                    <a:pt x="1396" y="681"/>
                  </a:lnTo>
                  <a:lnTo>
                    <a:pt x="1469" y="689"/>
                  </a:lnTo>
                  <a:lnTo>
                    <a:pt x="1469" y="311"/>
                  </a:lnTo>
                  <a:lnTo>
                    <a:pt x="1466" y="282"/>
                  </a:lnTo>
                  <a:lnTo>
                    <a:pt x="1458" y="254"/>
                  </a:lnTo>
                  <a:lnTo>
                    <a:pt x="1444" y="229"/>
                  </a:lnTo>
                  <a:lnTo>
                    <a:pt x="1426" y="208"/>
                  </a:lnTo>
                  <a:lnTo>
                    <a:pt x="1405" y="189"/>
                  </a:lnTo>
                  <a:lnTo>
                    <a:pt x="1380" y="176"/>
                  </a:lnTo>
                  <a:lnTo>
                    <a:pt x="1352" y="167"/>
                  </a:lnTo>
                  <a:lnTo>
                    <a:pt x="1323" y="165"/>
                  </a:lnTo>
                  <a:close/>
                  <a:moveTo>
                    <a:pt x="1323" y="0"/>
                  </a:moveTo>
                  <a:lnTo>
                    <a:pt x="1369" y="3"/>
                  </a:lnTo>
                  <a:lnTo>
                    <a:pt x="1413" y="13"/>
                  </a:lnTo>
                  <a:lnTo>
                    <a:pt x="1454" y="29"/>
                  </a:lnTo>
                  <a:lnTo>
                    <a:pt x="1492" y="50"/>
                  </a:lnTo>
                  <a:lnTo>
                    <a:pt x="1527" y="76"/>
                  </a:lnTo>
                  <a:lnTo>
                    <a:pt x="1558" y="107"/>
                  </a:lnTo>
                  <a:lnTo>
                    <a:pt x="1583" y="142"/>
                  </a:lnTo>
                  <a:lnTo>
                    <a:pt x="1605" y="180"/>
                  </a:lnTo>
                  <a:lnTo>
                    <a:pt x="1621" y="221"/>
                  </a:lnTo>
                  <a:lnTo>
                    <a:pt x="1631" y="265"/>
                  </a:lnTo>
                  <a:lnTo>
                    <a:pt x="1634" y="311"/>
                  </a:lnTo>
                  <a:lnTo>
                    <a:pt x="1634" y="723"/>
                  </a:lnTo>
                  <a:lnTo>
                    <a:pt x="1715" y="750"/>
                  </a:lnTo>
                  <a:lnTo>
                    <a:pt x="1793" y="783"/>
                  </a:lnTo>
                  <a:lnTo>
                    <a:pt x="1868" y="821"/>
                  </a:lnTo>
                  <a:lnTo>
                    <a:pt x="1940" y="865"/>
                  </a:lnTo>
                  <a:lnTo>
                    <a:pt x="2008" y="914"/>
                  </a:lnTo>
                  <a:lnTo>
                    <a:pt x="2072" y="968"/>
                  </a:lnTo>
                  <a:lnTo>
                    <a:pt x="2132" y="1025"/>
                  </a:lnTo>
                  <a:lnTo>
                    <a:pt x="2188" y="1088"/>
                  </a:lnTo>
                  <a:lnTo>
                    <a:pt x="2239" y="1155"/>
                  </a:lnTo>
                  <a:lnTo>
                    <a:pt x="2284" y="1224"/>
                  </a:lnTo>
                  <a:lnTo>
                    <a:pt x="2325" y="1299"/>
                  </a:lnTo>
                  <a:lnTo>
                    <a:pt x="2360" y="1376"/>
                  </a:lnTo>
                  <a:lnTo>
                    <a:pt x="2389" y="1456"/>
                  </a:lnTo>
                  <a:lnTo>
                    <a:pt x="2412" y="1539"/>
                  </a:lnTo>
                  <a:lnTo>
                    <a:pt x="2430" y="1624"/>
                  </a:lnTo>
                  <a:lnTo>
                    <a:pt x="2440" y="1711"/>
                  </a:lnTo>
                  <a:lnTo>
                    <a:pt x="2443" y="1800"/>
                  </a:lnTo>
                  <a:lnTo>
                    <a:pt x="2443" y="2626"/>
                  </a:lnTo>
                  <a:lnTo>
                    <a:pt x="2621" y="2960"/>
                  </a:lnTo>
                  <a:lnTo>
                    <a:pt x="2636" y="2993"/>
                  </a:lnTo>
                  <a:lnTo>
                    <a:pt x="2643" y="3026"/>
                  </a:lnTo>
                  <a:lnTo>
                    <a:pt x="2645" y="3062"/>
                  </a:lnTo>
                  <a:lnTo>
                    <a:pt x="2642" y="3096"/>
                  </a:lnTo>
                  <a:lnTo>
                    <a:pt x="2632" y="3130"/>
                  </a:lnTo>
                  <a:lnTo>
                    <a:pt x="2616" y="3162"/>
                  </a:lnTo>
                  <a:lnTo>
                    <a:pt x="2598" y="3188"/>
                  </a:lnTo>
                  <a:lnTo>
                    <a:pt x="2577" y="3209"/>
                  </a:lnTo>
                  <a:lnTo>
                    <a:pt x="2554" y="3227"/>
                  </a:lnTo>
                  <a:lnTo>
                    <a:pt x="2528" y="3242"/>
                  </a:lnTo>
                  <a:lnTo>
                    <a:pt x="2500" y="3253"/>
                  </a:lnTo>
                  <a:lnTo>
                    <a:pt x="2471" y="3260"/>
                  </a:lnTo>
                  <a:lnTo>
                    <a:pt x="2440" y="3262"/>
                  </a:lnTo>
                  <a:lnTo>
                    <a:pt x="1733" y="3262"/>
                  </a:lnTo>
                  <a:lnTo>
                    <a:pt x="1727" y="3315"/>
                  </a:lnTo>
                  <a:lnTo>
                    <a:pt x="1713" y="3366"/>
                  </a:lnTo>
                  <a:lnTo>
                    <a:pt x="1695" y="3413"/>
                  </a:lnTo>
                  <a:lnTo>
                    <a:pt x="1670" y="3459"/>
                  </a:lnTo>
                  <a:lnTo>
                    <a:pt x="1641" y="3500"/>
                  </a:lnTo>
                  <a:lnTo>
                    <a:pt x="1605" y="3537"/>
                  </a:lnTo>
                  <a:lnTo>
                    <a:pt x="1566" y="3569"/>
                  </a:lnTo>
                  <a:lnTo>
                    <a:pt x="1523" y="3597"/>
                  </a:lnTo>
                  <a:lnTo>
                    <a:pt x="1478" y="3620"/>
                  </a:lnTo>
                  <a:lnTo>
                    <a:pt x="1428" y="3637"/>
                  </a:lnTo>
                  <a:lnTo>
                    <a:pt x="1376" y="3647"/>
                  </a:lnTo>
                  <a:lnTo>
                    <a:pt x="1323" y="3650"/>
                  </a:lnTo>
                  <a:lnTo>
                    <a:pt x="1269" y="3647"/>
                  </a:lnTo>
                  <a:lnTo>
                    <a:pt x="1217" y="3637"/>
                  </a:lnTo>
                  <a:lnTo>
                    <a:pt x="1168" y="3620"/>
                  </a:lnTo>
                  <a:lnTo>
                    <a:pt x="1122" y="3597"/>
                  </a:lnTo>
                  <a:lnTo>
                    <a:pt x="1079" y="3569"/>
                  </a:lnTo>
                  <a:lnTo>
                    <a:pt x="1040" y="3537"/>
                  </a:lnTo>
                  <a:lnTo>
                    <a:pt x="1006" y="3500"/>
                  </a:lnTo>
                  <a:lnTo>
                    <a:pt x="976" y="3459"/>
                  </a:lnTo>
                  <a:lnTo>
                    <a:pt x="951" y="3413"/>
                  </a:lnTo>
                  <a:lnTo>
                    <a:pt x="932" y="3366"/>
                  </a:lnTo>
                  <a:lnTo>
                    <a:pt x="919" y="3315"/>
                  </a:lnTo>
                  <a:lnTo>
                    <a:pt x="912" y="3262"/>
                  </a:lnTo>
                  <a:lnTo>
                    <a:pt x="206" y="3262"/>
                  </a:lnTo>
                  <a:lnTo>
                    <a:pt x="176" y="3260"/>
                  </a:lnTo>
                  <a:lnTo>
                    <a:pt x="146" y="3253"/>
                  </a:lnTo>
                  <a:lnTo>
                    <a:pt x="118" y="3242"/>
                  </a:lnTo>
                  <a:lnTo>
                    <a:pt x="92" y="3227"/>
                  </a:lnTo>
                  <a:lnTo>
                    <a:pt x="68" y="3209"/>
                  </a:lnTo>
                  <a:lnTo>
                    <a:pt x="47" y="3188"/>
                  </a:lnTo>
                  <a:lnTo>
                    <a:pt x="30" y="3162"/>
                  </a:lnTo>
                  <a:lnTo>
                    <a:pt x="14" y="3130"/>
                  </a:lnTo>
                  <a:lnTo>
                    <a:pt x="4" y="3096"/>
                  </a:lnTo>
                  <a:lnTo>
                    <a:pt x="0" y="3062"/>
                  </a:lnTo>
                  <a:lnTo>
                    <a:pt x="2" y="3026"/>
                  </a:lnTo>
                  <a:lnTo>
                    <a:pt x="10" y="2993"/>
                  </a:lnTo>
                  <a:lnTo>
                    <a:pt x="24" y="2960"/>
                  </a:lnTo>
                  <a:lnTo>
                    <a:pt x="202" y="2626"/>
                  </a:lnTo>
                  <a:lnTo>
                    <a:pt x="202" y="1800"/>
                  </a:lnTo>
                  <a:lnTo>
                    <a:pt x="206" y="1711"/>
                  </a:lnTo>
                  <a:lnTo>
                    <a:pt x="217" y="1624"/>
                  </a:lnTo>
                  <a:lnTo>
                    <a:pt x="233" y="1539"/>
                  </a:lnTo>
                  <a:lnTo>
                    <a:pt x="256" y="1456"/>
                  </a:lnTo>
                  <a:lnTo>
                    <a:pt x="286" y="1376"/>
                  </a:lnTo>
                  <a:lnTo>
                    <a:pt x="321" y="1299"/>
                  </a:lnTo>
                  <a:lnTo>
                    <a:pt x="361" y="1224"/>
                  </a:lnTo>
                  <a:lnTo>
                    <a:pt x="407" y="1155"/>
                  </a:lnTo>
                  <a:lnTo>
                    <a:pt x="458" y="1088"/>
                  </a:lnTo>
                  <a:lnTo>
                    <a:pt x="514" y="1025"/>
                  </a:lnTo>
                  <a:lnTo>
                    <a:pt x="574" y="968"/>
                  </a:lnTo>
                  <a:lnTo>
                    <a:pt x="638" y="914"/>
                  </a:lnTo>
                  <a:lnTo>
                    <a:pt x="706" y="865"/>
                  </a:lnTo>
                  <a:lnTo>
                    <a:pt x="777" y="821"/>
                  </a:lnTo>
                  <a:lnTo>
                    <a:pt x="852" y="783"/>
                  </a:lnTo>
                  <a:lnTo>
                    <a:pt x="931" y="750"/>
                  </a:lnTo>
                  <a:lnTo>
                    <a:pt x="1011" y="723"/>
                  </a:lnTo>
                  <a:lnTo>
                    <a:pt x="1011" y="311"/>
                  </a:lnTo>
                  <a:lnTo>
                    <a:pt x="1015" y="265"/>
                  </a:lnTo>
                  <a:lnTo>
                    <a:pt x="1025" y="221"/>
                  </a:lnTo>
                  <a:lnTo>
                    <a:pt x="1041" y="180"/>
                  </a:lnTo>
                  <a:lnTo>
                    <a:pt x="1062" y="142"/>
                  </a:lnTo>
                  <a:lnTo>
                    <a:pt x="1088" y="107"/>
                  </a:lnTo>
                  <a:lnTo>
                    <a:pt x="1119" y="76"/>
                  </a:lnTo>
                  <a:lnTo>
                    <a:pt x="1154" y="50"/>
                  </a:lnTo>
                  <a:lnTo>
                    <a:pt x="1192" y="29"/>
                  </a:lnTo>
                  <a:lnTo>
                    <a:pt x="1234" y="13"/>
                  </a:lnTo>
                  <a:lnTo>
                    <a:pt x="1277" y="3"/>
                  </a:lnTo>
                  <a:lnTo>
                    <a:pt x="13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462">
              <a:extLst>
                <a:ext uri="{FF2B5EF4-FFF2-40B4-BE49-F238E27FC236}">
                  <a16:creationId xmlns:a16="http://schemas.microsoft.com/office/drawing/2014/main" id="{E5F1635E-23D2-8138-8D90-25EB96ECD559}"/>
                </a:ext>
              </a:extLst>
            </p:cNvPr>
            <p:cNvSpPr>
              <a:spLocks/>
            </p:cNvSpPr>
            <p:nvPr/>
          </p:nvSpPr>
          <p:spPr bwMode="auto">
            <a:xfrm>
              <a:off x="5511800" y="5934075"/>
              <a:ext cx="130175" cy="130175"/>
            </a:xfrm>
            <a:custGeom>
              <a:avLst/>
              <a:gdLst>
                <a:gd name="T0" fmla="*/ 737 w 819"/>
                <a:gd name="T1" fmla="*/ 0 h 820"/>
                <a:gd name="T2" fmla="*/ 758 w 819"/>
                <a:gd name="T3" fmla="*/ 3 h 820"/>
                <a:gd name="T4" fmla="*/ 778 w 819"/>
                <a:gd name="T5" fmla="*/ 11 h 820"/>
                <a:gd name="T6" fmla="*/ 795 w 819"/>
                <a:gd name="T7" fmla="*/ 24 h 820"/>
                <a:gd name="T8" fmla="*/ 808 w 819"/>
                <a:gd name="T9" fmla="*/ 41 h 820"/>
                <a:gd name="T10" fmla="*/ 816 w 819"/>
                <a:gd name="T11" fmla="*/ 61 h 820"/>
                <a:gd name="T12" fmla="*/ 819 w 819"/>
                <a:gd name="T13" fmla="*/ 82 h 820"/>
                <a:gd name="T14" fmla="*/ 816 w 819"/>
                <a:gd name="T15" fmla="*/ 104 h 820"/>
                <a:gd name="T16" fmla="*/ 808 w 819"/>
                <a:gd name="T17" fmla="*/ 124 h 820"/>
                <a:gd name="T18" fmla="*/ 795 w 819"/>
                <a:gd name="T19" fmla="*/ 140 h 820"/>
                <a:gd name="T20" fmla="*/ 778 w 819"/>
                <a:gd name="T21" fmla="*/ 154 h 820"/>
                <a:gd name="T22" fmla="*/ 758 w 819"/>
                <a:gd name="T23" fmla="*/ 161 h 820"/>
                <a:gd name="T24" fmla="*/ 737 w 819"/>
                <a:gd name="T25" fmla="*/ 165 h 820"/>
                <a:gd name="T26" fmla="*/ 674 w 819"/>
                <a:gd name="T27" fmla="*/ 168 h 820"/>
                <a:gd name="T28" fmla="*/ 615 w 819"/>
                <a:gd name="T29" fmla="*/ 178 h 820"/>
                <a:gd name="T30" fmla="*/ 556 w 819"/>
                <a:gd name="T31" fmla="*/ 193 h 820"/>
                <a:gd name="T32" fmla="*/ 501 w 819"/>
                <a:gd name="T33" fmla="*/ 216 h 820"/>
                <a:gd name="T34" fmla="*/ 449 w 819"/>
                <a:gd name="T35" fmla="*/ 243 h 820"/>
                <a:gd name="T36" fmla="*/ 399 w 819"/>
                <a:gd name="T37" fmla="*/ 275 h 820"/>
                <a:gd name="T38" fmla="*/ 354 w 819"/>
                <a:gd name="T39" fmla="*/ 312 h 820"/>
                <a:gd name="T40" fmla="*/ 313 w 819"/>
                <a:gd name="T41" fmla="*/ 354 h 820"/>
                <a:gd name="T42" fmla="*/ 275 w 819"/>
                <a:gd name="T43" fmla="*/ 399 h 820"/>
                <a:gd name="T44" fmla="*/ 243 w 819"/>
                <a:gd name="T45" fmla="*/ 448 h 820"/>
                <a:gd name="T46" fmla="*/ 215 w 819"/>
                <a:gd name="T47" fmla="*/ 501 h 820"/>
                <a:gd name="T48" fmla="*/ 194 w 819"/>
                <a:gd name="T49" fmla="*/ 556 h 820"/>
                <a:gd name="T50" fmla="*/ 178 w 819"/>
                <a:gd name="T51" fmla="*/ 614 h 820"/>
                <a:gd name="T52" fmla="*/ 168 w 819"/>
                <a:gd name="T53" fmla="*/ 675 h 820"/>
                <a:gd name="T54" fmla="*/ 165 w 819"/>
                <a:gd name="T55" fmla="*/ 737 h 820"/>
                <a:gd name="T56" fmla="*/ 161 w 819"/>
                <a:gd name="T57" fmla="*/ 759 h 820"/>
                <a:gd name="T58" fmla="*/ 154 w 819"/>
                <a:gd name="T59" fmla="*/ 779 h 820"/>
                <a:gd name="T60" fmla="*/ 140 w 819"/>
                <a:gd name="T61" fmla="*/ 795 h 820"/>
                <a:gd name="T62" fmla="*/ 124 w 819"/>
                <a:gd name="T63" fmla="*/ 808 h 820"/>
                <a:gd name="T64" fmla="*/ 105 w 819"/>
                <a:gd name="T65" fmla="*/ 816 h 820"/>
                <a:gd name="T66" fmla="*/ 83 w 819"/>
                <a:gd name="T67" fmla="*/ 820 h 820"/>
                <a:gd name="T68" fmla="*/ 61 w 819"/>
                <a:gd name="T69" fmla="*/ 816 h 820"/>
                <a:gd name="T70" fmla="*/ 41 w 819"/>
                <a:gd name="T71" fmla="*/ 808 h 820"/>
                <a:gd name="T72" fmla="*/ 24 w 819"/>
                <a:gd name="T73" fmla="*/ 795 h 820"/>
                <a:gd name="T74" fmla="*/ 11 w 819"/>
                <a:gd name="T75" fmla="*/ 779 h 820"/>
                <a:gd name="T76" fmla="*/ 3 w 819"/>
                <a:gd name="T77" fmla="*/ 759 h 820"/>
                <a:gd name="T78" fmla="*/ 0 w 819"/>
                <a:gd name="T79" fmla="*/ 737 h 820"/>
                <a:gd name="T80" fmla="*/ 3 w 819"/>
                <a:gd name="T81" fmla="*/ 666 h 820"/>
                <a:gd name="T82" fmla="*/ 13 w 819"/>
                <a:gd name="T83" fmla="*/ 597 h 820"/>
                <a:gd name="T84" fmla="*/ 30 w 819"/>
                <a:gd name="T85" fmla="*/ 531 h 820"/>
                <a:gd name="T86" fmla="*/ 52 w 819"/>
                <a:gd name="T87" fmla="*/ 466 h 820"/>
                <a:gd name="T88" fmla="*/ 79 w 819"/>
                <a:gd name="T89" fmla="*/ 405 h 820"/>
                <a:gd name="T90" fmla="*/ 113 w 819"/>
                <a:gd name="T91" fmla="*/ 346 h 820"/>
                <a:gd name="T92" fmla="*/ 150 w 819"/>
                <a:gd name="T93" fmla="*/ 291 h 820"/>
                <a:gd name="T94" fmla="*/ 193 w 819"/>
                <a:gd name="T95" fmla="*/ 240 h 820"/>
                <a:gd name="T96" fmla="*/ 240 w 819"/>
                <a:gd name="T97" fmla="*/ 193 h 820"/>
                <a:gd name="T98" fmla="*/ 292 w 819"/>
                <a:gd name="T99" fmla="*/ 150 h 820"/>
                <a:gd name="T100" fmla="*/ 346 w 819"/>
                <a:gd name="T101" fmla="*/ 113 h 820"/>
                <a:gd name="T102" fmla="*/ 404 w 819"/>
                <a:gd name="T103" fmla="*/ 80 h 820"/>
                <a:gd name="T104" fmla="*/ 466 w 819"/>
                <a:gd name="T105" fmla="*/ 52 h 820"/>
                <a:gd name="T106" fmla="*/ 530 w 819"/>
                <a:gd name="T107" fmla="*/ 30 h 820"/>
                <a:gd name="T108" fmla="*/ 597 w 819"/>
                <a:gd name="T109" fmla="*/ 13 h 820"/>
                <a:gd name="T110" fmla="*/ 666 w 819"/>
                <a:gd name="T111" fmla="*/ 3 h 820"/>
                <a:gd name="T112" fmla="*/ 737 w 819"/>
                <a:gd name="T113"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9" h="820">
                  <a:moveTo>
                    <a:pt x="737" y="0"/>
                  </a:moveTo>
                  <a:lnTo>
                    <a:pt x="758" y="3"/>
                  </a:lnTo>
                  <a:lnTo>
                    <a:pt x="778" y="11"/>
                  </a:lnTo>
                  <a:lnTo>
                    <a:pt x="795" y="24"/>
                  </a:lnTo>
                  <a:lnTo>
                    <a:pt x="808" y="41"/>
                  </a:lnTo>
                  <a:lnTo>
                    <a:pt x="816" y="61"/>
                  </a:lnTo>
                  <a:lnTo>
                    <a:pt x="819" y="82"/>
                  </a:lnTo>
                  <a:lnTo>
                    <a:pt x="816" y="104"/>
                  </a:lnTo>
                  <a:lnTo>
                    <a:pt x="808" y="124"/>
                  </a:lnTo>
                  <a:lnTo>
                    <a:pt x="795" y="140"/>
                  </a:lnTo>
                  <a:lnTo>
                    <a:pt x="778" y="154"/>
                  </a:lnTo>
                  <a:lnTo>
                    <a:pt x="758" y="161"/>
                  </a:lnTo>
                  <a:lnTo>
                    <a:pt x="737" y="165"/>
                  </a:lnTo>
                  <a:lnTo>
                    <a:pt x="674" y="168"/>
                  </a:lnTo>
                  <a:lnTo>
                    <a:pt x="615" y="178"/>
                  </a:lnTo>
                  <a:lnTo>
                    <a:pt x="556" y="193"/>
                  </a:lnTo>
                  <a:lnTo>
                    <a:pt x="501" y="216"/>
                  </a:lnTo>
                  <a:lnTo>
                    <a:pt x="449" y="243"/>
                  </a:lnTo>
                  <a:lnTo>
                    <a:pt x="399" y="275"/>
                  </a:lnTo>
                  <a:lnTo>
                    <a:pt x="354" y="312"/>
                  </a:lnTo>
                  <a:lnTo>
                    <a:pt x="313" y="354"/>
                  </a:lnTo>
                  <a:lnTo>
                    <a:pt x="275" y="399"/>
                  </a:lnTo>
                  <a:lnTo>
                    <a:pt x="243" y="448"/>
                  </a:lnTo>
                  <a:lnTo>
                    <a:pt x="215" y="501"/>
                  </a:lnTo>
                  <a:lnTo>
                    <a:pt x="194" y="556"/>
                  </a:lnTo>
                  <a:lnTo>
                    <a:pt x="178" y="614"/>
                  </a:lnTo>
                  <a:lnTo>
                    <a:pt x="168" y="675"/>
                  </a:lnTo>
                  <a:lnTo>
                    <a:pt x="165" y="737"/>
                  </a:lnTo>
                  <a:lnTo>
                    <a:pt x="161" y="759"/>
                  </a:lnTo>
                  <a:lnTo>
                    <a:pt x="154" y="779"/>
                  </a:lnTo>
                  <a:lnTo>
                    <a:pt x="140" y="795"/>
                  </a:lnTo>
                  <a:lnTo>
                    <a:pt x="124" y="808"/>
                  </a:lnTo>
                  <a:lnTo>
                    <a:pt x="105" y="816"/>
                  </a:lnTo>
                  <a:lnTo>
                    <a:pt x="83" y="820"/>
                  </a:lnTo>
                  <a:lnTo>
                    <a:pt x="61" y="816"/>
                  </a:lnTo>
                  <a:lnTo>
                    <a:pt x="41" y="808"/>
                  </a:lnTo>
                  <a:lnTo>
                    <a:pt x="24" y="795"/>
                  </a:lnTo>
                  <a:lnTo>
                    <a:pt x="11" y="779"/>
                  </a:lnTo>
                  <a:lnTo>
                    <a:pt x="3" y="759"/>
                  </a:lnTo>
                  <a:lnTo>
                    <a:pt x="0" y="737"/>
                  </a:lnTo>
                  <a:lnTo>
                    <a:pt x="3" y="666"/>
                  </a:lnTo>
                  <a:lnTo>
                    <a:pt x="13" y="597"/>
                  </a:lnTo>
                  <a:lnTo>
                    <a:pt x="30" y="531"/>
                  </a:lnTo>
                  <a:lnTo>
                    <a:pt x="52" y="466"/>
                  </a:lnTo>
                  <a:lnTo>
                    <a:pt x="79" y="405"/>
                  </a:lnTo>
                  <a:lnTo>
                    <a:pt x="113" y="346"/>
                  </a:lnTo>
                  <a:lnTo>
                    <a:pt x="150" y="291"/>
                  </a:lnTo>
                  <a:lnTo>
                    <a:pt x="193" y="240"/>
                  </a:lnTo>
                  <a:lnTo>
                    <a:pt x="240" y="193"/>
                  </a:lnTo>
                  <a:lnTo>
                    <a:pt x="292" y="150"/>
                  </a:lnTo>
                  <a:lnTo>
                    <a:pt x="346" y="113"/>
                  </a:lnTo>
                  <a:lnTo>
                    <a:pt x="404" y="80"/>
                  </a:lnTo>
                  <a:lnTo>
                    <a:pt x="466" y="52"/>
                  </a:lnTo>
                  <a:lnTo>
                    <a:pt x="530" y="30"/>
                  </a:lnTo>
                  <a:lnTo>
                    <a:pt x="597" y="13"/>
                  </a:lnTo>
                  <a:lnTo>
                    <a:pt x="666" y="3"/>
                  </a:lnTo>
                  <a:lnTo>
                    <a:pt x="7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6" name="Freeform 16">
            <a:extLst>
              <a:ext uri="{FF2B5EF4-FFF2-40B4-BE49-F238E27FC236}">
                <a16:creationId xmlns:a16="http://schemas.microsoft.com/office/drawing/2014/main" id="{3F0A891A-A868-3C3F-6950-35DFE4EA478C}"/>
              </a:ext>
            </a:extLst>
          </p:cNvPr>
          <p:cNvSpPr>
            <a:spLocks noEditPoints="1"/>
          </p:cNvSpPr>
          <p:nvPr userDrawn="1"/>
        </p:nvSpPr>
        <p:spPr bwMode="auto">
          <a:xfrm>
            <a:off x="2209991" y="5530069"/>
            <a:ext cx="279253" cy="722250"/>
          </a:xfrm>
          <a:custGeom>
            <a:avLst/>
            <a:gdLst>
              <a:gd name="T0" fmla="*/ 113 w 427"/>
              <a:gd name="T1" fmla="*/ 88 h 488"/>
              <a:gd name="T2" fmla="*/ 130 w 427"/>
              <a:gd name="T3" fmla="*/ 81 h 488"/>
              <a:gd name="T4" fmla="*/ 130 w 427"/>
              <a:gd name="T5" fmla="*/ 81 h 488"/>
              <a:gd name="T6" fmla="*/ 214 w 427"/>
              <a:gd name="T7" fmla="*/ 27 h 488"/>
              <a:gd name="T8" fmla="*/ 304 w 427"/>
              <a:gd name="T9" fmla="*/ 87 h 488"/>
              <a:gd name="T10" fmla="*/ 316 w 427"/>
              <a:gd name="T11" fmla="*/ 95 h 488"/>
              <a:gd name="T12" fmla="*/ 321 w 427"/>
              <a:gd name="T13" fmla="*/ 94 h 488"/>
              <a:gd name="T14" fmla="*/ 329 w 427"/>
              <a:gd name="T15" fmla="*/ 77 h 488"/>
              <a:gd name="T16" fmla="*/ 214 w 427"/>
              <a:gd name="T17" fmla="*/ 1 h 488"/>
              <a:gd name="T18" fmla="*/ 106 w 427"/>
              <a:gd name="T19" fmla="*/ 71 h 488"/>
              <a:gd name="T20" fmla="*/ 113 w 427"/>
              <a:gd name="T21" fmla="*/ 88 h 488"/>
              <a:gd name="T22" fmla="*/ 102 w 427"/>
              <a:gd name="T23" fmla="*/ 200 h 488"/>
              <a:gd name="T24" fmla="*/ 112 w 427"/>
              <a:gd name="T25" fmla="*/ 197 h 488"/>
              <a:gd name="T26" fmla="*/ 214 w 427"/>
              <a:gd name="T27" fmla="*/ 269 h 488"/>
              <a:gd name="T28" fmla="*/ 294 w 427"/>
              <a:gd name="T29" fmla="*/ 232 h 488"/>
              <a:gd name="T30" fmla="*/ 261 w 427"/>
              <a:gd name="T31" fmla="*/ 232 h 488"/>
              <a:gd name="T32" fmla="*/ 248 w 427"/>
              <a:gd name="T33" fmla="*/ 237 h 488"/>
              <a:gd name="T34" fmla="*/ 229 w 427"/>
              <a:gd name="T35" fmla="*/ 237 h 488"/>
              <a:gd name="T36" fmla="*/ 209 w 427"/>
              <a:gd name="T37" fmla="*/ 217 h 488"/>
              <a:gd name="T38" fmla="*/ 229 w 427"/>
              <a:gd name="T39" fmla="*/ 197 h 488"/>
              <a:gd name="T40" fmla="*/ 248 w 427"/>
              <a:gd name="T41" fmla="*/ 197 h 488"/>
              <a:gd name="T42" fmla="*/ 264 w 427"/>
              <a:gd name="T43" fmla="*/ 205 h 488"/>
              <a:gd name="T44" fmla="*/ 311 w 427"/>
              <a:gd name="T45" fmla="*/ 206 h 488"/>
              <a:gd name="T46" fmla="*/ 316 w 427"/>
              <a:gd name="T47" fmla="*/ 194 h 488"/>
              <a:gd name="T48" fmla="*/ 331 w 427"/>
              <a:gd name="T49" fmla="*/ 200 h 488"/>
              <a:gd name="T50" fmla="*/ 351 w 427"/>
              <a:gd name="T51" fmla="*/ 180 h 488"/>
              <a:gd name="T52" fmla="*/ 351 w 427"/>
              <a:gd name="T53" fmla="*/ 122 h 488"/>
              <a:gd name="T54" fmla="*/ 331 w 427"/>
              <a:gd name="T55" fmla="*/ 102 h 488"/>
              <a:gd name="T56" fmla="*/ 312 w 427"/>
              <a:gd name="T57" fmla="*/ 116 h 488"/>
              <a:gd name="T58" fmla="*/ 214 w 427"/>
              <a:gd name="T59" fmla="*/ 53 h 488"/>
              <a:gd name="T60" fmla="*/ 119 w 427"/>
              <a:gd name="T61" fmla="*/ 111 h 488"/>
              <a:gd name="T62" fmla="*/ 102 w 427"/>
              <a:gd name="T63" fmla="*/ 102 h 488"/>
              <a:gd name="T64" fmla="*/ 82 w 427"/>
              <a:gd name="T65" fmla="*/ 122 h 488"/>
              <a:gd name="T66" fmla="*/ 82 w 427"/>
              <a:gd name="T67" fmla="*/ 180 h 488"/>
              <a:gd name="T68" fmla="*/ 102 w 427"/>
              <a:gd name="T69" fmla="*/ 200 h 488"/>
              <a:gd name="T70" fmla="*/ 427 w 427"/>
              <a:gd name="T71" fmla="*/ 488 h 488"/>
              <a:gd name="T72" fmla="*/ 299 w 427"/>
              <a:gd name="T73" fmla="*/ 261 h 488"/>
              <a:gd name="T74" fmla="*/ 214 w 427"/>
              <a:gd name="T75" fmla="*/ 294 h 488"/>
              <a:gd name="T76" fmla="*/ 128 w 427"/>
              <a:gd name="T77" fmla="*/ 261 h 488"/>
              <a:gd name="T78" fmla="*/ 0 w 427"/>
              <a:gd name="T79" fmla="*/ 488 h 488"/>
              <a:gd name="T80" fmla="*/ 90 w 427"/>
              <a:gd name="T81" fmla="*/ 488 h 488"/>
              <a:gd name="T82" fmla="*/ 90 w 427"/>
              <a:gd name="T83" fmla="*/ 448 h 488"/>
              <a:gd name="T84" fmla="*/ 103 w 427"/>
              <a:gd name="T85" fmla="*/ 434 h 488"/>
              <a:gd name="T86" fmla="*/ 117 w 427"/>
              <a:gd name="T87" fmla="*/ 448 h 488"/>
              <a:gd name="T88" fmla="*/ 117 w 427"/>
              <a:gd name="T89" fmla="*/ 488 h 488"/>
              <a:gd name="T90" fmla="*/ 300 w 427"/>
              <a:gd name="T91" fmla="*/ 488 h 488"/>
              <a:gd name="T92" fmla="*/ 300 w 427"/>
              <a:gd name="T93" fmla="*/ 448 h 488"/>
              <a:gd name="T94" fmla="*/ 313 w 427"/>
              <a:gd name="T95" fmla="*/ 435 h 488"/>
              <a:gd name="T96" fmla="*/ 326 w 427"/>
              <a:gd name="T97" fmla="*/ 448 h 488"/>
              <a:gd name="T98" fmla="*/ 326 w 427"/>
              <a:gd name="T99" fmla="*/ 488 h 488"/>
              <a:gd name="T100" fmla="*/ 427 w 427"/>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488">
                <a:moveTo>
                  <a:pt x="113" y="88"/>
                </a:moveTo>
                <a:cubicBezTo>
                  <a:pt x="120" y="91"/>
                  <a:pt x="127" y="88"/>
                  <a:pt x="130" y="81"/>
                </a:cubicBezTo>
                <a:cubicBezTo>
                  <a:pt x="130" y="81"/>
                  <a:pt x="130" y="81"/>
                  <a:pt x="130" y="81"/>
                </a:cubicBezTo>
                <a:cubicBezTo>
                  <a:pt x="145" y="45"/>
                  <a:pt x="178" y="27"/>
                  <a:pt x="214" y="27"/>
                </a:cubicBezTo>
                <a:cubicBezTo>
                  <a:pt x="251" y="27"/>
                  <a:pt x="288" y="47"/>
                  <a:pt x="304" y="87"/>
                </a:cubicBezTo>
                <a:cubicBezTo>
                  <a:pt x="306" y="92"/>
                  <a:pt x="311" y="95"/>
                  <a:pt x="316" y="95"/>
                </a:cubicBezTo>
                <a:cubicBezTo>
                  <a:pt x="318" y="95"/>
                  <a:pt x="320" y="95"/>
                  <a:pt x="321" y="94"/>
                </a:cubicBezTo>
                <a:cubicBezTo>
                  <a:pt x="328" y="91"/>
                  <a:pt x="331" y="83"/>
                  <a:pt x="329" y="77"/>
                </a:cubicBezTo>
                <a:cubicBezTo>
                  <a:pt x="308" y="26"/>
                  <a:pt x="260" y="1"/>
                  <a:pt x="214" y="1"/>
                </a:cubicBezTo>
                <a:cubicBezTo>
                  <a:pt x="169" y="0"/>
                  <a:pt x="124" y="24"/>
                  <a:pt x="106" y="71"/>
                </a:cubicBezTo>
                <a:cubicBezTo>
                  <a:pt x="103" y="78"/>
                  <a:pt x="106" y="86"/>
                  <a:pt x="113" y="88"/>
                </a:cubicBezTo>
                <a:close/>
                <a:moveTo>
                  <a:pt x="102" y="200"/>
                </a:moveTo>
                <a:cubicBezTo>
                  <a:pt x="106" y="200"/>
                  <a:pt x="109" y="199"/>
                  <a:pt x="112" y="197"/>
                </a:cubicBezTo>
                <a:cubicBezTo>
                  <a:pt x="127" y="239"/>
                  <a:pt x="167" y="269"/>
                  <a:pt x="214" y="269"/>
                </a:cubicBezTo>
                <a:cubicBezTo>
                  <a:pt x="246" y="269"/>
                  <a:pt x="275" y="255"/>
                  <a:pt x="294" y="232"/>
                </a:cubicBezTo>
                <a:cubicBezTo>
                  <a:pt x="261" y="232"/>
                  <a:pt x="261" y="232"/>
                  <a:pt x="261" y="232"/>
                </a:cubicBezTo>
                <a:cubicBezTo>
                  <a:pt x="257" y="235"/>
                  <a:pt x="253" y="237"/>
                  <a:pt x="248" y="237"/>
                </a:cubicBezTo>
                <a:cubicBezTo>
                  <a:pt x="229" y="237"/>
                  <a:pt x="229" y="237"/>
                  <a:pt x="229" y="237"/>
                </a:cubicBezTo>
                <a:cubicBezTo>
                  <a:pt x="218" y="237"/>
                  <a:pt x="209" y="228"/>
                  <a:pt x="209" y="217"/>
                </a:cubicBezTo>
                <a:cubicBezTo>
                  <a:pt x="209" y="206"/>
                  <a:pt x="218" y="197"/>
                  <a:pt x="229" y="197"/>
                </a:cubicBezTo>
                <a:cubicBezTo>
                  <a:pt x="248" y="197"/>
                  <a:pt x="248" y="197"/>
                  <a:pt x="248" y="197"/>
                </a:cubicBezTo>
                <a:cubicBezTo>
                  <a:pt x="255" y="197"/>
                  <a:pt x="260" y="200"/>
                  <a:pt x="264" y="205"/>
                </a:cubicBezTo>
                <a:cubicBezTo>
                  <a:pt x="311" y="206"/>
                  <a:pt x="311" y="206"/>
                  <a:pt x="311" y="206"/>
                </a:cubicBezTo>
                <a:cubicBezTo>
                  <a:pt x="313" y="202"/>
                  <a:pt x="315" y="198"/>
                  <a:pt x="316" y="194"/>
                </a:cubicBezTo>
                <a:cubicBezTo>
                  <a:pt x="320" y="198"/>
                  <a:pt x="325" y="200"/>
                  <a:pt x="331" y="200"/>
                </a:cubicBezTo>
                <a:cubicBezTo>
                  <a:pt x="342" y="200"/>
                  <a:pt x="351" y="191"/>
                  <a:pt x="351" y="180"/>
                </a:cubicBezTo>
                <a:cubicBezTo>
                  <a:pt x="351" y="122"/>
                  <a:pt x="351" y="122"/>
                  <a:pt x="351" y="122"/>
                </a:cubicBezTo>
                <a:cubicBezTo>
                  <a:pt x="351" y="111"/>
                  <a:pt x="342" y="102"/>
                  <a:pt x="331" y="102"/>
                </a:cubicBezTo>
                <a:cubicBezTo>
                  <a:pt x="322" y="102"/>
                  <a:pt x="314" y="108"/>
                  <a:pt x="312" y="116"/>
                </a:cubicBezTo>
                <a:cubicBezTo>
                  <a:pt x="295" y="79"/>
                  <a:pt x="257" y="53"/>
                  <a:pt x="214" y="53"/>
                </a:cubicBezTo>
                <a:cubicBezTo>
                  <a:pt x="172" y="53"/>
                  <a:pt x="137" y="77"/>
                  <a:pt x="119" y="111"/>
                </a:cubicBezTo>
                <a:cubicBezTo>
                  <a:pt x="115" y="105"/>
                  <a:pt x="109" y="102"/>
                  <a:pt x="102" y="102"/>
                </a:cubicBezTo>
                <a:cubicBezTo>
                  <a:pt x="91" y="102"/>
                  <a:pt x="82" y="111"/>
                  <a:pt x="82" y="122"/>
                </a:cubicBezTo>
                <a:cubicBezTo>
                  <a:pt x="82" y="180"/>
                  <a:pt x="82" y="180"/>
                  <a:pt x="82" y="180"/>
                </a:cubicBezTo>
                <a:cubicBezTo>
                  <a:pt x="82" y="191"/>
                  <a:pt x="91" y="200"/>
                  <a:pt x="102" y="200"/>
                </a:cubicBezTo>
                <a:close/>
                <a:moveTo>
                  <a:pt x="427" y="488"/>
                </a:moveTo>
                <a:cubicBezTo>
                  <a:pt x="425" y="387"/>
                  <a:pt x="373" y="300"/>
                  <a:pt x="299" y="261"/>
                </a:cubicBezTo>
                <a:cubicBezTo>
                  <a:pt x="276" y="281"/>
                  <a:pt x="247" y="294"/>
                  <a:pt x="214" y="294"/>
                </a:cubicBezTo>
                <a:cubicBezTo>
                  <a:pt x="181" y="294"/>
                  <a:pt x="151" y="281"/>
                  <a:pt x="128" y="261"/>
                </a:cubicBezTo>
                <a:cubicBezTo>
                  <a:pt x="54" y="300"/>
                  <a:pt x="2" y="387"/>
                  <a:pt x="0" y="488"/>
                </a:cubicBezTo>
                <a:cubicBezTo>
                  <a:pt x="90" y="488"/>
                  <a:pt x="90" y="488"/>
                  <a:pt x="90" y="488"/>
                </a:cubicBezTo>
                <a:cubicBezTo>
                  <a:pt x="90" y="448"/>
                  <a:pt x="90" y="448"/>
                  <a:pt x="90" y="448"/>
                </a:cubicBezTo>
                <a:cubicBezTo>
                  <a:pt x="90" y="440"/>
                  <a:pt x="96" y="434"/>
                  <a:pt x="103" y="434"/>
                </a:cubicBezTo>
                <a:cubicBezTo>
                  <a:pt x="111" y="434"/>
                  <a:pt x="117" y="440"/>
                  <a:pt x="117" y="448"/>
                </a:cubicBezTo>
                <a:cubicBezTo>
                  <a:pt x="117" y="488"/>
                  <a:pt x="117" y="488"/>
                  <a:pt x="117" y="488"/>
                </a:cubicBezTo>
                <a:cubicBezTo>
                  <a:pt x="300" y="488"/>
                  <a:pt x="300" y="488"/>
                  <a:pt x="300" y="488"/>
                </a:cubicBezTo>
                <a:cubicBezTo>
                  <a:pt x="300" y="448"/>
                  <a:pt x="300" y="448"/>
                  <a:pt x="300" y="448"/>
                </a:cubicBezTo>
                <a:cubicBezTo>
                  <a:pt x="300" y="440"/>
                  <a:pt x="306" y="435"/>
                  <a:pt x="313" y="435"/>
                </a:cubicBezTo>
                <a:cubicBezTo>
                  <a:pt x="320" y="435"/>
                  <a:pt x="326" y="440"/>
                  <a:pt x="326" y="448"/>
                </a:cubicBezTo>
                <a:cubicBezTo>
                  <a:pt x="326" y="488"/>
                  <a:pt x="326" y="488"/>
                  <a:pt x="326" y="488"/>
                </a:cubicBezTo>
                <a:lnTo>
                  <a:pt x="427" y="488"/>
                </a:lnTo>
                <a:close/>
              </a:path>
            </a:pathLst>
          </a:custGeom>
          <a:solidFill>
            <a:schemeClr val="tx1"/>
          </a:solidFill>
          <a:ln>
            <a:solidFill>
              <a:schemeClr val="tx1"/>
            </a:solid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kumimoji="0" lang="en-US" sz="1148" b="0" i="0" u="none" strike="noStrike" kern="1200" cap="none" spc="0" normalizeH="0" baseline="0" noProof="0">
                <a:ln>
                  <a:noFill/>
                </a:ln>
                <a:solidFill>
                  <a:srgbClr val="000000"/>
                </a:solidFill>
                <a:effectLst/>
                <a:uLnTx/>
                <a:uFillTx/>
                <a:latin typeface="Arial" panose="020B0604020202020204"/>
                <a:ea typeface="+mn-ea"/>
                <a:cs typeface="+mn-cs"/>
              </a:rPr>
              <a:t> </a:t>
            </a:r>
          </a:p>
        </p:txBody>
      </p:sp>
      <p:grpSp>
        <p:nvGrpSpPr>
          <p:cNvPr id="75" name="Group 74">
            <a:extLst>
              <a:ext uri="{FF2B5EF4-FFF2-40B4-BE49-F238E27FC236}">
                <a16:creationId xmlns:a16="http://schemas.microsoft.com/office/drawing/2014/main" id="{12C6EE70-E16D-64B8-0AA4-BB816DFE43F1}"/>
              </a:ext>
            </a:extLst>
          </p:cNvPr>
          <p:cNvGrpSpPr/>
          <p:nvPr userDrawn="1"/>
        </p:nvGrpSpPr>
        <p:grpSpPr>
          <a:xfrm>
            <a:off x="2795092" y="2404856"/>
            <a:ext cx="354211" cy="814917"/>
            <a:chOff x="654050" y="1917700"/>
            <a:chExt cx="555625" cy="555625"/>
          </a:xfrm>
          <a:solidFill>
            <a:schemeClr val="tx1"/>
          </a:solidFill>
        </p:grpSpPr>
        <p:sp>
          <p:nvSpPr>
            <p:cNvPr id="76" name="Freeform 81">
              <a:extLst>
                <a:ext uri="{FF2B5EF4-FFF2-40B4-BE49-F238E27FC236}">
                  <a16:creationId xmlns:a16="http://schemas.microsoft.com/office/drawing/2014/main" id="{E238FB5E-D82B-1026-46D0-5CAF9B3B103D}"/>
                </a:ext>
              </a:extLst>
            </p:cNvPr>
            <p:cNvSpPr>
              <a:spLocks noEditPoints="1"/>
            </p:cNvSpPr>
            <p:nvPr/>
          </p:nvSpPr>
          <p:spPr bwMode="auto">
            <a:xfrm>
              <a:off x="654050" y="1917700"/>
              <a:ext cx="555625" cy="555625"/>
            </a:xfrm>
            <a:custGeom>
              <a:avLst/>
              <a:gdLst>
                <a:gd name="T0" fmla="*/ 181 w 3504"/>
                <a:gd name="T1" fmla="*/ 3034 h 3504"/>
                <a:gd name="T2" fmla="*/ 181 w 3504"/>
                <a:gd name="T3" fmla="*/ 3188 h 3504"/>
                <a:gd name="T4" fmla="*/ 286 w 3504"/>
                <a:gd name="T5" fmla="*/ 3310 h 3504"/>
                <a:gd name="T6" fmla="*/ 440 w 3504"/>
                <a:gd name="T7" fmla="*/ 3332 h 3504"/>
                <a:gd name="T8" fmla="*/ 963 w 3504"/>
                <a:gd name="T9" fmla="*/ 2862 h 3504"/>
                <a:gd name="T10" fmla="*/ 1219 w 3504"/>
                <a:gd name="T11" fmla="*/ 2604 h 3504"/>
                <a:gd name="T12" fmla="*/ 1999 w 3504"/>
                <a:gd name="T13" fmla="*/ 193 h 3504"/>
                <a:gd name="T14" fmla="*/ 1640 w 3504"/>
                <a:gd name="T15" fmla="*/ 342 h 3504"/>
                <a:gd name="T16" fmla="*/ 1351 w 3504"/>
                <a:gd name="T17" fmla="*/ 611 h 3504"/>
                <a:gd name="T18" fmla="*/ 1177 w 3504"/>
                <a:gd name="T19" fmla="*/ 959 h 3504"/>
                <a:gd name="T20" fmla="*/ 1135 w 3504"/>
                <a:gd name="T21" fmla="*/ 1349 h 3504"/>
                <a:gd name="T22" fmla="*/ 1232 w 3504"/>
                <a:gd name="T23" fmla="*/ 1728 h 3504"/>
                <a:gd name="T24" fmla="*/ 1455 w 3504"/>
                <a:gd name="T25" fmla="*/ 2049 h 3504"/>
                <a:gd name="T26" fmla="*/ 1776 w 3504"/>
                <a:gd name="T27" fmla="*/ 2272 h 3504"/>
                <a:gd name="T28" fmla="*/ 2155 w 3504"/>
                <a:gd name="T29" fmla="*/ 2369 h 3504"/>
                <a:gd name="T30" fmla="*/ 2545 w 3504"/>
                <a:gd name="T31" fmla="*/ 2327 h 3504"/>
                <a:gd name="T32" fmla="*/ 2893 w 3504"/>
                <a:gd name="T33" fmla="*/ 2153 h 3504"/>
                <a:gd name="T34" fmla="*/ 3159 w 3504"/>
                <a:gd name="T35" fmla="*/ 1868 h 3504"/>
                <a:gd name="T36" fmla="*/ 3306 w 3504"/>
                <a:gd name="T37" fmla="*/ 1526 h 3504"/>
                <a:gd name="T38" fmla="*/ 3330 w 3504"/>
                <a:gd name="T39" fmla="*/ 1160 h 3504"/>
                <a:gd name="T40" fmla="*/ 3232 w 3504"/>
                <a:gd name="T41" fmla="*/ 803 h 3504"/>
                <a:gd name="T42" fmla="*/ 3013 w 3504"/>
                <a:gd name="T43" fmla="*/ 491 h 3504"/>
                <a:gd name="T44" fmla="*/ 2692 w 3504"/>
                <a:gd name="T45" fmla="*/ 267 h 3504"/>
                <a:gd name="T46" fmla="*/ 2314 w 3504"/>
                <a:gd name="T47" fmla="*/ 171 h 3504"/>
                <a:gd name="T48" fmla="*/ 2484 w 3504"/>
                <a:gd name="T49" fmla="*/ 25 h 3504"/>
                <a:gd name="T50" fmla="*/ 2868 w 3504"/>
                <a:gd name="T51" fmla="*/ 170 h 3504"/>
                <a:gd name="T52" fmla="*/ 3189 w 3504"/>
                <a:gd name="T53" fmla="*/ 434 h 3504"/>
                <a:gd name="T54" fmla="*/ 3407 w 3504"/>
                <a:gd name="T55" fmla="*/ 784 h 3504"/>
                <a:gd name="T56" fmla="*/ 3500 w 3504"/>
                <a:gd name="T57" fmla="*/ 1185 h 3504"/>
                <a:gd name="T58" fmla="*/ 3460 w 3504"/>
                <a:gd name="T59" fmla="*/ 1600 h 3504"/>
                <a:gd name="T60" fmla="*/ 3291 w 3504"/>
                <a:gd name="T61" fmla="*/ 1973 h 3504"/>
                <a:gd name="T62" fmla="*/ 3006 w 3504"/>
                <a:gd name="T63" fmla="*/ 2278 h 3504"/>
                <a:gd name="T64" fmla="*/ 2643 w 3504"/>
                <a:gd name="T65" fmla="*/ 2472 h 3504"/>
                <a:gd name="T66" fmla="*/ 2235 w 3504"/>
                <a:gd name="T67" fmla="*/ 2539 h 3504"/>
                <a:gd name="T68" fmla="*/ 1825 w 3504"/>
                <a:gd name="T69" fmla="*/ 2471 h 3504"/>
                <a:gd name="T70" fmla="*/ 1463 w 3504"/>
                <a:gd name="T71" fmla="*/ 2278 h 3504"/>
                <a:gd name="T72" fmla="*/ 1417 w 3504"/>
                <a:gd name="T73" fmla="*/ 2578 h 3504"/>
                <a:gd name="T74" fmla="*/ 1397 w 3504"/>
                <a:gd name="T75" fmla="*/ 2664 h 3504"/>
                <a:gd name="T76" fmla="*/ 520 w 3504"/>
                <a:gd name="T77" fmla="*/ 3483 h 3504"/>
                <a:gd name="T78" fmla="*/ 307 w 3504"/>
                <a:gd name="T79" fmla="*/ 3494 h 3504"/>
                <a:gd name="T80" fmla="*/ 115 w 3504"/>
                <a:gd name="T81" fmla="*/ 3389 h 3504"/>
                <a:gd name="T82" fmla="*/ 10 w 3504"/>
                <a:gd name="T83" fmla="*/ 3197 h 3504"/>
                <a:gd name="T84" fmla="*/ 21 w 3504"/>
                <a:gd name="T85" fmla="*/ 2984 h 3504"/>
                <a:gd name="T86" fmla="*/ 840 w 3504"/>
                <a:gd name="T87" fmla="*/ 2107 h 3504"/>
                <a:gd name="T88" fmla="*/ 941 w 3504"/>
                <a:gd name="T89" fmla="*/ 2095 h 3504"/>
                <a:gd name="T90" fmla="*/ 1179 w 3504"/>
                <a:gd name="T91" fmla="*/ 1973 h 3504"/>
                <a:gd name="T92" fmla="*/ 1008 w 3504"/>
                <a:gd name="T93" fmla="*/ 1600 h 3504"/>
                <a:gd name="T94" fmla="*/ 968 w 3504"/>
                <a:gd name="T95" fmla="*/ 1185 h 3504"/>
                <a:gd name="T96" fmla="*/ 1062 w 3504"/>
                <a:gd name="T97" fmla="*/ 784 h 3504"/>
                <a:gd name="T98" fmla="*/ 1280 w 3504"/>
                <a:gd name="T99" fmla="*/ 434 h 3504"/>
                <a:gd name="T100" fmla="*/ 1601 w 3504"/>
                <a:gd name="T101" fmla="*/ 170 h 3504"/>
                <a:gd name="T102" fmla="*/ 1985 w 3504"/>
                <a:gd name="T103" fmla="*/ 25 h 3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04" h="3504">
                  <a:moveTo>
                    <a:pt x="642" y="2541"/>
                  </a:moveTo>
                  <a:lnTo>
                    <a:pt x="233" y="2951"/>
                  </a:lnTo>
                  <a:lnTo>
                    <a:pt x="212" y="2976"/>
                  </a:lnTo>
                  <a:lnTo>
                    <a:pt x="194" y="3004"/>
                  </a:lnTo>
                  <a:lnTo>
                    <a:pt x="181" y="3034"/>
                  </a:lnTo>
                  <a:lnTo>
                    <a:pt x="172" y="3064"/>
                  </a:lnTo>
                  <a:lnTo>
                    <a:pt x="168" y="3096"/>
                  </a:lnTo>
                  <a:lnTo>
                    <a:pt x="168" y="3126"/>
                  </a:lnTo>
                  <a:lnTo>
                    <a:pt x="172" y="3158"/>
                  </a:lnTo>
                  <a:lnTo>
                    <a:pt x="181" y="3188"/>
                  </a:lnTo>
                  <a:lnTo>
                    <a:pt x="194" y="3218"/>
                  </a:lnTo>
                  <a:lnTo>
                    <a:pt x="212" y="3246"/>
                  </a:lnTo>
                  <a:lnTo>
                    <a:pt x="233" y="3271"/>
                  </a:lnTo>
                  <a:lnTo>
                    <a:pt x="258" y="3292"/>
                  </a:lnTo>
                  <a:lnTo>
                    <a:pt x="286" y="3310"/>
                  </a:lnTo>
                  <a:lnTo>
                    <a:pt x="316" y="3323"/>
                  </a:lnTo>
                  <a:lnTo>
                    <a:pt x="346" y="3332"/>
                  </a:lnTo>
                  <a:lnTo>
                    <a:pt x="378" y="3336"/>
                  </a:lnTo>
                  <a:lnTo>
                    <a:pt x="408" y="3336"/>
                  </a:lnTo>
                  <a:lnTo>
                    <a:pt x="440" y="3332"/>
                  </a:lnTo>
                  <a:lnTo>
                    <a:pt x="470" y="3323"/>
                  </a:lnTo>
                  <a:lnTo>
                    <a:pt x="500" y="3310"/>
                  </a:lnTo>
                  <a:lnTo>
                    <a:pt x="528" y="3292"/>
                  </a:lnTo>
                  <a:lnTo>
                    <a:pt x="553" y="3271"/>
                  </a:lnTo>
                  <a:lnTo>
                    <a:pt x="963" y="2862"/>
                  </a:lnTo>
                  <a:lnTo>
                    <a:pt x="642" y="2541"/>
                  </a:lnTo>
                  <a:close/>
                  <a:moveTo>
                    <a:pt x="900" y="2285"/>
                  </a:moveTo>
                  <a:lnTo>
                    <a:pt x="762" y="2423"/>
                  </a:lnTo>
                  <a:lnTo>
                    <a:pt x="1081" y="2742"/>
                  </a:lnTo>
                  <a:lnTo>
                    <a:pt x="1219" y="2604"/>
                  </a:lnTo>
                  <a:lnTo>
                    <a:pt x="900" y="2285"/>
                  </a:lnTo>
                  <a:close/>
                  <a:moveTo>
                    <a:pt x="2235" y="168"/>
                  </a:moveTo>
                  <a:lnTo>
                    <a:pt x="2155" y="171"/>
                  </a:lnTo>
                  <a:lnTo>
                    <a:pt x="2076" y="179"/>
                  </a:lnTo>
                  <a:lnTo>
                    <a:pt x="1999" y="193"/>
                  </a:lnTo>
                  <a:lnTo>
                    <a:pt x="1923" y="213"/>
                  </a:lnTo>
                  <a:lnTo>
                    <a:pt x="1849" y="238"/>
                  </a:lnTo>
                  <a:lnTo>
                    <a:pt x="1776" y="267"/>
                  </a:lnTo>
                  <a:lnTo>
                    <a:pt x="1707" y="301"/>
                  </a:lnTo>
                  <a:lnTo>
                    <a:pt x="1640" y="342"/>
                  </a:lnTo>
                  <a:lnTo>
                    <a:pt x="1575" y="386"/>
                  </a:lnTo>
                  <a:lnTo>
                    <a:pt x="1514" y="436"/>
                  </a:lnTo>
                  <a:lnTo>
                    <a:pt x="1455" y="491"/>
                  </a:lnTo>
                  <a:lnTo>
                    <a:pt x="1401" y="549"/>
                  </a:lnTo>
                  <a:lnTo>
                    <a:pt x="1351" y="611"/>
                  </a:lnTo>
                  <a:lnTo>
                    <a:pt x="1306" y="676"/>
                  </a:lnTo>
                  <a:lnTo>
                    <a:pt x="1267" y="743"/>
                  </a:lnTo>
                  <a:lnTo>
                    <a:pt x="1232" y="812"/>
                  </a:lnTo>
                  <a:lnTo>
                    <a:pt x="1202" y="884"/>
                  </a:lnTo>
                  <a:lnTo>
                    <a:pt x="1177" y="959"/>
                  </a:lnTo>
                  <a:lnTo>
                    <a:pt x="1157" y="1034"/>
                  </a:lnTo>
                  <a:lnTo>
                    <a:pt x="1143" y="1112"/>
                  </a:lnTo>
                  <a:lnTo>
                    <a:pt x="1135" y="1190"/>
                  </a:lnTo>
                  <a:lnTo>
                    <a:pt x="1133" y="1269"/>
                  </a:lnTo>
                  <a:lnTo>
                    <a:pt x="1135" y="1349"/>
                  </a:lnTo>
                  <a:lnTo>
                    <a:pt x="1143" y="1428"/>
                  </a:lnTo>
                  <a:lnTo>
                    <a:pt x="1157" y="1505"/>
                  </a:lnTo>
                  <a:lnTo>
                    <a:pt x="1177" y="1581"/>
                  </a:lnTo>
                  <a:lnTo>
                    <a:pt x="1202" y="1655"/>
                  </a:lnTo>
                  <a:lnTo>
                    <a:pt x="1232" y="1728"/>
                  </a:lnTo>
                  <a:lnTo>
                    <a:pt x="1267" y="1797"/>
                  </a:lnTo>
                  <a:lnTo>
                    <a:pt x="1306" y="1864"/>
                  </a:lnTo>
                  <a:lnTo>
                    <a:pt x="1351" y="1929"/>
                  </a:lnTo>
                  <a:lnTo>
                    <a:pt x="1401" y="1990"/>
                  </a:lnTo>
                  <a:lnTo>
                    <a:pt x="1455" y="2049"/>
                  </a:lnTo>
                  <a:lnTo>
                    <a:pt x="1514" y="2103"/>
                  </a:lnTo>
                  <a:lnTo>
                    <a:pt x="1575" y="2153"/>
                  </a:lnTo>
                  <a:lnTo>
                    <a:pt x="1640" y="2198"/>
                  </a:lnTo>
                  <a:lnTo>
                    <a:pt x="1707" y="2237"/>
                  </a:lnTo>
                  <a:lnTo>
                    <a:pt x="1776" y="2272"/>
                  </a:lnTo>
                  <a:lnTo>
                    <a:pt x="1849" y="2302"/>
                  </a:lnTo>
                  <a:lnTo>
                    <a:pt x="1923" y="2327"/>
                  </a:lnTo>
                  <a:lnTo>
                    <a:pt x="1999" y="2347"/>
                  </a:lnTo>
                  <a:lnTo>
                    <a:pt x="2076" y="2361"/>
                  </a:lnTo>
                  <a:lnTo>
                    <a:pt x="2155" y="2369"/>
                  </a:lnTo>
                  <a:lnTo>
                    <a:pt x="2235" y="2371"/>
                  </a:lnTo>
                  <a:lnTo>
                    <a:pt x="2314" y="2369"/>
                  </a:lnTo>
                  <a:lnTo>
                    <a:pt x="2392" y="2361"/>
                  </a:lnTo>
                  <a:lnTo>
                    <a:pt x="2470" y="2347"/>
                  </a:lnTo>
                  <a:lnTo>
                    <a:pt x="2545" y="2327"/>
                  </a:lnTo>
                  <a:lnTo>
                    <a:pt x="2620" y="2302"/>
                  </a:lnTo>
                  <a:lnTo>
                    <a:pt x="2692" y="2272"/>
                  </a:lnTo>
                  <a:lnTo>
                    <a:pt x="2761" y="2237"/>
                  </a:lnTo>
                  <a:lnTo>
                    <a:pt x="2828" y="2198"/>
                  </a:lnTo>
                  <a:lnTo>
                    <a:pt x="2893" y="2153"/>
                  </a:lnTo>
                  <a:lnTo>
                    <a:pt x="2955" y="2103"/>
                  </a:lnTo>
                  <a:lnTo>
                    <a:pt x="3013" y="2049"/>
                  </a:lnTo>
                  <a:lnTo>
                    <a:pt x="3066" y="1992"/>
                  </a:lnTo>
                  <a:lnTo>
                    <a:pt x="3115" y="1931"/>
                  </a:lnTo>
                  <a:lnTo>
                    <a:pt x="3159" y="1868"/>
                  </a:lnTo>
                  <a:lnTo>
                    <a:pt x="3198" y="1803"/>
                  </a:lnTo>
                  <a:lnTo>
                    <a:pt x="3232" y="1736"/>
                  </a:lnTo>
                  <a:lnTo>
                    <a:pt x="3262" y="1667"/>
                  </a:lnTo>
                  <a:lnTo>
                    <a:pt x="3286" y="1597"/>
                  </a:lnTo>
                  <a:lnTo>
                    <a:pt x="3306" y="1526"/>
                  </a:lnTo>
                  <a:lnTo>
                    <a:pt x="3320" y="1453"/>
                  </a:lnTo>
                  <a:lnTo>
                    <a:pt x="3330" y="1380"/>
                  </a:lnTo>
                  <a:lnTo>
                    <a:pt x="3335" y="1307"/>
                  </a:lnTo>
                  <a:lnTo>
                    <a:pt x="3335" y="1233"/>
                  </a:lnTo>
                  <a:lnTo>
                    <a:pt x="3330" y="1160"/>
                  </a:lnTo>
                  <a:lnTo>
                    <a:pt x="3320" y="1086"/>
                  </a:lnTo>
                  <a:lnTo>
                    <a:pt x="3306" y="1014"/>
                  </a:lnTo>
                  <a:lnTo>
                    <a:pt x="3286" y="943"/>
                  </a:lnTo>
                  <a:lnTo>
                    <a:pt x="3262" y="873"/>
                  </a:lnTo>
                  <a:lnTo>
                    <a:pt x="3232" y="803"/>
                  </a:lnTo>
                  <a:lnTo>
                    <a:pt x="3198" y="736"/>
                  </a:lnTo>
                  <a:lnTo>
                    <a:pt x="3159" y="672"/>
                  </a:lnTo>
                  <a:lnTo>
                    <a:pt x="3115" y="609"/>
                  </a:lnTo>
                  <a:lnTo>
                    <a:pt x="3066" y="548"/>
                  </a:lnTo>
                  <a:lnTo>
                    <a:pt x="3013" y="491"/>
                  </a:lnTo>
                  <a:lnTo>
                    <a:pt x="2955" y="436"/>
                  </a:lnTo>
                  <a:lnTo>
                    <a:pt x="2893" y="386"/>
                  </a:lnTo>
                  <a:lnTo>
                    <a:pt x="2828" y="342"/>
                  </a:lnTo>
                  <a:lnTo>
                    <a:pt x="2761" y="301"/>
                  </a:lnTo>
                  <a:lnTo>
                    <a:pt x="2692" y="267"/>
                  </a:lnTo>
                  <a:lnTo>
                    <a:pt x="2620" y="238"/>
                  </a:lnTo>
                  <a:lnTo>
                    <a:pt x="2545" y="213"/>
                  </a:lnTo>
                  <a:lnTo>
                    <a:pt x="2470" y="193"/>
                  </a:lnTo>
                  <a:lnTo>
                    <a:pt x="2392" y="179"/>
                  </a:lnTo>
                  <a:lnTo>
                    <a:pt x="2314" y="171"/>
                  </a:lnTo>
                  <a:lnTo>
                    <a:pt x="2235" y="168"/>
                  </a:lnTo>
                  <a:close/>
                  <a:moveTo>
                    <a:pt x="2235" y="0"/>
                  </a:moveTo>
                  <a:lnTo>
                    <a:pt x="2319" y="4"/>
                  </a:lnTo>
                  <a:lnTo>
                    <a:pt x="2402" y="12"/>
                  </a:lnTo>
                  <a:lnTo>
                    <a:pt x="2484" y="25"/>
                  </a:lnTo>
                  <a:lnTo>
                    <a:pt x="2564" y="44"/>
                  </a:lnTo>
                  <a:lnTo>
                    <a:pt x="2643" y="67"/>
                  </a:lnTo>
                  <a:lnTo>
                    <a:pt x="2720" y="97"/>
                  </a:lnTo>
                  <a:lnTo>
                    <a:pt x="2795" y="131"/>
                  </a:lnTo>
                  <a:lnTo>
                    <a:pt x="2868" y="170"/>
                  </a:lnTo>
                  <a:lnTo>
                    <a:pt x="2938" y="213"/>
                  </a:lnTo>
                  <a:lnTo>
                    <a:pt x="3006" y="262"/>
                  </a:lnTo>
                  <a:lnTo>
                    <a:pt x="3070" y="315"/>
                  </a:lnTo>
                  <a:lnTo>
                    <a:pt x="3131" y="373"/>
                  </a:lnTo>
                  <a:lnTo>
                    <a:pt x="3189" y="434"/>
                  </a:lnTo>
                  <a:lnTo>
                    <a:pt x="3242" y="498"/>
                  </a:lnTo>
                  <a:lnTo>
                    <a:pt x="3291" y="566"/>
                  </a:lnTo>
                  <a:lnTo>
                    <a:pt x="3335" y="636"/>
                  </a:lnTo>
                  <a:lnTo>
                    <a:pt x="3373" y="709"/>
                  </a:lnTo>
                  <a:lnTo>
                    <a:pt x="3407" y="784"/>
                  </a:lnTo>
                  <a:lnTo>
                    <a:pt x="3437" y="861"/>
                  </a:lnTo>
                  <a:lnTo>
                    <a:pt x="3460" y="940"/>
                  </a:lnTo>
                  <a:lnTo>
                    <a:pt x="3479" y="1020"/>
                  </a:lnTo>
                  <a:lnTo>
                    <a:pt x="3492" y="1102"/>
                  </a:lnTo>
                  <a:lnTo>
                    <a:pt x="3500" y="1185"/>
                  </a:lnTo>
                  <a:lnTo>
                    <a:pt x="3504" y="1269"/>
                  </a:lnTo>
                  <a:lnTo>
                    <a:pt x="3500" y="1354"/>
                  </a:lnTo>
                  <a:lnTo>
                    <a:pt x="3492" y="1437"/>
                  </a:lnTo>
                  <a:lnTo>
                    <a:pt x="3479" y="1519"/>
                  </a:lnTo>
                  <a:lnTo>
                    <a:pt x="3460" y="1600"/>
                  </a:lnTo>
                  <a:lnTo>
                    <a:pt x="3437" y="1679"/>
                  </a:lnTo>
                  <a:lnTo>
                    <a:pt x="3407" y="1755"/>
                  </a:lnTo>
                  <a:lnTo>
                    <a:pt x="3373" y="1831"/>
                  </a:lnTo>
                  <a:lnTo>
                    <a:pt x="3335" y="1903"/>
                  </a:lnTo>
                  <a:lnTo>
                    <a:pt x="3291" y="1973"/>
                  </a:lnTo>
                  <a:lnTo>
                    <a:pt x="3242" y="2040"/>
                  </a:lnTo>
                  <a:lnTo>
                    <a:pt x="3189" y="2105"/>
                  </a:lnTo>
                  <a:lnTo>
                    <a:pt x="3131" y="2167"/>
                  </a:lnTo>
                  <a:lnTo>
                    <a:pt x="3070" y="2224"/>
                  </a:lnTo>
                  <a:lnTo>
                    <a:pt x="3006" y="2278"/>
                  </a:lnTo>
                  <a:lnTo>
                    <a:pt x="2938" y="2327"/>
                  </a:lnTo>
                  <a:lnTo>
                    <a:pt x="2868" y="2370"/>
                  </a:lnTo>
                  <a:lnTo>
                    <a:pt x="2795" y="2408"/>
                  </a:lnTo>
                  <a:lnTo>
                    <a:pt x="2720" y="2442"/>
                  </a:lnTo>
                  <a:lnTo>
                    <a:pt x="2643" y="2472"/>
                  </a:lnTo>
                  <a:lnTo>
                    <a:pt x="2564" y="2496"/>
                  </a:lnTo>
                  <a:lnTo>
                    <a:pt x="2484" y="2515"/>
                  </a:lnTo>
                  <a:lnTo>
                    <a:pt x="2402" y="2528"/>
                  </a:lnTo>
                  <a:lnTo>
                    <a:pt x="2319" y="2536"/>
                  </a:lnTo>
                  <a:lnTo>
                    <a:pt x="2235" y="2539"/>
                  </a:lnTo>
                  <a:lnTo>
                    <a:pt x="2150" y="2536"/>
                  </a:lnTo>
                  <a:lnTo>
                    <a:pt x="2067" y="2528"/>
                  </a:lnTo>
                  <a:lnTo>
                    <a:pt x="1985" y="2515"/>
                  </a:lnTo>
                  <a:lnTo>
                    <a:pt x="1904" y="2496"/>
                  </a:lnTo>
                  <a:lnTo>
                    <a:pt x="1825" y="2471"/>
                  </a:lnTo>
                  <a:lnTo>
                    <a:pt x="1748" y="2442"/>
                  </a:lnTo>
                  <a:lnTo>
                    <a:pt x="1673" y="2408"/>
                  </a:lnTo>
                  <a:lnTo>
                    <a:pt x="1601" y="2370"/>
                  </a:lnTo>
                  <a:lnTo>
                    <a:pt x="1531" y="2325"/>
                  </a:lnTo>
                  <a:lnTo>
                    <a:pt x="1463" y="2278"/>
                  </a:lnTo>
                  <a:lnTo>
                    <a:pt x="1398" y="2224"/>
                  </a:lnTo>
                  <a:lnTo>
                    <a:pt x="1237" y="2386"/>
                  </a:lnTo>
                  <a:lnTo>
                    <a:pt x="1397" y="2546"/>
                  </a:lnTo>
                  <a:lnTo>
                    <a:pt x="1408" y="2561"/>
                  </a:lnTo>
                  <a:lnTo>
                    <a:pt x="1417" y="2578"/>
                  </a:lnTo>
                  <a:lnTo>
                    <a:pt x="1420" y="2596"/>
                  </a:lnTo>
                  <a:lnTo>
                    <a:pt x="1420" y="2614"/>
                  </a:lnTo>
                  <a:lnTo>
                    <a:pt x="1417" y="2632"/>
                  </a:lnTo>
                  <a:lnTo>
                    <a:pt x="1408" y="2649"/>
                  </a:lnTo>
                  <a:lnTo>
                    <a:pt x="1397" y="2664"/>
                  </a:lnTo>
                  <a:lnTo>
                    <a:pt x="671" y="3389"/>
                  </a:lnTo>
                  <a:lnTo>
                    <a:pt x="637" y="3420"/>
                  </a:lnTo>
                  <a:lnTo>
                    <a:pt x="600" y="3446"/>
                  </a:lnTo>
                  <a:lnTo>
                    <a:pt x="561" y="3467"/>
                  </a:lnTo>
                  <a:lnTo>
                    <a:pt x="520" y="3483"/>
                  </a:lnTo>
                  <a:lnTo>
                    <a:pt x="479" y="3494"/>
                  </a:lnTo>
                  <a:lnTo>
                    <a:pt x="436" y="3502"/>
                  </a:lnTo>
                  <a:lnTo>
                    <a:pt x="392" y="3504"/>
                  </a:lnTo>
                  <a:lnTo>
                    <a:pt x="350" y="3502"/>
                  </a:lnTo>
                  <a:lnTo>
                    <a:pt x="307" y="3494"/>
                  </a:lnTo>
                  <a:lnTo>
                    <a:pt x="266" y="3483"/>
                  </a:lnTo>
                  <a:lnTo>
                    <a:pt x="224" y="3467"/>
                  </a:lnTo>
                  <a:lnTo>
                    <a:pt x="186" y="3446"/>
                  </a:lnTo>
                  <a:lnTo>
                    <a:pt x="149" y="3420"/>
                  </a:lnTo>
                  <a:lnTo>
                    <a:pt x="115" y="3389"/>
                  </a:lnTo>
                  <a:lnTo>
                    <a:pt x="84" y="3355"/>
                  </a:lnTo>
                  <a:lnTo>
                    <a:pt x="59" y="3318"/>
                  </a:lnTo>
                  <a:lnTo>
                    <a:pt x="37" y="3280"/>
                  </a:lnTo>
                  <a:lnTo>
                    <a:pt x="21" y="3238"/>
                  </a:lnTo>
                  <a:lnTo>
                    <a:pt x="10" y="3197"/>
                  </a:lnTo>
                  <a:lnTo>
                    <a:pt x="2" y="3154"/>
                  </a:lnTo>
                  <a:lnTo>
                    <a:pt x="0" y="3112"/>
                  </a:lnTo>
                  <a:lnTo>
                    <a:pt x="2" y="3068"/>
                  </a:lnTo>
                  <a:lnTo>
                    <a:pt x="10" y="3025"/>
                  </a:lnTo>
                  <a:lnTo>
                    <a:pt x="21" y="2984"/>
                  </a:lnTo>
                  <a:lnTo>
                    <a:pt x="37" y="2943"/>
                  </a:lnTo>
                  <a:lnTo>
                    <a:pt x="59" y="2904"/>
                  </a:lnTo>
                  <a:lnTo>
                    <a:pt x="84" y="2867"/>
                  </a:lnTo>
                  <a:lnTo>
                    <a:pt x="115" y="2833"/>
                  </a:lnTo>
                  <a:lnTo>
                    <a:pt x="840" y="2107"/>
                  </a:lnTo>
                  <a:lnTo>
                    <a:pt x="857" y="2095"/>
                  </a:lnTo>
                  <a:lnTo>
                    <a:pt x="878" y="2086"/>
                  </a:lnTo>
                  <a:lnTo>
                    <a:pt x="900" y="2083"/>
                  </a:lnTo>
                  <a:lnTo>
                    <a:pt x="921" y="2086"/>
                  </a:lnTo>
                  <a:lnTo>
                    <a:pt x="941" y="2095"/>
                  </a:lnTo>
                  <a:lnTo>
                    <a:pt x="958" y="2107"/>
                  </a:lnTo>
                  <a:lnTo>
                    <a:pt x="1118" y="2267"/>
                  </a:lnTo>
                  <a:lnTo>
                    <a:pt x="1280" y="2106"/>
                  </a:lnTo>
                  <a:lnTo>
                    <a:pt x="1226" y="2042"/>
                  </a:lnTo>
                  <a:lnTo>
                    <a:pt x="1179" y="1973"/>
                  </a:lnTo>
                  <a:lnTo>
                    <a:pt x="1134" y="1903"/>
                  </a:lnTo>
                  <a:lnTo>
                    <a:pt x="1096" y="1831"/>
                  </a:lnTo>
                  <a:lnTo>
                    <a:pt x="1062" y="1756"/>
                  </a:lnTo>
                  <a:lnTo>
                    <a:pt x="1033" y="1679"/>
                  </a:lnTo>
                  <a:lnTo>
                    <a:pt x="1008" y="1600"/>
                  </a:lnTo>
                  <a:lnTo>
                    <a:pt x="989" y="1519"/>
                  </a:lnTo>
                  <a:lnTo>
                    <a:pt x="976" y="1437"/>
                  </a:lnTo>
                  <a:lnTo>
                    <a:pt x="968" y="1354"/>
                  </a:lnTo>
                  <a:lnTo>
                    <a:pt x="965" y="1269"/>
                  </a:lnTo>
                  <a:lnTo>
                    <a:pt x="968" y="1185"/>
                  </a:lnTo>
                  <a:lnTo>
                    <a:pt x="976" y="1102"/>
                  </a:lnTo>
                  <a:lnTo>
                    <a:pt x="989" y="1020"/>
                  </a:lnTo>
                  <a:lnTo>
                    <a:pt x="1008" y="940"/>
                  </a:lnTo>
                  <a:lnTo>
                    <a:pt x="1032" y="861"/>
                  </a:lnTo>
                  <a:lnTo>
                    <a:pt x="1062" y="784"/>
                  </a:lnTo>
                  <a:lnTo>
                    <a:pt x="1096" y="709"/>
                  </a:lnTo>
                  <a:lnTo>
                    <a:pt x="1134" y="636"/>
                  </a:lnTo>
                  <a:lnTo>
                    <a:pt x="1177" y="566"/>
                  </a:lnTo>
                  <a:lnTo>
                    <a:pt x="1226" y="498"/>
                  </a:lnTo>
                  <a:lnTo>
                    <a:pt x="1280" y="434"/>
                  </a:lnTo>
                  <a:lnTo>
                    <a:pt x="1337" y="373"/>
                  </a:lnTo>
                  <a:lnTo>
                    <a:pt x="1399" y="315"/>
                  </a:lnTo>
                  <a:lnTo>
                    <a:pt x="1464" y="262"/>
                  </a:lnTo>
                  <a:lnTo>
                    <a:pt x="1531" y="213"/>
                  </a:lnTo>
                  <a:lnTo>
                    <a:pt x="1601" y="170"/>
                  </a:lnTo>
                  <a:lnTo>
                    <a:pt x="1673" y="131"/>
                  </a:lnTo>
                  <a:lnTo>
                    <a:pt x="1749" y="97"/>
                  </a:lnTo>
                  <a:lnTo>
                    <a:pt x="1825" y="67"/>
                  </a:lnTo>
                  <a:lnTo>
                    <a:pt x="1904" y="44"/>
                  </a:lnTo>
                  <a:lnTo>
                    <a:pt x="1985" y="25"/>
                  </a:lnTo>
                  <a:lnTo>
                    <a:pt x="2067" y="12"/>
                  </a:lnTo>
                  <a:lnTo>
                    <a:pt x="2150" y="4"/>
                  </a:lnTo>
                  <a:lnTo>
                    <a:pt x="2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 name="Freeform 82">
              <a:extLst>
                <a:ext uri="{FF2B5EF4-FFF2-40B4-BE49-F238E27FC236}">
                  <a16:creationId xmlns:a16="http://schemas.microsoft.com/office/drawing/2014/main" id="{93E73F0E-DD5B-E9AD-6549-1BA756677A1F}"/>
                </a:ext>
              </a:extLst>
            </p:cNvPr>
            <p:cNvSpPr>
              <a:spLocks noEditPoints="1"/>
            </p:cNvSpPr>
            <p:nvPr/>
          </p:nvSpPr>
          <p:spPr bwMode="auto">
            <a:xfrm>
              <a:off x="869950" y="1979613"/>
              <a:ext cx="277813" cy="277812"/>
            </a:xfrm>
            <a:custGeom>
              <a:avLst/>
              <a:gdLst>
                <a:gd name="T0" fmla="*/ 756 w 1754"/>
                <a:gd name="T1" fmla="*/ 177 h 1753"/>
                <a:gd name="T2" fmla="*/ 582 w 1754"/>
                <a:gd name="T3" fmla="*/ 232 h 1753"/>
                <a:gd name="T4" fmla="*/ 424 w 1754"/>
                <a:gd name="T5" fmla="*/ 332 h 1753"/>
                <a:gd name="T6" fmla="*/ 295 w 1754"/>
                <a:gd name="T7" fmla="*/ 471 h 1753"/>
                <a:gd name="T8" fmla="*/ 210 w 1754"/>
                <a:gd name="T9" fmla="*/ 634 h 1753"/>
                <a:gd name="T10" fmla="*/ 170 w 1754"/>
                <a:gd name="T11" fmla="*/ 815 h 1753"/>
                <a:gd name="T12" fmla="*/ 179 w 1754"/>
                <a:gd name="T13" fmla="*/ 1001 h 1753"/>
                <a:gd name="T14" fmla="*/ 233 w 1754"/>
                <a:gd name="T15" fmla="*/ 1176 h 1753"/>
                <a:gd name="T16" fmla="*/ 333 w 1754"/>
                <a:gd name="T17" fmla="*/ 1333 h 1753"/>
                <a:gd name="T18" fmla="*/ 474 w 1754"/>
                <a:gd name="T19" fmla="*/ 1460 h 1753"/>
                <a:gd name="T20" fmla="*/ 638 w 1754"/>
                <a:gd name="T21" fmla="*/ 1545 h 1753"/>
                <a:gd name="T22" fmla="*/ 817 w 1754"/>
                <a:gd name="T23" fmla="*/ 1584 h 1753"/>
                <a:gd name="T24" fmla="*/ 998 w 1754"/>
                <a:gd name="T25" fmla="*/ 1576 h 1753"/>
                <a:gd name="T26" fmla="*/ 1172 w 1754"/>
                <a:gd name="T27" fmla="*/ 1522 h 1753"/>
                <a:gd name="T28" fmla="*/ 1331 w 1754"/>
                <a:gd name="T29" fmla="*/ 1422 h 1753"/>
                <a:gd name="T30" fmla="*/ 1460 w 1754"/>
                <a:gd name="T31" fmla="*/ 1283 h 1753"/>
                <a:gd name="T32" fmla="*/ 1545 w 1754"/>
                <a:gd name="T33" fmla="*/ 1120 h 1753"/>
                <a:gd name="T34" fmla="*/ 1584 w 1754"/>
                <a:gd name="T35" fmla="*/ 939 h 1753"/>
                <a:gd name="T36" fmla="*/ 1575 w 1754"/>
                <a:gd name="T37" fmla="*/ 753 h 1753"/>
                <a:gd name="T38" fmla="*/ 1521 w 1754"/>
                <a:gd name="T39" fmla="*/ 577 h 1753"/>
                <a:gd name="T40" fmla="*/ 1421 w 1754"/>
                <a:gd name="T41" fmla="*/ 421 h 1753"/>
                <a:gd name="T42" fmla="*/ 1281 w 1754"/>
                <a:gd name="T43" fmla="*/ 293 h 1753"/>
                <a:gd name="T44" fmla="*/ 1116 w 1754"/>
                <a:gd name="T45" fmla="*/ 208 h 1753"/>
                <a:gd name="T46" fmla="*/ 937 w 1754"/>
                <a:gd name="T47" fmla="*/ 170 h 1753"/>
                <a:gd name="T48" fmla="*/ 945 w 1754"/>
                <a:gd name="T49" fmla="*/ 3 h 1753"/>
                <a:gd name="T50" fmla="*/ 1144 w 1754"/>
                <a:gd name="T51" fmla="*/ 41 h 1753"/>
                <a:gd name="T52" fmla="*/ 1331 w 1754"/>
                <a:gd name="T53" fmla="*/ 126 h 1753"/>
                <a:gd name="T54" fmla="*/ 1497 w 1754"/>
                <a:gd name="T55" fmla="*/ 257 h 1753"/>
                <a:gd name="T56" fmla="*/ 1625 w 1754"/>
                <a:gd name="T57" fmla="*/ 420 h 1753"/>
                <a:gd name="T58" fmla="*/ 1712 w 1754"/>
                <a:gd name="T59" fmla="*/ 605 h 1753"/>
                <a:gd name="T60" fmla="*/ 1751 w 1754"/>
                <a:gd name="T61" fmla="*/ 807 h 1753"/>
                <a:gd name="T62" fmla="*/ 1744 w 1754"/>
                <a:gd name="T63" fmla="*/ 1016 h 1753"/>
                <a:gd name="T64" fmla="*/ 1688 w 1754"/>
                <a:gd name="T65" fmla="*/ 1212 h 1753"/>
                <a:gd name="T66" fmla="*/ 1587 w 1754"/>
                <a:gd name="T67" fmla="*/ 1391 h 1753"/>
                <a:gd name="T68" fmla="*/ 1445 w 1754"/>
                <a:gd name="T69" fmla="*/ 1545 h 1753"/>
                <a:gd name="T70" fmla="*/ 1270 w 1754"/>
                <a:gd name="T71" fmla="*/ 1661 h 1753"/>
                <a:gd name="T72" fmla="*/ 1078 w 1754"/>
                <a:gd name="T73" fmla="*/ 1730 h 1753"/>
                <a:gd name="T74" fmla="*/ 878 w 1754"/>
                <a:gd name="T75" fmla="*/ 1753 h 1753"/>
                <a:gd name="T76" fmla="*/ 677 w 1754"/>
                <a:gd name="T77" fmla="*/ 1730 h 1753"/>
                <a:gd name="T78" fmla="*/ 484 w 1754"/>
                <a:gd name="T79" fmla="*/ 1661 h 1753"/>
                <a:gd name="T80" fmla="*/ 310 w 1754"/>
                <a:gd name="T81" fmla="*/ 1545 h 1753"/>
                <a:gd name="T82" fmla="*/ 167 w 1754"/>
                <a:gd name="T83" fmla="*/ 1391 h 1753"/>
                <a:gd name="T84" fmla="*/ 66 w 1754"/>
                <a:gd name="T85" fmla="*/ 1212 h 1753"/>
                <a:gd name="T86" fmla="*/ 11 w 1754"/>
                <a:gd name="T87" fmla="*/ 1016 h 1753"/>
                <a:gd name="T88" fmla="*/ 3 w 1754"/>
                <a:gd name="T89" fmla="*/ 807 h 1753"/>
                <a:gd name="T90" fmla="*/ 43 w 1754"/>
                <a:gd name="T91" fmla="*/ 605 h 1753"/>
                <a:gd name="T92" fmla="*/ 129 w 1754"/>
                <a:gd name="T93" fmla="*/ 420 h 1753"/>
                <a:gd name="T94" fmla="*/ 258 w 1754"/>
                <a:gd name="T95" fmla="*/ 257 h 1753"/>
                <a:gd name="T96" fmla="*/ 424 w 1754"/>
                <a:gd name="T97" fmla="*/ 126 h 1753"/>
                <a:gd name="T98" fmla="*/ 611 w 1754"/>
                <a:gd name="T99" fmla="*/ 41 h 1753"/>
                <a:gd name="T100" fmla="*/ 810 w 1754"/>
                <a:gd name="T101" fmla="*/ 3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4" h="1753">
                  <a:moveTo>
                    <a:pt x="878" y="168"/>
                  </a:moveTo>
                  <a:lnTo>
                    <a:pt x="817" y="170"/>
                  </a:lnTo>
                  <a:lnTo>
                    <a:pt x="756" y="177"/>
                  </a:lnTo>
                  <a:lnTo>
                    <a:pt x="697" y="190"/>
                  </a:lnTo>
                  <a:lnTo>
                    <a:pt x="638" y="208"/>
                  </a:lnTo>
                  <a:lnTo>
                    <a:pt x="582" y="232"/>
                  </a:lnTo>
                  <a:lnTo>
                    <a:pt x="527" y="259"/>
                  </a:lnTo>
                  <a:lnTo>
                    <a:pt x="474" y="293"/>
                  </a:lnTo>
                  <a:lnTo>
                    <a:pt x="424" y="332"/>
                  </a:lnTo>
                  <a:lnTo>
                    <a:pt x="376" y="375"/>
                  </a:lnTo>
                  <a:lnTo>
                    <a:pt x="333" y="421"/>
                  </a:lnTo>
                  <a:lnTo>
                    <a:pt x="295" y="471"/>
                  </a:lnTo>
                  <a:lnTo>
                    <a:pt x="262" y="522"/>
                  </a:lnTo>
                  <a:lnTo>
                    <a:pt x="233" y="577"/>
                  </a:lnTo>
                  <a:lnTo>
                    <a:pt x="210" y="634"/>
                  </a:lnTo>
                  <a:lnTo>
                    <a:pt x="192" y="692"/>
                  </a:lnTo>
                  <a:lnTo>
                    <a:pt x="179" y="753"/>
                  </a:lnTo>
                  <a:lnTo>
                    <a:pt x="170" y="815"/>
                  </a:lnTo>
                  <a:lnTo>
                    <a:pt x="167" y="876"/>
                  </a:lnTo>
                  <a:lnTo>
                    <a:pt x="170" y="939"/>
                  </a:lnTo>
                  <a:lnTo>
                    <a:pt x="179" y="1001"/>
                  </a:lnTo>
                  <a:lnTo>
                    <a:pt x="192" y="1061"/>
                  </a:lnTo>
                  <a:lnTo>
                    <a:pt x="210" y="1120"/>
                  </a:lnTo>
                  <a:lnTo>
                    <a:pt x="233" y="1176"/>
                  </a:lnTo>
                  <a:lnTo>
                    <a:pt x="262" y="1230"/>
                  </a:lnTo>
                  <a:lnTo>
                    <a:pt x="295" y="1283"/>
                  </a:lnTo>
                  <a:lnTo>
                    <a:pt x="333" y="1333"/>
                  </a:lnTo>
                  <a:lnTo>
                    <a:pt x="376" y="1378"/>
                  </a:lnTo>
                  <a:lnTo>
                    <a:pt x="424" y="1422"/>
                  </a:lnTo>
                  <a:lnTo>
                    <a:pt x="474" y="1460"/>
                  </a:lnTo>
                  <a:lnTo>
                    <a:pt x="527" y="1494"/>
                  </a:lnTo>
                  <a:lnTo>
                    <a:pt x="582" y="1522"/>
                  </a:lnTo>
                  <a:lnTo>
                    <a:pt x="638" y="1545"/>
                  </a:lnTo>
                  <a:lnTo>
                    <a:pt x="697" y="1563"/>
                  </a:lnTo>
                  <a:lnTo>
                    <a:pt x="756" y="1576"/>
                  </a:lnTo>
                  <a:lnTo>
                    <a:pt x="817" y="1584"/>
                  </a:lnTo>
                  <a:lnTo>
                    <a:pt x="878" y="1586"/>
                  </a:lnTo>
                  <a:lnTo>
                    <a:pt x="937" y="1584"/>
                  </a:lnTo>
                  <a:lnTo>
                    <a:pt x="998" y="1576"/>
                  </a:lnTo>
                  <a:lnTo>
                    <a:pt x="1057" y="1563"/>
                  </a:lnTo>
                  <a:lnTo>
                    <a:pt x="1116" y="1545"/>
                  </a:lnTo>
                  <a:lnTo>
                    <a:pt x="1172" y="1522"/>
                  </a:lnTo>
                  <a:lnTo>
                    <a:pt x="1228" y="1494"/>
                  </a:lnTo>
                  <a:lnTo>
                    <a:pt x="1281" y="1460"/>
                  </a:lnTo>
                  <a:lnTo>
                    <a:pt x="1331" y="1422"/>
                  </a:lnTo>
                  <a:lnTo>
                    <a:pt x="1379" y="1378"/>
                  </a:lnTo>
                  <a:lnTo>
                    <a:pt x="1421" y="1333"/>
                  </a:lnTo>
                  <a:lnTo>
                    <a:pt x="1460" y="1283"/>
                  </a:lnTo>
                  <a:lnTo>
                    <a:pt x="1492" y="1230"/>
                  </a:lnTo>
                  <a:lnTo>
                    <a:pt x="1521" y="1176"/>
                  </a:lnTo>
                  <a:lnTo>
                    <a:pt x="1545" y="1120"/>
                  </a:lnTo>
                  <a:lnTo>
                    <a:pt x="1563" y="1061"/>
                  </a:lnTo>
                  <a:lnTo>
                    <a:pt x="1575" y="1001"/>
                  </a:lnTo>
                  <a:lnTo>
                    <a:pt x="1584" y="939"/>
                  </a:lnTo>
                  <a:lnTo>
                    <a:pt x="1587" y="876"/>
                  </a:lnTo>
                  <a:lnTo>
                    <a:pt x="1584" y="815"/>
                  </a:lnTo>
                  <a:lnTo>
                    <a:pt x="1575" y="753"/>
                  </a:lnTo>
                  <a:lnTo>
                    <a:pt x="1563" y="692"/>
                  </a:lnTo>
                  <a:lnTo>
                    <a:pt x="1545" y="634"/>
                  </a:lnTo>
                  <a:lnTo>
                    <a:pt x="1521" y="577"/>
                  </a:lnTo>
                  <a:lnTo>
                    <a:pt x="1492" y="522"/>
                  </a:lnTo>
                  <a:lnTo>
                    <a:pt x="1460" y="471"/>
                  </a:lnTo>
                  <a:lnTo>
                    <a:pt x="1421" y="421"/>
                  </a:lnTo>
                  <a:lnTo>
                    <a:pt x="1379" y="375"/>
                  </a:lnTo>
                  <a:lnTo>
                    <a:pt x="1331" y="332"/>
                  </a:lnTo>
                  <a:lnTo>
                    <a:pt x="1281" y="293"/>
                  </a:lnTo>
                  <a:lnTo>
                    <a:pt x="1228" y="259"/>
                  </a:lnTo>
                  <a:lnTo>
                    <a:pt x="1172" y="232"/>
                  </a:lnTo>
                  <a:lnTo>
                    <a:pt x="1116" y="208"/>
                  </a:lnTo>
                  <a:lnTo>
                    <a:pt x="1057" y="190"/>
                  </a:lnTo>
                  <a:lnTo>
                    <a:pt x="998" y="177"/>
                  </a:lnTo>
                  <a:lnTo>
                    <a:pt x="937" y="170"/>
                  </a:lnTo>
                  <a:lnTo>
                    <a:pt x="878" y="168"/>
                  </a:lnTo>
                  <a:close/>
                  <a:moveTo>
                    <a:pt x="878" y="0"/>
                  </a:moveTo>
                  <a:lnTo>
                    <a:pt x="945" y="3"/>
                  </a:lnTo>
                  <a:lnTo>
                    <a:pt x="1012" y="11"/>
                  </a:lnTo>
                  <a:lnTo>
                    <a:pt x="1078" y="23"/>
                  </a:lnTo>
                  <a:lnTo>
                    <a:pt x="1144" y="41"/>
                  </a:lnTo>
                  <a:lnTo>
                    <a:pt x="1207" y="65"/>
                  </a:lnTo>
                  <a:lnTo>
                    <a:pt x="1270" y="92"/>
                  </a:lnTo>
                  <a:lnTo>
                    <a:pt x="1331" y="126"/>
                  </a:lnTo>
                  <a:lnTo>
                    <a:pt x="1388" y="165"/>
                  </a:lnTo>
                  <a:lnTo>
                    <a:pt x="1445" y="208"/>
                  </a:lnTo>
                  <a:lnTo>
                    <a:pt x="1497" y="257"/>
                  </a:lnTo>
                  <a:lnTo>
                    <a:pt x="1545" y="308"/>
                  </a:lnTo>
                  <a:lnTo>
                    <a:pt x="1587" y="363"/>
                  </a:lnTo>
                  <a:lnTo>
                    <a:pt x="1625" y="420"/>
                  </a:lnTo>
                  <a:lnTo>
                    <a:pt x="1659" y="480"/>
                  </a:lnTo>
                  <a:lnTo>
                    <a:pt x="1688" y="541"/>
                  </a:lnTo>
                  <a:lnTo>
                    <a:pt x="1712" y="605"/>
                  </a:lnTo>
                  <a:lnTo>
                    <a:pt x="1730" y="671"/>
                  </a:lnTo>
                  <a:lnTo>
                    <a:pt x="1744" y="738"/>
                  </a:lnTo>
                  <a:lnTo>
                    <a:pt x="1751" y="807"/>
                  </a:lnTo>
                  <a:lnTo>
                    <a:pt x="1754" y="876"/>
                  </a:lnTo>
                  <a:lnTo>
                    <a:pt x="1751" y="947"/>
                  </a:lnTo>
                  <a:lnTo>
                    <a:pt x="1744" y="1016"/>
                  </a:lnTo>
                  <a:lnTo>
                    <a:pt x="1730" y="1083"/>
                  </a:lnTo>
                  <a:lnTo>
                    <a:pt x="1712" y="1149"/>
                  </a:lnTo>
                  <a:lnTo>
                    <a:pt x="1688" y="1212"/>
                  </a:lnTo>
                  <a:lnTo>
                    <a:pt x="1659" y="1274"/>
                  </a:lnTo>
                  <a:lnTo>
                    <a:pt x="1625" y="1334"/>
                  </a:lnTo>
                  <a:lnTo>
                    <a:pt x="1587" y="1391"/>
                  </a:lnTo>
                  <a:lnTo>
                    <a:pt x="1545" y="1445"/>
                  </a:lnTo>
                  <a:lnTo>
                    <a:pt x="1497" y="1496"/>
                  </a:lnTo>
                  <a:lnTo>
                    <a:pt x="1445" y="1545"/>
                  </a:lnTo>
                  <a:lnTo>
                    <a:pt x="1388" y="1589"/>
                  </a:lnTo>
                  <a:lnTo>
                    <a:pt x="1331" y="1627"/>
                  </a:lnTo>
                  <a:lnTo>
                    <a:pt x="1270" y="1661"/>
                  </a:lnTo>
                  <a:lnTo>
                    <a:pt x="1207" y="1689"/>
                  </a:lnTo>
                  <a:lnTo>
                    <a:pt x="1144" y="1712"/>
                  </a:lnTo>
                  <a:lnTo>
                    <a:pt x="1078" y="1730"/>
                  </a:lnTo>
                  <a:lnTo>
                    <a:pt x="1012" y="1743"/>
                  </a:lnTo>
                  <a:lnTo>
                    <a:pt x="945" y="1751"/>
                  </a:lnTo>
                  <a:lnTo>
                    <a:pt x="878" y="1753"/>
                  </a:lnTo>
                  <a:lnTo>
                    <a:pt x="810" y="1751"/>
                  </a:lnTo>
                  <a:lnTo>
                    <a:pt x="743" y="1743"/>
                  </a:lnTo>
                  <a:lnTo>
                    <a:pt x="677" y="1730"/>
                  </a:lnTo>
                  <a:lnTo>
                    <a:pt x="611" y="1712"/>
                  </a:lnTo>
                  <a:lnTo>
                    <a:pt x="547" y="1689"/>
                  </a:lnTo>
                  <a:lnTo>
                    <a:pt x="484" y="1661"/>
                  </a:lnTo>
                  <a:lnTo>
                    <a:pt x="424" y="1627"/>
                  </a:lnTo>
                  <a:lnTo>
                    <a:pt x="366" y="1589"/>
                  </a:lnTo>
                  <a:lnTo>
                    <a:pt x="310" y="1545"/>
                  </a:lnTo>
                  <a:lnTo>
                    <a:pt x="258" y="1496"/>
                  </a:lnTo>
                  <a:lnTo>
                    <a:pt x="210" y="1445"/>
                  </a:lnTo>
                  <a:lnTo>
                    <a:pt x="167" y="1391"/>
                  </a:lnTo>
                  <a:lnTo>
                    <a:pt x="129" y="1334"/>
                  </a:lnTo>
                  <a:lnTo>
                    <a:pt x="95" y="1274"/>
                  </a:lnTo>
                  <a:lnTo>
                    <a:pt x="66" y="1212"/>
                  </a:lnTo>
                  <a:lnTo>
                    <a:pt x="43" y="1149"/>
                  </a:lnTo>
                  <a:lnTo>
                    <a:pt x="25" y="1083"/>
                  </a:lnTo>
                  <a:lnTo>
                    <a:pt x="11" y="1016"/>
                  </a:lnTo>
                  <a:lnTo>
                    <a:pt x="3" y="947"/>
                  </a:lnTo>
                  <a:lnTo>
                    <a:pt x="0" y="876"/>
                  </a:lnTo>
                  <a:lnTo>
                    <a:pt x="3" y="807"/>
                  </a:lnTo>
                  <a:lnTo>
                    <a:pt x="11" y="738"/>
                  </a:lnTo>
                  <a:lnTo>
                    <a:pt x="25" y="671"/>
                  </a:lnTo>
                  <a:lnTo>
                    <a:pt x="43" y="605"/>
                  </a:lnTo>
                  <a:lnTo>
                    <a:pt x="66" y="541"/>
                  </a:lnTo>
                  <a:lnTo>
                    <a:pt x="95" y="480"/>
                  </a:lnTo>
                  <a:lnTo>
                    <a:pt x="129" y="420"/>
                  </a:lnTo>
                  <a:lnTo>
                    <a:pt x="167" y="363"/>
                  </a:lnTo>
                  <a:lnTo>
                    <a:pt x="210" y="308"/>
                  </a:lnTo>
                  <a:lnTo>
                    <a:pt x="258" y="257"/>
                  </a:lnTo>
                  <a:lnTo>
                    <a:pt x="310" y="208"/>
                  </a:lnTo>
                  <a:lnTo>
                    <a:pt x="366" y="165"/>
                  </a:lnTo>
                  <a:lnTo>
                    <a:pt x="424" y="126"/>
                  </a:lnTo>
                  <a:lnTo>
                    <a:pt x="484" y="92"/>
                  </a:lnTo>
                  <a:lnTo>
                    <a:pt x="547" y="65"/>
                  </a:lnTo>
                  <a:lnTo>
                    <a:pt x="611" y="41"/>
                  </a:lnTo>
                  <a:lnTo>
                    <a:pt x="677" y="23"/>
                  </a:lnTo>
                  <a:lnTo>
                    <a:pt x="743" y="11"/>
                  </a:lnTo>
                  <a:lnTo>
                    <a:pt x="810" y="3"/>
                  </a:lnTo>
                  <a:lnTo>
                    <a:pt x="8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8" name="Freeform 83">
              <a:extLst>
                <a:ext uri="{FF2B5EF4-FFF2-40B4-BE49-F238E27FC236}">
                  <a16:creationId xmlns:a16="http://schemas.microsoft.com/office/drawing/2014/main" id="{F8031E64-CF02-B293-F449-8C4DA1D0A331}"/>
                </a:ext>
              </a:extLst>
            </p:cNvPr>
            <p:cNvSpPr>
              <a:spLocks/>
            </p:cNvSpPr>
            <p:nvPr/>
          </p:nvSpPr>
          <p:spPr bwMode="auto">
            <a:xfrm>
              <a:off x="952500" y="2105025"/>
              <a:ext cx="112713" cy="26987"/>
            </a:xfrm>
            <a:custGeom>
              <a:avLst/>
              <a:gdLst>
                <a:gd name="T0" fmla="*/ 84 w 714"/>
                <a:gd name="T1" fmla="*/ 0 h 167"/>
                <a:gd name="T2" fmla="*/ 630 w 714"/>
                <a:gd name="T3" fmla="*/ 0 h 167"/>
                <a:gd name="T4" fmla="*/ 652 w 714"/>
                <a:gd name="T5" fmla="*/ 4 h 167"/>
                <a:gd name="T6" fmla="*/ 673 w 714"/>
                <a:gd name="T7" fmla="*/ 12 h 167"/>
                <a:gd name="T8" fmla="*/ 690 w 714"/>
                <a:gd name="T9" fmla="*/ 25 h 167"/>
                <a:gd name="T10" fmla="*/ 702 w 714"/>
                <a:gd name="T11" fmla="*/ 42 h 167"/>
                <a:gd name="T12" fmla="*/ 711 w 714"/>
                <a:gd name="T13" fmla="*/ 62 h 167"/>
                <a:gd name="T14" fmla="*/ 714 w 714"/>
                <a:gd name="T15" fmla="*/ 83 h 167"/>
                <a:gd name="T16" fmla="*/ 711 w 714"/>
                <a:gd name="T17" fmla="*/ 106 h 167"/>
                <a:gd name="T18" fmla="*/ 702 w 714"/>
                <a:gd name="T19" fmla="*/ 126 h 167"/>
                <a:gd name="T20" fmla="*/ 690 w 714"/>
                <a:gd name="T21" fmla="*/ 143 h 167"/>
                <a:gd name="T22" fmla="*/ 673 w 714"/>
                <a:gd name="T23" fmla="*/ 156 h 167"/>
                <a:gd name="T24" fmla="*/ 652 w 714"/>
                <a:gd name="T25" fmla="*/ 164 h 167"/>
                <a:gd name="T26" fmla="*/ 630 w 714"/>
                <a:gd name="T27" fmla="*/ 167 h 167"/>
                <a:gd name="T28" fmla="*/ 84 w 714"/>
                <a:gd name="T29" fmla="*/ 167 h 167"/>
                <a:gd name="T30" fmla="*/ 62 w 714"/>
                <a:gd name="T31" fmla="*/ 164 h 167"/>
                <a:gd name="T32" fmla="*/ 42 w 714"/>
                <a:gd name="T33" fmla="*/ 156 h 167"/>
                <a:gd name="T34" fmla="*/ 25 w 714"/>
                <a:gd name="T35" fmla="*/ 143 h 167"/>
                <a:gd name="T36" fmla="*/ 12 w 714"/>
                <a:gd name="T37" fmla="*/ 126 h 167"/>
                <a:gd name="T38" fmla="*/ 4 w 714"/>
                <a:gd name="T39" fmla="*/ 106 h 167"/>
                <a:gd name="T40" fmla="*/ 0 w 714"/>
                <a:gd name="T41" fmla="*/ 83 h 167"/>
                <a:gd name="T42" fmla="*/ 4 w 714"/>
                <a:gd name="T43" fmla="*/ 62 h 167"/>
                <a:gd name="T44" fmla="*/ 12 w 714"/>
                <a:gd name="T45" fmla="*/ 42 h 167"/>
                <a:gd name="T46" fmla="*/ 25 w 714"/>
                <a:gd name="T47" fmla="*/ 25 h 167"/>
                <a:gd name="T48" fmla="*/ 42 w 714"/>
                <a:gd name="T49" fmla="*/ 12 h 167"/>
                <a:gd name="T50" fmla="*/ 62 w 714"/>
                <a:gd name="T51" fmla="*/ 4 h 167"/>
                <a:gd name="T52" fmla="*/ 84 w 714"/>
                <a:gd name="T5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4" h="167">
                  <a:moveTo>
                    <a:pt x="84" y="0"/>
                  </a:moveTo>
                  <a:lnTo>
                    <a:pt x="630" y="0"/>
                  </a:lnTo>
                  <a:lnTo>
                    <a:pt x="652" y="4"/>
                  </a:lnTo>
                  <a:lnTo>
                    <a:pt x="673" y="12"/>
                  </a:lnTo>
                  <a:lnTo>
                    <a:pt x="690" y="25"/>
                  </a:lnTo>
                  <a:lnTo>
                    <a:pt x="702" y="42"/>
                  </a:lnTo>
                  <a:lnTo>
                    <a:pt x="711" y="62"/>
                  </a:lnTo>
                  <a:lnTo>
                    <a:pt x="714" y="83"/>
                  </a:lnTo>
                  <a:lnTo>
                    <a:pt x="711" y="106"/>
                  </a:lnTo>
                  <a:lnTo>
                    <a:pt x="702" y="126"/>
                  </a:lnTo>
                  <a:lnTo>
                    <a:pt x="690" y="143"/>
                  </a:lnTo>
                  <a:lnTo>
                    <a:pt x="673" y="156"/>
                  </a:lnTo>
                  <a:lnTo>
                    <a:pt x="652" y="164"/>
                  </a:lnTo>
                  <a:lnTo>
                    <a:pt x="630" y="167"/>
                  </a:lnTo>
                  <a:lnTo>
                    <a:pt x="84" y="167"/>
                  </a:lnTo>
                  <a:lnTo>
                    <a:pt x="62" y="164"/>
                  </a:lnTo>
                  <a:lnTo>
                    <a:pt x="42" y="156"/>
                  </a:lnTo>
                  <a:lnTo>
                    <a:pt x="25" y="143"/>
                  </a:lnTo>
                  <a:lnTo>
                    <a:pt x="12" y="126"/>
                  </a:lnTo>
                  <a:lnTo>
                    <a:pt x="4" y="106"/>
                  </a:lnTo>
                  <a:lnTo>
                    <a:pt x="0" y="83"/>
                  </a:lnTo>
                  <a:lnTo>
                    <a:pt x="4" y="62"/>
                  </a:lnTo>
                  <a:lnTo>
                    <a:pt x="12" y="42"/>
                  </a:lnTo>
                  <a:lnTo>
                    <a:pt x="25" y="25"/>
                  </a:lnTo>
                  <a:lnTo>
                    <a:pt x="42" y="12"/>
                  </a:lnTo>
                  <a:lnTo>
                    <a:pt x="62" y="4"/>
                  </a:lnTo>
                  <a:lnTo>
                    <a:pt x="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oup 96">
            <a:extLst>
              <a:ext uri="{FF2B5EF4-FFF2-40B4-BE49-F238E27FC236}">
                <a16:creationId xmlns:a16="http://schemas.microsoft.com/office/drawing/2014/main" id="{8F9D2EBE-6B68-690B-2DF7-3CA8991703DC}"/>
              </a:ext>
            </a:extLst>
          </p:cNvPr>
          <p:cNvGrpSpPr/>
          <p:nvPr userDrawn="1"/>
        </p:nvGrpSpPr>
        <p:grpSpPr>
          <a:xfrm>
            <a:off x="2786996" y="3943268"/>
            <a:ext cx="370403" cy="835872"/>
            <a:chOff x="6296025" y="4225925"/>
            <a:chExt cx="581025" cy="569913"/>
          </a:xfrm>
          <a:solidFill>
            <a:schemeClr val="tx1"/>
          </a:solidFill>
        </p:grpSpPr>
        <p:sp>
          <p:nvSpPr>
            <p:cNvPr id="98" name="Freeform 294">
              <a:extLst>
                <a:ext uri="{FF2B5EF4-FFF2-40B4-BE49-F238E27FC236}">
                  <a16:creationId xmlns:a16="http://schemas.microsoft.com/office/drawing/2014/main" id="{508D53ED-48A5-2A38-6AF4-C9A345EC2369}"/>
                </a:ext>
              </a:extLst>
            </p:cNvPr>
            <p:cNvSpPr>
              <a:spLocks noEditPoints="1"/>
            </p:cNvSpPr>
            <p:nvPr/>
          </p:nvSpPr>
          <p:spPr bwMode="auto">
            <a:xfrm>
              <a:off x="6329363" y="4225925"/>
              <a:ext cx="514350" cy="490538"/>
            </a:xfrm>
            <a:custGeom>
              <a:avLst/>
              <a:gdLst>
                <a:gd name="T0" fmla="*/ 1592 w 3236"/>
                <a:gd name="T1" fmla="*/ 199 h 3086"/>
                <a:gd name="T2" fmla="*/ 1200 w 3236"/>
                <a:gd name="T3" fmla="*/ 969 h 3086"/>
                <a:gd name="T4" fmla="*/ 1099 w 3236"/>
                <a:gd name="T5" fmla="*/ 1053 h 3086"/>
                <a:gd name="T6" fmla="*/ 219 w 3236"/>
                <a:gd name="T7" fmla="*/ 1192 h 3086"/>
                <a:gd name="T8" fmla="*/ 195 w 3236"/>
                <a:gd name="T9" fmla="*/ 1221 h 3086"/>
                <a:gd name="T10" fmla="*/ 198 w 3236"/>
                <a:gd name="T11" fmla="*/ 1258 h 3086"/>
                <a:gd name="T12" fmla="*/ 827 w 3236"/>
                <a:gd name="T13" fmla="*/ 1884 h 3086"/>
                <a:gd name="T14" fmla="*/ 859 w 3236"/>
                <a:gd name="T15" fmla="*/ 2011 h 3086"/>
                <a:gd name="T16" fmla="*/ 722 w 3236"/>
                <a:gd name="T17" fmla="*/ 2864 h 3086"/>
                <a:gd name="T18" fmla="*/ 744 w 3236"/>
                <a:gd name="T19" fmla="*/ 2888 h 3086"/>
                <a:gd name="T20" fmla="*/ 790 w 3236"/>
                <a:gd name="T21" fmla="*/ 2888 h 3086"/>
                <a:gd name="T22" fmla="*/ 1618 w 3236"/>
                <a:gd name="T23" fmla="*/ 2486 h 3086"/>
                <a:gd name="T24" fmla="*/ 2446 w 3236"/>
                <a:gd name="T25" fmla="*/ 2888 h 3086"/>
                <a:gd name="T26" fmla="*/ 2492 w 3236"/>
                <a:gd name="T27" fmla="*/ 2888 h 3086"/>
                <a:gd name="T28" fmla="*/ 2514 w 3236"/>
                <a:gd name="T29" fmla="*/ 2864 h 3086"/>
                <a:gd name="T30" fmla="*/ 2377 w 3236"/>
                <a:gd name="T31" fmla="*/ 2011 h 3086"/>
                <a:gd name="T32" fmla="*/ 2409 w 3236"/>
                <a:gd name="T33" fmla="*/ 1884 h 3086"/>
                <a:gd name="T34" fmla="*/ 3038 w 3236"/>
                <a:gd name="T35" fmla="*/ 1258 h 3086"/>
                <a:gd name="T36" fmla="*/ 3041 w 3236"/>
                <a:gd name="T37" fmla="*/ 1221 h 3086"/>
                <a:gd name="T38" fmla="*/ 3017 w 3236"/>
                <a:gd name="T39" fmla="*/ 1192 h 3086"/>
                <a:gd name="T40" fmla="*/ 2137 w 3236"/>
                <a:gd name="T41" fmla="*/ 1053 h 3086"/>
                <a:gd name="T42" fmla="*/ 2036 w 3236"/>
                <a:gd name="T43" fmla="*/ 970 h 3086"/>
                <a:gd name="T44" fmla="*/ 1653 w 3236"/>
                <a:gd name="T45" fmla="*/ 207 h 3086"/>
                <a:gd name="T46" fmla="*/ 1618 w 3236"/>
                <a:gd name="T47" fmla="*/ 192 h 3086"/>
                <a:gd name="T48" fmla="*/ 1717 w 3236"/>
                <a:gd name="T49" fmla="*/ 20 h 3086"/>
                <a:gd name="T50" fmla="*/ 1818 w 3236"/>
                <a:gd name="T51" fmla="*/ 104 h 3086"/>
                <a:gd name="T52" fmla="*/ 2214 w 3236"/>
                <a:gd name="T53" fmla="*/ 878 h 3086"/>
                <a:gd name="T54" fmla="*/ 3103 w 3236"/>
                <a:gd name="T55" fmla="*/ 1021 h 3086"/>
                <a:gd name="T56" fmla="*/ 3210 w 3236"/>
                <a:gd name="T57" fmla="*/ 1125 h 3086"/>
                <a:gd name="T58" fmla="*/ 3235 w 3236"/>
                <a:gd name="T59" fmla="*/ 1260 h 3086"/>
                <a:gd name="T60" fmla="*/ 3186 w 3236"/>
                <a:gd name="T61" fmla="*/ 1382 h 3086"/>
                <a:gd name="T62" fmla="*/ 2570 w 3236"/>
                <a:gd name="T63" fmla="*/ 1996 h 3086"/>
                <a:gd name="T64" fmla="*/ 2709 w 3236"/>
                <a:gd name="T65" fmla="*/ 2872 h 3086"/>
                <a:gd name="T66" fmla="*/ 2659 w 3236"/>
                <a:gd name="T67" fmla="*/ 2994 h 3086"/>
                <a:gd name="T68" fmla="*/ 2543 w 3236"/>
                <a:gd name="T69" fmla="*/ 3074 h 3086"/>
                <a:gd name="T70" fmla="*/ 2393 w 3236"/>
                <a:gd name="T71" fmla="*/ 3074 h 3086"/>
                <a:gd name="T72" fmla="*/ 1610 w 3236"/>
                <a:gd name="T73" fmla="*/ 2679 h 3086"/>
                <a:gd name="T74" fmla="*/ 806 w 3236"/>
                <a:gd name="T75" fmla="*/ 3083 h 3086"/>
                <a:gd name="T76" fmla="*/ 659 w 3236"/>
                <a:gd name="T77" fmla="*/ 3060 h 3086"/>
                <a:gd name="T78" fmla="*/ 558 w 3236"/>
                <a:gd name="T79" fmla="*/ 2966 h 3086"/>
                <a:gd name="T80" fmla="*/ 526 w 3236"/>
                <a:gd name="T81" fmla="*/ 2839 h 3086"/>
                <a:gd name="T82" fmla="*/ 661 w 3236"/>
                <a:gd name="T83" fmla="*/ 1982 h 3086"/>
                <a:gd name="T84" fmla="*/ 31 w 3236"/>
                <a:gd name="T85" fmla="*/ 1354 h 3086"/>
                <a:gd name="T86" fmla="*/ 0 w 3236"/>
                <a:gd name="T87" fmla="*/ 1227 h 3086"/>
                <a:gd name="T88" fmla="*/ 46 w 3236"/>
                <a:gd name="T89" fmla="*/ 1093 h 3086"/>
                <a:gd name="T90" fmla="*/ 168 w 3236"/>
                <a:gd name="T91" fmla="*/ 1007 h 3086"/>
                <a:gd name="T92" fmla="*/ 1035 w 3236"/>
                <a:gd name="T93" fmla="*/ 869 h 3086"/>
                <a:gd name="T94" fmla="*/ 1439 w 3236"/>
                <a:gd name="T95" fmla="*/ 78 h 3086"/>
                <a:gd name="T96" fmla="*/ 1551 w 3236"/>
                <a:gd name="T97" fmla="*/ 9 h 3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36" h="3086">
                  <a:moveTo>
                    <a:pt x="1618" y="192"/>
                  </a:moveTo>
                  <a:lnTo>
                    <a:pt x="1611" y="192"/>
                  </a:lnTo>
                  <a:lnTo>
                    <a:pt x="1602" y="195"/>
                  </a:lnTo>
                  <a:lnTo>
                    <a:pt x="1592" y="199"/>
                  </a:lnTo>
                  <a:lnTo>
                    <a:pt x="1583" y="207"/>
                  </a:lnTo>
                  <a:lnTo>
                    <a:pt x="1575" y="219"/>
                  </a:lnTo>
                  <a:lnTo>
                    <a:pt x="1217" y="940"/>
                  </a:lnTo>
                  <a:lnTo>
                    <a:pt x="1200" y="969"/>
                  </a:lnTo>
                  <a:lnTo>
                    <a:pt x="1179" y="996"/>
                  </a:lnTo>
                  <a:lnTo>
                    <a:pt x="1156" y="1019"/>
                  </a:lnTo>
                  <a:lnTo>
                    <a:pt x="1128" y="1037"/>
                  </a:lnTo>
                  <a:lnTo>
                    <a:pt x="1099" y="1053"/>
                  </a:lnTo>
                  <a:lnTo>
                    <a:pt x="1068" y="1065"/>
                  </a:lnTo>
                  <a:lnTo>
                    <a:pt x="1035" y="1072"/>
                  </a:lnTo>
                  <a:lnTo>
                    <a:pt x="234" y="1188"/>
                  </a:lnTo>
                  <a:lnTo>
                    <a:pt x="219" y="1192"/>
                  </a:lnTo>
                  <a:lnTo>
                    <a:pt x="209" y="1199"/>
                  </a:lnTo>
                  <a:lnTo>
                    <a:pt x="203" y="1206"/>
                  </a:lnTo>
                  <a:lnTo>
                    <a:pt x="197" y="1214"/>
                  </a:lnTo>
                  <a:lnTo>
                    <a:pt x="195" y="1221"/>
                  </a:lnTo>
                  <a:lnTo>
                    <a:pt x="194" y="1227"/>
                  </a:lnTo>
                  <a:lnTo>
                    <a:pt x="193" y="1236"/>
                  </a:lnTo>
                  <a:lnTo>
                    <a:pt x="194" y="1247"/>
                  </a:lnTo>
                  <a:lnTo>
                    <a:pt x="198" y="1258"/>
                  </a:lnTo>
                  <a:lnTo>
                    <a:pt x="207" y="1269"/>
                  </a:lnTo>
                  <a:lnTo>
                    <a:pt x="787" y="1832"/>
                  </a:lnTo>
                  <a:lnTo>
                    <a:pt x="809" y="1856"/>
                  </a:lnTo>
                  <a:lnTo>
                    <a:pt x="827" y="1884"/>
                  </a:lnTo>
                  <a:lnTo>
                    <a:pt x="843" y="1913"/>
                  </a:lnTo>
                  <a:lnTo>
                    <a:pt x="853" y="1945"/>
                  </a:lnTo>
                  <a:lnTo>
                    <a:pt x="858" y="1977"/>
                  </a:lnTo>
                  <a:lnTo>
                    <a:pt x="859" y="2011"/>
                  </a:lnTo>
                  <a:lnTo>
                    <a:pt x="856" y="2044"/>
                  </a:lnTo>
                  <a:lnTo>
                    <a:pt x="720" y="2837"/>
                  </a:lnTo>
                  <a:lnTo>
                    <a:pt x="719" y="2852"/>
                  </a:lnTo>
                  <a:lnTo>
                    <a:pt x="722" y="2864"/>
                  </a:lnTo>
                  <a:lnTo>
                    <a:pt x="727" y="2873"/>
                  </a:lnTo>
                  <a:lnTo>
                    <a:pt x="733" y="2880"/>
                  </a:lnTo>
                  <a:lnTo>
                    <a:pt x="738" y="2884"/>
                  </a:lnTo>
                  <a:lnTo>
                    <a:pt x="744" y="2888"/>
                  </a:lnTo>
                  <a:lnTo>
                    <a:pt x="753" y="2892"/>
                  </a:lnTo>
                  <a:lnTo>
                    <a:pt x="763" y="2893"/>
                  </a:lnTo>
                  <a:lnTo>
                    <a:pt x="775" y="2893"/>
                  </a:lnTo>
                  <a:lnTo>
                    <a:pt x="790" y="2888"/>
                  </a:lnTo>
                  <a:lnTo>
                    <a:pt x="1506" y="2514"/>
                  </a:lnTo>
                  <a:lnTo>
                    <a:pt x="1541" y="2498"/>
                  </a:lnTo>
                  <a:lnTo>
                    <a:pt x="1579" y="2489"/>
                  </a:lnTo>
                  <a:lnTo>
                    <a:pt x="1618" y="2486"/>
                  </a:lnTo>
                  <a:lnTo>
                    <a:pt x="1657" y="2489"/>
                  </a:lnTo>
                  <a:lnTo>
                    <a:pt x="1695" y="2498"/>
                  </a:lnTo>
                  <a:lnTo>
                    <a:pt x="1730" y="2514"/>
                  </a:lnTo>
                  <a:lnTo>
                    <a:pt x="2446" y="2888"/>
                  </a:lnTo>
                  <a:lnTo>
                    <a:pt x="2461" y="2893"/>
                  </a:lnTo>
                  <a:lnTo>
                    <a:pt x="2473" y="2894"/>
                  </a:lnTo>
                  <a:lnTo>
                    <a:pt x="2483" y="2892"/>
                  </a:lnTo>
                  <a:lnTo>
                    <a:pt x="2492" y="2888"/>
                  </a:lnTo>
                  <a:lnTo>
                    <a:pt x="2498" y="2884"/>
                  </a:lnTo>
                  <a:lnTo>
                    <a:pt x="2503" y="2880"/>
                  </a:lnTo>
                  <a:lnTo>
                    <a:pt x="2509" y="2873"/>
                  </a:lnTo>
                  <a:lnTo>
                    <a:pt x="2514" y="2864"/>
                  </a:lnTo>
                  <a:lnTo>
                    <a:pt x="2517" y="2852"/>
                  </a:lnTo>
                  <a:lnTo>
                    <a:pt x="2516" y="2838"/>
                  </a:lnTo>
                  <a:lnTo>
                    <a:pt x="2380" y="2044"/>
                  </a:lnTo>
                  <a:lnTo>
                    <a:pt x="2377" y="2011"/>
                  </a:lnTo>
                  <a:lnTo>
                    <a:pt x="2378" y="1977"/>
                  </a:lnTo>
                  <a:lnTo>
                    <a:pt x="2383" y="1945"/>
                  </a:lnTo>
                  <a:lnTo>
                    <a:pt x="2394" y="1913"/>
                  </a:lnTo>
                  <a:lnTo>
                    <a:pt x="2409" y="1884"/>
                  </a:lnTo>
                  <a:lnTo>
                    <a:pt x="2427" y="1856"/>
                  </a:lnTo>
                  <a:lnTo>
                    <a:pt x="2450" y="1832"/>
                  </a:lnTo>
                  <a:lnTo>
                    <a:pt x="3029" y="1269"/>
                  </a:lnTo>
                  <a:lnTo>
                    <a:pt x="3038" y="1258"/>
                  </a:lnTo>
                  <a:lnTo>
                    <a:pt x="3042" y="1247"/>
                  </a:lnTo>
                  <a:lnTo>
                    <a:pt x="3043" y="1236"/>
                  </a:lnTo>
                  <a:lnTo>
                    <a:pt x="3043" y="1227"/>
                  </a:lnTo>
                  <a:lnTo>
                    <a:pt x="3041" y="1221"/>
                  </a:lnTo>
                  <a:lnTo>
                    <a:pt x="3039" y="1214"/>
                  </a:lnTo>
                  <a:lnTo>
                    <a:pt x="3034" y="1206"/>
                  </a:lnTo>
                  <a:lnTo>
                    <a:pt x="3027" y="1199"/>
                  </a:lnTo>
                  <a:lnTo>
                    <a:pt x="3017" y="1192"/>
                  </a:lnTo>
                  <a:lnTo>
                    <a:pt x="3002" y="1188"/>
                  </a:lnTo>
                  <a:lnTo>
                    <a:pt x="2201" y="1072"/>
                  </a:lnTo>
                  <a:lnTo>
                    <a:pt x="2168" y="1065"/>
                  </a:lnTo>
                  <a:lnTo>
                    <a:pt x="2137" y="1053"/>
                  </a:lnTo>
                  <a:lnTo>
                    <a:pt x="2108" y="1037"/>
                  </a:lnTo>
                  <a:lnTo>
                    <a:pt x="2080" y="1019"/>
                  </a:lnTo>
                  <a:lnTo>
                    <a:pt x="2057" y="996"/>
                  </a:lnTo>
                  <a:lnTo>
                    <a:pt x="2036" y="970"/>
                  </a:lnTo>
                  <a:lnTo>
                    <a:pt x="2019" y="940"/>
                  </a:lnTo>
                  <a:lnTo>
                    <a:pt x="1661" y="219"/>
                  </a:lnTo>
                  <a:lnTo>
                    <a:pt x="1661" y="219"/>
                  </a:lnTo>
                  <a:lnTo>
                    <a:pt x="1653" y="207"/>
                  </a:lnTo>
                  <a:lnTo>
                    <a:pt x="1644" y="199"/>
                  </a:lnTo>
                  <a:lnTo>
                    <a:pt x="1634" y="195"/>
                  </a:lnTo>
                  <a:lnTo>
                    <a:pt x="1625" y="192"/>
                  </a:lnTo>
                  <a:lnTo>
                    <a:pt x="1618" y="192"/>
                  </a:lnTo>
                  <a:close/>
                  <a:moveTo>
                    <a:pt x="1618" y="0"/>
                  </a:moveTo>
                  <a:lnTo>
                    <a:pt x="1652" y="3"/>
                  </a:lnTo>
                  <a:lnTo>
                    <a:pt x="1686" y="9"/>
                  </a:lnTo>
                  <a:lnTo>
                    <a:pt x="1717" y="20"/>
                  </a:lnTo>
                  <a:lnTo>
                    <a:pt x="1746" y="36"/>
                  </a:lnTo>
                  <a:lnTo>
                    <a:pt x="1772" y="56"/>
                  </a:lnTo>
                  <a:lnTo>
                    <a:pt x="1797" y="78"/>
                  </a:lnTo>
                  <a:lnTo>
                    <a:pt x="1818" y="104"/>
                  </a:lnTo>
                  <a:lnTo>
                    <a:pt x="1834" y="134"/>
                  </a:lnTo>
                  <a:lnTo>
                    <a:pt x="2193" y="855"/>
                  </a:lnTo>
                  <a:lnTo>
                    <a:pt x="2201" y="869"/>
                  </a:lnTo>
                  <a:lnTo>
                    <a:pt x="2214" y="878"/>
                  </a:lnTo>
                  <a:lnTo>
                    <a:pt x="2229" y="882"/>
                  </a:lnTo>
                  <a:lnTo>
                    <a:pt x="3030" y="998"/>
                  </a:lnTo>
                  <a:lnTo>
                    <a:pt x="3068" y="1007"/>
                  </a:lnTo>
                  <a:lnTo>
                    <a:pt x="3103" y="1021"/>
                  </a:lnTo>
                  <a:lnTo>
                    <a:pt x="3136" y="1040"/>
                  </a:lnTo>
                  <a:lnTo>
                    <a:pt x="3165" y="1064"/>
                  </a:lnTo>
                  <a:lnTo>
                    <a:pt x="3190" y="1093"/>
                  </a:lnTo>
                  <a:lnTo>
                    <a:pt x="3210" y="1125"/>
                  </a:lnTo>
                  <a:lnTo>
                    <a:pt x="3225" y="1161"/>
                  </a:lnTo>
                  <a:lnTo>
                    <a:pt x="3233" y="1194"/>
                  </a:lnTo>
                  <a:lnTo>
                    <a:pt x="3236" y="1227"/>
                  </a:lnTo>
                  <a:lnTo>
                    <a:pt x="3235" y="1260"/>
                  </a:lnTo>
                  <a:lnTo>
                    <a:pt x="3230" y="1292"/>
                  </a:lnTo>
                  <a:lnTo>
                    <a:pt x="3220" y="1324"/>
                  </a:lnTo>
                  <a:lnTo>
                    <a:pt x="3205" y="1354"/>
                  </a:lnTo>
                  <a:lnTo>
                    <a:pt x="3186" y="1382"/>
                  </a:lnTo>
                  <a:lnTo>
                    <a:pt x="3164" y="1407"/>
                  </a:lnTo>
                  <a:lnTo>
                    <a:pt x="2584" y="1969"/>
                  </a:lnTo>
                  <a:lnTo>
                    <a:pt x="2575" y="1982"/>
                  </a:lnTo>
                  <a:lnTo>
                    <a:pt x="2570" y="1996"/>
                  </a:lnTo>
                  <a:lnTo>
                    <a:pt x="2571" y="2012"/>
                  </a:lnTo>
                  <a:lnTo>
                    <a:pt x="2707" y="2805"/>
                  </a:lnTo>
                  <a:lnTo>
                    <a:pt x="2710" y="2839"/>
                  </a:lnTo>
                  <a:lnTo>
                    <a:pt x="2709" y="2872"/>
                  </a:lnTo>
                  <a:lnTo>
                    <a:pt x="2703" y="2905"/>
                  </a:lnTo>
                  <a:lnTo>
                    <a:pt x="2693" y="2936"/>
                  </a:lnTo>
                  <a:lnTo>
                    <a:pt x="2678" y="2966"/>
                  </a:lnTo>
                  <a:lnTo>
                    <a:pt x="2659" y="2994"/>
                  </a:lnTo>
                  <a:lnTo>
                    <a:pt x="2637" y="3018"/>
                  </a:lnTo>
                  <a:lnTo>
                    <a:pt x="2611" y="3040"/>
                  </a:lnTo>
                  <a:lnTo>
                    <a:pt x="2578" y="3060"/>
                  </a:lnTo>
                  <a:lnTo>
                    <a:pt x="2543" y="3074"/>
                  </a:lnTo>
                  <a:lnTo>
                    <a:pt x="2506" y="3083"/>
                  </a:lnTo>
                  <a:lnTo>
                    <a:pt x="2470" y="3086"/>
                  </a:lnTo>
                  <a:lnTo>
                    <a:pt x="2431" y="3083"/>
                  </a:lnTo>
                  <a:lnTo>
                    <a:pt x="2393" y="3074"/>
                  </a:lnTo>
                  <a:lnTo>
                    <a:pt x="2357" y="3058"/>
                  </a:lnTo>
                  <a:lnTo>
                    <a:pt x="1640" y="2684"/>
                  </a:lnTo>
                  <a:lnTo>
                    <a:pt x="1626" y="2679"/>
                  </a:lnTo>
                  <a:lnTo>
                    <a:pt x="1610" y="2679"/>
                  </a:lnTo>
                  <a:lnTo>
                    <a:pt x="1596" y="2684"/>
                  </a:lnTo>
                  <a:lnTo>
                    <a:pt x="879" y="3058"/>
                  </a:lnTo>
                  <a:lnTo>
                    <a:pt x="844" y="3073"/>
                  </a:lnTo>
                  <a:lnTo>
                    <a:pt x="806" y="3083"/>
                  </a:lnTo>
                  <a:lnTo>
                    <a:pt x="768" y="3086"/>
                  </a:lnTo>
                  <a:lnTo>
                    <a:pt x="731" y="3083"/>
                  </a:lnTo>
                  <a:lnTo>
                    <a:pt x="694" y="3074"/>
                  </a:lnTo>
                  <a:lnTo>
                    <a:pt x="659" y="3060"/>
                  </a:lnTo>
                  <a:lnTo>
                    <a:pt x="625" y="3040"/>
                  </a:lnTo>
                  <a:lnTo>
                    <a:pt x="599" y="3018"/>
                  </a:lnTo>
                  <a:lnTo>
                    <a:pt x="577" y="2994"/>
                  </a:lnTo>
                  <a:lnTo>
                    <a:pt x="558" y="2966"/>
                  </a:lnTo>
                  <a:lnTo>
                    <a:pt x="543" y="2936"/>
                  </a:lnTo>
                  <a:lnTo>
                    <a:pt x="533" y="2905"/>
                  </a:lnTo>
                  <a:lnTo>
                    <a:pt x="527" y="2872"/>
                  </a:lnTo>
                  <a:lnTo>
                    <a:pt x="526" y="2839"/>
                  </a:lnTo>
                  <a:lnTo>
                    <a:pt x="529" y="2805"/>
                  </a:lnTo>
                  <a:lnTo>
                    <a:pt x="666" y="2012"/>
                  </a:lnTo>
                  <a:lnTo>
                    <a:pt x="666" y="1996"/>
                  </a:lnTo>
                  <a:lnTo>
                    <a:pt x="661" y="1982"/>
                  </a:lnTo>
                  <a:lnTo>
                    <a:pt x="652" y="1969"/>
                  </a:lnTo>
                  <a:lnTo>
                    <a:pt x="73" y="1407"/>
                  </a:lnTo>
                  <a:lnTo>
                    <a:pt x="50" y="1382"/>
                  </a:lnTo>
                  <a:lnTo>
                    <a:pt x="31" y="1354"/>
                  </a:lnTo>
                  <a:lnTo>
                    <a:pt x="16" y="1324"/>
                  </a:lnTo>
                  <a:lnTo>
                    <a:pt x="6" y="1292"/>
                  </a:lnTo>
                  <a:lnTo>
                    <a:pt x="1" y="1260"/>
                  </a:lnTo>
                  <a:lnTo>
                    <a:pt x="0" y="1227"/>
                  </a:lnTo>
                  <a:lnTo>
                    <a:pt x="3" y="1194"/>
                  </a:lnTo>
                  <a:lnTo>
                    <a:pt x="11" y="1161"/>
                  </a:lnTo>
                  <a:lnTo>
                    <a:pt x="26" y="1125"/>
                  </a:lnTo>
                  <a:lnTo>
                    <a:pt x="46" y="1093"/>
                  </a:lnTo>
                  <a:lnTo>
                    <a:pt x="71" y="1064"/>
                  </a:lnTo>
                  <a:lnTo>
                    <a:pt x="100" y="1040"/>
                  </a:lnTo>
                  <a:lnTo>
                    <a:pt x="133" y="1021"/>
                  </a:lnTo>
                  <a:lnTo>
                    <a:pt x="168" y="1007"/>
                  </a:lnTo>
                  <a:lnTo>
                    <a:pt x="206" y="998"/>
                  </a:lnTo>
                  <a:lnTo>
                    <a:pt x="1007" y="882"/>
                  </a:lnTo>
                  <a:lnTo>
                    <a:pt x="1022" y="878"/>
                  </a:lnTo>
                  <a:lnTo>
                    <a:pt x="1035" y="869"/>
                  </a:lnTo>
                  <a:lnTo>
                    <a:pt x="1043" y="855"/>
                  </a:lnTo>
                  <a:lnTo>
                    <a:pt x="1402" y="134"/>
                  </a:lnTo>
                  <a:lnTo>
                    <a:pt x="1418" y="104"/>
                  </a:lnTo>
                  <a:lnTo>
                    <a:pt x="1439" y="78"/>
                  </a:lnTo>
                  <a:lnTo>
                    <a:pt x="1464" y="56"/>
                  </a:lnTo>
                  <a:lnTo>
                    <a:pt x="1490" y="36"/>
                  </a:lnTo>
                  <a:lnTo>
                    <a:pt x="1519" y="20"/>
                  </a:lnTo>
                  <a:lnTo>
                    <a:pt x="1551" y="9"/>
                  </a:lnTo>
                  <a:lnTo>
                    <a:pt x="1584" y="3"/>
                  </a:lnTo>
                  <a:lnTo>
                    <a:pt x="16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295">
              <a:extLst>
                <a:ext uri="{FF2B5EF4-FFF2-40B4-BE49-F238E27FC236}">
                  <a16:creationId xmlns:a16="http://schemas.microsoft.com/office/drawing/2014/main" id="{374E1E6A-FD68-65E0-B86D-2C22EB6EF91A}"/>
                </a:ext>
              </a:extLst>
            </p:cNvPr>
            <p:cNvSpPr>
              <a:spLocks/>
            </p:cNvSpPr>
            <p:nvPr/>
          </p:nvSpPr>
          <p:spPr bwMode="auto">
            <a:xfrm>
              <a:off x="6724650" y="4244975"/>
              <a:ext cx="47625" cy="52388"/>
            </a:xfrm>
            <a:custGeom>
              <a:avLst/>
              <a:gdLst>
                <a:gd name="T0" fmla="*/ 195 w 296"/>
                <a:gd name="T1" fmla="*/ 0 h 332"/>
                <a:gd name="T2" fmla="*/ 216 w 296"/>
                <a:gd name="T3" fmla="*/ 1 h 332"/>
                <a:gd name="T4" fmla="*/ 236 w 296"/>
                <a:gd name="T5" fmla="*/ 8 h 332"/>
                <a:gd name="T6" fmla="*/ 256 w 296"/>
                <a:gd name="T7" fmla="*/ 19 h 332"/>
                <a:gd name="T8" fmla="*/ 273 w 296"/>
                <a:gd name="T9" fmla="*/ 33 h 332"/>
                <a:gd name="T10" fmla="*/ 285 w 296"/>
                <a:gd name="T11" fmla="*/ 51 h 332"/>
                <a:gd name="T12" fmla="*/ 293 w 296"/>
                <a:gd name="T13" fmla="*/ 71 h 332"/>
                <a:gd name="T14" fmla="*/ 296 w 296"/>
                <a:gd name="T15" fmla="*/ 92 h 332"/>
                <a:gd name="T16" fmla="*/ 295 w 296"/>
                <a:gd name="T17" fmla="*/ 113 h 332"/>
                <a:gd name="T18" fmla="*/ 288 w 296"/>
                <a:gd name="T19" fmla="*/ 134 h 332"/>
                <a:gd name="T20" fmla="*/ 277 w 296"/>
                <a:gd name="T21" fmla="*/ 152 h 332"/>
                <a:gd name="T22" fmla="*/ 175 w 296"/>
                <a:gd name="T23" fmla="*/ 294 h 332"/>
                <a:gd name="T24" fmla="*/ 158 w 296"/>
                <a:gd name="T25" fmla="*/ 310 h 332"/>
                <a:gd name="T26" fmla="*/ 139 w 296"/>
                <a:gd name="T27" fmla="*/ 322 h 332"/>
                <a:gd name="T28" fmla="*/ 118 w 296"/>
                <a:gd name="T29" fmla="*/ 330 h 332"/>
                <a:gd name="T30" fmla="*/ 96 w 296"/>
                <a:gd name="T31" fmla="*/ 332 h 332"/>
                <a:gd name="T32" fmla="*/ 77 w 296"/>
                <a:gd name="T33" fmla="*/ 331 h 332"/>
                <a:gd name="T34" fmla="*/ 57 w 296"/>
                <a:gd name="T35" fmla="*/ 325 h 332"/>
                <a:gd name="T36" fmla="*/ 40 w 296"/>
                <a:gd name="T37" fmla="*/ 315 h 332"/>
                <a:gd name="T38" fmla="*/ 23 w 296"/>
                <a:gd name="T39" fmla="*/ 299 h 332"/>
                <a:gd name="T40" fmla="*/ 11 w 296"/>
                <a:gd name="T41" fmla="*/ 281 h 332"/>
                <a:gd name="T42" fmla="*/ 3 w 296"/>
                <a:gd name="T43" fmla="*/ 262 h 332"/>
                <a:gd name="T44" fmla="*/ 0 w 296"/>
                <a:gd name="T45" fmla="*/ 242 h 332"/>
                <a:gd name="T46" fmla="*/ 2 w 296"/>
                <a:gd name="T47" fmla="*/ 220 h 332"/>
                <a:gd name="T48" fmla="*/ 8 w 296"/>
                <a:gd name="T49" fmla="*/ 200 h 332"/>
                <a:gd name="T50" fmla="*/ 19 w 296"/>
                <a:gd name="T51" fmla="*/ 180 h 332"/>
                <a:gd name="T52" fmla="*/ 121 w 296"/>
                <a:gd name="T53" fmla="*/ 40 h 332"/>
                <a:gd name="T54" fmla="*/ 136 w 296"/>
                <a:gd name="T55" fmla="*/ 23 h 332"/>
                <a:gd name="T56" fmla="*/ 154 w 296"/>
                <a:gd name="T57" fmla="*/ 11 h 332"/>
                <a:gd name="T58" fmla="*/ 174 w 296"/>
                <a:gd name="T59" fmla="*/ 3 h 332"/>
                <a:gd name="T60" fmla="*/ 195 w 296"/>
                <a:gd name="T6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332">
                  <a:moveTo>
                    <a:pt x="195" y="0"/>
                  </a:moveTo>
                  <a:lnTo>
                    <a:pt x="216" y="1"/>
                  </a:lnTo>
                  <a:lnTo>
                    <a:pt x="236" y="8"/>
                  </a:lnTo>
                  <a:lnTo>
                    <a:pt x="256" y="19"/>
                  </a:lnTo>
                  <a:lnTo>
                    <a:pt x="273" y="33"/>
                  </a:lnTo>
                  <a:lnTo>
                    <a:pt x="285" y="51"/>
                  </a:lnTo>
                  <a:lnTo>
                    <a:pt x="293" y="71"/>
                  </a:lnTo>
                  <a:lnTo>
                    <a:pt x="296" y="92"/>
                  </a:lnTo>
                  <a:lnTo>
                    <a:pt x="295" y="113"/>
                  </a:lnTo>
                  <a:lnTo>
                    <a:pt x="288" y="134"/>
                  </a:lnTo>
                  <a:lnTo>
                    <a:pt x="277" y="152"/>
                  </a:lnTo>
                  <a:lnTo>
                    <a:pt x="175" y="294"/>
                  </a:lnTo>
                  <a:lnTo>
                    <a:pt x="158" y="310"/>
                  </a:lnTo>
                  <a:lnTo>
                    <a:pt x="139" y="322"/>
                  </a:lnTo>
                  <a:lnTo>
                    <a:pt x="118" y="330"/>
                  </a:lnTo>
                  <a:lnTo>
                    <a:pt x="96" y="332"/>
                  </a:lnTo>
                  <a:lnTo>
                    <a:pt x="77" y="331"/>
                  </a:lnTo>
                  <a:lnTo>
                    <a:pt x="57" y="325"/>
                  </a:lnTo>
                  <a:lnTo>
                    <a:pt x="40" y="315"/>
                  </a:lnTo>
                  <a:lnTo>
                    <a:pt x="23" y="299"/>
                  </a:lnTo>
                  <a:lnTo>
                    <a:pt x="11" y="281"/>
                  </a:lnTo>
                  <a:lnTo>
                    <a:pt x="3" y="262"/>
                  </a:lnTo>
                  <a:lnTo>
                    <a:pt x="0" y="242"/>
                  </a:lnTo>
                  <a:lnTo>
                    <a:pt x="2" y="220"/>
                  </a:lnTo>
                  <a:lnTo>
                    <a:pt x="8" y="200"/>
                  </a:lnTo>
                  <a:lnTo>
                    <a:pt x="19" y="180"/>
                  </a:lnTo>
                  <a:lnTo>
                    <a:pt x="121" y="40"/>
                  </a:lnTo>
                  <a:lnTo>
                    <a:pt x="136" y="23"/>
                  </a:lnTo>
                  <a:lnTo>
                    <a:pt x="154" y="11"/>
                  </a:lnTo>
                  <a:lnTo>
                    <a:pt x="174" y="3"/>
                  </a:lnTo>
                  <a:lnTo>
                    <a:pt x="1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296">
              <a:extLst>
                <a:ext uri="{FF2B5EF4-FFF2-40B4-BE49-F238E27FC236}">
                  <a16:creationId xmlns:a16="http://schemas.microsoft.com/office/drawing/2014/main" id="{554FC333-B378-907D-FDB0-96425032F335}"/>
                </a:ext>
              </a:extLst>
            </p:cNvPr>
            <p:cNvSpPr>
              <a:spLocks/>
            </p:cNvSpPr>
            <p:nvPr/>
          </p:nvSpPr>
          <p:spPr bwMode="auto">
            <a:xfrm>
              <a:off x="6400800" y="4244975"/>
              <a:ext cx="47625" cy="52388"/>
            </a:xfrm>
            <a:custGeom>
              <a:avLst/>
              <a:gdLst>
                <a:gd name="T0" fmla="*/ 101 w 295"/>
                <a:gd name="T1" fmla="*/ 0 h 332"/>
                <a:gd name="T2" fmla="*/ 122 w 295"/>
                <a:gd name="T3" fmla="*/ 3 h 332"/>
                <a:gd name="T4" fmla="*/ 142 w 295"/>
                <a:gd name="T5" fmla="*/ 11 h 332"/>
                <a:gd name="T6" fmla="*/ 160 w 295"/>
                <a:gd name="T7" fmla="*/ 23 h 332"/>
                <a:gd name="T8" fmla="*/ 174 w 295"/>
                <a:gd name="T9" fmla="*/ 40 h 332"/>
                <a:gd name="T10" fmla="*/ 277 w 295"/>
                <a:gd name="T11" fmla="*/ 180 h 332"/>
                <a:gd name="T12" fmla="*/ 288 w 295"/>
                <a:gd name="T13" fmla="*/ 199 h 332"/>
                <a:gd name="T14" fmla="*/ 294 w 295"/>
                <a:gd name="T15" fmla="*/ 220 h 332"/>
                <a:gd name="T16" fmla="*/ 295 w 295"/>
                <a:gd name="T17" fmla="*/ 241 h 332"/>
                <a:gd name="T18" fmla="*/ 292 w 295"/>
                <a:gd name="T19" fmla="*/ 262 h 332"/>
                <a:gd name="T20" fmla="*/ 284 w 295"/>
                <a:gd name="T21" fmla="*/ 281 h 332"/>
                <a:gd name="T22" fmla="*/ 272 w 295"/>
                <a:gd name="T23" fmla="*/ 299 h 332"/>
                <a:gd name="T24" fmla="*/ 255 w 295"/>
                <a:gd name="T25" fmla="*/ 313 h 332"/>
                <a:gd name="T26" fmla="*/ 237 w 295"/>
                <a:gd name="T27" fmla="*/ 325 h 332"/>
                <a:gd name="T28" fmla="*/ 219 w 295"/>
                <a:gd name="T29" fmla="*/ 330 h 332"/>
                <a:gd name="T30" fmla="*/ 199 w 295"/>
                <a:gd name="T31" fmla="*/ 332 h 332"/>
                <a:gd name="T32" fmla="*/ 176 w 295"/>
                <a:gd name="T33" fmla="*/ 330 h 332"/>
                <a:gd name="T34" fmla="*/ 155 w 295"/>
                <a:gd name="T35" fmla="*/ 322 h 332"/>
                <a:gd name="T36" fmla="*/ 137 w 295"/>
                <a:gd name="T37" fmla="*/ 310 h 332"/>
                <a:gd name="T38" fmla="*/ 121 w 295"/>
                <a:gd name="T39" fmla="*/ 293 h 332"/>
                <a:gd name="T40" fmla="*/ 18 w 295"/>
                <a:gd name="T41" fmla="*/ 152 h 332"/>
                <a:gd name="T42" fmla="*/ 8 w 295"/>
                <a:gd name="T43" fmla="*/ 133 h 332"/>
                <a:gd name="T44" fmla="*/ 1 w 295"/>
                <a:gd name="T45" fmla="*/ 113 h 332"/>
                <a:gd name="T46" fmla="*/ 0 w 295"/>
                <a:gd name="T47" fmla="*/ 92 h 332"/>
                <a:gd name="T48" fmla="*/ 3 w 295"/>
                <a:gd name="T49" fmla="*/ 71 h 332"/>
                <a:gd name="T50" fmla="*/ 11 w 295"/>
                <a:gd name="T51" fmla="*/ 51 h 332"/>
                <a:gd name="T52" fmla="*/ 23 w 295"/>
                <a:gd name="T53" fmla="*/ 33 h 332"/>
                <a:gd name="T54" fmla="*/ 40 w 295"/>
                <a:gd name="T55" fmla="*/ 18 h 332"/>
                <a:gd name="T56" fmla="*/ 59 w 295"/>
                <a:gd name="T57" fmla="*/ 7 h 332"/>
                <a:gd name="T58" fmla="*/ 80 w 295"/>
                <a:gd name="T59" fmla="*/ 1 h 332"/>
                <a:gd name="T60" fmla="*/ 101 w 295"/>
                <a:gd name="T6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5" h="332">
                  <a:moveTo>
                    <a:pt x="101" y="0"/>
                  </a:moveTo>
                  <a:lnTo>
                    <a:pt x="122" y="3"/>
                  </a:lnTo>
                  <a:lnTo>
                    <a:pt x="142" y="11"/>
                  </a:lnTo>
                  <a:lnTo>
                    <a:pt x="160" y="23"/>
                  </a:lnTo>
                  <a:lnTo>
                    <a:pt x="174" y="40"/>
                  </a:lnTo>
                  <a:lnTo>
                    <a:pt x="277" y="180"/>
                  </a:lnTo>
                  <a:lnTo>
                    <a:pt x="288" y="199"/>
                  </a:lnTo>
                  <a:lnTo>
                    <a:pt x="294" y="220"/>
                  </a:lnTo>
                  <a:lnTo>
                    <a:pt x="295" y="241"/>
                  </a:lnTo>
                  <a:lnTo>
                    <a:pt x="292" y="262"/>
                  </a:lnTo>
                  <a:lnTo>
                    <a:pt x="284" y="281"/>
                  </a:lnTo>
                  <a:lnTo>
                    <a:pt x="272" y="299"/>
                  </a:lnTo>
                  <a:lnTo>
                    <a:pt x="255" y="313"/>
                  </a:lnTo>
                  <a:lnTo>
                    <a:pt x="237" y="325"/>
                  </a:lnTo>
                  <a:lnTo>
                    <a:pt x="219" y="330"/>
                  </a:lnTo>
                  <a:lnTo>
                    <a:pt x="199" y="332"/>
                  </a:lnTo>
                  <a:lnTo>
                    <a:pt x="176" y="330"/>
                  </a:lnTo>
                  <a:lnTo>
                    <a:pt x="155" y="322"/>
                  </a:lnTo>
                  <a:lnTo>
                    <a:pt x="137" y="310"/>
                  </a:lnTo>
                  <a:lnTo>
                    <a:pt x="121" y="293"/>
                  </a:lnTo>
                  <a:lnTo>
                    <a:pt x="18" y="152"/>
                  </a:lnTo>
                  <a:lnTo>
                    <a:pt x="8" y="133"/>
                  </a:lnTo>
                  <a:lnTo>
                    <a:pt x="1" y="113"/>
                  </a:lnTo>
                  <a:lnTo>
                    <a:pt x="0" y="92"/>
                  </a:lnTo>
                  <a:lnTo>
                    <a:pt x="3" y="71"/>
                  </a:lnTo>
                  <a:lnTo>
                    <a:pt x="11" y="51"/>
                  </a:lnTo>
                  <a:lnTo>
                    <a:pt x="23" y="33"/>
                  </a:lnTo>
                  <a:lnTo>
                    <a:pt x="40" y="18"/>
                  </a:lnTo>
                  <a:lnTo>
                    <a:pt x="59" y="7"/>
                  </a:lnTo>
                  <a:lnTo>
                    <a:pt x="80" y="1"/>
                  </a:lnTo>
                  <a:lnTo>
                    <a:pt x="1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297">
              <a:extLst>
                <a:ext uri="{FF2B5EF4-FFF2-40B4-BE49-F238E27FC236}">
                  <a16:creationId xmlns:a16="http://schemas.microsoft.com/office/drawing/2014/main" id="{C13E7DF3-1ED1-AF64-5C4D-2F7F42FB8086}"/>
                </a:ext>
              </a:extLst>
            </p:cNvPr>
            <p:cNvSpPr>
              <a:spLocks/>
            </p:cNvSpPr>
            <p:nvPr/>
          </p:nvSpPr>
          <p:spPr bwMode="auto">
            <a:xfrm>
              <a:off x="6296025" y="4557713"/>
              <a:ext cx="57150" cy="39688"/>
            </a:xfrm>
            <a:custGeom>
              <a:avLst/>
              <a:gdLst>
                <a:gd name="T0" fmla="*/ 254 w 358"/>
                <a:gd name="T1" fmla="*/ 0 h 245"/>
                <a:gd name="T2" fmla="*/ 276 w 358"/>
                <a:gd name="T3" fmla="*/ 0 h 245"/>
                <a:gd name="T4" fmla="*/ 296 w 358"/>
                <a:gd name="T5" fmla="*/ 5 h 245"/>
                <a:gd name="T6" fmla="*/ 315 w 358"/>
                <a:gd name="T7" fmla="*/ 15 h 245"/>
                <a:gd name="T8" fmla="*/ 332 w 358"/>
                <a:gd name="T9" fmla="*/ 29 h 245"/>
                <a:gd name="T10" fmla="*/ 345 w 358"/>
                <a:gd name="T11" fmla="*/ 45 h 245"/>
                <a:gd name="T12" fmla="*/ 354 w 358"/>
                <a:gd name="T13" fmla="*/ 66 h 245"/>
                <a:gd name="T14" fmla="*/ 358 w 358"/>
                <a:gd name="T15" fmla="*/ 87 h 245"/>
                <a:gd name="T16" fmla="*/ 358 w 358"/>
                <a:gd name="T17" fmla="*/ 109 h 245"/>
                <a:gd name="T18" fmla="*/ 353 w 358"/>
                <a:gd name="T19" fmla="*/ 129 h 245"/>
                <a:gd name="T20" fmla="*/ 343 w 358"/>
                <a:gd name="T21" fmla="*/ 148 h 245"/>
                <a:gd name="T22" fmla="*/ 329 w 358"/>
                <a:gd name="T23" fmla="*/ 164 h 245"/>
                <a:gd name="T24" fmla="*/ 313 w 358"/>
                <a:gd name="T25" fmla="*/ 178 h 245"/>
                <a:gd name="T26" fmla="*/ 292 w 358"/>
                <a:gd name="T27" fmla="*/ 186 h 245"/>
                <a:gd name="T28" fmla="*/ 126 w 358"/>
                <a:gd name="T29" fmla="*/ 240 h 245"/>
                <a:gd name="T30" fmla="*/ 112 w 358"/>
                <a:gd name="T31" fmla="*/ 244 h 245"/>
                <a:gd name="T32" fmla="*/ 96 w 358"/>
                <a:gd name="T33" fmla="*/ 245 h 245"/>
                <a:gd name="T34" fmla="*/ 77 w 358"/>
                <a:gd name="T35" fmla="*/ 243 h 245"/>
                <a:gd name="T36" fmla="*/ 58 w 358"/>
                <a:gd name="T37" fmla="*/ 237 h 245"/>
                <a:gd name="T38" fmla="*/ 40 w 358"/>
                <a:gd name="T39" fmla="*/ 227 h 245"/>
                <a:gd name="T40" fmla="*/ 26 w 358"/>
                <a:gd name="T41" fmla="*/ 214 h 245"/>
                <a:gd name="T42" fmla="*/ 13 w 358"/>
                <a:gd name="T43" fmla="*/ 197 h 245"/>
                <a:gd name="T44" fmla="*/ 4 w 358"/>
                <a:gd name="T45" fmla="*/ 179 h 245"/>
                <a:gd name="T46" fmla="*/ 0 w 358"/>
                <a:gd name="T47" fmla="*/ 157 h 245"/>
                <a:gd name="T48" fmla="*/ 1 w 358"/>
                <a:gd name="T49" fmla="*/ 136 h 245"/>
                <a:gd name="T50" fmla="*/ 7 w 358"/>
                <a:gd name="T51" fmla="*/ 115 h 245"/>
                <a:gd name="T52" fmla="*/ 16 w 358"/>
                <a:gd name="T53" fmla="*/ 96 h 245"/>
                <a:gd name="T54" fmla="*/ 29 w 358"/>
                <a:gd name="T55" fmla="*/ 80 h 245"/>
                <a:gd name="T56" fmla="*/ 47 w 358"/>
                <a:gd name="T57" fmla="*/ 67 h 245"/>
                <a:gd name="T58" fmla="*/ 67 w 358"/>
                <a:gd name="T59" fmla="*/ 57 h 245"/>
                <a:gd name="T60" fmla="*/ 233 w 358"/>
                <a:gd name="T61" fmla="*/ 4 h 245"/>
                <a:gd name="T62" fmla="*/ 254 w 358"/>
                <a:gd name="T6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8" h="245">
                  <a:moveTo>
                    <a:pt x="254" y="0"/>
                  </a:moveTo>
                  <a:lnTo>
                    <a:pt x="276" y="0"/>
                  </a:lnTo>
                  <a:lnTo>
                    <a:pt x="296" y="5"/>
                  </a:lnTo>
                  <a:lnTo>
                    <a:pt x="315" y="15"/>
                  </a:lnTo>
                  <a:lnTo>
                    <a:pt x="332" y="29"/>
                  </a:lnTo>
                  <a:lnTo>
                    <a:pt x="345" y="45"/>
                  </a:lnTo>
                  <a:lnTo>
                    <a:pt x="354" y="66"/>
                  </a:lnTo>
                  <a:lnTo>
                    <a:pt x="358" y="87"/>
                  </a:lnTo>
                  <a:lnTo>
                    <a:pt x="358" y="109"/>
                  </a:lnTo>
                  <a:lnTo>
                    <a:pt x="353" y="129"/>
                  </a:lnTo>
                  <a:lnTo>
                    <a:pt x="343" y="148"/>
                  </a:lnTo>
                  <a:lnTo>
                    <a:pt x="329" y="164"/>
                  </a:lnTo>
                  <a:lnTo>
                    <a:pt x="313" y="178"/>
                  </a:lnTo>
                  <a:lnTo>
                    <a:pt x="292" y="186"/>
                  </a:lnTo>
                  <a:lnTo>
                    <a:pt x="126" y="240"/>
                  </a:lnTo>
                  <a:lnTo>
                    <a:pt x="112" y="244"/>
                  </a:lnTo>
                  <a:lnTo>
                    <a:pt x="96" y="245"/>
                  </a:lnTo>
                  <a:lnTo>
                    <a:pt x="77" y="243"/>
                  </a:lnTo>
                  <a:lnTo>
                    <a:pt x="58" y="237"/>
                  </a:lnTo>
                  <a:lnTo>
                    <a:pt x="40" y="227"/>
                  </a:lnTo>
                  <a:lnTo>
                    <a:pt x="26" y="214"/>
                  </a:lnTo>
                  <a:lnTo>
                    <a:pt x="13" y="197"/>
                  </a:lnTo>
                  <a:lnTo>
                    <a:pt x="4" y="179"/>
                  </a:lnTo>
                  <a:lnTo>
                    <a:pt x="0" y="157"/>
                  </a:lnTo>
                  <a:lnTo>
                    <a:pt x="1" y="136"/>
                  </a:lnTo>
                  <a:lnTo>
                    <a:pt x="7" y="115"/>
                  </a:lnTo>
                  <a:lnTo>
                    <a:pt x="16" y="96"/>
                  </a:lnTo>
                  <a:lnTo>
                    <a:pt x="29" y="80"/>
                  </a:lnTo>
                  <a:lnTo>
                    <a:pt x="47" y="67"/>
                  </a:lnTo>
                  <a:lnTo>
                    <a:pt x="67" y="57"/>
                  </a:lnTo>
                  <a:lnTo>
                    <a:pt x="233" y="4"/>
                  </a:ln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298">
              <a:extLst>
                <a:ext uri="{FF2B5EF4-FFF2-40B4-BE49-F238E27FC236}">
                  <a16:creationId xmlns:a16="http://schemas.microsoft.com/office/drawing/2014/main" id="{27F3D873-8A76-6792-7320-518A8B298B4D}"/>
                </a:ext>
              </a:extLst>
            </p:cNvPr>
            <p:cNvSpPr>
              <a:spLocks/>
            </p:cNvSpPr>
            <p:nvPr/>
          </p:nvSpPr>
          <p:spPr bwMode="auto">
            <a:xfrm>
              <a:off x="6570663" y="4737100"/>
              <a:ext cx="31750" cy="58738"/>
            </a:xfrm>
            <a:custGeom>
              <a:avLst/>
              <a:gdLst>
                <a:gd name="T0" fmla="*/ 96 w 192"/>
                <a:gd name="T1" fmla="*/ 0 h 365"/>
                <a:gd name="T2" fmla="*/ 118 w 192"/>
                <a:gd name="T3" fmla="*/ 2 h 365"/>
                <a:gd name="T4" fmla="*/ 138 w 192"/>
                <a:gd name="T5" fmla="*/ 10 h 365"/>
                <a:gd name="T6" fmla="*/ 156 w 192"/>
                <a:gd name="T7" fmla="*/ 21 h 365"/>
                <a:gd name="T8" fmla="*/ 171 w 192"/>
                <a:gd name="T9" fmla="*/ 36 h 365"/>
                <a:gd name="T10" fmla="*/ 183 w 192"/>
                <a:gd name="T11" fmla="*/ 54 h 365"/>
                <a:gd name="T12" fmla="*/ 190 w 192"/>
                <a:gd name="T13" fmla="*/ 74 h 365"/>
                <a:gd name="T14" fmla="*/ 192 w 192"/>
                <a:gd name="T15" fmla="*/ 96 h 365"/>
                <a:gd name="T16" fmla="*/ 192 w 192"/>
                <a:gd name="T17" fmla="*/ 269 h 365"/>
                <a:gd name="T18" fmla="*/ 190 w 192"/>
                <a:gd name="T19" fmla="*/ 291 h 365"/>
                <a:gd name="T20" fmla="*/ 183 w 192"/>
                <a:gd name="T21" fmla="*/ 312 h 365"/>
                <a:gd name="T22" fmla="*/ 171 w 192"/>
                <a:gd name="T23" fmla="*/ 330 h 365"/>
                <a:gd name="T24" fmla="*/ 156 w 192"/>
                <a:gd name="T25" fmla="*/ 344 h 365"/>
                <a:gd name="T26" fmla="*/ 138 w 192"/>
                <a:gd name="T27" fmla="*/ 356 h 365"/>
                <a:gd name="T28" fmla="*/ 118 w 192"/>
                <a:gd name="T29" fmla="*/ 363 h 365"/>
                <a:gd name="T30" fmla="*/ 96 w 192"/>
                <a:gd name="T31" fmla="*/ 365 h 365"/>
                <a:gd name="T32" fmla="*/ 74 w 192"/>
                <a:gd name="T33" fmla="*/ 363 h 365"/>
                <a:gd name="T34" fmla="*/ 54 w 192"/>
                <a:gd name="T35" fmla="*/ 356 h 365"/>
                <a:gd name="T36" fmla="*/ 36 w 192"/>
                <a:gd name="T37" fmla="*/ 344 h 365"/>
                <a:gd name="T38" fmla="*/ 21 w 192"/>
                <a:gd name="T39" fmla="*/ 330 h 365"/>
                <a:gd name="T40" fmla="*/ 9 w 192"/>
                <a:gd name="T41" fmla="*/ 312 h 365"/>
                <a:gd name="T42" fmla="*/ 2 w 192"/>
                <a:gd name="T43" fmla="*/ 291 h 365"/>
                <a:gd name="T44" fmla="*/ 0 w 192"/>
                <a:gd name="T45" fmla="*/ 269 h 365"/>
                <a:gd name="T46" fmla="*/ 0 w 192"/>
                <a:gd name="T47" fmla="*/ 96 h 365"/>
                <a:gd name="T48" fmla="*/ 2 w 192"/>
                <a:gd name="T49" fmla="*/ 74 h 365"/>
                <a:gd name="T50" fmla="*/ 9 w 192"/>
                <a:gd name="T51" fmla="*/ 54 h 365"/>
                <a:gd name="T52" fmla="*/ 21 w 192"/>
                <a:gd name="T53" fmla="*/ 36 h 365"/>
                <a:gd name="T54" fmla="*/ 36 w 192"/>
                <a:gd name="T55" fmla="*/ 21 h 365"/>
                <a:gd name="T56" fmla="*/ 54 w 192"/>
                <a:gd name="T57" fmla="*/ 10 h 365"/>
                <a:gd name="T58" fmla="*/ 74 w 192"/>
                <a:gd name="T59" fmla="*/ 2 h 365"/>
                <a:gd name="T60" fmla="*/ 96 w 192"/>
                <a:gd name="T6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2" h="365">
                  <a:moveTo>
                    <a:pt x="96" y="0"/>
                  </a:moveTo>
                  <a:lnTo>
                    <a:pt x="118" y="2"/>
                  </a:lnTo>
                  <a:lnTo>
                    <a:pt x="138" y="10"/>
                  </a:lnTo>
                  <a:lnTo>
                    <a:pt x="156" y="21"/>
                  </a:lnTo>
                  <a:lnTo>
                    <a:pt x="171" y="36"/>
                  </a:lnTo>
                  <a:lnTo>
                    <a:pt x="183" y="54"/>
                  </a:lnTo>
                  <a:lnTo>
                    <a:pt x="190" y="74"/>
                  </a:lnTo>
                  <a:lnTo>
                    <a:pt x="192" y="96"/>
                  </a:lnTo>
                  <a:lnTo>
                    <a:pt x="192" y="269"/>
                  </a:lnTo>
                  <a:lnTo>
                    <a:pt x="190" y="291"/>
                  </a:lnTo>
                  <a:lnTo>
                    <a:pt x="183" y="312"/>
                  </a:lnTo>
                  <a:lnTo>
                    <a:pt x="171" y="330"/>
                  </a:lnTo>
                  <a:lnTo>
                    <a:pt x="156" y="344"/>
                  </a:lnTo>
                  <a:lnTo>
                    <a:pt x="138" y="356"/>
                  </a:lnTo>
                  <a:lnTo>
                    <a:pt x="118" y="363"/>
                  </a:lnTo>
                  <a:lnTo>
                    <a:pt x="96" y="365"/>
                  </a:lnTo>
                  <a:lnTo>
                    <a:pt x="74" y="363"/>
                  </a:lnTo>
                  <a:lnTo>
                    <a:pt x="54" y="356"/>
                  </a:lnTo>
                  <a:lnTo>
                    <a:pt x="36" y="344"/>
                  </a:lnTo>
                  <a:lnTo>
                    <a:pt x="21" y="330"/>
                  </a:lnTo>
                  <a:lnTo>
                    <a:pt x="9" y="312"/>
                  </a:lnTo>
                  <a:lnTo>
                    <a:pt x="2" y="291"/>
                  </a:lnTo>
                  <a:lnTo>
                    <a:pt x="0" y="269"/>
                  </a:lnTo>
                  <a:lnTo>
                    <a:pt x="0" y="96"/>
                  </a:lnTo>
                  <a:lnTo>
                    <a:pt x="2" y="74"/>
                  </a:lnTo>
                  <a:lnTo>
                    <a:pt x="9" y="54"/>
                  </a:lnTo>
                  <a:lnTo>
                    <a:pt x="21" y="36"/>
                  </a:lnTo>
                  <a:lnTo>
                    <a:pt x="36" y="21"/>
                  </a:lnTo>
                  <a:lnTo>
                    <a:pt x="54" y="10"/>
                  </a:lnTo>
                  <a:lnTo>
                    <a:pt x="74" y="2"/>
                  </a:lnTo>
                  <a:lnTo>
                    <a:pt x="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299">
              <a:extLst>
                <a:ext uri="{FF2B5EF4-FFF2-40B4-BE49-F238E27FC236}">
                  <a16:creationId xmlns:a16="http://schemas.microsoft.com/office/drawing/2014/main" id="{30EBC282-EAF2-5ED9-25D2-63DAEED6C1FB}"/>
                </a:ext>
              </a:extLst>
            </p:cNvPr>
            <p:cNvSpPr>
              <a:spLocks/>
            </p:cNvSpPr>
            <p:nvPr/>
          </p:nvSpPr>
          <p:spPr bwMode="auto">
            <a:xfrm>
              <a:off x="6819900" y="4557713"/>
              <a:ext cx="57150" cy="39688"/>
            </a:xfrm>
            <a:custGeom>
              <a:avLst/>
              <a:gdLst>
                <a:gd name="T0" fmla="*/ 104 w 358"/>
                <a:gd name="T1" fmla="*/ 0 h 245"/>
                <a:gd name="T2" fmla="*/ 125 w 358"/>
                <a:gd name="T3" fmla="*/ 4 h 245"/>
                <a:gd name="T4" fmla="*/ 291 w 358"/>
                <a:gd name="T5" fmla="*/ 57 h 245"/>
                <a:gd name="T6" fmla="*/ 311 w 358"/>
                <a:gd name="T7" fmla="*/ 67 h 245"/>
                <a:gd name="T8" fmla="*/ 329 w 358"/>
                <a:gd name="T9" fmla="*/ 80 h 245"/>
                <a:gd name="T10" fmla="*/ 342 w 358"/>
                <a:gd name="T11" fmla="*/ 96 h 245"/>
                <a:gd name="T12" fmla="*/ 351 w 358"/>
                <a:gd name="T13" fmla="*/ 115 h 245"/>
                <a:gd name="T14" fmla="*/ 357 w 358"/>
                <a:gd name="T15" fmla="*/ 136 h 245"/>
                <a:gd name="T16" fmla="*/ 358 w 358"/>
                <a:gd name="T17" fmla="*/ 157 h 245"/>
                <a:gd name="T18" fmla="*/ 354 w 358"/>
                <a:gd name="T19" fmla="*/ 179 h 245"/>
                <a:gd name="T20" fmla="*/ 345 w 358"/>
                <a:gd name="T21" fmla="*/ 197 h 245"/>
                <a:gd name="T22" fmla="*/ 332 w 358"/>
                <a:gd name="T23" fmla="*/ 214 h 245"/>
                <a:gd name="T24" fmla="*/ 318 w 358"/>
                <a:gd name="T25" fmla="*/ 227 h 245"/>
                <a:gd name="T26" fmla="*/ 300 w 358"/>
                <a:gd name="T27" fmla="*/ 237 h 245"/>
                <a:gd name="T28" fmla="*/ 281 w 358"/>
                <a:gd name="T29" fmla="*/ 243 h 245"/>
                <a:gd name="T30" fmla="*/ 262 w 358"/>
                <a:gd name="T31" fmla="*/ 245 h 245"/>
                <a:gd name="T32" fmla="*/ 246 w 358"/>
                <a:gd name="T33" fmla="*/ 244 h 245"/>
                <a:gd name="T34" fmla="*/ 232 w 358"/>
                <a:gd name="T35" fmla="*/ 240 h 245"/>
                <a:gd name="T36" fmla="*/ 66 w 358"/>
                <a:gd name="T37" fmla="*/ 186 h 245"/>
                <a:gd name="T38" fmla="*/ 45 w 358"/>
                <a:gd name="T39" fmla="*/ 178 h 245"/>
                <a:gd name="T40" fmla="*/ 29 w 358"/>
                <a:gd name="T41" fmla="*/ 164 h 245"/>
                <a:gd name="T42" fmla="*/ 15 w 358"/>
                <a:gd name="T43" fmla="*/ 148 h 245"/>
                <a:gd name="T44" fmla="*/ 5 w 358"/>
                <a:gd name="T45" fmla="*/ 129 h 245"/>
                <a:gd name="T46" fmla="*/ 0 w 358"/>
                <a:gd name="T47" fmla="*/ 109 h 245"/>
                <a:gd name="T48" fmla="*/ 0 w 358"/>
                <a:gd name="T49" fmla="*/ 87 h 245"/>
                <a:gd name="T50" fmla="*/ 4 w 358"/>
                <a:gd name="T51" fmla="*/ 66 h 245"/>
                <a:gd name="T52" fmla="*/ 13 w 358"/>
                <a:gd name="T53" fmla="*/ 45 h 245"/>
                <a:gd name="T54" fmla="*/ 26 w 358"/>
                <a:gd name="T55" fmla="*/ 29 h 245"/>
                <a:gd name="T56" fmla="*/ 43 w 358"/>
                <a:gd name="T57" fmla="*/ 15 h 245"/>
                <a:gd name="T58" fmla="*/ 62 w 358"/>
                <a:gd name="T59" fmla="*/ 5 h 245"/>
                <a:gd name="T60" fmla="*/ 82 w 358"/>
                <a:gd name="T61" fmla="*/ 0 h 245"/>
                <a:gd name="T62" fmla="*/ 104 w 358"/>
                <a:gd name="T6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8" h="245">
                  <a:moveTo>
                    <a:pt x="104" y="0"/>
                  </a:moveTo>
                  <a:lnTo>
                    <a:pt x="125" y="4"/>
                  </a:lnTo>
                  <a:lnTo>
                    <a:pt x="291" y="57"/>
                  </a:lnTo>
                  <a:lnTo>
                    <a:pt x="311" y="67"/>
                  </a:lnTo>
                  <a:lnTo>
                    <a:pt x="329" y="80"/>
                  </a:lnTo>
                  <a:lnTo>
                    <a:pt x="342" y="96"/>
                  </a:lnTo>
                  <a:lnTo>
                    <a:pt x="351" y="115"/>
                  </a:lnTo>
                  <a:lnTo>
                    <a:pt x="357" y="136"/>
                  </a:lnTo>
                  <a:lnTo>
                    <a:pt x="358" y="157"/>
                  </a:lnTo>
                  <a:lnTo>
                    <a:pt x="354" y="179"/>
                  </a:lnTo>
                  <a:lnTo>
                    <a:pt x="345" y="197"/>
                  </a:lnTo>
                  <a:lnTo>
                    <a:pt x="332" y="214"/>
                  </a:lnTo>
                  <a:lnTo>
                    <a:pt x="318" y="227"/>
                  </a:lnTo>
                  <a:lnTo>
                    <a:pt x="300" y="237"/>
                  </a:lnTo>
                  <a:lnTo>
                    <a:pt x="281" y="243"/>
                  </a:lnTo>
                  <a:lnTo>
                    <a:pt x="262" y="245"/>
                  </a:lnTo>
                  <a:lnTo>
                    <a:pt x="246" y="244"/>
                  </a:lnTo>
                  <a:lnTo>
                    <a:pt x="232" y="240"/>
                  </a:lnTo>
                  <a:lnTo>
                    <a:pt x="66" y="186"/>
                  </a:lnTo>
                  <a:lnTo>
                    <a:pt x="45" y="178"/>
                  </a:lnTo>
                  <a:lnTo>
                    <a:pt x="29" y="164"/>
                  </a:lnTo>
                  <a:lnTo>
                    <a:pt x="15" y="148"/>
                  </a:lnTo>
                  <a:lnTo>
                    <a:pt x="5" y="129"/>
                  </a:lnTo>
                  <a:lnTo>
                    <a:pt x="0" y="109"/>
                  </a:lnTo>
                  <a:lnTo>
                    <a:pt x="0" y="87"/>
                  </a:lnTo>
                  <a:lnTo>
                    <a:pt x="4" y="66"/>
                  </a:lnTo>
                  <a:lnTo>
                    <a:pt x="13" y="45"/>
                  </a:lnTo>
                  <a:lnTo>
                    <a:pt x="26" y="29"/>
                  </a:lnTo>
                  <a:lnTo>
                    <a:pt x="43" y="15"/>
                  </a:lnTo>
                  <a:lnTo>
                    <a:pt x="62" y="5"/>
                  </a:lnTo>
                  <a:lnTo>
                    <a:pt x="82" y="0"/>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7" name="Freeform 32">
            <a:extLst>
              <a:ext uri="{FF2B5EF4-FFF2-40B4-BE49-F238E27FC236}">
                <a16:creationId xmlns:a16="http://schemas.microsoft.com/office/drawing/2014/main" id="{9A7B1D87-F37B-9827-6181-E5123853F635}"/>
              </a:ext>
            </a:extLst>
          </p:cNvPr>
          <p:cNvSpPr>
            <a:spLocks noEditPoints="1"/>
          </p:cNvSpPr>
          <p:nvPr userDrawn="1"/>
        </p:nvSpPr>
        <p:spPr bwMode="auto">
          <a:xfrm>
            <a:off x="2829501" y="5618779"/>
            <a:ext cx="285393" cy="544830"/>
          </a:xfrm>
          <a:custGeom>
            <a:avLst/>
            <a:gdLst>
              <a:gd name="T0" fmla="*/ 174 w 282"/>
              <a:gd name="T1" fmla="*/ 26 h 234"/>
              <a:gd name="T2" fmla="*/ 200 w 282"/>
              <a:gd name="T3" fmla="*/ 76 h 234"/>
              <a:gd name="T4" fmla="*/ 196 w 282"/>
              <a:gd name="T5" fmla="*/ 91 h 234"/>
              <a:gd name="T6" fmla="*/ 152 w 282"/>
              <a:gd name="T7" fmla="*/ 113 h 234"/>
              <a:gd name="T8" fmla="*/ 138 w 282"/>
              <a:gd name="T9" fmla="*/ 144 h 234"/>
              <a:gd name="T10" fmla="*/ 103 w 282"/>
              <a:gd name="T11" fmla="*/ 158 h 234"/>
              <a:gd name="T12" fmla="*/ 53 w 282"/>
              <a:gd name="T13" fmla="*/ 193 h 234"/>
              <a:gd name="T14" fmla="*/ 61 w 282"/>
              <a:gd name="T15" fmla="*/ 152 h 234"/>
              <a:gd name="T16" fmla="*/ 6 w 282"/>
              <a:gd name="T17" fmla="*/ 107 h 234"/>
              <a:gd name="T18" fmla="*/ 1 w 282"/>
              <a:gd name="T19" fmla="*/ 71 h 234"/>
              <a:gd name="T20" fmla="*/ 12 w 282"/>
              <a:gd name="T21" fmla="*/ 41 h 234"/>
              <a:gd name="T22" fmla="*/ 45 w 282"/>
              <a:gd name="T23" fmla="*/ 13 h 234"/>
              <a:gd name="T24" fmla="*/ 99 w 282"/>
              <a:gd name="T25" fmla="*/ 0 h 234"/>
              <a:gd name="T26" fmla="*/ 115 w 282"/>
              <a:gd name="T27" fmla="*/ 58 h 234"/>
              <a:gd name="T28" fmla="*/ 144 w 282"/>
              <a:gd name="T29" fmla="*/ 71 h 234"/>
              <a:gd name="T30" fmla="*/ 143 w 282"/>
              <a:gd name="T31" fmla="*/ 84 h 234"/>
              <a:gd name="T32" fmla="*/ 139 w 282"/>
              <a:gd name="T33" fmla="*/ 97 h 234"/>
              <a:gd name="T34" fmla="*/ 103 w 282"/>
              <a:gd name="T35" fmla="*/ 110 h 234"/>
              <a:gd name="T36" fmla="*/ 93 w 282"/>
              <a:gd name="T37" fmla="*/ 107 h 234"/>
              <a:gd name="T38" fmla="*/ 83 w 282"/>
              <a:gd name="T39" fmla="*/ 104 h 234"/>
              <a:gd name="T40" fmla="*/ 86 w 282"/>
              <a:gd name="T41" fmla="*/ 68 h 234"/>
              <a:gd name="T42" fmla="*/ 97 w 282"/>
              <a:gd name="T43" fmla="*/ 53 h 234"/>
              <a:gd name="T44" fmla="*/ 102 w 282"/>
              <a:gd name="T45" fmla="*/ 31 h 234"/>
              <a:gd name="T46" fmla="*/ 113 w 282"/>
              <a:gd name="T47" fmla="*/ 32 h 234"/>
              <a:gd name="T48" fmla="*/ 114 w 282"/>
              <a:gd name="T49" fmla="*/ 54 h 234"/>
              <a:gd name="T50" fmla="*/ 52 w 282"/>
              <a:gd name="T51" fmla="*/ 63 h 234"/>
              <a:gd name="T52" fmla="*/ 74 w 282"/>
              <a:gd name="T53" fmla="*/ 109 h 234"/>
              <a:gd name="T54" fmla="*/ 52 w 282"/>
              <a:gd name="T55" fmla="*/ 112 h 234"/>
              <a:gd name="T56" fmla="*/ 51 w 282"/>
              <a:gd name="T57" fmla="*/ 63 h 234"/>
              <a:gd name="T58" fmla="*/ 67 w 282"/>
              <a:gd name="T59" fmla="*/ 96 h 234"/>
              <a:gd name="T60" fmla="*/ 66 w 282"/>
              <a:gd name="T61" fmla="*/ 103 h 234"/>
              <a:gd name="T62" fmla="*/ 62 w 282"/>
              <a:gd name="T63" fmla="*/ 97 h 234"/>
              <a:gd name="T64" fmla="*/ 154 w 282"/>
              <a:gd name="T65" fmla="*/ 123 h 234"/>
              <a:gd name="T66" fmla="*/ 150 w 282"/>
              <a:gd name="T67" fmla="*/ 171 h 234"/>
              <a:gd name="T68" fmla="*/ 179 w 282"/>
              <a:gd name="T69" fmla="*/ 200 h 234"/>
              <a:gd name="T70" fmla="*/ 212 w 282"/>
              <a:gd name="T71" fmla="*/ 216 h 234"/>
              <a:gd name="T72" fmla="*/ 239 w 282"/>
              <a:gd name="T73" fmla="*/ 234 h 234"/>
              <a:gd name="T74" fmla="*/ 247 w 282"/>
              <a:gd name="T75" fmla="*/ 230 h 234"/>
              <a:gd name="T76" fmla="*/ 254 w 282"/>
              <a:gd name="T77" fmla="*/ 201 h 234"/>
              <a:gd name="T78" fmla="*/ 280 w 282"/>
              <a:gd name="T79" fmla="*/ 174 h 234"/>
              <a:gd name="T80" fmla="*/ 275 w 282"/>
              <a:gd name="T81" fmla="*/ 133 h 234"/>
              <a:gd name="T82" fmla="*/ 236 w 282"/>
              <a:gd name="T83" fmla="*/ 103 h 234"/>
              <a:gd name="T84" fmla="*/ 174 w 282"/>
              <a:gd name="T85" fmla="*/ 107 h 234"/>
              <a:gd name="T86" fmla="*/ 241 w 282"/>
              <a:gd name="T87" fmla="*/ 119 h 234"/>
              <a:gd name="T88" fmla="*/ 267 w 282"/>
              <a:gd name="T89" fmla="*/ 148 h 234"/>
              <a:gd name="T90" fmla="*/ 263 w 282"/>
              <a:gd name="T91" fmla="*/ 176 h 234"/>
              <a:gd name="T92" fmla="*/ 235 w 282"/>
              <a:gd name="T93" fmla="*/ 195 h 234"/>
              <a:gd name="T94" fmla="*/ 230 w 282"/>
              <a:gd name="T95" fmla="*/ 203 h 234"/>
              <a:gd name="T96" fmla="*/ 221 w 282"/>
              <a:gd name="T97" fmla="*/ 206 h 234"/>
              <a:gd name="T98" fmla="*/ 211 w 282"/>
              <a:gd name="T99" fmla="*/ 196 h 234"/>
              <a:gd name="T100" fmla="*/ 179 w 282"/>
              <a:gd name="T101" fmla="*/ 184 h 234"/>
              <a:gd name="T102" fmla="*/ 159 w 282"/>
              <a:gd name="T103" fmla="*/ 153 h 234"/>
              <a:gd name="T104" fmla="*/ 173 w 282"/>
              <a:gd name="T105" fmla="*/ 123 h 234"/>
              <a:gd name="T106" fmla="*/ 222 w 282"/>
              <a:gd name="T107" fmla="*/ 1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 h="234">
                <a:moveTo>
                  <a:pt x="129" y="3"/>
                </a:moveTo>
                <a:lnTo>
                  <a:pt x="129" y="3"/>
                </a:lnTo>
                <a:lnTo>
                  <a:pt x="147" y="8"/>
                </a:lnTo>
                <a:lnTo>
                  <a:pt x="161" y="16"/>
                </a:lnTo>
                <a:lnTo>
                  <a:pt x="174" y="26"/>
                </a:lnTo>
                <a:lnTo>
                  <a:pt x="185" y="37"/>
                </a:lnTo>
                <a:lnTo>
                  <a:pt x="193" y="48"/>
                </a:lnTo>
                <a:lnTo>
                  <a:pt x="198" y="62"/>
                </a:lnTo>
                <a:lnTo>
                  <a:pt x="200" y="69"/>
                </a:lnTo>
                <a:lnTo>
                  <a:pt x="200" y="76"/>
                </a:lnTo>
                <a:lnTo>
                  <a:pt x="200" y="83"/>
                </a:lnTo>
                <a:lnTo>
                  <a:pt x="200" y="91"/>
                </a:lnTo>
                <a:lnTo>
                  <a:pt x="200" y="91"/>
                </a:lnTo>
                <a:lnTo>
                  <a:pt x="196" y="91"/>
                </a:lnTo>
                <a:lnTo>
                  <a:pt x="196" y="91"/>
                </a:lnTo>
                <a:lnTo>
                  <a:pt x="181" y="94"/>
                </a:lnTo>
                <a:lnTo>
                  <a:pt x="169" y="99"/>
                </a:lnTo>
                <a:lnTo>
                  <a:pt x="163" y="103"/>
                </a:lnTo>
                <a:lnTo>
                  <a:pt x="156" y="108"/>
                </a:lnTo>
                <a:lnTo>
                  <a:pt x="152" y="113"/>
                </a:lnTo>
                <a:lnTo>
                  <a:pt x="148" y="118"/>
                </a:lnTo>
                <a:lnTo>
                  <a:pt x="148" y="118"/>
                </a:lnTo>
                <a:lnTo>
                  <a:pt x="143" y="127"/>
                </a:lnTo>
                <a:lnTo>
                  <a:pt x="139" y="134"/>
                </a:lnTo>
                <a:lnTo>
                  <a:pt x="138" y="144"/>
                </a:lnTo>
                <a:lnTo>
                  <a:pt x="137" y="153"/>
                </a:lnTo>
                <a:lnTo>
                  <a:pt x="137" y="153"/>
                </a:lnTo>
                <a:lnTo>
                  <a:pt x="120" y="156"/>
                </a:lnTo>
                <a:lnTo>
                  <a:pt x="103" y="158"/>
                </a:lnTo>
                <a:lnTo>
                  <a:pt x="103" y="158"/>
                </a:lnTo>
                <a:lnTo>
                  <a:pt x="93" y="170"/>
                </a:lnTo>
                <a:lnTo>
                  <a:pt x="82" y="179"/>
                </a:lnTo>
                <a:lnTo>
                  <a:pt x="69" y="188"/>
                </a:lnTo>
                <a:lnTo>
                  <a:pt x="53" y="193"/>
                </a:lnTo>
                <a:lnTo>
                  <a:pt x="53" y="193"/>
                </a:lnTo>
                <a:lnTo>
                  <a:pt x="52" y="193"/>
                </a:lnTo>
                <a:lnTo>
                  <a:pt x="52" y="191"/>
                </a:lnTo>
                <a:lnTo>
                  <a:pt x="52" y="191"/>
                </a:lnTo>
                <a:lnTo>
                  <a:pt x="61" y="152"/>
                </a:lnTo>
                <a:lnTo>
                  <a:pt x="61" y="152"/>
                </a:lnTo>
                <a:lnTo>
                  <a:pt x="45" y="144"/>
                </a:lnTo>
                <a:lnTo>
                  <a:pt x="31" y="135"/>
                </a:lnTo>
                <a:lnTo>
                  <a:pt x="18" y="125"/>
                </a:lnTo>
                <a:lnTo>
                  <a:pt x="10" y="113"/>
                </a:lnTo>
                <a:lnTo>
                  <a:pt x="6" y="107"/>
                </a:lnTo>
                <a:lnTo>
                  <a:pt x="3" y="99"/>
                </a:lnTo>
                <a:lnTo>
                  <a:pt x="1" y="93"/>
                </a:lnTo>
                <a:lnTo>
                  <a:pt x="0" y="86"/>
                </a:lnTo>
                <a:lnTo>
                  <a:pt x="0" y="78"/>
                </a:lnTo>
                <a:lnTo>
                  <a:pt x="1" y="71"/>
                </a:lnTo>
                <a:lnTo>
                  <a:pt x="2" y="63"/>
                </a:lnTo>
                <a:lnTo>
                  <a:pt x="5" y="56"/>
                </a:lnTo>
                <a:lnTo>
                  <a:pt x="5" y="56"/>
                </a:lnTo>
                <a:lnTo>
                  <a:pt x="7" y="48"/>
                </a:lnTo>
                <a:lnTo>
                  <a:pt x="12" y="41"/>
                </a:lnTo>
                <a:lnTo>
                  <a:pt x="17" y="35"/>
                </a:lnTo>
                <a:lnTo>
                  <a:pt x="23" y="28"/>
                </a:lnTo>
                <a:lnTo>
                  <a:pt x="30" y="23"/>
                </a:lnTo>
                <a:lnTo>
                  <a:pt x="37" y="18"/>
                </a:lnTo>
                <a:lnTo>
                  <a:pt x="45" y="13"/>
                </a:lnTo>
                <a:lnTo>
                  <a:pt x="52" y="10"/>
                </a:lnTo>
                <a:lnTo>
                  <a:pt x="71" y="3"/>
                </a:lnTo>
                <a:lnTo>
                  <a:pt x="79" y="1"/>
                </a:lnTo>
                <a:lnTo>
                  <a:pt x="89" y="0"/>
                </a:lnTo>
                <a:lnTo>
                  <a:pt x="99" y="0"/>
                </a:lnTo>
                <a:lnTo>
                  <a:pt x="109" y="0"/>
                </a:lnTo>
                <a:lnTo>
                  <a:pt x="119" y="1"/>
                </a:lnTo>
                <a:lnTo>
                  <a:pt x="129" y="3"/>
                </a:lnTo>
                <a:lnTo>
                  <a:pt x="129" y="3"/>
                </a:lnTo>
                <a:close/>
                <a:moveTo>
                  <a:pt x="115" y="58"/>
                </a:moveTo>
                <a:lnTo>
                  <a:pt x="134" y="59"/>
                </a:lnTo>
                <a:lnTo>
                  <a:pt x="134" y="59"/>
                </a:lnTo>
                <a:lnTo>
                  <a:pt x="139" y="62"/>
                </a:lnTo>
                <a:lnTo>
                  <a:pt x="143" y="66"/>
                </a:lnTo>
                <a:lnTo>
                  <a:pt x="144" y="71"/>
                </a:lnTo>
                <a:lnTo>
                  <a:pt x="143" y="76"/>
                </a:lnTo>
                <a:lnTo>
                  <a:pt x="143" y="76"/>
                </a:lnTo>
                <a:lnTo>
                  <a:pt x="144" y="78"/>
                </a:lnTo>
                <a:lnTo>
                  <a:pt x="144" y="82"/>
                </a:lnTo>
                <a:lnTo>
                  <a:pt x="143" y="84"/>
                </a:lnTo>
                <a:lnTo>
                  <a:pt x="142" y="87"/>
                </a:lnTo>
                <a:lnTo>
                  <a:pt x="142" y="87"/>
                </a:lnTo>
                <a:lnTo>
                  <a:pt x="142" y="93"/>
                </a:lnTo>
                <a:lnTo>
                  <a:pt x="139" y="97"/>
                </a:lnTo>
                <a:lnTo>
                  <a:pt x="139" y="97"/>
                </a:lnTo>
                <a:lnTo>
                  <a:pt x="138" y="102"/>
                </a:lnTo>
                <a:lnTo>
                  <a:pt x="135" y="105"/>
                </a:lnTo>
                <a:lnTo>
                  <a:pt x="132" y="108"/>
                </a:lnTo>
                <a:lnTo>
                  <a:pt x="127" y="109"/>
                </a:lnTo>
                <a:lnTo>
                  <a:pt x="103" y="110"/>
                </a:lnTo>
                <a:lnTo>
                  <a:pt x="103" y="110"/>
                </a:lnTo>
                <a:lnTo>
                  <a:pt x="99" y="109"/>
                </a:lnTo>
                <a:lnTo>
                  <a:pt x="94" y="108"/>
                </a:lnTo>
                <a:lnTo>
                  <a:pt x="94" y="108"/>
                </a:lnTo>
                <a:lnTo>
                  <a:pt x="93" y="107"/>
                </a:lnTo>
                <a:lnTo>
                  <a:pt x="91" y="105"/>
                </a:lnTo>
                <a:lnTo>
                  <a:pt x="84" y="105"/>
                </a:lnTo>
                <a:lnTo>
                  <a:pt x="84" y="105"/>
                </a:lnTo>
                <a:lnTo>
                  <a:pt x="83" y="105"/>
                </a:lnTo>
                <a:lnTo>
                  <a:pt x="83" y="104"/>
                </a:lnTo>
                <a:lnTo>
                  <a:pt x="83" y="71"/>
                </a:lnTo>
                <a:lnTo>
                  <a:pt x="83" y="71"/>
                </a:lnTo>
                <a:lnTo>
                  <a:pt x="83" y="69"/>
                </a:lnTo>
                <a:lnTo>
                  <a:pt x="84" y="68"/>
                </a:lnTo>
                <a:lnTo>
                  <a:pt x="86" y="68"/>
                </a:lnTo>
                <a:lnTo>
                  <a:pt x="86" y="68"/>
                </a:lnTo>
                <a:lnTo>
                  <a:pt x="88" y="68"/>
                </a:lnTo>
                <a:lnTo>
                  <a:pt x="88" y="68"/>
                </a:lnTo>
                <a:lnTo>
                  <a:pt x="94" y="58"/>
                </a:lnTo>
                <a:lnTo>
                  <a:pt x="97" y="53"/>
                </a:lnTo>
                <a:lnTo>
                  <a:pt x="99" y="47"/>
                </a:lnTo>
                <a:lnTo>
                  <a:pt x="99" y="47"/>
                </a:lnTo>
                <a:lnTo>
                  <a:pt x="100" y="35"/>
                </a:lnTo>
                <a:lnTo>
                  <a:pt x="100" y="35"/>
                </a:lnTo>
                <a:lnTo>
                  <a:pt x="102" y="31"/>
                </a:lnTo>
                <a:lnTo>
                  <a:pt x="103" y="28"/>
                </a:lnTo>
                <a:lnTo>
                  <a:pt x="105" y="27"/>
                </a:lnTo>
                <a:lnTo>
                  <a:pt x="108" y="27"/>
                </a:lnTo>
                <a:lnTo>
                  <a:pt x="110" y="30"/>
                </a:lnTo>
                <a:lnTo>
                  <a:pt x="113" y="32"/>
                </a:lnTo>
                <a:lnTo>
                  <a:pt x="114" y="36"/>
                </a:lnTo>
                <a:lnTo>
                  <a:pt x="115" y="41"/>
                </a:lnTo>
                <a:lnTo>
                  <a:pt x="115" y="41"/>
                </a:lnTo>
                <a:lnTo>
                  <a:pt x="114" y="48"/>
                </a:lnTo>
                <a:lnTo>
                  <a:pt x="114" y="54"/>
                </a:lnTo>
                <a:lnTo>
                  <a:pt x="114" y="54"/>
                </a:lnTo>
                <a:lnTo>
                  <a:pt x="114" y="57"/>
                </a:lnTo>
                <a:lnTo>
                  <a:pt x="115" y="58"/>
                </a:lnTo>
                <a:lnTo>
                  <a:pt x="115" y="58"/>
                </a:lnTo>
                <a:close/>
                <a:moveTo>
                  <a:pt x="52" y="63"/>
                </a:moveTo>
                <a:lnTo>
                  <a:pt x="72" y="63"/>
                </a:lnTo>
                <a:lnTo>
                  <a:pt x="72" y="63"/>
                </a:lnTo>
                <a:lnTo>
                  <a:pt x="73" y="63"/>
                </a:lnTo>
                <a:lnTo>
                  <a:pt x="74" y="64"/>
                </a:lnTo>
                <a:lnTo>
                  <a:pt x="74" y="109"/>
                </a:lnTo>
                <a:lnTo>
                  <a:pt x="74" y="109"/>
                </a:lnTo>
                <a:lnTo>
                  <a:pt x="73" y="110"/>
                </a:lnTo>
                <a:lnTo>
                  <a:pt x="72" y="112"/>
                </a:lnTo>
                <a:lnTo>
                  <a:pt x="52" y="112"/>
                </a:lnTo>
                <a:lnTo>
                  <a:pt x="52" y="112"/>
                </a:lnTo>
                <a:lnTo>
                  <a:pt x="51" y="110"/>
                </a:lnTo>
                <a:lnTo>
                  <a:pt x="49" y="109"/>
                </a:lnTo>
                <a:lnTo>
                  <a:pt x="49" y="64"/>
                </a:lnTo>
                <a:lnTo>
                  <a:pt x="49" y="64"/>
                </a:lnTo>
                <a:lnTo>
                  <a:pt x="51" y="63"/>
                </a:lnTo>
                <a:lnTo>
                  <a:pt x="52" y="63"/>
                </a:lnTo>
                <a:lnTo>
                  <a:pt x="52" y="63"/>
                </a:lnTo>
                <a:close/>
                <a:moveTo>
                  <a:pt x="66" y="96"/>
                </a:moveTo>
                <a:lnTo>
                  <a:pt x="66" y="96"/>
                </a:lnTo>
                <a:lnTo>
                  <a:pt x="67" y="96"/>
                </a:lnTo>
                <a:lnTo>
                  <a:pt x="68" y="97"/>
                </a:lnTo>
                <a:lnTo>
                  <a:pt x="69" y="99"/>
                </a:lnTo>
                <a:lnTo>
                  <a:pt x="68" y="102"/>
                </a:lnTo>
                <a:lnTo>
                  <a:pt x="67" y="103"/>
                </a:lnTo>
                <a:lnTo>
                  <a:pt x="66" y="103"/>
                </a:lnTo>
                <a:lnTo>
                  <a:pt x="66" y="103"/>
                </a:lnTo>
                <a:lnTo>
                  <a:pt x="63" y="103"/>
                </a:lnTo>
                <a:lnTo>
                  <a:pt x="62" y="102"/>
                </a:lnTo>
                <a:lnTo>
                  <a:pt x="61" y="99"/>
                </a:lnTo>
                <a:lnTo>
                  <a:pt x="62" y="97"/>
                </a:lnTo>
                <a:lnTo>
                  <a:pt x="63" y="96"/>
                </a:lnTo>
                <a:lnTo>
                  <a:pt x="66" y="96"/>
                </a:lnTo>
                <a:lnTo>
                  <a:pt x="66" y="96"/>
                </a:lnTo>
                <a:close/>
                <a:moveTo>
                  <a:pt x="154" y="123"/>
                </a:moveTo>
                <a:lnTo>
                  <a:pt x="154" y="123"/>
                </a:lnTo>
                <a:lnTo>
                  <a:pt x="149" y="133"/>
                </a:lnTo>
                <a:lnTo>
                  <a:pt x="147" y="143"/>
                </a:lnTo>
                <a:lnTo>
                  <a:pt x="145" y="153"/>
                </a:lnTo>
                <a:lnTo>
                  <a:pt x="148" y="163"/>
                </a:lnTo>
                <a:lnTo>
                  <a:pt x="150" y="171"/>
                </a:lnTo>
                <a:lnTo>
                  <a:pt x="156" y="180"/>
                </a:lnTo>
                <a:lnTo>
                  <a:pt x="163" y="188"/>
                </a:lnTo>
                <a:lnTo>
                  <a:pt x="171" y="195"/>
                </a:lnTo>
                <a:lnTo>
                  <a:pt x="171" y="195"/>
                </a:lnTo>
                <a:lnTo>
                  <a:pt x="179" y="200"/>
                </a:lnTo>
                <a:lnTo>
                  <a:pt x="188" y="204"/>
                </a:lnTo>
                <a:lnTo>
                  <a:pt x="196" y="206"/>
                </a:lnTo>
                <a:lnTo>
                  <a:pt x="206" y="209"/>
                </a:lnTo>
                <a:lnTo>
                  <a:pt x="206" y="209"/>
                </a:lnTo>
                <a:lnTo>
                  <a:pt x="212" y="216"/>
                </a:lnTo>
                <a:lnTo>
                  <a:pt x="219" y="222"/>
                </a:lnTo>
                <a:lnTo>
                  <a:pt x="219" y="222"/>
                </a:lnTo>
                <a:lnTo>
                  <a:pt x="227" y="229"/>
                </a:lnTo>
                <a:lnTo>
                  <a:pt x="239" y="234"/>
                </a:lnTo>
                <a:lnTo>
                  <a:pt x="239" y="234"/>
                </a:lnTo>
                <a:lnTo>
                  <a:pt x="241" y="234"/>
                </a:lnTo>
                <a:lnTo>
                  <a:pt x="244" y="234"/>
                </a:lnTo>
                <a:lnTo>
                  <a:pt x="246" y="232"/>
                </a:lnTo>
                <a:lnTo>
                  <a:pt x="247" y="230"/>
                </a:lnTo>
                <a:lnTo>
                  <a:pt x="247" y="230"/>
                </a:lnTo>
                <a:lnTo>
                  <a:pt x="247" y="227"/>
                </a:lnTo>
                <a:lnTo>
                  <a:pt x="247" y="225"/>
                </a:lnTo>
                <a:lnTo>
                  <a:pt x="244" y="206"/>
                </a:lnTo>
                <a:lnTo>
                  <a:pt x="244" y="206"/>
                </a:lnTo>
                <a:lnTo>
                  <a:pt x="254" y="201"/>
                </a:lnTo>
                <a:lnTo>
                  <a:pt x="262" y="196"/>
                </a:lnTo>
                <a:lnTo>
                  <a:pt x="268" y="190"/>
                </a:lnTo>
                <a:lnTo>
                  <a:pt x="275" y="184"/>
                </a:lnTo>
                <a:lnTo>
                  <a:pt x="275" y="184"/>
                </a:lnTo>
                <a:lnTo>
                  <a:pt x="280" y="174"/>
                </a:lnTo>
                <a:lnTo>
                  <a:pt x="282" y="164"/>
                </a:lnTo>
                <a:lnTo>
                  <a:pt x="282" y="154"/>
                </a:lnTo>
                <a:lnTo>
                  <a:pt x="280" y="143"/>
                </a:lnTo>
                <a:lnTo>
                  <a:pt x="280" y="143"/>
                </a:lnTo>
                <a:lnTo>
                  <a:pt x="275" y="133"/>
                </a:lnTo>
                <a:lnTo>
                  <a:pt x="267" y="123"/>
                </a:lnTo>
                <a:lnTo>
                  <a:pt x="258" y="114"/>
                </a:lnTo>
                <a:lnTo>
                  <a:pt x="247" y="108"/>
                </a:lnTo>
                <a:lnTo>
                  <a:pt x="247" y="108"/>
                </a:lnTo>
                <a:lnTo>
                  <a:pt x="236" y="103"/>
                </a:lnTo>
                <a:lnTo>
                  <a:pt x="224" y="99"/>
                </a:lnTo>
                <a:lnTo>
                  <a:pt x="211" y="98"/>
                </a:lnTo>
                <a:lnTo>
                  <a:pt x="198" y="99"/>
                </a:lnTo>
                <a:lnTo>
                  <a:pt x="185" y="102"/>
                </a:lnTo>
                <a:lnTo>
                  <a:pt x="174" y="107"/>
                </a:lnTo>
                <a:lnTo>
                  <a:pt x="163" y="114"/>
                </a:lnTo>
                <a:lnTo>
                  <a:pt x="159" y="118"/>
                </a:lnTo>
                <a:lnTo>
                  <a:pt x="154" y="123"/>
                </a:lnTo>
                <a:lnTo>
                  <a:pt x="154" y="123"/>
                </a:lnTo>
                <a:close/>
                <a:moveTo>
                  <a:pt x="241" y="119"/>
                </a:moveTo>
                <a:lnTo>
                  <a:pt x="241" y="119"/>
                </a:lnTo>
                <a:lnTo>
                  <a:pt x="250" y="125"/>
                </a:lnTo>
                <a:lnTo>
                  <a:pt x="257" y="132"/>
                </a:lnTo>
                <a:lnTo>
                  <a:pt x="263" y="139"/>
                </a:lnTo>
                <a:lnTo>
                  <a:pt x="267" y="148"/>
                </a:lnTo>
                <a:lnTo>
                  <a:pt x="267" y="148"/>
                </a:lnTo>
                <a:lnTo>
                  <a:pt x="268" y="155"/>
                </a:lnTo>
                <a:lnTo>
                  <a:pt x="268" y="161"/>
                </a:lnTo>
                <a:lnTo>
                  <a:pt x="267" y="169"/>
                </a:lnTo>
                <a:lnTo>
                  <a:pt x="263" y="176"/>
                </a:lnTo>
                <a:lnTo>
                  <a:pt x="263" y="176"/>
                </a:lnTo>
                <a:lnTo>
                  <a:pt x="258" y="183"/>
                </a:lnTo>
                <a:lnTo>
                  <a:pt x="251" y="188"/>
                </a:lnTo>
                <a:lnTo>
                  <a:pt x="244" y="191"/>
                </a:lnTo>
                <a:lnTo>
                  <a:pt x="235" y="195"/>
                </a:lnTo>
                <a:lnTo>
                  <a:pt x="235" y="195"/>
                </a:lnTo>
                <a:lnTo>
                  <a:pt x="232" y="195"/>
                </a:lnTo>
                <a:lnTo>
                  <a:pt x="231" y="198"/>
                </a:lnTo>
                <a:lnTo>
                  <a:pt x="230" y="200"/>
                </a:lnTo>
                <a:lnTo>
                  <a:pt x="230" y="203"/>
                </a:lnTo>
                <a:lnTo>
                  <a:pt x="232" y="216"/>
                </a:lnTo>
                <a:lnTo>
                  <a:pt x="232" y="216"/>
                </a:lnTo>
                <a:lnTo>
                  <a:pt x="227" y="212"/>
                </a:lnTo>
                <a:lnTo>
                  <a:pt x="227" y="212"/>
                </a:lnTo>
                <a:lnTo>
                  <a:pt x="221" y="206"/>
                </a:lnTo>
                <a:lnTo>
                  <a:pt x="216" y="199"/>
                </a:lnTo>
                <a:lnTo>
                  <a:pt x="216" y="199"/>
                </a:lnTo>
                <a:lnTo>
                  <a:pt x="214" y="198"/>
                </a:lnTo>
                <a:lnTo>
                  <a:pt x="211" y="196"/>
                </a:lnTo>
                <a:lnTo>
                  <a:pt x="211" y="196"/>
                </a:lnTo>
                <a:lnTo>
                  <a:pt x="203" y="195"/>
                </a:lnTo>
                <a:lnTo>
                  <a:pt x="194" y="193"/>
                </a:lnTo>
                <a:lnTo>
                  <a:pt x="185" y="189"/>
                </a:lnTo>
                <a:lnTo>
                  <a:pt x="179" y="184"/>
                </a:lnTo>
                <a:lnTo>
                  <a:pt x="179" y="184"/>
                </a:lnTo>
                <a:lnTo>
                  <a:pt x="173" y="179"/>
                </a:lnTo>
                <a:lnTo>
                  <a:pt x="168" y="173"/>
                </a:lnTo>
                <a:lnTo>
                  <a:pt x="163" y="166"/>
                </a:lnTo>
                <a:lnTo>
                  <a:pt x="160" y="160"/>
                </a:lnTo>
                <a:lnTo>
                  <a:pt x="159" y="153"/>
                </a:lnTo>
                <a:lnTo>
                  <a:pt x="159" y="145"/>
                </a:lnTo>
                <a:lnTo>
                  <a:pt x="161" y="138"/>
                </a:lnTo>
                <a:lnTo>
                  <a:pt x="165" y="132"/>
                </a:lnTo>
                <a:lnTo>
                  <a:pt x="165" y="132"/>
                </a:lnTo>
                <a:lnTo>
                  <a:pt x="173" y="123"/>
                </a:lnTo>
                <a:lnTo>
                  <a:pt x="181" y="118"/>
                </a:lnTo>
                <a:lnTo>
                  <a:pt x="190" y="114"/>
                </a:lnTo>
                <a:lnTo>
                  <a:pt x="201" y="112"/>
                </a:lnTo>
                <a:lnTo>
                  <a:pt x="211" y="112"/>
                </a:lnTo>
                <a:lnTo>
                  <a:pt x="222" y="113"/>
                </a:lnTo>
                <a:lnTo>
                  <a:pt x="232" y="115"/>
                </a:lnTo>
                <a:lnTo>
                  <a:pt x="241" y="119"/>
                </a:lnTo>
                <a:lnTo>
                  <a:pt x="241" y="119"/>
                </a:lnTo>
                <a:close/>
              </a:path>
            </a:pathLst>
          </a:custGeom>
          <a:solidFill>
            <a:schemeClr val="tx1"/>
          </a:solidFill>
          <a:ln>
            <a:solidFill>
              <a:schemeClr val="bg1"/>
            </a:solidFill>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Freeform 164">
            <a:extLst>
              <a:ext uri="{FF2B5EF4-FFF2-40B4-BE49-F238E27FC236}">
                <a16:creationId xmlns:a16="http://schemas.microsoft.com/office/drawing/2014/main" id="{9A1ADAF1-38B4-87CB-4F98-D0B2CA8DFA11}"/>
              </a:ext>
            </a:extLst>
          </p:cNvPr>
          <p:cNvSpPr>
            <a:spLocks noEditPoints="1"/>
          </p:cNvSpPr>
          <p:nvPr userDrawn="1"/>
        </p:nvSpPr>
        <p:spPr bwMode="auto">
          <a:xfrm>
            <a:off x="6553843" y="2422534"/>
            <a:ext cx="380545" cy="779557"/>
          </a:xfrm>
          <a:custGeom>
            <a:avLst/>
            <a:gdLst>
              <a:gd name="T0" fmla="*/ 171 w 3653"/>
              <a:gd name="T1" fmla="*/ 2242 h 3248"/>
              <a:gd name="T2" fmla="*/ 171 w 3653"/>
              <a:gd name="T3" fmla="*/ 2273 h 3248"/>
              <a:gd name="T4" fmla="*/ 1756 w 3653"/>
              <a:gd name="T5" fmla="*/ 3070 h 3248"/>
              <a:gd name="T6" fmla="*/ 1897 w 3653"/>
              <a:gd name="T7" fmla="*/ 3070 h 3248"/>
              <a:gd name="T8" fmla="*/ 3481 w 3653"/>
              <a:gd name="T9" fmla="*/ 2273 h 3248"/>
              <a:gd name="T10" fmla="*/ 3481 w 3653"/>
              <a:gd name="T11" fmla="*/ 2242 h 3248"/>
              <a:gd name="T12" fmla="*/ 2005 w 3653"/>
              <a:gd name="T13" fmla="*/ 2572 h 3248"/>
              <a:gd name="T14" fmla="*/ 1827 w 3653"/>
              <a:gd name="T15" fmla="*/ 2614 h 3248"/>
              <a:gd name="T16" fmla="*/ 1647 w 3653"/>
              <a:gd name="T17" fmla="*/ 2572 h 3248"/>
              <a:gd name="T18" fmla="*/ 1962 w 3653"/>
              <a:gd name="T19" fmla="*/ 1956 h 3248"/>
              <a:gd name="T20" fmla="*/ 1780 w 3653"/>
              <a:gd name="T21" fmla="*/ 1977 h 3248"/>
              <a:gd name="T22" fmla="*/ 571 w 3653"/>
              <a:gd name="T23" fmla="*/ 1401 h 3248"/>
              <a:gd name="T24" fmla="*/ 169 w 3653"/>
              <a:gd name="T25" fmla="*/ 1617 h 3248"/>
              <a:gd name="T26" fmla="*/ 177 w 3653"/>
              <a:gd name="T27" fmla="*/ 1648 h 3248"/>
              <a:gd name="T28" fmla="*/ 1791 w 3653"/>
              <a:gd name="T29" fmla="*/ 2444 h 3248"/>
              <a:gd name="T30" fmla="*/ 1931 w 3653"/>
              <a:gd name="T31" fmla="*/ 2421 h 3248"/>
              <a:gd name="T32" fmla="*/ 3485 w 3653"/>
              <a:gd name="T33" fmla="*/ 1631 h 3248"/>
              <a:gd name="T34" fmla="*/ 3476 w 3653"/>
              <a:gd name="T35" fmla="*/ 1600 h 3248"/>
              <a:gd name="T36" fmla="*/ 1791 w 3653"/>
              <a:gd name="T37" fmla="*/ 171 h 3248"/>
              <a:gd name="T38" fmla="*/ 177 w 3653"/>
              <a:gd name="T39" fmla="*/ 966 h 3248"/>
              <a:gd name="T40" fmla="*/ 169 w 3653"/>
              <a:gd name="T41" fmla="*/ 997 h 3248"/>
              <a:gd name="T42" fmla="*/ 1722 w 3653"/>
              <a:gd name="T43" fmla="*/ 1788 h 3248"/>
              <a:gd name="T44" fmla="*/ 1862 w 3653"/>
              <a:gd name="T45" fmla="*/ 1810 h 3248"/>
              <a:gd name="T46" fmla="*/ 3476 w 3653"/>
              <a:gd name="T47" fmla="*/ 1014 h 3248"/>
              <a:gd name="T48" fmla="*/ 3485 w 3653"/>
              <a:gd name="T49" fmla="*/ 983 h 3248"/>
              <a:gd name="T50" fmla="*/ 1930 w 3653"/>
              <a:gd name="T51" fmla="*/ 192 h 3248"/>
              <a:gd name="T52" fmla="*/ 1827 w 3653"/>
              <a:gd name="T53" fmla="*/ 0 h 3248"/>
              <a:gd name="T54" fmla="*/ 2005 w 3653"/>
              <a:gd name="T55" fmla="*/ 42 h 3248"/>
              <a:gd name="T56" fmla="*/ 3613 w 3653"/>
              <a:gd name="T57" fmla="*/ 870 h 3248"/>
              <a:gd name="T58" fmla="*/ 3653 w 3653"/>
              <a:gd name="T59" fmla="*/ 990 h 3248"/>
              <a:gd name="T60" fmla="*/ 3615 w 3653"/>
              <a:gd name="T61" fmla="*/ 1109 h 3248"/>
              <a:gd name="T62" fmla="*/ 3541 w 3653"/>
              <a:gd name="T63" fmla="*/ 1171 h 3248"/>
              <a:gd name="T64" fmla="*/ 3593 w 3653"/>
              <a:gd name="T65" fmla="*/ 1481 h 3248"/>
              <a:gd name="T66" fmla="*/ 3650 w 3653"/>
              <a:gd name="T67" fmla="*/ 1591 h 3248"/>
              <a:gd name="T68" fmla="*/ 3630 w 3653"/>
              <a:gd name="T69" fmla="*/ 1717 h 3248"/>
              <a:gd name="T70" fmla="*/ 3541 w 3653"/>
              <a:gd name="T71" fmla="*/ 1805 h 3248"/>
              <a:gd name="T72" fmla="*/ 3593 w 3653"/>
              <a:gd name="T73" fmla="*/ 2114 h 3248"/>
              <a:gd name="T74" fmla="*/ 3650 w 3653"/>
              <a:gd name="T75" fmla="*/ 2225 h 3248"/>
              <a:gd name="T76" fmla="*/ 3630 w 3653"/>
              <a:gd name="T77" fmla="*/ 2350 h 3248"/>
              <a:gd name="T78" fmla="*/ 3541 w 3653"/>
              <a:gd name="T79" fmla="*/ 2439 h 3248"/>
              <a:gd name="T80" fmla="*/ 1872 w 3653"/>
              <a:gd name="T81" fmla="*/ 3245 h 3248"/>
              <a:gd name="T82" fmla="*/ 1690 w 3653"/>
              <a:gd name="T83" fmla="*/ 3224 h 3248"/>
              <a:gd name="T84" fmla="*/ 60 w 3653"/>
              <a:gd name="T85" fmla="*/ 2401 h 3248"/>
              <a:gd name="T86" fmla="*/ 2 w 3653"/>
              <a:gd name="T87" fmla="*/ 2290 h 3248"/>
              <a:gd name="T88" fmla="*/ 22 w 3653"/>
              <a:gd name="T89" fmla="*/ 2164 h 3248"/>
              <a:gd name="T90" fmla="*/ 112 w 3653"/>
              <a:gd name="T91" fmla="*/ 2077 h 3248"/>
              <a:gd name="T92" fmla="*/ 60 w 3653"/>
              <a:gd name="T93" fmla="*/ 1768 h 3248"/>
              <a:gd name="T94" fmla="*/ 2 w 3653"/>
              <a:gd name="T95" fmla="*/ 1657 h 3248"/>
              <a:gd name="T96" fmla="*/ 22 w 3653"/>
              <a:gd name="T97" fmla="*/ 1532 h 3248"/>
              <a:gd name="T98" fmla="*/ 112 w 3653"/>
              <a:gd name="T99" fmla="*/ 1443 h 3248"/>
              <a:gd name="T100" fmla="*/ 60 w 3653"/>
              <a:gd name="T101" fmla="*/ 1134 h 3248"/>
              <a:gd name="T102" fmla="*/ 2 w 3653"/>
              <a:gd name="T103" fmla="*/ 1023 h 3248"/>
              <a:gd name="T104" fmla="*/ 22 w 3653"/>
              <a:gd name="T105" fmla="*/ 898 h 3248"/>
              <a:gd name="T106" fmla="*/ 112 w 3653"/>
              <a:gd name="T107" fmla="*/ 809 h 3248"/>
              <a:gd name="T108" fmla="*/ 1780 w 3653"/>
              <a:gd name="T109" fmla="*/ 2 h 3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3" h="3248">
                <a:moveTo>
                  <a:pt x="571" y="2035"/>
                </a:moveTo>
                <a:lnTo>
                  <a:pt x="187" y="2226"/>
                </a:lnTo>
                <a:lnTo>
                  <a:pt x="177" y="2234"/>
                </a:lnTo>
                <a:lnTo>
                  <a:pt x="171" y="2242"/>
                </a:lnTo>
                <a:lnTo>
                  <a:pt x="169" y="2251"/>
                </a:lnTo>
                <a:lnTo>
                  <a:pt x="167" y="2257"/>
                </a:lnTo>
                <a:lnTo>
                  <a:pt x="169" y="2265"/>
                </a:lnTo>
                <a:lnTo>
                  <a:pt x="171" y="2273"/>
                </a:lnTo>
                <a:lnTo>
                  <a:pt x="177" y="2282"/>
                </a:lnTo>
                <a:lnTo>
                  <a:pt x="187" y="2288"/>
                </a:lnTo>
                <a:lnTo>
                  <a:pt x="1722" y="3055"/>
                </a:lnTo>
                <a:lnTo>
                  <a:pt x="1756" y="3070"/>
                </a:lnTo>
                <a:lnTo>
                  <a:pt x="1791" y="3077"/>
                </a:lnTo>
                <a:lnTo>
                  <a:pt x="1827" y="3080"/>
                </a:lnTo>
                <a:lnTo>
                  <a:pt x="1862" y="3077"/>
                </a:lnTo>
                <a:lnTo>
                  <a:pt x="1897" y="3070"/>
                </a:lnTo>
                <a:lnTo>
                  <a:pt x="1931" y="3055"/>
                </a:lnTo>
                <a:lnTo>
                  <a:pt x="3466" y="2288"/>
                </a:lnTo>
                <a:lnTo>
                  <a:pt x="3476" y="2282"/>
                </a:lnTo>
                <a:lnTo>
                  <a:pt x="3481" y="2273"/>
                </a:lnTo>
                <a:lnTo>
                  <a:pt x="3485" y="2265"/>
                </a:lnTo>
                <a:lnTo>
                  <a:pt x="3485" y="2257"/>
                </a:lnTo>
                <a:lnTo>
                  <a:pt x="3485" y="2251"/>
                </a:lnTo>
                <a:lnTo>
                  <a:pt x="3481" y="2242"/>
                </a:lnTo>
                <a:lnTo>
                  <a:pt x="3476" y="2234"/>
                </a:lnTo>
                <a:lnTo>
                  <a:pt x="3466" y="2226"/>
                </a:lnTo>
                <a:lnTo>
                  <a:pt x="3081" y="2035"/>
                </a:lnTo>
                <a:lnTo>
                  <a:pt x="2005" y="2572"/>
                </a:lnTo>
                <a:lnTo>
                  <a:pt x="1962" y="2590"/>
                </a:lnTo>
                <a:lnTo>
                  <a:pt x="1918" y="2603"/>
                </a:lnTo>
                <a:lnTo>
                  <a:pt x="1872" y="2611"/>
                </a:lnTo>
                <a:lnTo>
                  <a:pt x="1827" y="2614"/>
                </a:lnTo>
                <a:lnTo>
                  <a:pt x="1780" y="2611"/>
                </a:lnTo>
                <a:lnTo>
                  <a:pt x="1735" y="2603"/>
                </a:lnTo>
                <a:lnTo>
                  <a:pt x="1690" y="2590"/>
                </a:lnTo>
                <a:lnTo>
                  <a:pt x="1647" y="2572"/>
                </a:lnTo>
                <a:lnTo>
                  <a:pt x="571" y="2035"/>
                </a:lnTo>
                <a:close/>
                <a:moveTo>
                  <a:pt x="3081" y="1401"/>
                </a:moveTo>
                <a:lnTo>
                  <a:pt x="2005" y="1938"/>
                </a:lnTo>
                <a:lnTo>
                  <a:pt x="1962" y="1956"/>
                </a:lnTo>
                <a:lnTo>
                  <a:pt x="1918" y="1969"/>
                </a:lnTo>
                <a:lnTo>
                  <a:pt x="1872" y="1977"/>
                </a:lnTo>
                <a:lnTo>
                  <a:pt x="1827" y="1980"/>
                </a:lnTo>
                <a:lnTo>
                  <a:pt x="1780" y="1977"/>
                </a:lnTo>
                <a:lnTo>
                  <a:pt x="1735" y="1969"/>
                </a:lnTo>
                <a:lnTo>
                  <a:pt x="1690" y="1956"/>
                </a:lnTo>
                <a:lnTo>
                  <a:pt x="1647" y="1938"/>
                </a:lnTo>
                <a:lnTo>
                  <a:pt x="571" y="1401"/>
                </a:lnTo>
                <a:lnTo>
                  <a:pt x="187" y="1593"/>
                </a:lnTo>
                <a:lnTo>
                  <a:pt x="177" y="1600"/>
                </a:lnTo>
                <a:lnTo>
                  <a:pt x="171" y="1608"/>
                </a:lnTo>
                <a:lnTo>
                  <a:pt x="169" y="1617"/>
                </a:lnTo>
                <a:lnTo>
                  <a:pt x="167" y="1624"/>
                </a:lnTo>
                <a:lnTo>
                  <a:pt x="169" y="1631"/>
                </a:lnTo>
                <a:lnTo>
                  <a:pt x="171" y="1639"/>
                </a:lnTo>
                <a:lnTo>
                  <a:pt x="177" y="1648"/>
                </a:lnTo>
                <a:lnTo>
                  <a:pt x="187" y="1655"/>
                </a:lnTo>
                <a:lnTo>
                  <a:pt x="1722" y="2421"/>
                </a:lnTo>
                <a:lnTo>
                  <a:pt x="1756" y="2436"/>
                </a:lnTo>
                <a:lnTo>
                  <a:pt x="1791" y="2444"/>
                </a:lnTo>
                <a:lnTo>
                  <a:pt x="1827" y="2446"/>
                </a:lnTo>
                <a:lnTo>
                  <a:pt x="1862" y="2444"/>
                </a:lnTo>
                <a:lnTo>
                  <a:pt x="1897" y="2436"/>
                </a:lnTo>
                <a:lnTo>
                  <a:pt x="1931" y="2421"/>
                </a:lnTo>
                <a:lnTo>
                  <a:pt x="3466" y="1655"/>
                </a:lnTo>
                <a:lnTo>
                  <a:pt x="3476" y="1648"/>
                </a:lnTo>
                <a:lnTo>
                  <a:pt x="3481" y="1639"/>
                </a:lnTo>
                <a:lnTo>
                  <a:pt x="3485" y="1631"/>
                </a:lnTo>
                <a:lnTo>
                  <a:pt x="3485" y="1624"/>
                </a:lnTo>
                <a:lnTo>
                  <a:pt x="3485" y="1617"/>
                </a:lnTo>
                <a:lnTo>
                  <a:pt x="3481" y="1608"/>
                </a:lnTo>
                <a:lnTo>
                  <a:pt x="3476" y="1600"/>
                </a:lnTo>
                <a:lnTo>
                  <a:pt x="3466" y="1593"/>
                </a:lnTo>
                <a:lnTo>
                  <a:pt x="3081" y="1401"/>
                </a:lnTo>
                <a:close/>
                <a:moveTo>
                  <a:pt x="1827" y="168"/>
                </a:moveTo>
                <a:lnTo>
                  <a:pt x="1791" y="171"/>
                </a:lnTo>
                <a:lnTo>
                  <a:pt x="1756" y="179"/>
                </a:lnTo>
                <a:lnTo>
                  <a:pt x="1722" y="192"/>
                </a:lnTo>
                <a:lnTo>
                  <a:pt x="187" y="959"/>
                </a:lnTo>
                <a:lnTo>
                  <a:pt x="177" y="966"/>
                </a:lnTo>
                <a:lnTo>
                  <a:pt x="171" y="974"/>
                </a:lnTo>
                <a:lnTo>
                  <a:pt x="169" y="983"/>
                </a:lnTo>
                <a:lnTo>
                  <a:pt x="167" y="990"/>
                </a:lnTo>
                <a:lnTo>
                  <a:pt x="169" y="997"/>
                </a:lnTo>
                <a:lnTo>
                  <a:pt x="171" y="1005"/>
                </a:lnTo>
                <a:lnTo>
                  <a:pt x="177" y="1014"/>
                </a:lnTo>
                <a:lnTo>
                  <a:pt x="187" y="1021"/>
                </a:lnTo>
                <a:lnTo>
                  <a:pt x="1722" y="1788"/>
                </a:lnTo>
                <a:lnTo>
                  <a:pt x="1756" y="1802"/>
                </a:lnTo>
                <a:lnTo>
                  <a:pt x="1791" y="1810"/>
                </a:lnTo>
                <a:lnTo>
                  <a:pt x="1827" y="1812"/>
                </a:lnTo>
                <a:lnTo>
                  <a:pt x="1862" y="1810"/>
                </a:lnTo>
                <a:lnTo>
                  <a:pt x="1897" y="1802"/>
                </a:lnTo>
                <a:lnTo>
                  <a:pt x="1931" y="1788"/>
                </a:lnTo>
                <a:lnTo>
                  <a:pt x="3466" y="1021"/>
                </a:lnTo>
                <a:lnTo>
                  <a:pt x="3476" y="1014"/>
                </a:lnTo>
                <a:lnTo>
                  <a:pt x="3481" y="1005"/>
                </a:lnTo>
                <a:lnTo>
                  <a:pt x="3485" y="997"/>
                </a:lnTo>
                <a:lnTo>
                  <a:pt x="3485" y="990"/>
                </a:lnTo>
                <a:lnTo>
                  <a:pt x="3485" y="983"/>
                </a:lnTo>
                <a:lnTo>
                  <a:pt x="3481" y="974"/>
                </a:lnTo>
                <a:lnTo>
                  <a:pt x="3476" y="966"/>
                </a:lnTo>
                <a:lnTo>
                  <a:pt x="3466" y="959"/>
                </a:lnTo>
                <a:lnTo>
                  <a:pt x="1930" y="192"/>
                </a:lnTo>
                <a:lnTo>
                  <a:pt x="1897" y="179"/>
                </a:lnTo>
                <a:lnTo>
                  <a:pt x="1862" y="171"/>
                </a:lnTo>
                <a:lnTo>
                  <a:pt x="1827" y="168"/>
                </a:lnTo>
                <a:close/>
                <a:moveTo>
                  <a:pt x="1827" y="0"/>
                </a:moveTo>
                <a:lnTo>
                  <a:pt x="1872" y="2"/>
                </a:lnTo>
                <a:lnTo>
                  <a:pt x="1918" y="10"/>
                </a:lnTo>
                <a:lnTo>
                  <a:pt x="1962" y="23"/>
                </a:lnTo>
                <a:lnTo>
                  <a:pt x="2005" y="42"/>
                </a:lnTo>
                <a:lnTo>
                  <a:pt x="3541" y="809"/>
                </a:lnTo>
                <a:lnTo>
                  <a:pt x="3569" y="826"/>
                </a:lnTo>
                <a:lnTo>
                  <a:pt x="3593" y="847"/>
                </a:lnTo>
                <a:lnTo>
                  <a:pt x="3613" y="870"/>
                </a:lnTo>
                <a:lnTo>
                  <a:pt x="3630" y="898"/>
                </a:lnTo>
                <a:lnTo>
                  <a:pt x="3642" y="927"/>
                </a:lnTo>
                <a:lnTo>
                  <a:pt x="3650" y="958"/>
                </a:lnTo>
                <a:lnTo>
                  <a:pt x="3653" y="990"/>
                </a:lnTo>
                <a:lnTo>
                  <a:pt x="3650" y="1023"/>
                </a:lnTo>
                <a:lnTo>
                  <a:pt x="3642" y="1054"/>
                </a:lnTo>
                <a:lnTo>
                  <a:pt x="3630" y="1083"/>
                </a:lnTo>
                <a:lnTo>
                  <a:pt x="3615" y="1109"/>
                </a:lnTo>
                <a:lnTo>
                  <a:pt x="3593" y="1134"/>
                </a:lnTo>
                <a:lnTo>
                  <a:pt x="3569" y="1154"/>
                </a:lnTo>
                <a:lnTo>
                  <a:pt x="3541" y="1171"/>
                </a:lnTo>
                <a:lnTo>
                  <a:pt x="3541" y="1171"/>
                </a:lnTo>
                <a:lnTo>
                  <a:pt x="3268" y="1307"/>
                </a:lnTo>
                <a:lnTo>
                  <a:pt x="3541" y="1443"/>
                </a:lnTo>
                <a:lnTo>
                  <a:pt x="3569" y="1460"/>
                </a:lnTo>
                <a:lnTo>
                  <a:pt x="3593" y="1481"/>
                </a:lnTo>
                <a:lnTo>
                  <a:pt x="3613" y="1504"/>
                </a:lnTo>
                <a:lnTo>
                  <a:pt x="3630" y="1532"/>
                </a:lnTo>
                <a:lnTo>
                  <a:pt x="3642" y="1560"/>
                </a:lnTo>
                <a:lnTo>
                  <a:pt x="3650" y="1591"/>
                </a:lnTo>
                <a:lnTo>
                  <a:pt x="3653" y="1624"/>
                </a:lnTo>
                <a:lnTo>
                  <a:pt x="3650" y="1657"/>
                </a:lnTo>
                <a:lnTo>
                  <a:pt x="3642" y="1688"/>
                </a:lnTo>
                <a:lnTo>
                  <a:pt x="3630" y="1717"/>
                </a:lnTo>
                <a:lnTo>
                  <a:pt x="3613" y="1743"/>
                </a:lnTo>
                <a:lnTo>
                  <a:pt x="3593" y="1768"/>
                </a:lnTo>
                <a:lnTo>
                  <a:pt x="3569" y="1788"/>
                </a:lnTo>
                <a:lnTo>
                  <a:pt x="3541" y="1805"/>
                </a:lnTo>
                <a:lnTo>
                  <a:pt x="3268" y="1940"/>
                </a:lnTo>
                <a:lnTo>
                  <a:pt x="3541" y="2077"/>
                </a:lnTo>
                <a:lnTo>
                  <a:pt x="3569" y="2093"/>
                </a:lnTo>
                <a:lnTo>
                  <a:pt x="3593" y="2114"/>
                </a:lnTo>
                <a:lnTo>
                  <a:pt x="3613" y="2138"/>
                </a:lnTo>
                <a:lnTo>
                  <a:pt x="3630" y="2164"/>
                </a:lnTo>
                <a:lnTo>
                  <a:pt x="3642" y="2194"/>
                </a:lnTo>
                <a:lnTo>
                  <a:pt x="3650" y="2225"/>
                </a:lnTo>
                <a:lnTo>
                  <a:pt x="3653" y="2257"/>
                </a:lnTo>
                <a:lnTo>
                  <a:pt x="3650" y="2290"/>
                </a:lnTo>
                <a:lnTo>
                  <a:pt x="3642" y="2322"/>
                </a:lnTo>
                <a:lnTo>
                  <a:pt x="3630" y="2350"/>
                </a:lnTo>
                <a:lnTo>
                  <a:pt x="3615" y="2377"/>
                </a:lnTo>
                <a:lnTo>
                  <a:pt x="3593" y="2401"/>
                </a:lnTo>
                <a:lnTo>
                  <a:pt x="3569" y="2421"/>
                </a:lnTo>
                <a:lnTo>
                  <a:pt x="3541" y="2439"/>
                </a:lnTo>
                <a:lnTo>
                  <a:pt x="2005" y="3206"/>
                </a:lnTo>
                <a:lnTo>
                  <a:pt x="1962" y="3224"/>
                </a:lnTo>
                <a:lnTo>
                  <a:pt x="1918" y="3237"/>
                </a:lnTo>
                <a:lnTo>
                  <a:pt x="1872" y="3245"/>
                </a:lnTo>
                <a:lnTo>
                  <a:pt x="1827" y="3248"/>
                </a:lnTo>
                <a:lnTo>
                  <a:pt x="1780" y="3245"/>
                </a:lnTo>
                <a:lnTo>
                  <a:pt x="1735" y="3237"/>
                </a:lnTo>
                <a:lnTo>
                  <a:pt x="1690" y="3224"/>
                </a:lnTo>
                <a:lnTo>
                  <a:pt x="1647" y="3206"/>
                </a:lnTo>
                <a:lnTo>
                  <a:pt x="112" y="2439"/>
                </a:lnTo>
                <a:lnTo>
                  <a:pt x="84" y="2421"/>
                </a:lnTo>
                <a:lnTo>
                  <a:pt x="60" y="2401"/>
                </a:lnTo>
                <a:lnTo>
                  <a:pt x="39" y="2377"/>
                </a:lnTo>
                <a:lnTo>
                  <a:pt x="22" y="2350"/>
                </a:lnTo>
                <a:lnTo>
                  <a:pt x="10" y="2322"/>
                </a:lnTo>
                <a:lnTo>
                  <a:pt x="2" y="2290"/>
                </a:lnTo>
                <a:lnTo>
                  <a:pt x="0" y="2257"/>
                </a:lnTo>
                <a:lnTo>
                  <a:pt x="2" y="2225"/>
                </a:lnTo>
                <a:lnTo>
                  <a:pt x="10" y="2194"/>
                </a:lnTo>
                <a:lnTo>
                  <a:pt x="22" y="2164"/>
                </a:lnTo>
                <a:lnTo>
                  <a:pt x="39" y="2138"/>
                </a:lnTo>
                <a:lnTo>
                  <a:pt x="60" y="2114"/>
                </a:lnTo>
                <a:lnTo>
                  <a:pt x="84" y="2093"/>
                </a:lnTo>
                <a:lnTo>
                  <a:pt x="112" y="2077"/>
                </a:lnTo>
                <a:lnTo>
                  <a:pt x="384" y="1940"/>
                </a:lnTo>
                <a:lnTo>
                  <a:pt x="112" y="1805"/>
                </a:lnTo>
                <a:lnTo>
                  <a:pt x="84" y="1788"/>
                </a:lnTo>
                <a:lnTo>
                  <a:pt x="60" y="1768"/>
                </a:lnTo>
                <a:lnTo>
                  <a:pt x="39" y="1743"/>
                </a:lnTo>
                <a:lnTo>
                  <a:pt x="22" y="1717"/>
                </a:lnTo>
                <a:lnTo>
                  <a:pt x="10" y="1688"/>
                </a:lnTo>
                <a:lnTo>
                  <a:pt x="2" y="1657"/>
                </a:lnTo>
                <a:lnTo>
                  <a:pt x="0" y="1624"/>
                </a:lnTo>
                <a:lnTo>
                  <a:pt x="2" y="1591"/>
                </a:lnTo>
                <a:lnTo>
                  <a:pt x="10" y="1560"/>
                </a:lnTo>
                <a:lnTo>
                  <a:pt x="22" y="1532"/>
                </a:lnTo>
                <a:lnTo>
                  <a:pt x="39" y="1504"/>
                </a:lnTo>
                <a:lnTo>
                  <a:pt x="60" y="1481"/>
                </a:lnTo>
                <a:lnTo>
                  <a:pt x="84" y="1460"/>
                </a:lnTo>
                <a:lnTo>
                  <a:pt x="112" y="1443"/>
                </a:lnTo>
                <a:lnTo>
                  <a:pt x="384" y="1307"/>
                </a:lnTo>
                <a:lnTo>
                  <a:pt x="112" y="1171"/>
                </a:lnTo>
                <a:lnTo>
                  <a:pt x="84" y="1154"/>
                </a:lnTo>
                <a:lnTo>
                  <a:pt x="60" y="1134"/>
                </a:lnTo>
                <a:lnTo>
                  <a:pt x="39" y="1109"/>
                </a:lnTo>
                <a:lnTo>
                  <a:pt x="22" y="1083"/>
                </a:lnTo>
                <a:lnTo>
                  <a:pt x="10" y="1054"/>
                </a:lnTo>
                <a:lnTo>
                  <a:pt x="2" y="1023"/>
                </a:lnTo>
                <a:lnTo>
                  <a:pt x="0" y="990"/>
                </a:lnTo>
                <a:lnTo>
                  <a:pt x="2" y="958"/>
                </a:lnTo>
                <a:lnTo>
                  <a:pt x="10" y="927"/>
                </a:lnTo>
                <a:lnTo>
                  <a:pt x="22" y="898"/>
                </a:lnTo>
                <a:lnTo>
                  <a:pt x="39" y="870"/>
                </a:lnTo>
                <a:lnTo>
                  <a:pt x="60" y="847"/>
                </a:lnTo>
                <a:lnTo>
                  <a:pt x="84" y="826"/>
                </a:lnTo>
                <a:lnTo>
                  <a:pt x="112" y="809"/>
                </a:lnTo>
                <a:lnTo>
                  <a:pt x="1647" y="42"/>
                </a:lnTo>
                <a:lnTo>
                  <a:pt x="1690" y="23"/>
                </a:lnTo>
                <a:lnTo>
                  <a:pt x="1735" y="10"/>
                </a:lnTo>
                <a:lnTo>
                  <a:pt x="1780" y="2"/>
                </a:lnTo>
                <a:lnTo>
                  <a:pt x="1827"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26" name="Group 125">
            <a:extLst>
              <a:ext uri="{FF2B5EF4-FFF2-40B4-BE49-F238E27FC236}">
                <a16:creationId xmlns:a16="http://schemas.microsoft.com/office/drawing/2014/main" id="{A2E31874-76F4-BCC6-3574-28956702E19F}"/>
              </a:ext>
            </a:extLst>
          </p:cNvPr>
          <p:cNvGrpSpPr/>
          <p:nvPr userDrawn="1"/>
        </p:nvGrpSpPr>
        <p:grpSpPr>
          <a:xfrm>
            <a:off x="6591805" y="4068998"/>
            <a:ext cx="304621" cy="584412"/>
            <a:chOff x="10987088" y="1993900"/>
            <a:chExt cx="477837" cy="398463"/>
          </a:xfrm>
          <a:solidFill>
            <a:schemeClr val="tx1"/>
          </a:solidFill>
        </p:grpSpPr>
        <p:sp>
          <p:nvSpPr>
            <p:cNvPr id="127" name="Freeform 107">
              <a:extLst>
                <a:ext uri="{FF2B5EF4-FFF2-40B4-BE49-F238E27FC236}">
                  <a16:creationId xmlns:a16="http://schemas.microsoft.com/office/drawing/2014/main" id="{58276E5E-BF6A-7F31-8A82-E2FFA3B0B233}"/>
                </a:ext>
              </a:extLst>
            </p:cNvPr>
            <p:cNvSpPr>
              <a:spLocks/>
            </p:cNvSpPr>
            <p:nvPr/>
          </p:nvSpPr>
          <p:spPr bwMode="auto">
            <a:xfrm>
              <a:off x="10987088" y="1993900"/>
              <a:ext cx="396875" cy="398463"/>
            </a:xfrm>
            <a:custGeom>
              <a:avLst/>
              <a:gdLst>
                <a:gd name="T0" fmla="*/ 0 w 2745"/>
                <a:gd name="T1" fmla="*/ 0 h 2770"/>
                <a:gd name="T2" fmla="*/ 371 w 2745"/>
                <a:gd name="T3" fmla="*/ 0 h 2770"/>
                <a:gd name="T4" fmla="*/ 371 w 2745"/>
                <a:gd name="T5" fmla="*/ 2398 h 2770"/>
                <a:gd name="T6" fmla="*/ 2745 w 2745"/>
                <a:gd name="T7" fmla="*/ 2398 h 2770"/>
                <a:gd name="T8" fmla="*/ 2745 w 2745"/>
                <a:gd name="T9" fmla="*/ 2770 h 2770"/>
                <a:gd name="T10" fmla="*/ 0 w 2745"/>
                <a:gd name="T11" fmla="*/ 2770 h 2770"/>
                <a:gd name="T12" fmla="*/ 0 w 2745"/>
                <a:gd name="T13" fmla="*/ 0 h 2770"/>
              </a:gdLst>
              <a:ahLst/>
              <a:cxnLst>
                <a:cxn ang="0">
                  <a:pos x="T0" y="T1"/>
                </a:cxn>
                <a:cxn ang="0">
                  <a:pos x="T2" y="T3"/>
                </a:cxn>
                <a:cxn ang="0">
                  <a:pos x="T4" y="T5"/>
                </a:cxn>
                <a:cxn ang="0">
                  <a:pos x="T6" y="T7"/>
                </a:cxn>
                <a:cxn ang="0">
                  <a:pos x="T8" y="T9"/>
                </a:cxn>
                <a:cxn ang="0">
                  <a:pos x="T10" y="T11"/>
                </a:cxn>
                <a:cxn ang="0">
                  <a:pos x="T12" y="T13"/>
                </a:cxn>
              </a:cxnLst>
              <a:rect l="0" t="0" r="r" b="b"/>
              <a:pathLst>
                <a:path w="2745" h="2770">
                  <a:moveTo>
                    <a:pt x="0" y="0"/>
                  </a:moveTo>
                  <a:lnTo>
                    <a:pt x="371" y="0"/>
                  </a:lnTo>
                  <a:lnTo>
                    <a:pt x="371" y="2398"/>
                  </a:lnTo>
                  <a:lnTo>
                    <a:pt x="2745" y="2398"/>
                  </a:lnTo>
                  <a:lnTo>
                    <a:pt x="2745" y="2770"/>
                  </a:lnTo>
                  <a:lnTo>
                    <a:pt x="0" y="277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108">
              <a:extLst>
                <a:ext uri="{FF2B5EF4-FFF2-40B4-BE49-F238E27FC236}">
                  <a16:creationId xmlns:a16="http://schemas.microsoft.com/office/drawing/2014/main" id="{6C53BB42-B6B7-39FA-756F-76050B64C4E0}"/>
                </a:ext>
              </a:extLst>
            </p:cNvPr>
            <p:cNvSpPr>
              <a:spLocks/>
            </p:cNvSpPr>
            <p:nvPr/>
          </p:nvSpPr>
          <p:spPr bwMode="auto">
            <a:xfrm>
              <a:off x="11066463" y="2047875"/>
              <a:ext cx="398462" cy="249238"/>
            </a:xfrm>
            <a:custGeom>
              <a:avLst/>
              <a:gdLst>
                <a:gd name="T0" fmla="*/ 2761 w 2761"/>
                <a:gd name="T1" fmla="*/ 0 h 1725"/>
                <a:gd name="T2" fmla="*/ 2559 w 2761"/>
                <a:gd name="T3" fmla="*/ 1146 h 1725"/>
                <a:gd name="T4" fmla="*/ 2274 w 2761"/>
                <a:gd name="T5" fmla="*/ 861 h 1725"/>
                <a:gd name="T6" fmla="*/ 1411 w 2761"/>
                <a:gd name="T7" fmla="*/ 1725 h 1725"/>
                <a:gd name="T8" fmla="*/ 864 w 2761"/>
                <a:gd name="T9" fmla="*/ 1177 h 1725"/>
                <a:gd name="T10" fmla="*/ 349 w 2761"/>
                <a:gd name="T11" fmla="*/ 1693 h 1725"/>
                <a:gd name="T12" fmla="*/ 0 w 2761"/>
                <a:gd name="T13" fmla="*/ 1341 h 1725"/>
                <a:gd name="T14" fmla="*/ 864 w 2761"/>
                <a:gd name="T15" fmla="*/ 476 h 1725"/>
                <a:gd name="T16" fmla="*/ 1411 w 2761"/>
                <a:gd name="T17" fmla="*/ 1025 h 1725"/>
                <a:gd name="T18" fmla="*/ 1924 w 2761"/>
                <a:gd name="T19" fmla="*/ 509 h 1725"/>
                <a:gd name="T20" fmla="*/ 1618 w 2761"/>
                <a:gd name="T21" fmla="*/ 202 h 1725"/>
                <a:gd name="T22" fmla="*/ 2761 w 2761"/>
                <a:gd name="T23"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1" h="1725">
                  <a:moveTo>
                    <a:pt x="2761" y="0"/>
                  </a:moveTo>
                  <a:lnTo>
                    <a:pt x="2559" y="1146"/>
                  </a:lnTo>
                  <a:lnTo>
                    <a:pt x="2274" y="861"/>
                  </a:lnTo>
                  <a:lnTo>
                    <a:pt x="1411" y="1725"/>
                  </a:lnTo>
                  <a:lnTo>
                    <a:pt x="864" y="1177"/>
                  </a:lnTo>
                  <a:lnTo>
                    <a:pt x="349" y="1693"/>
                  </a:lnTo>
                  <a:lnTo>
                    <a:pt x="0" y="1341"/>
                  </a:lnTo>
                  <a:lnTo>
                    <a:pt x="864" y="476"/>
                  </a:lnTo>
                  <a:lnTo>
                    <a:pt x="1411" y="1025"/>
                  </a:lnTo>
                  <a:lnTo>
                    <a:pt x="1924" y="509"/>
                  </a:lnTo>
                  <a:lnTo>
                    <a:pt x="1618" y="202"/>
                  </a:lnTo>
                  <a:lnTo>
                    <a:pt x="27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0" name="Freeform 863">
            <a:extLst>
              <a:ext uri="{FF2B5EF4-FFF2-40B4-BE49-F238E27FC236}">
                <a16:creationId xmlns:a16="http://schemas.microsoft.com/office/drawing/2014/main" id="{1D8353BB-33FE-5207-A5BE-D2C8915FE2D5}"/>
              </a:ext>
            </a:extLst>
          </p:cNvPr>
          <p:cNvSpPr>
            <a:spLocks noEditPoints="1"/>
          </p:cNvSpPr>
          <p:nvPr/>
        </p:nvSpPr>
        <p:spPr bwMode="auto">
          <a:xfrm>
            <a:off x="6604489" y="5462884"/>
            <a:ext cx="279253" cy="856620"/>
          </a:xfrm>
          <a:custGeom>
            <a:avLst/>
            <a:gdLst>
              <a:gd name="T0" fmla="*/ 11 w 235"/>
              <a:gd name="T1" fmla="*/ 313 h 313"/>
              <a:gd name="T2" fmla="*/ 0 w 235"/>
              <a:gd name="T3" fmla="*/ 303 h 313"/>
              <a:gd name="T4" fmla="*/ 0 w 235"/>
              <a:gd name="T5" fmla="*/ 47 h 313"/>
              <a:gd name="T6" fmla="*/ 5 w 235"/>
              <a:gd name="T7" fmla="*/ 38 h 313"/>
              <a:gd name="T8" fmla="*/ 125 w 235"/>
              <a:gd name="T9" fmla="*/ 39 h 313"/>
              <a:gd name="T10" fmla="*/ 218 w 235"/>
              <a:gd name="T11" fmla="*/ 38 h 313"/>
              <a:gd name="T12" fmla="*/ 229 w 235"/>
              <a:gd name="T13" fmla="*/ 37 h 313"/>
              <a:gd name="T14" fmla="*/ 235 w 235"/>
              <a:gd name="T15" fmla="*/ 47 h 313"/>
              <a:gd name="T16" fmla="*/ 235 w 235"/>
              <a:gd name="T17" fmla="*/ 185 h 313"/>
              <a:gd name="T18" fmla="*/ 230 w 235"/>
              <a:gd name="T19" fmla="*/ 194 h 313"/>
              <a:gd name="T20" fmla="*/ 110 w 235"/>
              <a:gd name="T21" fmla="*/ 193 h 313"/>
              <a:gd name="T22" fmla="*/ 22 w 235"/>
              <a:gd name="T23" fmla="*/ 191 h 313"/>
              <a:gd name="T24" fmla="*/ 22 w 235"/>
              <a:gd name="T25" fmla="*/ 303 h 313"/>
              <a:gd name="T26" fmla="*/ 11 w 235"/>
              <a:gd name="T27" fmla="*/ 313 h 313"/>
              <a:gd name="T28" fmla="*/ 70 w 235"/>
              <a:gd name="T29" fmla="*/ 155 h 313"/>
              <a:gd name="T30" fmla="*/ 125 w 235"/>
              <a:gd name="T31" fmla="*/ 178 h 313"/>
              <a:gd name="T32" fmla="*/ 214 w 235"/>
              <a:gd name="T33" fmla="*/ 179 h 313"/>
              <a:gd name="T34" fmla="*/ 214 w 235"/>
              <a:gd name="T35" fmla="*/ 65 h 313"/>
              <a:gd name="T36" fmla="*/ 110 w 235"/>
              <a:gd name="T37" fmla="*/ 54 h 313"/>
              <a:gd name="T38" fmla="*/ 22 w 235"/>
              <a:gd name="T39" fmla="*/ 53 h 313"/>
              <a:gd name="T40" fmla="*/ 22 w 235"/>
              <a:gd name="T41" fmla="*/ 167 h 313"/>
              <a:gd name="T42" fmla="*/ 70 w 235"/>
              <a:gd name="T43" fmla="*/ 15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5" h="313">
                <a:moveTo>
                  <a:pt x="11" y="313"/>
                </a:moveTo>
                <a:cubicBezTo>
                  <a:pt x="5" y="313"/>
                  <a:pt x="0" y="309"/>
                  <a:pt x="0" y="303"/>
                </a:cubicBezTo>
                <a:cubicBezTo>
                  <a:pt x="0" y="47"/>
                  <a:pt x="0" y="47"/>
                  <a:pt x="0" y="47"/>
                </a:cubicBezTo>
                <a:cubicBezTo>
                  <a:pt x="0" y="43"/>
                  <a:pt x="2" y="40"/>
                  <a:pt x="5" y="38"/>
                </a:cubicBezTo>
                <a:cubicBezTo>
                  <a:pt x="29" y="21"/>
                  <a:pt x="86" y="0"/>
                  <a:pt x="125" y="39"/>
                </a:cubicBezTo>
                <a:cubicBezTo>
                  <a:pt x="161" y="75"/>
                  <a:pt x="218" y="38"/>
                  <a:pt x="218" y="38"/>
                </a:cubicBezTo>
                <a:cubicBezTo>
                  <a:pt x="222" y="36"/>
                  <a:pt x="226" y="35"/>
                  <a:pt x="229" y="37"/>
                </a:cubicBezTo>
                <a:cubicBezTo>
                  <a:pt x="233" y="39"/>
                  <a:pt x="235" y="43"/>
                  <a:pt x="235" y="47"/>
                </a:cubicBezTo>
                <a:cubicBezTo>
                  <a:pt x="235" y="185"/>
                  <a:pt x="235" y="185"/>
                  <a:pt x="235" y="185"/>
                </a:cubicBezTo>
                <a:cubicBezTo>
                  <a:pt x="235" y="189"/>
                  <a:pt x="233" y="192"/>
                  <a:pt x="230" y="194"/>
                </a:cubicBezTo>
                <a:cubicBezTo>
                  <a:pt x="205" y="211"/>
                  <a:pt x="148" y="231"/>
                  <a:pt x="110" y="193"/>
                </a:cubicBezTo>
                <a:cubicBezTo>
                  <a:pt x="79" y="162"/>
                  <a:pt x="36" y="183"/>
                  <a:pt x="22" y="191"/>
                </a:cubicBezTo>
                <a:cubicBezTo>
                  <a:pt x="22" y="303"/>
                  <a:pt x="22" y="303"/>
                  <a:pt x="22" y="303"/>
                </a:cubicBezTo>
                <a:cubicBezTo>
                  <a:pt x="22" y="309"/>
                  <a:pt x="17" y="313"/>
                  <a:pt x="11" y="313"/>
                </a:cubicBezTo>
                <a:close/>
                <a:moveTo>
                  <a:pt x="70" y="155"/>
                </a:moveTo>
                <a:cubicBezTo>
                  <a:pt x="89" y="155"/>
                  <a:pt x="109" y="161"/>
                  <a:pt x="125" y="178"/>
                </a:cubicBezTo>
                <a:cubicBezTo>
                  <a:pt x="155" y="207"/>
                  <a:pt x="199" y="187"/>
                  <a:pt x="214" y="179"/>
                </a:cubicBezTo>
                <a:cubicBezTo>
                  <a:pt x="214" y="65"/>
                  <a:pt x="214" y="65"/>
                  <a:pt x="214" y="65"/>
                </a:cubicBezTo>
                <a:cubicBezTo>
                  <a:pt x="185" y="78"/>
                  <a:pt x="142" y="86"/>
                  <a:pt x="110" y="54"/>
                </a:cubicBezTo>
                <a:cubicBezTo>
                  <a:pt x="80" y="24"/>
                  <a:pt x="36" y="45"/>
                  <a:pt x="22" y="53"/>
                </a:cubicBezTo>
                <a:cubicBezTo>
                  <a:pt x="22" y="167"/>
                  <a:pt x="22" y="167"/>
                  <a:pt x="22" y="167"/>
                </a:cubicBezTo>
                <a:cubicBezTo>
                  <a:pt x="35" y="161"/>
                  <a:pt x="53" y="155"/>
                  <a:pt x="70" y="155"/>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79" name="Group 78">
            <a:extLst>
              <a:ext uri="{FF2B5EF4-FFF2-40B4-BE49-F238E27FC236}">
                <a16:creationId xmlns:a16="http://schemas.microsoft.com/office/drawing/2014/main" id="{E1DB2AC0-8229-640F-636F-C2A88798D8A3}"/>
              </a:ext>
            </a:extLst>
          </p:cNvPr>
          <p:cNvGrpSpPr/>
          <p:nvPr userDrawn="1"/>
        </p:nvGrpSpPr>
        <p:grpSpPr>
          <a:xfrm>
            <a:off x="5987850" y="2404856"/>
            <a:ext cx="321826" cy="814917"/>
            <a:chOff x="5367338" y="2689225"/>
            <a:chExt cx="504825" cy="555625"/>
          </a:xfrm>
          <a:solidFill>
            <a:schemeClr val="tx1"/>
          </a:solidFill>
        </p:grpSpPr>
        <p:sp>
          <p:nvSpPr>
            <p:cNvPr id="80" name="Freeform 136">
              <a:extLst>
                <a:ext uri="{FF2B5EF4-FFF2-40B4-BE49-F238E27FC236}">
                  <a16:creationId xmlns:a16="http://schemas.microsoft.com/office/drawing/2014/main" id="{43A0AE65-B8F7-2F7D-DFF4-3A6EE4A7D328}"/>
                </a:ext>
              </a:extLst>
            </p:cNvPr>
            <p:cNvSpPr>
              <a:spLocks noEditPoints="1"/>
            </p:cNvSpPr>
            <p:nvPr/>
          </p:nvSpPr>
          <p:spPr bwMode="auto">
            <a:xfrm>
              <a:off x="5367338" y="2689225"/>
              <a:ext cx="504825" cy="555625"/>
            </a:xfrm>
            <a:custGeom>
              <a:avLst/>
              <a:gdLst>
                <a:gd name="T0" fmla="*/ 2372 w 3180"/>
                <a:gd name="T1" fmla="*/ 2591 h 3504"/>
                <a:gd name="T2" fmla="*/ 2209 w 3180"/>
                <a:gd name="T3" fmla="*/ 2829 h 3504"/>
                <a:gd name="T4" fmla="*/ 2245 w 3180"/>
                <a:gd name="T5" fmla="*/ 3123 h 3504"/>
                <a:gd name="T6" fmla="*/ 2458 w 3180"/>
                <a:gd name="T7" fmla="*/ 3314 h 3504"/>
                <a:gd name="T8" fmla="*/ 2756 w 3180"/>
                <a:gd name="T9" fmla="*/ 3314 h 3504"/>
                <a:gd name="T10" fmla="*/ 2970 w 3180"/>
                <a:gd name="T11" fmla="*/ 3123 h 3504"/>
                <a:gd name="T12" fmla="*/ 3005 w 3180"/>
                <a:gd name="T13" fmla="*/ 2829 h 3504"/>
                <a:gd name="T14" fmla="*/ 2841 w 3180"/>
                <a:gd name="T15" fmla="*/ 2591 h 3504"/>
                <a:gd name="T16" fmla="*/ 573 w 3180"/>
                <a:gd name="T17" fmla="*/ 1341 h 3504"/>
                <a:gd name="T18" fmla="*/ 300 w 3180"/>
                <a:gd name="T19" fmla="*/ 1445 h 3504"/>
                <a:gd name="T20" fmla="*/ 165 w 3180"/>
                <a:gd name="T21" fmla="*/ 1701 h 3504"/>
                <a:gd name="T22" fmla="*/ 237 w 3180"/>
                <a:gd name="T23" fmla="*/ 1987 h 3504"/>
                <a:gd name="T24" fmla="*/ 472 w 3180"/>
                <a:gd name="T25" fmla="*/ 2151 h 3504"/>
                <a:gd name="T26" fmla="*/ 766 w 3180"/>
                <a:gd name="T27" fmla="*/ 2116 h 3504"/>
                <a:gd name="T28" fmla="*/ 956 w 3180"/>
                <a:gd name="T29" fmla="*/ 1901 h 3504"/>
                <a:gd name="T30" fmla="*/ 956 w 3180"/>
                <a:gd name="T31" fmla="*/ 1603 h 3504"/>
                <a:gd name="T32" fmla="*/ 766 w 3180"/>
                <a:gd name="T33" fmla="*/ 1389 h 3504"/>
                <a:gd name="T34" fmla="*/ 2556 w 3180"/>
                <a:gd name="T35" fmla="*/ 167 h 3504"/>
                <a:gd name="T36" fmla="*/ 2300 w 3180"/>
                <a:gd name="T37" fmla="*/ 302 h 3504"/>
                <a:gd name="T38" fmla="*/ 2196 w 3180"/>
                <a:gd name="T39" fmla="*/ 576 h 3504"/>
                <a:gd name="T40" fmla="*/ 2300 w 3180"/>
                <a:gd name="T41" fmla="*/ 848 h 3504"/>
                <a:gd name="T42" fmla="*/ 2556 w 3180"/>
                <a:gd name="T43" fmla="*/ 983 h 3504"/>
                <a:gd name="T44" fmla="*/ 2841 w 3180"/>
                <a:gd name="T45" fmla="*/ 913 h 3504"/>
                <a:gd name="T46" fmla="*/ 3005 w 3180"/>
                <a:gd name="T47" fmla="*/ 677 h 3504"/>
                <a:gd name="T48" fmla="*/ 2970 w 3180"/>
                <a:gd name="T49" fmla="*/ 382 h 3504"/>
                <a:gd name="T50" fmla="*/ 2756 w 3180"/>
                <a:gd name="T51" fmla="*/ 192 h 3504"/>
                <a:gd name="T52" fmla="*/ 2730 w 3180"/>
                <a:gd name="T53" fmla="*/ 14 h 3504"/>
                <a:gd name="T54" fmla="*/ 3032 w 3180"/>
                <a:gd name="T55" fmla="*/ 191 h 3504"/>
                <a:gd name="T56" fmla="*/ 3177 w 3180"/>
                <a:gd name="T57" fmla="*/ 513 h 3504"/>
                <a:gd name="T58" fmla="*/ 3101 w 3180"/>
                <a:gd name="T59" fmla="*/ 865 h 3504"/>
                <a:gd name="T60" fmla="*/ 2844 w 3180"/>
                <a:gd name="T61" fmla="*/ 1098 h 3504"/>
                <a:gd name="T62" fmla="*/ 2489 w 3180"/>
                <a:gd name="T63" fmla="*/ 1137 h 3504"/>
                <a:gd name="T64" fmla="*/ 2194 w 3180"/>
                <a:gd name="T65" fmla="*/ 973 h 3504"/>
                <a:gd name="T66" fmla="*/ 1146 w 3180"/>
                <a:gd name="T67" fmla="*/ 1752 h 3504"/>
                <a:gd name="T68" fmla="*/ 2194 w 3180"/>
                <a:gd name="T69" fmla="*/ 2532 h 3504"/>
                <a:gd name="T70" fmla="*/ 2489 w 3180"/>
                <a:gd name="T71" fmla="*/ 2367 h 3504"/>
                <a:gd name="T72" fmla="*/ 2844 w 3180"/>
                <a:gd name="T73" fmla="*/ 2406 h 3504"/>
                <a:gd name="T74" fmla="*/ 3101 w 3180"/>
                <a:gd name="T75" fmla="*/ 2640 h 3504"/>
                <a:gd name="T76" fmla="*/ 3177 w 3180"/>
                <a:gd name="T77" fmla="*/ 2992 h 3504"/>
                <a:gd name="T78" fmla="*/ 3032 w 3180"/>
                <a:gd name="T79" fmla="*/ 3315 h 3504"/>
                <a:gd name="T80" fmla="*/ 2730 w 3180"/>
                <a:gd name="T81" fmla="*/ 3491 h 3504"/>
                <a:gd name="T82" fmla="*/ 2370 w 3180"/>
                <a:gd name="T83" fmla="*/ 3453 h 3504"/>
                <a:gd name="T84" fmla="*/ 2113 w 3180"/>
                <a:gd name="T85" fmla="*/ 3219 h 3504"/>
                <a:gd name="T86" fmla="*/ 2037 w 3180"/>
                <a:gd name="T87" fmla="*/ 2873 h 3504"/>
                <a:gd name="T88" fmla="*/ 945 w 3180"/>
                <a:gd name="T89" fmla="*/ 2188 h 3504"/>
                <a:gd name="T90" fmla="*/ 633 w 3180"/>
                <a:gd name="T91" fmla="*/ 2323 h 3504"/>
                <a:gd name="T92" fmla="*/ 284 w 3180"/>
                <a:gd name="T93" fmla="*/ 2248 h 3504"/>
                <a:gd name="T94" fmla="*/ 51 w 3180"/>
                <a:gd name="T95" fmla="*/ 1989 h 3504"/>
                <a:gd name="T96" fmla="*/ 14 w 3180"/>
                <a:gd name="T97" fmla="*/ 1629 h 3504"/>
                <a:gd name="T98" fmla="*/ 190 w 3180"/>
                <a:gd name="T99" fmla="*/ 1326 h 3504"/>
                <a:gd name="T100" fmla="*/ 511 w 3180"/>
                <a:gd name="T101" fmla="*/ 1181 h 3504"/>
                <a:gd name="T102" fmla="*/ 853 w 3180"/>
                <a:gd name="T103" fmla="*/ 1251 h 3504"/>
                <a:gd name="T104" fmla="*/ 2057 w 3180"/>
                <a:gd name="T105" fmla="*/ 739 h 3504"/>
                <a:gd name="T106" fmla="*/ 2064 w 3180"/>
                <a:gd name="T107" fmla="*/ 394 h 3504"/>
                <a:gd name="T108" fmla="*/ 2268 w 3180"/>
                <a:gd name="T109" fmla="*/ 112 h 3504"/>
                <a:gd name="T110" fmla="*/ 2607 w 3180"/>
                <a:gd name="T111" fmla="*/ 0 h 3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0" h="3504">
                  <a:moveTo>
                    <a:pt x="2607" y="2518"/>
                  </a:moveTo>
                  <a:lnTo>
                    <a:pt x="2556" y="2521"/>
                  </a:lnTo>
                  <a:lnTo>
                    <a:pt x="2506" y="2531"/>
                  </a:lnTo>
                  <a:lnTo>
                    <a:pt x="2458" y="2546"/>
                  </a:lnTo>
                  <a:lnTo>
                    <a:pt x="2414" y="2566"/>
                  </a:lnTo>
                  <a:lnTo>
                    <a:pt x="2372" y="2591"/>
                  </a:lnTo>
                  <a:lnTo>
                    <a:pt x="2334" y="2622"/>
                  </a:lnTo>
                  <a:lnTo>
                    <a:pt x="2300" y="2656"/>
                  </a:lnTo>
                  <a:lnTo>
                    <a:pt x="2271" y="2695"/>
                  </a:lnTo>
                  <a:lnTo>
                    <a:pt x="2245" y="2736"/>
                  </a:lnTo>
                  <a:lnTo>
                    <a:pt x="2224" y="2781"/>
                  </a:lnTo>
                  <a:lnTo>
                    <a:pt x="2209" y="2829"/>
                  </a:lnTo>
                  <a:lnTo>
                    <a:pt x="2200" y="2878"/>
                  </a:lnTo>
                  <a:lnTo>
                    <a:pt x="2196" y="2930"/>
                  </a:lnTo>
                  <a:lnTo>
                    <a:pt x="2200" y="2981"/>
                  </a:lnTo>
                  <a:lnTo>
                    <a:pt x="2209" y="3031"/>
                  </a:lnTo>
                  <a:lnTo>
                    <a:pt x="2224" y="3079"/>
                  </a:lnTo>
                  <a:lnTo>
                    <a:pt x="2245" y="3123"/>
                  </a:lnTo>
                  <a:lnTo>
                    <a:pt x="2271" y="3165"/>
                  </a:lnTo>
                  <a:lnTo>
                    <a:pt x="2300" y="3203"/>
                  </a:lnTo>
                  <a:lnTo>
                    <a:pt x="2334" y="3237"/>
                  </a:lnTo>
                  <a:lnTo>
                    <a:pt x="2372" y="3267"/>
                  </a:lnTo>
                  <a:lnTo>
                    <a:pt x="2414" y="3292"/>
                  </a:lnTo>
                  <a:lnTo>
                    <a:pt x="2458" y="3314"/>
                  </a:lnTo>
                  <a:lnTo>
                    <a:pt x="2506" y="3329"/>
                  </a:lnTo>
                  <a:lnTo>
                    <a:pt x="2556" y="3338"/>
                  </a:lnTo>
                  <a:lnTo>
                    <a:pt x="2607" y="3341"/>
                  </a:lnTo>
                  <a:lnTo>
                    <a:pt x="2659" y="3338"/>
                  </a:lnTo>
                  <a:lnTo>
                    <a:pt x="2708" y="3329"/>
                  </a:lnTo>
                  <a:lnTo>
                    <a:pt x="2756" y="3314"/>
                  </a:lnTo>
                  <a:lnTo>
                    <a:pt x="2800" y="3292"/>
                  </a:lnTo>
                  <a:lnTo>
                    <a:pt x="2841" y="3267"/>
                  </a:lnTo>
                  <a:lnTo>
                    <a:pt x="2880" y="3237"/>
                  </a:lnTo>
                  <a:lnTo>
                    <a:pt x="2914" y="3203"/>
                  </a:lnTo>
                  <a:lnTo>
                    <a:pt x="2944" y="3165"/>
                  </a:lnTo>
                  <a:lnTo>
                    <a:pt x="2970" y="3123"/>
                  </a:lnTo>
                  <a:lnTo>
                    <a:pt x="2990" y="3079"/>
                  </a:lnTo>
                  <a:lnTo>
                    <a:pt x="3005" y="3031"/>
                  </a:lnTo>
                  <a:lnTo>
                    <a:pt x="3014" y="2981"/>
                  </a:lnTo>
                  <a:lnTo>
                    <a:pt x="3018" y="2930"/>
                  </a:lnTo>
                  <a:lnTo>
                    <a:pt x="3014" y="2878"/>
                  </a:lnTo>
                  <a:lnTo>
                    <a:pt x="3005" y="2829"/>
                  </a:lnTo>
                  <a:lnTo>
                    <a:pt x="2990" y="2781"/>
                  </a:lnTo>
                  <a:lnTo>
                    <a:pt x="2970" y="2736"/>
                  </a:lnTo>
                  <a:lnTo>
                    <a:pt x="2944" y="2695"/>
                  </a:lnTo>
                  <a:lnTo>
                    <a:pt x="2914" y="2656"/>
                  </a:lnTo>
                  <a:lnTo>
                    <a:pt x="2880" y="2622"/>
                  </a:lnTo>
                  <a:lnTo>
                    <a:pt x="2841" y="2591"/>
                  </a:lnTo>
                  <a:lnTo>
                    <a:pt x="2800" y="2566"/>
                  </a:lnTo>
                  <a:lnTo>
                    <a:pt x="2756" y="2546"/>
                  </a:lnTo>
                  <a:lnTo>
                    <a:pt x="2708" y="2531"/>
                  </a:lnTo>
                  <a:lnTo>
                    <a:pt x="2659" y="2521"/>
                  </a:lnTo>
                  <a:lnTo>
                    <a:pt x="2607" y="2518"/>
                  </a:lnTo>
                  <a:close/>
                  <a:moveTo>
                    <a:pt x="573" y="1341"/>
                  </a:moveTo>
                  <a:lnTo>
                    <a:pt x="522" y="1344"/>
                  </a:lnTo>
                  <a:lnTo>
                    <a:pt x="472" y="1353"/>
                  </a:lnTo>
                  <a:lnTo>
                    <a:pt x="425" y="1368"/>
                  </a:lnTo>
                  <a:lnTo>
                    <a:pt x="381" y="1389"/>
                  </a:lnTo>
                  <a:lnTo>
                    <a:pt x="338" y="1415"/>
                  </a:lnTo>
                  <a:lnTo>
                    <a:pt x="300" y="1445"/>
                  </a:lnTo>
                  <a:lnTo>
                    <a:pt x="266" y="1479"/>
                  </a:lnTo>
                  <a:lnTo>
                    <a:pt x="237" y="1517"/>
                  </a:lnTo>
                  <a:lnTo>
                    <a:pt x="211" y="1559"/>
                  </a:lnTo>
                  <a:lnTo>
                    <a:pt x="190" y="1603"/>
                  </a:lnTo>
                  <a:lnTo>
                    <a:pt x="175" y="1651"/>
                  </a:lnTo>
                  <a:lnTo>
                    <a:pt x="165" y="1701"/>
                  </a:lnTo>
                  <a:lnTo>
                    <a:pt x="162" y="1752"/>
                  </a:lnTo>
                  <a:lnTo>
                    <a:pt x="165" y="1804"/>
                  </a:lnTo>
                  <a:lnTo>
                    <a:pt x="175" y="1853"/>
                  </a:lnTo>
                  <a:lnTo>
                    <a:pt x="190" y="1901"/>
                  </a:lnTo>
                  <a:lnTo>
                    <a:pt x="211" y="1946"/>
                  </a:lnTo>
                  <a:lnTo>
                    <a:pt x="237" y="1987"/>
                  </a:lnTo>
                  <a:lnTo>
                    <a:pt x="266" y="2026"/>
                  </a:lnTo>
                  <a:lnTo>
                    <a:pt x="300" y="2060"/>
                  </a:lnTo>
                  <a:lnTo>
                    <a:pt x="338" y="2090"/>
                  </a:lnTo>
                  <a:lnTo>
                    <a:pt x="381" y="2116"/>
                  </a:lnTo>
                  <a:lnTo>
                    <a:pt x="425" y="2136"/>
                  </a:lnTo>
                  <a:lnTo>
                    <a:pt x="472" y="2151"/>
                  </a:lnTo>
                  <a:lnTo>
                    <a:pt x="522" y="2161"/>
                  </a:lnTo>
                  <a:lnTo>
                    <a:pt x="573" y="2164"/>
                  </a:lnTo>
                  <a:lnTo>
                    <a:pt x="625" y="2161"/>
                  </a:lnTo>
                  <a:lnTo>
                    <a:pt x="674" y="2151"/>
                  </a:lnTo>
                  <a:lnTo>
                    <a:pt x="721" y="2136"/>
                  </a:lnTo>
                  <a:lnTo>
                    <a:pt x="766" y="2116"/>
                  </a:lnTo>
                  <a:lnTo>
                    <a:pt x="807" y="2090"/>
                  </a:lnTo>
                  <a:lnTo>
                    <a:pt x="846" y="2060"/>
                  </a:lnTo>
                  <a:lnTo>
                    <a:pt x="880" y="2026"/>
                  </a:lnTo>
                  <a:lnTo>
                    <a:pt x="910" y="1987"/>
                  </a:lnTo>
                  <a:lnTo>
                    <a:pt x="936" y="1946"/>
                  </a:lnTo>
                  <a:lnTo>
                    <a:pt x="956" y="1901"/>
                  </a:lnTo>
                  <a:lnTo>
                    <a:pt x="971" y="1853"/>
                  </a:lnTo>
                  <a:lnTo>
                    <a:pt x="980" y="1804"/>
                  </a:lnTo>
                  <a:lnTo>
                    <a:pt x="984" y="1752"/>
                  </a:lnTo>
                  <a:lnTo>
                    <a:pt x="980" y="1701"/>
                  </a:lnTo>
                  <a:lnTo>
                    <a:pt x="971" y="1651"/>
                  </a:lnTo>
                  <a:lnTo>
                    <a:pt x="956" y="1603"/>
                  </a:lnTo>
                  <a:lnTo>
                    <a:pt x="936" y="1559"/>
                  </a:lnTo>
                  <a:lnTo>
                    <a:pt x="910" y="1517"/>
                  </a:lnTo>
                  <a:lnTo>
                    <a:pt x="880" y="1479"/>
                  </a:lnTo>
                  <a:lnTo>
                    <a:pt x="846" y="1445"/>
                  </a:lnTo>
                  <a:lnTo>
                    <a:pt x="807" y="1415"/>
                  </a:lnTo>
                  <a:lnTo>
                    <a:pt x="766" y="1389"/>
                  </a:lnTo>
                  <a:lnTo>
                    <a:pt x="721" y="1368"/>
                  </a:lnTo>
                  <a:lnTo>
                    <a:pt x="674" y="1353"/>
                  </a:lnTo>
                  <a:lnTo>
                    <a:pt x="625" y="1344"/>
                  </a:lnTo>
                  <a:lnTo>
                    <a:pt x="573" y="1341"/>
                  </a:lnTo>
                  <a:close/>
                  <a:moveTo>
                    <a:pt x="2607" y="164"/>
                  </a:moveTo>
                  <a:lnTo>
                    <a:pt x="2556" y="167"/>
                  </a:lnTo>
                  <a:lnTo>
                    <a:pt x="2506" y="176"/>
                  </a:lnTo>
                  <a:lnTo>
                    <a:pt x="2458" y="192"/>
                  </a:lnTo>
                  <a:lnTo>
                    <a:pt x="2414" y="212"/>
                  </a:lnTo>
                  <a:lnTo>
                    <a:pt x="2372" y="238"/>
                  </a:lnTo>
                  <a:lnTo>
                    <a:pt x="2334" y="267"/>
                  </a:lnTo>
                  <a:lnTo>
                    <a:pt x="2300" y="302"/>
                  </a:lnTo>
                  <a:lnTo>
                    <a:pt x="2271" y="341"/>
                  </a:lnTo>
                  <a:lnTo>
                    <a:pt x="2245" y="382"/>
                  </a:lnTo>
                  <a:lnTo>
                    <a:pt x="2224" y="427"/>
                  </a:lnTo>
                  <a:lnTo>
                    <a:pt x="2209" y="474"/>
                  </a:lnTo>
                  <a:lnTo>
                    <a:pt x="2200" y="524"/>
                  </a:lnTo>
                  <a:lnTo>
                    <a:pt x="2196" y="576"/>
                  </a:lnTo>
                  <a:lnTo>
                    <a:pt x="2200" y="627"/>
                  </a:lnTo>
                  <a:lnTo>
                    <a:pt x="2209" y="677"/>
                  </a:lnTo>
                  <a:lnTo>
                    <a:pt x="2224" y="724"/>
                  </a:lnTo>
                  <a:lnTo>
                    <a:pt x="2245" y="768"/>
                  </a:lnTo>
                  <a:lnTo>
                    <a:pt x="2271" y="810"/>
                  </a:lnTo>
                  <a:lnTo>
                    <a:pt x="2300" y="848"/>
                  </a:lnTo>
                  <a:lnTo>
                    <a:pt x="2334" y="883"/>
                  </a:lnTo>
                  <a:lnTo>
                    <a:pt x="2372" y="913"/>
                  </a:lnTo>
                  <a:lnTo>
                    <a:pt x="2414" y="939"/>
                  </a:lnTo>
                  <a:lnTo>
                    <a:pt x="2458" y="959"/>
                  </a:lnTo>
                  <a:lnTo>
                    <a:pt x="2506" y="975"/>
                  </a:lnTo>
                  <a:lnTo>
                    <a:pt x="2556" y="983"/>
                  </a:lnTo>
                  <a:lnTo>
                    <a:pt x="2607" y="986"/>
                  </a:lnTo>
                  <a:lnTo>
                    <a:pt x="2659" y="983"/>
                  </a:lnTo>
                  <a:lnTo>
                    <a:pt x="2708" y="975"/>
                  </a:lnTo>
                  <a:lnTo>
                    <a:pt x="2756" y="959"/>
                  </a:lnTo>
                  <a:lnTo>
                    <a:pt x="2800" y="939"/>
                  </a:lnTo>
                  <a:lnTo>
                    <a:pt x="2841" y="913"/>
                  </a:lnTo>
                  <a:lnTo>
                    <a:pt x="2880" y="883"/>
                  </a:lnTo>
                  <a:lnTo>
                    <a:pt x="2914" y="848"/>
                  </a:lnTo>
                  <a:lnTo>
                    <a:pt x="2944" y="810"/>
                  </a:lnTo>
                  <a:lnTo>
                    <a:pt x="2970" y="768"/>
                  </a:lnTo>
                  <a:lnTo>
                    <a:pt x="2990" y="724"/>
                  </a:lnTo>
                  <a:lnTo>
                    <a:pt x="3005" y="677"/>
                  </a:lnTo>
                  <a:lnTo>
                    <a:pt x="3014" y="627"/>
                  </a:lnTo>
                  <a:lnTo>
                    <a:pt x="3018" y="576"/>
                  </a:lnTo>
                  <a:lnTo>
                    <a:pt x="3014" y="524"/>
                  </a:lnTo>
                  <a:lnTo>
                    <a:pt x="3005" y="474"/>
                  </a:lnTo>
                  <a:lnTo>
                    <a:pt x="2990" y="427"/>
                  </a:lnTo>
                  <a:lnTo>
                    <a:pt x="2970" y="382"/>
                  </a:lnTo>
                  <a:lnTo>
                    <a:pt x="2944" y="341"/>
                  </a:lnTo>
                  <a:lnTo>
                    <a:pt x="2914" y="302"/>
                  </a:lnTo>
                  <a:lnTo>
                    <a:pt x="2880" y="267"/>
                  </a:lnTo>
                  <a:lnTo>
                    <a:pt x="2841" y="238"/>
                  </a:lnTo>
                  <a:lnTo>
                    <a:pt x="2800" y="212"/>
                  </a:lnTo>
                  <a:lnTo>
                    <a:pt x="2756" y="192"/>
                  </a:lnTo>
                  <a:lnTo>
                    <a:pt x="2708" y="176"/>
                  </a:lnTo>
                  <a:lnTo>
                    <a:pt x="2659" y="167"/>
                  </a:lnTo>
                  <a:lnTo>
                    <a:pt x="2607" y="164"/>
                  </a:lnTo>
                  <a:close/>
                  <a:moveTo>
                    <a:pt x="2607" y="0"/>
                  </a:moveTo>
                  <a:lnTo>
                    <a:pt x="2670" y="5"/>
                  </a:lnTo>
                  <a:lnTo>
                    <a:pt x="2730" y="14"/>
                  </a:lnTo>
                  <a:lnTo>
                    <a:pt x="2788" y="30"/>
                  </a:lnTo>
                  <a:lnTo>
                    <a:pt x="2844" y="53"/>
                  </a:lnTo>
                  <a:lnTo>
                    <a:pt x="2896" y="79"/>
                  </a:lnTo>
                  <a:lnTo>
                    <a:pt x="2945" y="112"/>
                  </a:lnTo>
                  <a:lnTo>
                    <a:pt x="2991" y="149"/>
                  </a:lnTo>
                  <a:lnTo>
                    <a:pt x="3032" y="191"/>
                  </a:lnTo>
                  <a:lnTo>
                    <a:pt x="3070" y="237"/>
                  </a:lnTo>
                  <a:lnTo>
                    <a:pt x="3101" y="285"/>
                  </a:lnTo>
                  <a:lnTo>
                    <a:pt x="3129" y="339"/>
                  </a:lnTo>
                  <a:lnTo>
                    <a:pt x="3151" y="394"/>
                  </a:lnTo>
                  <a:lnTo>
                    <a:pt x="3167" y="452"/>
                  </a:lnTo>
                  <a:lnTo>
                    <a:pt x="3177" y="513"/>
                  </a:lnTo>
                  <a:lnTo>
                    <a:pt x="3180" y="576"/>
                  </a:lnTo>
                  <a:lnTo>
                    <a:pt x="3177" y="638"/>
                  </a:lnTo>
                  <a:lnTo>
                    <a:pt x="3167" y="698"/>
                  </a:lnTo>
                  <a:lnTo>
                    <a:pt x="3151" y="757"/>
                  </a:lnTo>
                  <a:lnTo>
                    <a:pt x="3129" y="812"/>
                  </a:lnTo>
                  <a:lnTo>
                    <a:pt x="3101" y="865"/>
                  </a:lnTo>
                  <a:lnTo>
                    <a:pt x="3070" y="914"/>
                  </a:lnTo>
                  <a:lnTo>
                    <a:pt x="3032" y="960"/>
                  </a:lnTo>
                  <a:lnTo>
                    <a:pt x="2991" y="1001"/>
                  </a:lnTo>
                  <a:lnTo>
                    <a:pt x="2945" y="1038"/>
                  </a:lnTo>
                  <a:lnTo>
                    <a:pt x="2896" y="1071"/>
                  </a:lnTo>
                  <a:lnTo>
                    <a:pt x="2844" y="1098"/>
                  </a:lnTo>
                  <a:lnTo>
                    <a:pt x="2788" y="1120"/>
                  </a:lnTo>
                  <a:lnTo>
                    <a:pt x="2730" y="1136"/>
                  </a:lnTo>
                  <a:lnTo>
                    <a:pt x="2670" y="1146"/>
                  </a:lnTo>
                  <a:lnTo>
                    <a:pt x="2607" y="1150"/>
                  </a:lnTo>
                  <a:lnTo>
                    <a:pt x="2548" y="1147"/>
                  </a:lnTo>
                  <a:lnTo>
                    <a:pt x="2489" y="1137"/>
                  </a:lnTo>
                  <a:lnTo>
                    <a:pt x="2433" y="1123"/>
                  </a:lnTo>
                  <a:lnTo>
                    <a:pt x="2379" y="1102"/>
                  </a:lnTo>
                  <a:lnTo>
                    <a:pt x="2328" y="1077"/>
                  </a:lnTo>
                  <a:lnTo>
                    <a:pt x="2279" y="1046"/>
                  </a:lnTo>
                  <a:lnTo>
                    <a:pt x="2235" y="1012"/>
                  </a:lnTo>
                  <a:lnTo>
                    <a:pt x="2194" y="973"/>
                  </a:lnTo>
                  <a:lnTo>
                    <a:pt x="2157" y="930"/>
                  </a:lnTo>
                  <a:lnTo>
                    <a:pt x="1105" y="1538"/>
                  </a:lnTo>
                  <a:lnTo>
                    <a:pt x="1123" y="1589"/>
                  </a:lnTo>
                  <a:lnTo>
                    <a:pt x="1135" y="1642"/>
                  </a:lnTo>
                  <a:lnTo>
                    <a:pt x="1144" y="1697"/>
                  </a:lnTo>
                  <a:lnTo>
                    <a:pt x="1146" y="1752"/>
                  </a:lnTo>
                  <a:lnTo>
                    <a:pt x="1144" y="1809"/>
                  </a:lnTo>
                  <a:lnTo>
                    <a:pt x="1135" y="1863"/>
                  </a:lnTo>
                  <a:lnTo>
                    <a:pt x="1123" y="1916"/>
                  </a:lnTo>
                  <a:lnTo>
                    <a:pt x="1105" y="1966"/>
                  </a:lnTo>
                  <a:lnTo>
                    <a:pt x="2157" y="2574"/>
                  </a:lnTo>
                  <a:lnTo>
                    <a:pt x="2194" y="2532"/>
                  </a:lnTo>
                  <a:lnTo>
                    <a:pt x="2235" y="2494"/>
                  </a:lnTo>
                  <a:lnTo>
                    <a:pt x="2279" y="2458"/>
                  </a:lnTo>
                  <a:lnTo>
                    <a:pt x="2328" y="2429"/>
                  </a:lnTo>
                  <a:lnTo>
                    <a:pt x="2379" y="2403"/>
                  </a:lnTo>
                  <a:lnTo>
                    <a:pt x="2433" y="2382"/>
                  </a:lnTo>
                  <a:lnTo>
                    <a:pt x="2489" y="2367"/>
                  </a:lnTo>
                  <a:lnTo>
                    <a:pt x="2548" y="2358"/>
                  </a:lnTo>
                  <a:lnTo>
                    <a:pt x="2607" y="2355"/>
                  </a:lnTo>
                  <a:lnTo>
                    <a:pt x="2670" y="2358"/>
                  </a:lnTo>
                  <a:lnTo>
                    <a:pt x="2730" y="2368"/>
                  </a:lnTo>
                  <a:lnTo>
                    <a:pt x="2788" y="2384"/>
                  </a:lnTo>
                  <a:lnTo>
                    <a:pt x="2844" y="2406"/>
                  </a:lnTo>
                  <a:lnTo>
                    <a:pt x="2896" y="2434"/>
                  </a:lnTo>
                  <a:lnTo>
                    <a:pt x="2945" y="2466"/>
                  </a:lnTo>
                  <a:lnTo>
                    <a:pt x="2991" y="2503"/>
                  </a:lnTo>
                  <a:lnTo>
                    <a:pt x="3032" y="2545"/>
                  </a:lnTo>
                  <a:lnTo>
                    <a:pt x="3070" y="2590"/>
                  </a:lnTo>
                  <a:lnTo>
                    <a:pt x="3101" y="2640"/>
                  </a:lnTo>
                  <a:lnTo>
                    <a:pt x="3129" y="2692"/>
                  </a:lnTo>
                  <a:lnTo>
                    <a:pt x="3151" y="2748"/>
                  </a:lnTo>
                  <a:lnTo>
                    <a:pt x="3167" y="2806"/>
                  </a:lnTo>
                  <a:lnTo>
                    <a:pt x="3177" y="2867"/>
                  </a:lnTo>
                  <a:lnTo>
                    <a:pt x="3180" y="2930"/>
                  </a:lnTo>
                  <a:lnTo>
                    <a:pt x="3177" y="2992"/>
                  </a:lnTo>
                  <a:lnTo>
                    <a:pt x="3167" y="3053"/>
                  </a:lnTo>
                  <a:lnTo>
                    <a:pt x="3151" y="3110"/>
                  </a:lnTo>
                  <a:lnTo>
                    <a:pt x="3129" y="3167"/>
                  </a:lnTo>
                  <a:lnTo>
                    <a:pt x="3101" y="3219"/>
                  </a:lnTo>
                  <a:lnTo>
                    <a:pt x="3070" y="3269"/>
                  </a:lnTo>
                  <a:lnTo>
                    <a:pt x="3032" y="3315"/>
                  </a:lnTo>
                  <a:lnTo>
                    <a:pt x="2991" y="3356"/>
                  </a:lnTo>
                  <a:lnTo>
                    <a:pt x="2945" y="3393"/>
                  </a:lnTo>
                  <a:lnTo>
                    <a:pt x="2896" y="3425"/>
                  </a:lnTo>
                  <a:lnTo>
                    <a:pt x="2844" y="3453"/>
                  </a:lnTo>
                  <a:lnTo>
                    <a:pt x="2788" y="3474"/>
                  </a:lnTo>
                  <a:lnTo>
                    <a:pt x="2730" y="3491"/>
                  </a:lnTo>
                  <a:lnTo>
                    <a:pt x="2670" y="3501"/>
                  </a:lnTo>
                  <a:lnTo>
                    <a:pt x="2607" y="3504"/>
                  </a:lnTo>
                  <a:lnTo>
                    <a:pt x="2544" y="3501"/>
                  </a:lnTo>
                  <a:lnTo>
                    <a:pt x="2484" y="3491"/>
                  </a:lnTo>
                  <a:lnTo>
                    <a:pt x="2427" y="3474"/>
                  </a:lnTo>
                  <a:lnTo>
                    <a:pt x="2370" y="3453"/>
                  </a:lnTo>
                  <a:lnTo>
                    <a:pt x="2318" y="3425"/>
                  </a:lnTo>
                  <a:lnTo>
                    <a:pt x="2268" y="3393"/>
                  </a:lnTo>
                  <a:lnTo>
                    <a:pt x="2223" y="3356"/>
                  </a:lnTo>
                  <a:lnTo>
                    <a:pt x="2181" y="3315"/>
                  </a:lnTo>
                  <a:lnTo>
                    <a:pt x="2144" y="3269"/>
                  </a:lnTo>
                  <a:lnTo>
                    <a:pt x="2113" y="3219"/>
                  </a:lnTo>
                  <a:lnTo>
                    <a:pt x="2085" y="3167"/>
                  </a:lnTo>
                  <a:lnTo>
                    <a:pt x="2064" y="3110"/>
                  </a:lnTo>
                  <a:lnTo>
                    <a:pt x="2047" y="3053"/>
                  </a:lnTo>
                  <a:lnTo>
                    <a:pt x="2037" y="2992"/>
                  </a:lnTo>
                  <a:lnTo>
                    <a:pt x="2034" y="2930"/>
                  </a:lnTo>
                  <a:lnTo>
                    <a:pt x="2037" y="2873"/>
                  </a:lnTo>
                  <a:lnTo>
                    <a:pt x="2045" y="2819"/>
                  </a:lnTo>
                  <a:lnTo>
                    <a:pt x="2057" y="2767"/>
                  </a:lnTo>
                  <a:lnTo>
                    <a:pt x="2075" y="2716"/>
                  </a:lnTo>
                  <a:lnTo>
                    <a:pt x="1024" y="2107"/>
                  </a:lnTo>
                  <a:lnTo>
                    <a:pt x="987" y="2150"/>
                  </a:lnTo>
                  <a:lnTo>
                    <a:pt x="945" y="2188"/>
                  </a:lnTo>
                  <a:lnTo>
                    <a:pt x="901" y="2223"/>
                  </a:lnTo>
                  <a:lnTo>
                    <a:pt x="853" y="2254"/>
                  </a:lnTo>
                  <a:lnTo>
                    <a:pt x="801" y="2280"/>
                  </a:lnTo>
                  <a:lnTo>
                    <a:pt x="748" y="2300"/>
                  </a:lnTo>
                  <a:lnTo>
                    <a:pt x="692" y="2315"/>
                  </a:lnTo>
                  <a:lnTo>
                    <a:pt x="633" y="2323"/>
                  </a:lnTo>
                  <a:lnTo>
                    <a:pt x="573" y="2327"/>
                  </a:lnTo>
                  <a:lnTo>
                    <a:pt x="511" y="2323"/>
                  </a:lnTo>
                  <a:lnTo>
                    <a:pt x="451" y="2314"/>
                  </a:lnTo>
                  <a:lnTo>
                    <a:pt x="393" y="2298"/>
                  </a:lnTo>
                  <a:lnTo>
                    <a:pt x="336" y="2276"/>
                  </a:lnTo>
                  <a:lnTo>
                    <a:pt x="284" y="2248"/>
                  </a:lnTo>
                  <a:lnTo>
                    <a:pt x="235" y="2216"/>
                  </a:lnTo>
                  <a:lnTo>
                    <a:pt x="190" y="2179"/>
                  </a:lnTo>
                  <a:lnTo>
                    <a:pt x="147" y="2137"/>
                  </a:lnTo>
                  <a:lnTo>
                    <a:pt x="111" y="2091"/>
                  </a:lnTo>
                  <a:lnTo>
                    <a:pt x="78" y="2043"/>
                  </a:lnTo>
                  <a:lnTo>
                    <a:pt x="51" y="1989"/>
                  </a:lnTo>
                  <a:lnTo>
                    <a:pt x="30" y="1934"/>
                  </a:lnTo>
                  <a:lnTo>
                    <a:pt x="14" y="1876"/>
                  </a:lnTo>
                  <a:lnTo>
                    <a:pt x="3" y="1815"/>
                  </a:lnTo>
                  <a:lnTo>
                    <a:pt x="0" y="1752"/>
                  </a:lnTo>
                  <a:lnTo>
                    <a:pt x="3" y="1689"/>
                  </a:lnTo>
                  <a:lnTo>
                    <a:pt x="14" y="1629"/>
                  </a:lnTo>
                  <a:lnTo>
                    <a:pt x="30" y="1571"/>
                  </a:lnTo>
                  <a:lnTo>
                    <a:pt x="51" y="1515"/>
                  </a:lnTo>
                  <a:lnTo>
                    <a:pt x="78" y="1463"/>
                  </a:lnTo>
                  <a:lnTo>
                    <a:pt x="111" y="1413"/>
                  </a:lnTo>
                  <a:lnTo>
                    <a:pt x="147" y="1368"/>
                  </a:lnTo>
                  <a:lnTo>
                    <a:pt x="190" y="1326"/>
                  </a:lnTo>
                  <a:lnTo>
                    <a:pt x="235" y="1288"/>
                  </a:lnTo>
                  <a:lnTo>
                    <a:pt x="284" y="1257"/>
                  </a:lnTo>
                  <a:lnTo>
                    <a:pt x="336" y="1229"/>
                  </a:lnTo>
                  <a:lnTo>
                    <a:pt x="393" y="1208"/>
                  </a:lnTo>
                  <a:lnTo>
                    <a:pt x="451" y="1192"/>
                  </a:lnTo>
                  <a:lnTo>
                    <a:pt x="511" y="1181"/>
                  </a:lnTo>
                  <a:lnTo>
                    <a:pt x="573" y="1178"/>
                  </a:lnTo>
                  <a:lnTo>
                    <a:pt x="633" y="1181"/>
                  </a:lnTo>
                  <a:lnTo>
                    <a:pt x="692" y="1191"/>
                  </a:lnTo>
                  <a:lnTo>
                    <a:pt x="748" y="1205"/>
                  </a:lnTo>
                  <a:lnTo>
                    <a:pt x="801" y="1226"/>
                  </a:lnTo>
                  <a:lnTo>
                    <a:pt x="853" y="1251"/>
                  </a:lnTo>
                  <a:lnTo>
                    <a:pt x="901" y="1281"/>
                  </a:lnTo>
                  <a:lnTo>
                    <a:pt x="945" y="1316"/>
                  </a:lnTo>
                  <a:lnTo>
                    <a:pt x="987" y="1355"/>
                  </a:lnTo>
                  <a:lnTo>
                    <a:pt x="1024" y="1398"/>
                  </a:lnTo>
                  <a:lnTo>
                    <a:pt x="2075" y="789"/>
                  </a:lnTo>
                  <a:lnTo>
                    <a:pt x="2057" y="739"/>
                  </a:lnTo>
                  <a:lnTo>
                    <a:pt x="2045" y="685"/>
                  </a:lnTo>
                  <a:lnTo>
                    <a:pt x="2037" y="631"/>
                  </a:lnTo>
                  <a:lnTo>
                    <a:pt x="2034" y="576"/>
                  </a:lnTo>
                  <a:lnTo>
                    <a:pt x="2037" y="513"/>
                  </a:lnTo>
                  <a:lnTo>
                    <a:pt x="2047" y="452"/>
                  </a:lnTo>
                  <a:lnTo>
                    <a:pt x="2064" y="394"/>
                  </a:lnTo>
                  <a:lnTo>
                    <a:pt x="2085" y="339"/>
                  </a:lnTo>
                  <a:lnTo>
                    <a:pt x="2113" y="285"/>
                  </a:lnTo>
                  <a:lnTo>
                    <a:pt x="2144" y="237"/>
                  </a:lnTo>
                  <a:lnTo>
                    <a:pt x="2181" y="191"/>
                  </a:lnTo>
                  <a:lnTo>
                    <a:pt x="2223" y="149"/>
                  </a:lnTo>
                  <a:lnTo>
                    <a:pt x="2268" y="112"/>
                  </a:lnTo>
                  <a:lnTo>
                    <a:pt x="2318" y="79"/>
                  </a:lnTo>
                  <a:lnTo>
                    <a:pt x="2370" y="53"/>
                  </a:lnTo>
                  <a:lnTo>
                    <a:pt x="2427" y="30"/>
                  </a:lnTo>
                  <a:lnTo>
                    <a:pt x="2484" y="14"/>
                  </a:lnTo>
                  <a:lnTo>
                    <a:pt x="2544" y="5"/>
                  </a:lnTo>
                  <a:lnTo>
                    <a:pt x="26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137">
              <a:extLst>
                <a:ext uri="{FF2B5EF4-FFF2-40B4-BE49-F238E27FC236}">
                  <a16:creationId xmlns:a16="http://schemas.microsoft.com/office/drawing/2014/main" id="{6B7D4361-81E8-71B3-37AF-45284662884D}"/>
                </a:ext>
              </a:extLst>
            </p:cNvPr>
            <p:cNvSpPr>
              <a:spLocks/>
            </p:cNvSpPr>
            <p:nvPr/>
          </p:nvSpPr>
          <p:spPr bwMode="auto">
            <a:xfrm>
              <a:off x="5419726" y="2928938"/>
              <a:ext cx="50800" cy="50800"/>
            </a:xfrm>
            <a:custGeom>
              <a:avLst/>
              <a:gdLst>
                <a:gd name="T0" fmla="*/ 241 w 323"/>
                <a:gd name="T1" fmla="*/ 0 h 323"/>
                <a:gd name="T2" fmla="*/ 263 w 323"/>
                <a:gd name="T3" fmla="*/ 2 h 323"/>
                <a:gd name="T4" fmla="*/ 282 w 323"/>
                <a:gd name="T5" fmla="*/ 10 h 323"/>
                <a:gd name="T6" fmla="*/ 298 w 323"/>
                <a:gd name="T7" fmla="*/ 23 h 323"/>
                <a:gd name="T8" fmla="*/ 311 w 323"/>
                <a:gd name="T9" fmla="*/ 39 h 323"/>
                <a:gd name="T10" fmla="*/ 319 w 323"/>
                <a:gd name="T11" fmla="*/ 59 h 323"/>
                <a:gd name="T12" fmla="*/ 323 w 323"/>
                <a:gd name="T13" fmla="*/ 81 h 323"/>
                <a:gd name="T14" fmla="*/ 319 w 323"/>
                <a:gd name="T15" fmla="*/ 102 h 323"/>
                <a:gd name="T16" fmla="*/ 311 w 323"/>
                <a:gd name="T17" fmla="*/ 122 h 323"/>
                <a:gd name="T18" fmla="*/ 298 w 323"/>
                <a:gd name="T19" fmla="*/ 138 h 323"/>
                <a:gd name="T20" fmla="*/ 282 w 323"/>
                <a:gd name="T21" fmla="*/ 151 h 323"/>
                <a:gd name="T22" fmla="*/ 263 w 323"/>
                <a:gd name="T23" fmla="*/ 159 h 323"/>
                <a:gd name="T24" fmla="*/ 241 w 323"/>
                <a:gd name="T25" fmla="*/ 162 h 323"/>
                <a:gd name="T26" fmla="*/ 220 w 323"/>
                <a:gd name="T27" fmla="*/ 165 h 323"/>
                <a:gd name="T28" fmla="*/ 202 w 323"/>
                <a:gd name="T29" fmla="*/ 173 h 323"/>
                <a:gd name="T30" fmla="*/ 186 w 323"/>
                <a:gd name="T31" fmla="*/ 186 h 323"/>
                <a:gd name="T32" fmla="*/ 173 w 323"/>
                <a:gd name="T33" fmla="*/ 202 h 323"/>
                <a:gd name="T34" fmla="*/ 165 w 323"/>
                <a:gd name="T35" fmla="*/ 220 h 323"/>
                <a:gd name="T36" fmla="*/ 162 w 323"/>
                <a:gd name="T37" fmla="*/ 241 h 323"/>
                <a:gd name="T38" fmla="*/ 159 w 323"/>
                <a:gd name="T39" fmla="*/ 264 h 323"/>
                <a:gd name="T40" fmla="*/ 151 w 323"/>
                <a:gd name="T41" fmla="*/ 283 h 323"/>
                <a:gd name="T42" fmla="*/ 138 w 323"/>
                <a:gd name="T43" fmla="*/ 299 h 323"/>
                <a:gd name="T44" fmla="*/ 122 w 323"/>
                <a:gd name="T45" fmla="*/ 311 h 323"/>
                <a:gd name="T46" fmla="*/ 103 w 323"/>
                <a:gd name="T47" fmla="*/ 320 h 323"/>
                <a:gd name="T48" fmla="*/ 81 w 323"/>
                <a:gd name="T49" fmla="*/ 323 h 323"/>
                <a:gd name="T50" fmla="*/ 59 w 323"/>
                <a:gd name="T51" fmla="*/ 320 h 323"/>
                <a:gd name="T52" fmla="*/ 40 w 323"/>
                <a:gd name="T53" fmla="*/ 311 h 323"/>
                <a:gd name="T54" fmla="*/ 23 w 323"/>
                <a:gd name="T55" fmla="*/ 299 h 323"/>
                <a:gd name="T56" fmla="*/ 11 w 323"/>
                <a:gd name="T57" fmla="*/ 283 h 323"/>
                <a:gd name="T58" fmla="*/ 2 w 323"/>
                <a:gd name="T59" fmla="*/ 264 h 323"/>
                <a:gd name="T60" fmla="*/ 0 w 323"/>
                <a:gd name="T61" fmla="*/ 241 h 323"/>
                <a:gd name="T62" fmla="*/ 3 w 323"/>
                <a:gd name="T63" fmla="*/ 202 h 323"/>
                <a:gd name="T64" fmla="*/ 12 w 323"/>
                <a:gd name="T65" fmla="*/ 165 h 323"/>
                <a:gd name="T66" fmla="*/ 27 w 323"/>
                <a:gd name="T67" fmla="*/ 131 h 323"/>
                <a:gd name="T68" fmla="*/ 47 w 323"/>
                <a:gd name="T69" fmla="*/ 99 h 323"/>
                <a:gd name="T70" fmla="*/ 70 w 323"/>
                <a:gd name="T71" fmla="*/ 70 h 323"/>
                <a:gd name="T72" fmla="*/ 99 w 323"/>
                <a:gd name="T73" fmla="*/ 47 h 323"/>
                <a:gd name="T74" fmla="*/ 131 w 323"/>
                <a:gd name="T75" fmla="*/ 26 h 323"/>
                <a:gd name="T76" fmla="*/ 165 w 323"/>
                <a:gd name="T77" fmla="*/ 11 h 323"/>
                <a:gd name="T78" fmla="*/ 202 w 323"/>
                <a:gd name="T79" fmla="*/ 3 h 323"/>
                <a:gd name="T80" fmla="*/ 241 w 323"/>
                <a:gd name="T8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3" h="323">
                  <a:moveTo>
                    <a:pt x="241" y="0"/>
                  </a:moveTo>
                  <a:lnTo>
                    <a:pt x="263" y="2"/>
                  </a:lnTo>
                  <a:lnTo>
                    <a:pt x="282" y="10"/>
                  </a:lnTo>
                  <a:lnTo>
                    <a:pt x="298" y="23"/>
                  </a:lnTo>
                  <a:lnTo>
                    <a:pt x="311" y="39"/>
                  </a:lnTo>
                  <a:lnTo>
                    <a:pt x="319" y="59"/>
                  </a:lnTo>
                  <a:lnTo>
                    <a:pt x="323" y="81"/>
                  </a:lnTo>
                  <a:lnTo>
                    <a:pt x="319" y="102"/>
                  </a:lnTo>
                  <a:lnTo>
                    <a:pt x="311" y="122"/>
                  </a:lnTo>
                  <a:lnTo>
                    <a:pt x="298" y="138"/>
                  </a:lnTo>
                  <a:lnTo>
                    <a:pt x="282" y="151"/>
                  </a:lnTo>
                  <a:lnTo>
                    <a:pt x="263" y="159"/>
                  </a:lnTo>
                  <a:lnTo>
                    <a:pt x="241" y="162"/>
                  </a:lnTo>
                  <a:lnTo>
                    <a:pt x="220" y="165"/>
                  </a:lnTo>
                  <a:lnTo>
                    <a:pt x="202" y="173"/>
                  </a:lnTo>
                  <a:lnTo>
                    <a:pt x="186" y="186"/>
                  </a:lnTo>
                  <a:lnTo>
                    <a:pt x="173" y="202"/>
                  </a:lnTo>
                  <a:lnTo>
                    <a:pt x="165" y="220"/>
                  </a:lnTo>
                  <a:lnTo>
                    <a:pt x="162" y="241"/>
                  </a:lnTo>
                  <a:lnTo>
                    <a:pt x="159" y="264"/>
                  </a:lnTo>
                  <a:lnTo>
                    <a:pt x="151" y="283"/>
                  </a:lnTo>
                  <a:lnTo>
                    <a:pt x="138" y="299"/>
                  </a:lnTo>
                  <a:lnTo>
                    <a:pt x="122" y="311"/>
                  </a:lnTo>
                  <a:lnTo>
                    <a:pt x="103" y="320"/>
                  </a:lnTo>
                  <a:lnTo>
                    <a:pt x="81" y="323"/>
                  </a:lnTo>
                  <a:lnTo>
                    <a:pt x="59" y="320"/>
                  </a:lnTo>
                  <a:lnTo>
                    <a:pt x="40" y="311"/>
                  </a:lnTo>
                  <a:lnTo>
                    <a:pt x="23" y="299"/>
                  </a:lnTo>
                  <a:lnTo>
                    <a:pt x="11" y="283"/>
                  </a:lnTo>
                  <a:lnTo>
                    <a:pt x="2" y="264"/>
                  </a:lnTo>
                  <a:lnTo>
                    <a:pt x="0" y="241"/>
                  </a:lnTo>
                  <a:lnTo>
                    <a:pt x="3" y="202"/>
                  </a:lnTo>
                  <a:lnTo>
                    <a:pt x="12" y="165"/>
                  </a:lnTo>
                  <a:lnTo>
                    <a:pt x="27" y="131"/>
                  </a:lnTo>
                  <a:lnTo>
                    <a:pt x="47" y="99"/>
                  </a:lnTo>
                  <a:lnTo>
                    <a:pt x="70" y="70"/>
                  </a:lnTo>
                  <a:lnTo>
                    <a:pt x="99" y="47"/>
                  </a:lnTo>
                  <a:lnTo>
                    <a:pt x="131" y="26"/>
                  </a:lnTo>
                  <a:lnTo>
                    <a:pt x="165" y="11"/>
                  </a:lnTo>
                  <a:lnTo>
                    <a:pt x="202" y="3"/>
                  </a:lnTo>
                  <a:lnTo>
                    <a:pt x="2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29" name="Group 128">
            <a:extLst>
              <a:ext uri="{FF2B5EF4-FFF2-40B4-BE49-F238E27FC236}">
                <a16:creationId xmlns:a16="http://schemas.microsoft.com/office/drawing/2014/main" id="{DCEBDF61-5AF2-E47F-B73B-5EB36326BECB}"/>
              </a:ext>
            </a:extLst>
          </p:cNvPr>
          <p:cNvGrpSpPr/>
          <p:nvPr userDrawn="1"/>
        </p:nvGrpSpPr>
        <p:grpSpPr>
          <a:xfrm>
            <a:off x="6001006" y="4062011"/>
            <a:ext cx="295513" cy="598382"/>
            <a:chOff x="10059988" y="2759075"/>
            <a:chExt cx="463550" cy="407988"/>
          </a:xfrm>
          <a:solidFill>
            <a:schemeClr val="tx1"/>
          </a:solidFill>
        </p:grpSpPr>
        <p:sp>
          <p:nvSpPr>
            <p:cNvPr id="130" name="Freeform 182">
              <a:extLst>
                <a:ext uri="{FF2B5EF4-FFF2-40B4-BE49-F238E27FC236}">
                  <a16:creationId xmlns:a16="http://schemas.microsoft.com/office/drawing/2014/main" id="{ADB96146-F20D-7D81-41CE-1D747E78A6F5}"/>
                </a:ext>
              </a:extLst>
            </p:cNvPr>
            <p:cNvSpPr>
              <a:spLocks/>
            </p:cNvSpPr>
            <p:nvPr/>
          </p:nvSpPr>
          <p:spPr bwMode="auto">
            <a:xfrm>
              <a:off x="10059988" y="2759075"/>
              <a:ext cx="463550" cy="168275"/>
            </a:xfrm>
            <a:custGeom>
              <a:avLst/>
              <a:gdLst>
                <a:gd name="T0" fmla="*/ 1606 w 3212"/>
                <a:gd name="T1" fmla="*/ 0 h 1164"/>
                <a:gd name="T2" fmla="*/ 1815 w 3212"/>
                <a:gd name="T3" fmla="*/ 5 h 1164"/>
                <a:gd name="T4" fmla="*/ 2016 w 3212"/>
                <a:gd name="T5" fmla="*/ 19 h 1164"/>
                <a:gd name="T6" fmla="*/ 2208 w 3212"/>
                <a:gd name="T7" fmla="*/ 43 h 1164"/>
                <a:gd name="T8" fmla="*/ 2388 w 3212"/>
                <a:gd name="T9" fmla="*/ 74 h 1164"/>
                <a:gd name="T10" fmla="*/ 2554 w 3212"/>
                <a:gd name="T11" fmla="*/ 112 h 1164"/>
                <a:gd name="T12" fmla="*/ 2706 w 3212"/>
                <a:gd name="T13" fmla="*/ 158 h 1164"/>
                <a:gd name="T14" fmla="*/ 2841 w 3212"/>
                <a:gd name="T15" fmla="*/ 210 h 1164"/>
                <a:gd name="T16" fmla="*/ 2958 w 3212"/>
                <a:gd name="T17" fmla="*/ 268 h 1164"/>
                <a:gd name="T18" fmla="*/ 3055 w 3212"/>
                <a:gd name="T19" fmla="*/ 331 h 1164"/>
                <a:gd name="T20" fmla="*/ 3130 w 3212"/>
                <a:gd name="T21" fmla="*/ 398 h 1164"/>
                <a:gd name="T22" fmla="*/ 3182 w 3212"/>
                <a:gd name="T23" fmla="*/ 469 h 1164"/>
                <a:gd name="T24" fmla="*/ 3209 w 3212"/>
                <a:gd name="T25" fmla="*/ 544 h 1164"/>
                <a:gd name="T26" fmla="*/ 3209 w 3212"/>
                <a:gd name="T27" fmla="*/ 620 h 1164"/>
                <a:gd name="T28" fmla="*/ 3182 w 3212"/>
                <a:gd name="T29" fmla="*/ 695 h 1164"/>
                <a:gd name="T30" fmla="*/ 3130 w 3212"/>
                <a:gd name="T31" fmla="*/ 766 h 1164"/>
                <a:gd name="T32" fmla="*/ 3055 w 3212"/>
                <a:gd name="T33" fmla="*/ 833 h 1164"/>
                <a:gd name="T34" fmla="*/ 2958 w 3212"/>
                <a:gd name="T35" fmla="*/ 896 h 1164"/>
                <a:gd name="T36" fmla="*/ 2841 w 3212"/>
                <a:gd name="T37" fmla="*/ 954 h 1164"/>
                <a:gd name="T38" fmla="*/ 2706 w 3212"/>
                <a:gd name="T39" fmla="*/ 1006 h 1164"/>
                <a:gd name="T40" fmla="*/ 2554 w 3212"/>
                <a:gd name="T41" fmla="*/ 1052 h 1164"/>
                <a:gd name="T42" fmla="*/ 2388 w 3212"/>
                <a:gd name="T43" fmla="*/ 1090 h 1164"/>
                <a:gd name="T44" fmla="*/ 2208 w 3212"/>
                <a:gd name="T45" fmla="*/ 1122 h 1164"/>
                <a:gd name="T46" fmla="*/ 2016 w 3212"/>
                <a:gd name="T47" fmla="*/ 1145 h 1164"/>
                <a:gd name="T48" fmla="*/ 1815 w 3212"/>
                <a:gd name="T49" fmla="*/ 1159 h 1164"/>
                <a:gd name="T50" fmla="*/ 1606 w 3212"/>
                <a:gd name="T51" fmla="*/ 1164 h 1164"/>
                <a:gd name="T52" fmla="*/ 1397 w 3212"/>
                <a:gd name="T53" fmla="*/ 1159 h 1164"/>
                <a:gd name="T54" fmla="*/ 1195 w 3212"/>
                <a:gd name="T55" fmla="*/ 1145 h 1164"/>
                <a:gd name="T56" fmla="*/ 1004 w 3212"/>
                <a:gd name="T57" fmla="*/ 1122 h 1164"/>
                <a:gd name="T58" fmla="*/ 824 w 3212"/>
                <a:gd name="T59" fmla="*/ 1090 h 1164"/>
                <a:gd name="T60" fmla="*/ 658 w 3212"/>
                <a:gd name="T61" fmla="*/ 1052 h 1164"/>
                <a:gd name="T62" fmla="*/ 506 w 3212"/>
                <a:gd name="T63" fmla="*/ 1006 h 1164"/>
                <a:gd name="T64" fmla="*/ 371 w 3212"/>
                <a:gd name="T65" fmla="*/ 954 h 1164"/>
                <a:gd name="T66" fmla="*/ 254 w 3212"/>
                <a:gd name="T67" fmla="*/ 896 h 1164"/>
                <a:gd name="T68" fmla="*/ 157 w 3212"/>
                <a:gd name="T69" fmla="*/ 833 h 1164"/>
                <a:gd name="T70" fmla="*/ 82 w 3212"/>
                <a:gd name="T71" fmla="*/ 766 h 1164"/>
                <a:gd name="T72" fmla="*/ 30 w 3212"/>
                <a:gd name="T73" fmla="*/ 695 h 1164"/>
                <a:gd name="T74" fmla="*/ 3 w 3212"/>
                <a:gd name="T75" fmla="*/ 620 h 1164"/>
                <a:gd name="T76" fmla="*/ 3 w 3212"/>
                <a:gd name="T77" fmla="*/ 544 h 1164"/>
                <a:gd name="T78" fmla="*/ 30 w 3212"/>
                <a:gd name="T79" fmla="*/ 469 h 1164"/>
                <a:gd name="T80" fmla="*/ 82 w 3212"/>
                <a:gd name="T81" fmla="*/ 398 h 1164"/>
                <a:gd name="T82" fmla="*/ 157 w 3212"/>
                <a:gd name="T83" fmla="*/ 331 h 1164"/>
                <a:gd name="T84" fmla="*/ 254 w 3212"/>
                <a:gd name="T85" fmla="*/ 268 h 1164"/>
                <a:gd name="T86" fmla="*/ 371 w 3212"/>
                <a:gd name="T87" fmla="*/ 210 h 1164"/>
                <a:gd name="T88" fmla="*/ 506 w 3212"/>
                <a:gd name="T89" fmla="*/ 158 h 1164"/>
                <a:gd name="T90" fmla="*/ 658 w 3212"/>
                <a:gd name="T91" fmla="*/ 112 h 1164"/>
                <a:gd name="T92" fmla="*/ 824 w 3212"/>
                <a:gd name="T93" fmla="*/ 74 h 1164"/>
                <a:gd name="T94" fmla="*/ 1004 w 3212"/>
                <a:gd name="T95" fmla="*/ 43 h 1164"/>
                <a:gd name="T96" fmla="*/ 1195 w 3212"/>
                <a:gd name="T97" fmla="*/ 19 h 1164"/>
                <a:gd name="T98" fmla="*/ 1397 w 3212"/>
                <a:gd name="T99" fmla="*/ 5 h 1164"/>
                <a:gd name="T100" fmla="*/ 1606 w 3212"/>
                <a:gd name="T101"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12" h="1164">
                  <a:moveTo>
                    <a:pt x="1606" y="0"/>
                  </a:moveTo>
                  <a:lnTo>
                    <a:pt x="1606" y="0"/>
                  </a:lnTo>
                  <a:lnTo>
                    <a:pt x="1712" y="2"/>
                  </a:lnTo>
                  <a:lnTo>
                    <a:pt x="1815" y="5"/>
                  </a:lnTo>
                  <a:lnTo>
                    <a:pt x="1917" y="11"/>
                  </a:lnTo>
                  <a:lnTo>
                    <a:pt x="2016" y="19"/>
                  </a:lnTo>
                  <a:lnTo>
                    <a:pt x="2114" y="30"/>
                  </a:lnTo>
                  <a:lnTo>
                    <a:pt x="2208" y="43"/>
                  </a:lnTo>
                  <a:lnTo>
                    <a:pt x="2299" y="57"/>
                  </a:lnTo>
                  <a:lnTo>
                    <a:pt x="2388" y="74"/>
                  </a:lnTo>
                  <a:lnTo>
                    <a:pt x="2472" y="92"/>
                  </a:lnTo>
                  <a:lnTo>
                    <a:pt x="2554" y="112"/>
                  </a:lnTo>
                  <a:lnTo>
                    <a:pt x="2632" y="135"/>
                  </a:lnTo>
                  <a:lnTo>
                    <a:pt x="2706" y="158"/>
                  </a:lnTo>
                  <a:lnTo>
                    <a:pt x="2775" y="183"/>
                  </a:lnTo>
                  <a:lnTo>
                    <a:pt x="2841" y="210"/>
                  </a:lnTo>
                  <a:lnTo>
                    <a:pt x="2902" y="238"/>
                  </a:lnTo>
                  <a:lnTo>
                    <a:pt x="2958" y="268"/>
                  </a:lnTo>
                  <a:lnTo>
                    <a:pt x="3009" y="299"/>
                  </a:lnTo>
                  <a:lnTo>
                    <a:pt x="3055" y="331"/>
                  </a:lnTo>
                  <a:lnTo>
                    <a:pt x="3096" y="364"/>
                  </a:lnTo>
                  <a:lnTo>
                    <a:pt x="3130" y="398"/>
                  </a:lnTo>
                  <a:lnTo>
                    <a:pt x="3159" y="433"/>
                  </a:lnTo>
                  <a:lnTo>
                    <a:pt x="3182" y="469"/>
                  </a:lnTo>
                  <a:lnTo>
                    <a:pt x="3199" y="506"/>
                  </a:lnTo>
                  <a:lnTo>
                    <a:pt x="3209" y="544"/>
                  </a:lnTo>
                  <a:lnTo>
                    <a:pt x="3212" y="582"/>
                  </a:lnTo>
                  <a:lnTo>
                    <a:pt x="3209" y="620"/>
                  </a:lnTo>
                  <a:lnTo>
                    <a:pt x="3199" y="658"/>
                  </a:lnTo>
                  <a:lnTo>
                    <a:pt x="3182" y="695"/>
                  </a:lnTo>
                  <a:lnTo>
                    <a:pt x="3159" y="731"/>
                  </a:lnTo>
                  <a:lnTo>
                    <a:pt x="3130" y="766"/>
                  </a:lnTo>
                  <a:lnTo>
                    <a:pt x="3096" y="800"/>
                  </a:lnTo>
                  <a:lnTo>
                    <a:pt x="3055" y="833"/>
                  </a:lnTo>
                  <a:lnTo>
                    <a:pt x="3009" y="865"/>
                  </a:lnTo>
                  <a:lnTo>
                    <a:pt x="2958" y="896"/>
                  </a:lnTo>
                  <a:lnTo>
                    <a:pt x="2902" y="926"/>
                  </a:lnTo>
                  <a:lnTo>
                    <a:pt x="2841" y="954"/>
                  </a:lnTo>
                  <a:lnTo>
                    <a:pt x="2775" y="981"/>
                  </a:lnTo>
                  <a:lnTo>
                    <a:pt x="2706" y="1006"/>
                  </a:lnTo>
                  <a:lnTo>
                    <a:pt x="2632" y="1030"/>
                  </a:lnTo>
                  <a:lnTo>
                    <a:pt x="2554" y="1052"/>
                  </a:lnTo>
                  <a:lnTo>
                    <a:pt x="2472" y="1072"/>
                  </a:lnTo>
                  <a:lnTo>
                    <a:pt x="2388" y="1090"/>
                  </a:lnTo>
                  <a:lnTo>
                    <a:pt x="2299" y="1107"/>
                  </a:lnTo>
                  <a:lnTo>
                    <a:pt x="2208" y="1122"/>
                  </a:lnTo>
                  <a:lnTo>
                    <a:pt x="2114" y="1134"/>
                  </a:lnTo>
                  <a:lnTo>
                    <a:pt x="2016" y="1145"/>
                  </a:lnTo>
                  <a:lnTo>
                    <a:pt x="1917" y="1153"/>
                  </a:lnTo>
                  <a:lnTo>
                    <a:pt x="1815" y="1159"/>
                  </a:lnTo>
                  <a:lnTo>
                    <a:pt x="1712" y="1163"/>
                  </a:lnTo>
                  <a:lnTo>
                    <a:pt x="1606" y="1164"/>
                  </a:lnTo>
                  <a:lnTo>
                    <a:pt x="1500" y="1163"/>
                  </a:lnTo>
                  <a:lnTo>
                    <a:pt x="1397" y="1159"/>
                  </a:lnTo>
                  <a:lnTo>
                    <a:pt x="1295" y="1153"/>
                  </a:lnTo>
                  <a:lnTo>
                    <a:pt x="1195" y="1145"/>
                  </a:lnTo>
                  <a:lnTo>
                    <a:pt x="1098" y="1134"/>
                  </a:lnTo>
                  <a:lnTo>
                    <a:pt x="1004" y="1122"/>
                  </a:lnTo>
                  <a:lnTo>
                    <a:pt x="912" y="1107"/>
                  </a:lnTo>
                  <a:lnTo>
                    <a:pt x="824" y="1090"/>
                  </a:lnTo>
                  <a:lnTo>
                    <a:pt x="739" y="1072"/>
                  </a:lnTo>
                  <a:lnTo>
                    <a:pt x="658" y="1052"/>
                  </a:lnTo>
                  <a:lnTo>
                    <a:pt x="580" y="1030"/>
                  </a:lnTo>
                  <a:lnTo>
                    <a:pt x="506" y="1006"/>
                  </a:lnTo>
                  <a:lnTo>
                    <a:pt x="436" y="981"/>
                  </a:lnTo>
                  <a:lnTo>
                    <a:pt x="371" y="954"/>
                  </a:lnTo>
                  <a:lnTo>
                    <a:pt x="310" y="926"/>
                  </a:lnTo>
                  <a:lnTo>
                    <a:pt x="254" y="896"/>
                  </a:lnTo>
                  <a:lnTo>
                    <a:pt x="203" y="865"/>
                  </a:lnTo>
                  <a:lnTo>
                    <a:pt x="157" y="833"/>
                  </a:lnTo>
                  <a:lnTo>
                    <a:pt x="116" y="800"/>
                  </a:lnTo>
                  <a:lnTo>
                    <a:pt x="82" y="766"/>
                  </a:lnTo>
                  <a:lnTo>
                    <a:pt x="53" y="731"/>
                  </a:lnTo>
                  <a:lnTo>
                    <a:pt x="30" y="695"/>
                  </a:lnTo>
                  <a:lnTo>
                    <a:pt x="13" y="658"/>
                  </a:lnTo>
                  <a:lnTo>
                    <a:pt x="3" y="620"/>
                  </a:lnTo>
                  <a:lnTo>
                    <a:pt x="0" y="582"/>
                  </a:lnTo>
                  <a:lnTo>
                    <a:pt x="3" y="544"/>
                  </a:lnTo>
                  <a:lnTo>
                    <a:pt x="13" y="506"/>
                  </a:lnTo>
                  <a:lnTo>
                    <a:pt x="30" y="469"/>
                  </a:lnTo>
                  <a:lnTo>
                    <a:pt x="53" y="433"/>
                  </a:lnTo>
                  <a:lnTo>
                    <a:pt x="82" y="398"/>
                  </a:lnTo>
                  <a:lnTo>
                    <a:pt x="116" y="364"/>
                  </a:lnTo>
                  <a:lnTo>
                    <a:pt x="157" y="331"/>
                  </a:lnTo>
                  <a:lnTo>
                    <a:pt x="203" y="299"/>
                  </a:lnTo>
                  <a:lnTo>
                    <a:pt x="254" y="268"/>
                  </a:lnTo>
                  <a:lnTo>
                    <a:pt x="310" y="238"/>
                  </a:lnTo>
                  <a:lnTo>
                    <a:pt x="371" y="210"/>
                  </a:lnTo>
                  <a:lnTo>
                    <a:pt x="436" y="183"/>
                  </a:lnTo>
                  <a:lnTo>
                    <a:pt x="506" y="158"/>
                  </a:lnTo>
                  <a:lnTo>
                    <a:pt x="580" y="135"/>
                  </a:lnTo>
                  <a:lnTo>
                    <a:pt x="658" y="112"/>
                  </a:lnTo>
                  <a:lnTo>
                    <a:pt x="739" y="92"/>
                  </a:lnTo>
                  <a:lnTo>
                    <a:pt x="824" y="74"/>
                  </a:lnTo>
                  <a:lnTo>
                    <a:pt x="912" y="57"/>
                  </a:lnTo>
                  <a:lnTo>
                    <a:pt x="1004" y="43"/>
                  </a:lnTo>
                  <a:lnTo>
                    <a:pt x="1098" y="30"/>
                  </a:lnTo>
                  <a:lnTo>
                    <a:pt x="1195" y="19"/>
                  </a:lnTo>
                  <a:lnTo>
                    <a:pt x="1295" y="11"/>
                  </a:lnTo>
                  <a:lnTo>
                    <a:pt x="1397" y="5"/>
                  </a:lnTo>
                  <a:lnTo>
                    <a:pt x="1500" y="2"/>
                  </a:lnTo>
                  <a:lnTo>
                    <a:pt x="16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183">
              <a:extLst>
                <a:ext uri="{FF2B5EF4-FFF2-40B4-BE49-F238E27FC236}">
                  <a16:creationId xmlns:a16="http://schemas.microsoft.com/office/drawing/2014/main" id="{BF9BB636-EE38-D37C-8A7F-BC6CD8D94EBB}"/>
                </a:ext>
              </a:extLst>
            </p:cNvPr>
            <p:cNvSpPr>
              <a:spLocks/>
            </p:cNvSpPr>
            <p:nvPr/>
          </p:nvSpPr>
          <p:spPr bwMode="auto">
            <a:xfrm>
              <a:off x="10059988" y="2917825"/>
              <a:ext cx="463550" cy="93663"/>
            </a:xfrm>
            <a:custGeom>
              <a:avLst/>
              <a:gdLst>
                <a:gd name="T0" fmla="*/ 87 w 3212"/>
                <a:gd name="T1" fmla="*/ 40 h 648"/>
                <a:gd name="T2" fmla="*/ 256 w 3212"/>
                <a:gd name="T3" fmla="*/ 114 h 648"/>
                <a:gd name="T4" fmla="*/ 442 w 3212"/>
                <a:gd name="T5" fmla="*/ 179 h 648"/>
                <a:gd name="T6" fmla="*/ 647 w 3212"/>
                <a:gd name="T7" fmla="*/ 233 h 648"/>
                <a:gd name="T8" fmla="*/ 869 w 3212"/>
                <a:gd name="T9" fmla="*/ 277 h 648"/>
                <a:gd name="T10" fmla="*/ 1103 w 3212"/>
                <a:gd name="T11" fmla="*/ 310 h 648"/>
                <a:gd name="T12" fmla="*/ 1349 w 3212"/>
                <a:gd name="T13" fmla="*/ 330 h 648"/>
                <a:gd name="T14" fmla="*/ 1606 w 3212"/>
                <a:gd name="T15" fmla="*/ 338 h 648"/>
                <a:gd name="T16" fmla="*/ 1862 w 3212"/>
                <a:gd name="T17" fmla="*/ 330 h 648"/>
                <a:gd name="T18" fmla="*/ 2109 w 3212"/>
                <a:gd name="T19" fmla="*/ 310 h 648"/>
                <a:gd name="T20" fmla="*/ 2343 w 3212"/>
                <a:gd name="T21" fmla="*/ 277 h 648"/>
                <a:gd name="T22" fmla="*/ 2564 w 3212"/>
                <a:gd name="T23" fmla="*/ 233 h 648"/>
                <a:gd name="T24" fmla="*/ 2769 w 3212"/>
                <a:gd name="T25" fmla="*/ 179 h 648"/>
                <a:gd name="T26" fmla="*/ 2957 w 3212"/>
                <a:gd name="T27" fmla="*/ 114 h 648"/>
                <a:gd name="T28" fmla="*/ 3125 w 3212"/>
                <a:gd name="T29" fmla="*/ 40 h 648"/>
                <a:gd name="T30" fmla="*/ 3209 w 3212"/>
                <a:gd name="T31" fmla="*/ 33 h 648"/>
                <a:gd name="T32" fmla="*/ 3209 w 3212"/>
                <a:gd name="T33" fmla="*/ 104 h 648"/>
                <a:gd name="T34" fmla="*/ 3182 w 3212"/>
                <a:gd name="T35" fmla="*/ 179 h 648"/>
                <a:gd name="T36" fmla="*/ 3130 w 3212"/>
                <a:gd name="T37" fmla="*/ 250 h 648"/>
                <a:gd name="T38" fmla="*/ 3055 w 3212"/>
                <a:gd name="T39" fmla="*/ 317 h 648"/>
                <a:gd name="T40" fmla="*/ 2958 w 3212"/>
                <a:gd name="T41" fmla="*/ 381 h 648"/>
                <a:gd name="T42" fmla="*/ 2841 w 3212"/>
                <a:gd name="T43" fmla="*/ 439 h 648"/>
                <a:gd name="T44" fmla="*/ 2706 w 3212"/>
                <a:gd name="T45" fmla="*/ 491 h 648"/>
                <a:gd name="T46" fmla="*/ 2554 w 3212"/>
                <a:gd name="T47" fmla="*/ 536 h 648"/>
                <a:gd name="T48" fmla="*/ 2388 w 3212"/>
                <a:gd name="T49" fmla="*/ 575 h 648"/>
                <a:gd name="T50" fmla="*/ 2208 w 3212"/>
                <a:gd name="T51" fmla="*/ 606 h 648"/>
                <a:gd name="T52" fmla="*/ 2016 w 3212"/>
                <a:gd name="T53" fmla="*/ 629 h 648"/>
                <a:gd name="T54" fmla="*/ 1815 w 3212"/>
                <a:gd name="T55" fmla="*/ 644 h 648"/>
                <a:gd name="T56" fmla="*/ 1606 w 3212"/>
                <a:gd name="T57" fmla="*/ 648 h 648"/>
                <a:gd name="T58" fmla="*/ 1397 w 3212"/>
                <a:gd name="T59" fmla="*/ 644 h 648"/>
                <a:gd name="T60" fmla="*/ 1195 w 3212"/>
                <a:gd name="T61" fmla="*/ 629 h 648"/>
                <a:gd name="T62" fmla="*/ 1004 w 3212"/>
                <a:gd name="T63" fmla="*/ 606 h 648"/>
                <a:gd name="T64" fmla="*/ 824 w 3212"/>
                <a:gd name="T65" fmla="*/ 575 h 648"/>
                <a:gd name="T66" fmla="*/ 658 w 3212"/>
                <a:gd name="T67" fmla="*/ 536 h 648"/>
                <a:gd name="T68" fmla="*/ 506 w 3212"/>
                <a:gd name="T69" fmla="*/ 491 h 648"/>
                <a:gd name="T70" fmla="*/ 371 w 3212"/>
                <a:gd name="T71" fmla="*/ 439 h 648"/>
                <a:gd name="T72" fmla="*/ 254 w 3212"/>
                <a:gd name="T73" fmla="*/ 381 h 648"/>
                <a:gd name="T74" fmla="*/ 157 w 3212"/>
                <a:gd name="T75" fmla="*/ 317 h 648"/>
                <a:gd name="T76" fmla="*/ 82 w 3212"/>
                <a:gd name="T77" fmla="*/ 250 h 648"/>
                <a:gd name="T78" fmla="*/ 30 w 3212"/>
                <a:gd name="T79" fmla="*/ 179 h 648"/>
                <a:gd name="T80" fmla="*/ 3 w 3212"/>
                <a:gd name="T81" fmla="*/ 104 h 648"/>
                <a:gd name="T82" fmla="*/ 3 w 3212"/>
                <a:gd name="T83" fmla="*/ 33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8">
                  <a:moveTo>
                    <a:pt x="11" y="0"/>
                  </a:moveTo>
                  <a:lnTo>
                    <a:pt x="87" y="40"/>
                  </a:lnTo>
                  <a:lnTo>
                    <a:pt x="169" y="78"/>
                  </a:lnTo>
                  <a:lnTo>
                    <a:pt x="256" y="114"/>
                  </a:lnTo>
                  <a:lnTo>
                    <a:pt x="346" y="147"/>
                  </a:lnTo>
                  <a:lnTo>
                    <a:pt x="442" y="179"/>
                  </a:lnTo>
                  <a:lnTo>
                    <a:pt x="543" y="207"/>
                  </a:lnTo>
                  <a:lnTo>
                    <a:pt x="647" y="233"/>
                  </a:lnTo>
                  <a:lnTo>
                    <a:pt x="756" y="257"/>
                  </a:lnTo>
                  <a:lnTo>
                    <a:pt x="869" y="277"/>
                  </a:lnTo>
                  <a:lnTo>
                    <a:pt x="985" y="295"/>
                  </a:lnTo>
                  <a:lnTo>
                    <a:pt x="1103" y="310"/>
                  </a:lnTo>
                  <a:lnTo>
                    <a:pt x="1225" y="322"/>
                  </a:lnTo>
                  <a:lnTo>
                    <a:pt x="1349" y="330"/>
                  </a:lnTo>
                  <a:lnTo>
                    <a:pt x="1477" y="336"/>
                  </a:lnTo>
                  <a:lnTo>
                    <a:pt x="1606" y="338"/>
                  </a:lnTo>
                  <a:lnTo>
                    <a:pt x="1735" y="336"/>
                  </a:lnTo>
                  <a:lnTo>
                    <a:pt x="1862" y="330"/>
                  </a:lnTo>
                  <a:lnTo>
                    <a:pt x="1987" y="322"/>
                  </a:lnTo>
                  <a:lnTo>
                    <a:pt x="2109" y="310"/>
                  </a:lnTo>
                  <a:lnTo>
                    <a:pt x="2228" y="295"/>
                  </a:lnTo>
                  <a:lnTo>
                    <a:pt x="2343" y="277"/>
                  </a:lnTo>
                  <a:lnTo>
                    <a:pt x="2455" y="257"/>
                  </a:lnTo>
                  <a:lnTo>
                    <a:pt x="2564" y="233"/>
                  </a:lnTo>
                  <a:lnTo>
                    <a:pt x="2669" y="207"/>
                  </a:lnTo>
                  <a:lnTo>
                    <a:pt x="2769" y="179"/>
                  </a:lnTo>
                  <a:lnTo>
                    <a:pt x="2865" y="147"/>
                  </a:lnTo>
                  <a:lnTo>
                    <a:pt x="2957" y="114"/>
                  </a:lnTo>
                  <a:lnTo>
                    <a:pt x="3044" y="78"/>
                  </a:lnTo>
                  <a:lnTo>
                    <a:pt x="3125" y="40"/>
                  </a:lnTo>
                  <a:lnTo>
                    <a:pt x="3202" y="0"/>
                  </a:lnTo>
                  <a:lnTo>
                    <a:pt x="3209" y="33"/>
                  </a:lnTo>
                  <a:lnTo>
                    <a:pt x="3212" y="66"/>
                  </a:lnTo>
                  <a:lnTo>
                    <a:pt x="3209" y="104"/>
                  </a:lnTo>
                  <a:lnTo>
                    <a:pt x="3199" y="142"/>
                  </a:lnTo>
                  <a:lnTo>
                    <a:pt x="3182" y="179"/>
                  </a:lnTo>
                  <a:lnTo>
                    <a:pt x="3159" y="215"/>
                  </a:lnTo>
                  <a:lnTo>
                    <a:pt x="3130" y="250"/>
                  </a:lnTo>
                  <a:lnTo>
                    <a:pt x="3096" y="284"/>
                  </a:lnTo>
                  <a:lnTo>
                    <a:pt x="3055" y="317"/>
                  </a:lnTo>
                  <a:lnTo>
                    <a:pt x="3009" y="350"/>
                  </a:lnTo>
                  <a:lnTo>
                    <a:pt x="2958" y="381"/>
                  </a:lnTo>
                  <a:lnTo>
                    <a:pt x="2902" y="410"/>
                  </a:lnTo>
                  <a:lnTo>
                    <a:pt x="2841" y="439"/>
                  </a:lnTo>
                  <a:lnTo>
                    <a:pt x="2775" y="465"/>
                  </a:lnTo>
                  <a:lnTo>
                    <a:pt x="2706" y="491"/>
                  </a:lnTo>
                  <a:lnTo>
                    <a:pt x="2632" y="514"/>
                  </a:lnTo>
                  <a:lnTo>
                    <a:pt x="2554" y="536"/>
                  </a:lnTo>
                  <a:lnTo>
                    <a:pt x="2472" y="557"/>
                  </a:lnTo>
                  <a:lnTo>
                    <a:pt x="2388" y="575"/>
                  </a:lnTo>
                  <a:lnTo>
                    <a:pt x="2299" y="592"/>
                  </a:lnTo>
                  <a:lnTo>
                    <a:pt x="2208" y="606"/>
                  </a:lnTo>
                  <a:lnTo>
                    <a:pt x="2114" y="619"/>
                  </a:lnTo>
                  <a:lnTo>
                    <a:pt x="2016" y="629"/>
                  </a:lnTo>
                  <a:lnTo>
                    <a:pt x="1917" y="638"/>
                  </a:lnTo>
                  <a:lnTo>
                    <a:pt x="1815" y="644"/>
                  </a:lnTo>
                  <a:lnTo>
                    <a:pt x="1712" y="647"/>
                  </a:lnTo>
                  <a:lnTo>
                    <a:pt x="1606" y="648"/>
                  </a:lnTo>
                  <a:lnTo>
                    <a:pt x="1500" y="647"/>
                  </a:lnTo>
                  <a:lnTo>
                    <a:pt x="1397" y="644"/>
                  </a:lnTo>
                  <a:lnTo>
                    <a:pt x="1295" y="638"/>
                  </a:lnTo>
                  <a:lnTo>
                    <a:pt x="1195" y="629"/>
                  </a:lnTo>
                  <a:lnTo>
                    <a:pt x="1098" y="619"/>
                  </a:lnTo>
                  <a:lnTo>
                    <a:pt x="1004" y="606"/>
                  </a:lnTo>
                  <a:lnTo>
                    <a:pt x="912" y="592"/>
                  </a:lnTo>
                  <a:lnTo>
                    <a:pt x="824" y="575"/>
                  </a:lnTo>
                  <a:lnTo>
                    <a:pt x="739" y="557"/>
                  </a:lnTo>
                  <a:lnTo>
                    <a:pt x="658" y="536"/>
                  </a:lnTo>
                  <a:lnTo>
                    <a:pt x="580" y="514"/>
                  </a:lnTo>
                  <a:lnTo>
                    <a:pt x="506" y="491"/>
                  </a:lnTo>
                  <a:lnTo>
                    <a:pt x="436" y="465"/>
                  </a:lnTo>
                  <a:lnTo>
                    <a:pt x="371" y="439"/>
                  </a:lnTo>
                  <a:lnTo>
                    <a:pt x="310" y="410"/>
                  </a:lnTo>
                  <a:lnTo>
                    <a:pt x="254" y="381"/>
                  </a:lnTo>
                  <a:lnTo>
                    <a:pt x="203" y="350"/>
                  </a:lnTo>
                  <a:lnTo>
                    <a:pt x="157" y="317"/>
                  </a:lnTo>
                  <a:lnTo>
                    <a:pt x="116" y="284"/>
                  </a:lnTo>
                  <a:lnTo>
                    <a:pt x="82" y="250"/>
                  </a:lnTo>
                  <a:lnTo>
                    <a:pt x="53" y="215"/>
                  </a:lnTo>
                  <a:lnTo>
                    <a:pt x="30" y="179"/>
                  </a:lnTo>
                  <a:lnTo>
                    <a:pt x="13" y="142"/>
                  </a:lnTo>
                  <a:lnTo>
                    <a:pt x="3" y="104"/>
                  </a:lnTo>
                  <a:lnTo>
                    <a:pt x="0" y="66"/>
                  </a:lnTo>
                  <a:lnTo>
                    <a:pt x="3" y="3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184">
              <a:extLst>
                <a:ext uri="{FF2B5EF4-FFF2-40B4-BE49-F238E27FC236}">
                  <a16:creationId xmlns:a16="http://schemas.microsoft.com/office/drawing/2014/main" id="{C544D354-8CDB-E88C-402E-ED04B93AF156}"/>
                </a:ext>
              </a:extLst>
            </p:cNvPr>
            <p:cNvSpPr>
              <a:spLocks/>
            </p:cNvSpPr>
            <p:nvPr/>
          </p:nvSpPr>
          <p:spPr bwMode="auto">
            <a:xfrm>
              <a:off x="10059988" y="2995613"/>
              <a:ext cx="463550" cy="93663"/>
            </a:xfrm>
            <a:custGeom>
              <a:avLst/>
              <a:gdLst>
                <a:gd name="T0" fmla="*/ 87 w 3212"/>
                <a:gd name="T1" fmla="*/ 40 h 647"/>
                <a:gd name="T2" fmla="*/ 256 w 3212"/>
                <a:gd name="T3" fmla="*/ 114 h 647"/>
                <a:gd name="T4" fmla="*/ 442 w 3212"/>
                <a:gd name="T5" fmla="*/ 178 h 647"/>
                <a:gd name="T6" fmla="*/ 647 w 3212"/>
                <a:gd name="T7" fmla="*/ 233 h 647"/>
                <a:gd name="T8" fmla="*/ 869 w 3212"/>
                <a:gd name="T9" fmla="*/ 277 h 647"/>
                <a:gd name="T10" fmla="*/ 1103 w 3212"/>
                <a:gd name="T11" fmla="*/ 310 h 647"/>
                <a:gd name="T12" fmla="*/ 1349 w 3212"/>
                <a:gd name="T13" fmla="*/ 330 h 647"/>
                <a:gd name="T14" fmla="*/ 1606 w 3212"/>
                <a:gd name="T15" fmla="*/ 337 h 647"/>
                <a:gd name="T16" fmla="*/ 1862 w 3212"/>
                <a:gd name="T17" fmla="*/ 330 h 647"/>
                <a:gd name="T18" fmla="*/ 2109 w 3212"/>
                <a:gd name="T19" fmla="*/ 310 h 647"/>
                <a:gd name="T20" fmla="*/ 2343 w 3212"/>
                <a:gd name="T21" fmla="*/ 277 h 647"/>
                <a:gd name="T22" fmla="*/ 2564 w 3212"/>
                <a:gd name="T23" fmla="*/ 233 h 647"/>
                <a:gd name="T24" fmla="*/ 2769 w 3212"/>
                <a:gd name="T25" fmla="*/ 178 h 647"/>
                <a:gd name="T26" fmla="*/ 2957 w 3212"/>
                <a:gd name="T27" fmla="*/ 114 h 647"/>
                <a:gd name="T28" fmla="*/ 3125 w 3212"/>
                <a:gd name="T29" fmla="*/ 40 h 647"/>
                <a:gd name="T30" fmla="*/ 3209 w 3212"/>
                <a:gd name="T31" fmla="*/ 33 h 647"/>
                <a:gd name="T32" fmla="*/ 3209 w 3212"/>
                <a:gd name="T33" fmla="*/ 104 h 647"/>
                <a:gd name="T34" fmla="*/ 3182 w 3212"/>
                <a:gd name="T35" fmla="*/ 178 h 647"/>
                <a:gd name="T36" fmla="*/ 3130 w 3212"/>
                <a:gd name="T37" fmla="*/ 250 h 647"/>
                <a:gd name="T38" fmla="*/ 3055 w 3212"/>
                <a:gd name="T39" fmla="*/ 317 h 647"/>
                <a:gd name="T40" fmla="*/ 2958 w 3212"/>
                <a:gd name="T41" fmla="*/ 380 h 647"/>
                <a:gd name="T42" fmla="*/ 2841 w 3212"/>
                <a:gd name="T43" fmla="*/ 438 h 647"/>
                <a:gd name="T44" fmla="*/ 2706 w 3212"/>
                <a:gd name="T45" fmla="*/ 490 h 647"/>
                <a:gd name="T46" fmla="*/ 2554 w 3212"/>
                <a:gd name="T47" fmla="*/ 535 h 647"/>
                <a:gd name="T48" fmla="*/ 2388 w 3212"/>
                <a:gd name="T49" fmla="*/ 574 h 647"/>
                <a:gd name="T50" fmla="*/ 2208 w 3212"/>
                <a:gd name="T51" fmla="*/ 605 h 647"/>
                <a:gd name="T52" fmla="*/ 2016 w 3212"/>
                <a:gd name="T53" fmla="*/ 628 h 647"/>
                <a:gd name="T54" fmla="*/ 1815 w 3212"/>
                <a:gd name="T55" fmla="*/ 643 h 647"/>
                <a:gd name="T56" fmla="*/ 1606 w 3212"/>
                <a:gd name="T57" fmla="*/ 647 h 647"/>
                <a:gd name="T58" fmla="*/ 1397 w 3212"/>
                <a:gd name="T59" fmla="*/ 643 h 647"/>
                <a:gd name="T60" fmla="*/ 1195 w 3212"/>
                <a:gd name="T61" fmla="*/ 628 h 647"/>
                <a:gd name="T62" fmla="*/ 1004 w 3212"/>
                <a:gd name="T63" fmla="*/ 605 h 647"/>
                <a:gd name="T64" fmla="*/ 824 w 3212"/>
                <a:gd name="T65" fmla="*/ 574 h 647"/>
                <a:gd name="T66" fmla="*/ 658 w 3212"/>
                <a:gd name="T67" fmla="*/ 535 h 647"/>
                <a:gd name="T68" fmla="*/ 506 w 3212"/>
                <a:gd name="T69" fmla="*/ 490 h 647"/>
                <a:gd name="T70" fmla="*/ 371 w 3212"/>
                <a:gd name="T71" fmla="*/ 438 h 647"/>
                <a:gd name="T72" fmla="*/ 254 w 3212"/>
                <a:gd name="T73" fmla="*/ 380 h 647"/>
                <a:gd name="T74" fmla="*/ 157 w 3212"/>
                <a:gd name="T75" fmla="*/ 317 h 647"/>
                <a:gd name="T76" fmla="*/ 82 w 3212"/>
                <a:gd name="T77" fmla="*/ 250 h 647"/>
                <a:gd name="T78" fmla="*/ 30 w 3212"/>
                <a:gd name="T79" fmla="*/ 178 h 647"/>
                <a:gd name="T80" fmla="*/ 3 w 3212"/>
                <a:gd name="T81" fmla="*/ 104 h 647"/>
                <a:gd name="T82" fmla="*/ 3 w 3212"/>
                <a:gd name="T83" fmla="*/ 3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7">
                  <a:moveTo>
                    <a:pt x="11" y="0"/>
                  </a:moveTo>
                  <a:lnTo>
                    <a:pt x="87" y="40"/>
                  </a:lnTo>
                  <a:lnTo>
                    <a:pt x="169" y="78"/>
                  </a:lnTo>
                  <a:lnTo>
                    <a:pt x="256" y="114"/>
                  </a:lnTo>
                  <a:lnTo>
                    <a:pt x="346" y="147"/>
                  </a:lnTo>
                  <a:lnTo>
                    <a:pt x="442" y="178"/>
                  </a:lnTo>
                  <a:lnTo>
                    <a:pt x="543" y="207"/>
                  </a:lnTo>
                  <a:lnTo>
                    <a:pt x="647" y="233"/>
                  </a:lnTo>
                  <a:lnTo>
                    <a:pt x="756" y="257"/>
                  </a:lnTo>
                  <a:lnTo>
                    <a:pt x="869" y="277"/>
                  </a:lnTo>
                  <a:lnTo>
                    <a:pt x="985" y="295"/>
                  </a:lnTo>
                  <a:lnTo>
                    <a:pt x="1103" y="310"/>
                  </a:lnTo>
                  <a:lnTo>
                    <a:pt x="1225" y="322"/>
                  </a:lnTo>
                  <a:lnTo>
                    <a:pt x="1349" y="330"/>
                  </a:lnTo>
                  <a:lnTo>
                    <a:pt x="1477" y="335"/>
                  </a:lnTo>
                  <a:lnTo>
                    <a:pt x="1606" y="337"/>
                  </a:lnTo>
                  <a:lnTo>
                    <a:pt x="1735" y="335"/>
                  </a:lnTo>
                  <a:lnTo>
                    <a:pt x="1862" y="330"/>
                  </a:lnTo>
                  <a:lnTo>
                    <a:pt x="1987" y="322"/>
                  </a:lnTo>
                  <a:lnTo>
                    <a:pt x="2109" y="310"/>
                  </a:lnTo>
                  <a:lnTo>
                    <a:pt x="2228" y="295"/>
                  </a:lnTo>
                  <a:lnTo>
                    <a:pt x="2343" y="277"/>
                  </a:lnTo>
                  <a:lnTo>
                    <a:pt x="2455" y="257"/>
                  </a:lnTo>
                  <a:lnTo>
                    <a:pt x="2564" y="233"/>
                  </a:lnTo>
                  <a:lnTo>
                    <a:pt x="2669" y="207"/>
                  </a:lnTo>
                  <a:lnTo>
                    <a:pt x="2769" y="178"/>
                  </a:lnTo>
                  <a:lnTo>
                    <a:pt x="2865" y="147"/>
                  </a:lnTo>
                  <a:lnTo>
                    <a:pt x="2957" y="114"/>
                  </a:lnTo>
                  <a:lnTo>
                    <a:pt x="3044" y="78"/>
                  </a:lnTo>
                  <a:lnTo>
                    <a:pt x="3125" y="40"/>
                  </a:lnTo>
                  <a:lnTo>
                    <a:pt x="3202" y="0"/>
                  </a:lnTo>
                  <a:lnTo>
                    <a:pt x="3209" y="33"/>
                  </a:lnTo>
                  <a:lnTo>
                    <a:pt x="3212" y="66"/>
                  </a:lnTo>
                  <a:lnTo>
                    <a:pt x="3209" y="104"/>
                  </a:lnTo>
                  <a:lnTo>
                    <a:pt x="3199" y="142"/>
                  </a:lnTo>
                  <a:lnTo>
                    <a:pt x="3182" y="178"/>
                  </a:lnTo>
                  <a:lnTo>
                    <a:pt x="3159" y="215"/>
                  </a:lnTo>
                  <a:lnTo>
                    <a:pt x="3130" y="250"/>
                  </a:lnTo>
                  <a:lnTo>
                    <a:pt x="3096" y="284"/>
                  </a:lnTo>
                  <a:lnTo>
                    <a:pt x="3055" y="317"/>
                  </a:lnTo>
                  <a:lnTo>
                    <a:pt x="3009" y="349"/>
                  </a:lnTo>
                  <a:lnTo>
                    <a:pt x="2958" y="380"/>
                  </a:lnTo>
                  <a:lnTo>
                    <a:pt x="2902" y="409"/>
                  </a:lnTo>
                  <a:lnTo>
                    <a:pt x="2841" y="438"/>
                  </a:lnTo>
                  <a:lnTo>
                    <a:pt x="2775" y="464"/>
                  </a:lnTo>
                  <a:lnTo>
                    <a:pt x="2706" y="490"/>
                  </a:lnTo>
                  <a:lnTo>
                    <a:pt x="2632" y="513"/>
                  </a:lnTo>
                  <a:lnTo>
                    <a:pt x="2554" y="535"/>
                  </a:lnTo>
                  <a:lnTo>
                    <a:pt x="2472" y="556"/>
                  </a:lnTo>
                  <a:lnTo>
                    <a:pt x="2388" y="574"/>
                  </a:lnTo>
                  <a:lnTo>
                    <a:pt x="2299" y="591"/>
                  </a:lnTo>
                  <a:lnTo>
                    <a:pt x="2208" y="605"/>
                  </a:lnTo>
                  <a:lnTo>
                    <a:pt x="2114" y="618"/>
                  </a:lnTo>
                  <a:lnTo>
                    <a:pt x="2016" y="628"/>
                  </a:lnTo>
                  <a:lnTo>
                    <a:pt x="1917" y="637"/>
                  </a:lnTo>
                  <a:lnTo>
                    <a:pt x="1815" y="643"/>
                  </a:lnTo>
                  <a:lnTo>
                    <a:pt x="1712" y="646"/>
                  </a:lnTo>
                  <a:lnTo>
                    <a:pt x="1606" y="647"/>
                  </a:lnTo>
                  <a:lnTo>
                    <a:pt x="1500" y="646"/>
                  </a:lnTo>
                  <a:lnTo>
                    <a:pt x="1397" y="643"/>
                  </a:lnTo>
                  <a:lnTo>
                    <a:pt x="1295" y="637"/>
                  </a:lnTo>
                  <a:lnTo>
                    <a:pt x="1195" y="628"/>
                  </a:lnTo>
                  <a:lnTo>
                    <a:pt x="1098" y="618"/>
                  </a:lnTo>
                  <a:lnTo>
                    <a:pt x="1004" y="605"/>
                  </a:lnTo>
                  <a:lnTo>
                    <a:pt x="912" y="591"/>
                  </a:lnTo>
                  <a:lnTo>
                    <a:pt x="824" y="574"/>
                  </a:lnTo>
                  <a:lnTo>
                    <a:pt x="739" y="556"/>
                  </a:lnTo>
                  <a:lnTo>
                    <a:pt x="658" y="535"/>
                  </a:lnTo>
                  <a:lnTo>
                    <a:pt x="580" y="513"/>
                  </a:lnTo>
                  <a:lnTo>
                    <a:pt x="506" y="490"/>
                  </a:lnTo>
                  <a:lnTo>
                    <a:pt x="436" y="464"/>
                  </a:lnTo>
                  <a:lnTo>
                    <a:pt x="371" y="438"/>
                  </a:lnTo>
                  <a:lnTo>
                    <a:pt x="310" y="409"/>
                  </a:lnTo>
                  <a:lnTo>
                    <a:pt x="254" y="380"/>
                  </a:lnTo>
                  <a:lnTo>
                    <a:pt x="203" y="349"/>
                  </a:lnTo>
                  <a:lnTo>
                    <a:pt x="157" y="317"/>
                  </a:lnTo>
                  <a:lnTo>
                    <a:pt x="116" y="284"/>
                  </a:lnTo>
                  <a:lnTo>
                    <a:pt x="82" y="250"/>
                  </a:lnTo>
                  <a:lnTo>
                    <a:pt x="53" y="215"/>
                  </a:lnTo>
                  <a:lnTo>
                    <a:pt x="30" y="178"/>
                  </a:lnTo>
                  <a:lnTo>
                    <a:pt x="13" y="142"/>
                  </a:lnTo>
                  <a:lnTo>
                    <a:pt x="3" y="104"/>
                  </a:lnTo>
                  <a:lnTo>
                    <a:pt x="0" y="66"/>
                  </a:lnTo>
                  <a:lnTo>
                    <a:pt x="3" y="3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185">
              <a:extLst>
                <a:ext uri="{FF2B5EF4-FFF2-40B4-BE49-F238E27FC236}">
                  <a16:creationId xmlns:a16="http://schemas.microsoft.com/office/drawing/2014/main" id="{24F32A12-6D57-D945-FD56-2359F697F51F}"/>
                </a:ext>
              </a:extLst>
            </p:cNvPr>
            <p:cNvSpPr>
              <a:spLocks/>
            </p:cNvSpPr>
            <p:nvPr/>
          </p:nvSpPr>
          <p:spPr bwMode="auto">
            <a:xfrm>
              <a:off x="10059988" y="3074988"/>
              <a:ext cx="463550" cy="92075"/>
            </a:xfrm>
            <a:custGeom>
              <a:avLst/>
              <a:gdLst>
                <a:gd name="T0" fmla="*/ 87 w 3212"/>
                <a:gd name="T1" fmla="*/ 40 h 647"/>
                <a:gd name="T2" fmla="*/ 256 w 3212"/>
                <a:gd name="T3" fmla="*/ 113 h 647"/>
                <a:gd name="T4" fmla="*/ 442 w 3212"/>
                <a:gd name="T5" fmla="*/ 178 h 647"/>
                <a:gd name="T6" fmla="*/ 647 w 3212"/>
                <a:gd name="T7" fmla="*/ 233 h 647"/>
                <a:gd name="T8" fmla="*/ 869 w 3212"/>
                <a:gd name="T9" fmla="*/ 277 h 647"/>
                <a:gd name="T10" fmla="*/ 1103 w 3212"/>
                <a:gd name="T11" fmla="*/ 310 h 647"/>
                <a:gd name="T12" fmla="*/ 1349 w 3212"/>
                <a:gd name="T13" fmla="*/ 330 h 647"/>
                <a:gd name="T14" fmla="*/ 1606 w 3212"/>
                <a:gd name="T15" fmla="*/ 337 h 647"/>
                <a:gd name="T16" fmla="*/ 1862 w 3212"/>
                <a:gd name="T17" fmla="*/ 330 h 647"/>
                <a:gd name="T18" fmla="*/ 2109 w 3212"/>
                <a:gd name="T19" fmla="*/ 310 h 647"/>
                <a:gd name="T20" fmla="*/ 2343 w 3212"/>
                <a:gd name="T21" fmla="*/ 277 h 647"/>
                <a:gd name="T22" fmla="*/ 2564 w 3212"/>
                <a:gd name="T23" fmla="*/ 233 h 647"/>
                <a:gd name="T24" fmla="*/ 2769 w 3212"/>
                <a:gd name="T25" fmla="*/ 178 h 647"/>
                <a:gd name="T26" fmla="*/ 2957 w 3212"/>
                <a:gd name="T27" fmla="*/ 113 h 647"/>
                <a:gd name="T28" fmla="*/ 3125 w 3212"/>
                <a:gd name="T29" fmla="*/ 40 h 647"/>
                <a:gd name="T30" fmla="*/ 3209 w 3212"/>
                <a:gd name="T31" fmla="*/ 32 h 647"/>
                <a:gd name="T32" fmla="*/ 3209 w 3212"/>
                <a:gd name="T33" fmla="*/ 103 h 647"/>
                <a:gd name="T34" fmla="*/ 3182 w 3212"/>
                <a:gd name="T35" fmla="*/ 178 h 647"/>
                <a:gd name="T36" fmla="*/ 3130 w 3212"/>
                <a:gd name="T37" fmla="*/ 249 h 647"/>
                <a:gd name="T38" fmla="*/ 3055 w 3212"/>
                <a:gd name="T39" fmla="*/ 316 h 647"/>
                <a:gd name="T40" fmla="*/ 2958 w 3212"/>
                <a:gd name="T41" fmla="*/ 379 h 647"/>
                <a:gd name="T42" fmla="*/ 2841 w 3212"/>
                <a:gd name="T43" fmla="*/ 437 h 647"/>
                <a:gd name="T44" fmla="*/ 2706 w 3212"/>
                <a:gd name="T45" fmla="*/ 489 h 647"/>
                <a:gd name="T46" fmla="*/ 2554 w 3212"/>
                <a:gd name="T47" fmla="*/ 535 h 647"/>
                <a:gd name="T48" fmla="*/ 2388 w 3212"/>
                <a:gd name="T49" fmla="*/ 574 h 647"/>
                <a:gd name="T50" fmla="*/ 2208 w 3212"/>
                <a:gd name="T51" fmla="*/ 605 h 647"/>
                <a:gd name="T52" fmla="*/ 2016 w 3212"/>
                <a:gd name="T53" fmla="*/ 628 h 647"/>
                <a:gd name="T54" fmla="*/ 1815 w 3212"/>
                <a:gd name="T55" fmla="*/ 642 h 647"/>
                <a:gd name="T56" fmla="*/ 1606 w 3212"/>
                <a:gd name="T57" fmla="*/ 647 h 647"/>
                <a:gd name="T58" fmla="*/ 1397 w 3212"/>
                <a:gd name="T59" fmla="*/ 642 h 647"/>
                <a:gd name="T60" fmla="*/ 1195 w 3212"/>
                <a:gd name="T61" fmla="*/ 628 h 647"/>
                <a:gd name="T62" fmla="*/ 1004 w 3212"/>
                <a:gd name="T63" fmla="*/ 605 h 647"/>
                <a:gd name="T64" fmla="*/ 824 w 3212"/>
                <a:gd name="T65" fmla="*/ 574 h 647"/>
                <a:gd name="T66" fmla="*/ 658 w 3212"/>
                <a:gd name="T67" fmla="*/ 535 h 647"/>
                <a:gd name="T68" fmla="*/ 506 w 3212"/>
                <a:gd name="T69" fmla="*/ 489 h 647"/>
                <a:gd name="T70" fmla="*/ 371 w 3212"/>
                <a:gd name="T71" fmla="*/ 437 h 647"/>
                <a:gd name="T72" fmla="*/ 254 w 3212"/>
                <a:gd name="T73" fmla="*/ 379 h 647"/>
                <a:gd name="T74" fmla="*/ 157 w 3212"/>
                <a:gd name="T75" fmla="*/ 316 h 647"/>
                <a:gd name="T76" fmla="*/ 82 w 3212"/>
                <a:gd name="T77" fmla="*/ 249 h 647"/>
                <a:gd name="T78" fmla="*/ 30 w 3212"/>
                <a:gd name="T79" fmla="*/ 178 h 647"/>
                <a:gd name="T80" fmla="*/ 3 w 3212"/>
                <a:gd name="T81" fmla="*/ 103 h 647"/>
                <a:gd name="T82" fmla="*/ 3 w 3212"/>
                <a:gd name="T83" fmla="*/ 32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12" h="647">
                  <a:moveTo>
                    <a:pt x="11" y="0"/>
                  </a:moveTo>
                  <a:lnTo>
                    <a:pt x="87" y="40"/>
                  </a:lnTo>
                  <a:lnTo>
                    <a:pt x="169" y="78"/>
                  </a:lnTo>
                  <a:lnTo>
                    <a:pt x="256" y="113"/>
                  </a:lnTo>
                  <a:lnTo>
                    <a:pt x="346" y="147"/>
                  </a:lnTo>
                  <a:lnTo>
                    <a:pt x="442" y="178"/>
                  </a:lnTo>
                  <a:lnTo>
                    <a:pt x="543" y="207"/>
                  </a:lnTo>
                  <a:lnTo>
                    <a:pt x="647" y="233"/>
                  </a:lnTo>
                  <a:lnTo>
                    <a:pt x="756" y="257"/>
                  </a:lnTo>
                  <a:lnTo>
                    <a:pt x="869" y="277"/>
                  </a:lnTo>
                  <a:lnTo>
                    <a:pt x="985" y="295"/>
                  </a:lnTo>
                  <a:lnTo>
                    <a:pt x="1103" y="310"/>
                  </a:lnTo>
                  <a:lnTo>
                    <a:pt x="1225" y="322"/>
                  </a:lnTo>
                  <a:lnTo>
                    <a:pt x="1349" y="330"/>
                  </a:lnTo>
                  <a:lnTo>
                    <a:pt x="1477" y="335"/>
                  </a:lnTo>
                  <a:lnTo>
                    <a:pt x="1606" y="337"/>
                  </a:lnTo>
                  <a:lnTo>
                    <a:pt x="1735" y="335"/>
                  </a:lnTo>
                  <a:lnTo>
                    <a:pt x="1862" y="330"/>
                  </a:lnTo>
                  <a:lnTo>
                    <a:pt x="1987" y="322"/>
                  </a:lnTo>
                  <a:lnTo>
                    <a:pt x="2109" y="310"/>
                  </a:lnTo>
                  <a:lnTo>
                    <a:pt x="2228" y="295"/>
                  </a:lnTo>
                  <a:lnTo>
                    <a:pt x="2343" y="277"/>
                  </a:lnTo>
                  <a:lnTo>
                    <a:pt x="2455" y="257"/>
                  </a:lnTo>
                  <a:lnTo>
                    <a:pt x="2564" y="233"/>
                  </a:lnTo>
                  <a:lnTo>
                    <a:pt x="2669" y="207"/>
                  </a:lnTo>
                  <a:lnTo>
                    <a:pt x="2769" y="178"/>
                  </a:lnTo>
                  <a:lnTo>
                    <a:pt x="2865" y="147"/>
                  </a:lnTo>
                  <a:lnTo>
                    <a:pt x="2957" y="113"/>
                  </a:lnTo>
                  <a:lnTo>
                    <a:pt x="3044" y="78"/>
                  </a:lnTo>
                  <a:lnTo>
                    <a:pt x="3125" y="40"/>
                  </a:lnTo>
                  <a:lnTo>
                    <a:pt x="3202" y="0"/>
                  </a:lnTo>
                  <a:lnTo>
                    <a:pt x="3209" y="32"/>
                  </a:lnTo>
                  <a:lnTo>
                    <a:pt x="3212" y="65"/>
                  </a:lnTo>
                  <a:lnTo>
                    <a:pt x="3209" y="103"/>
                  </a:lnTo>
                  <a:lnTo>
                    <a:pt x="3199" y="141"/>
                  </a:lnTo>
                  <a:lnTo>
                    <a:pt x="3182" y="178"/>
                  </a:lnTo>
                  <a:lnTo>
                    <a:pt x="3159" y="214"/>
                  </a:lnTo>
                  <a:lnTo>
                    <a:pt x="3130" y="249"/>
                  </a:lnTo>
                  <a:lnTo>
                    <a:pt x="3096" y="283"/>
                  </a:lnTo>
                  <a:lnTo>
                    <a:pt x="3055" y="316"/>
                  </a:lnTo>
                  <a:lnTo>
                    <a:pt x="3009" y="348"/>
                  </a:lnTo>
                  <a:lnTo>
                    <a:pt x="2958" y="379"/>
                  </a:lnTo>
                  <a:lnTo>
                    <a:pt x="2902" y="409"/>
                  </a:lnTo>
                  <a:lnTo>
                    <a:pt x="2841" y="437"/>
                  </a:lnTo>
                  <a:lnTo>
                    <a:pt x="2775" y="464"/>
                  </a:lnTo>
                  <a:lnTo>
                    <a:pt x="2706" y="489"/>
                  </a:lnTo>
                  <a:lnTo>
                    <a:pt x="2632" y="513"/>
                  </a:lnTo>
                  <a:lnTo>
                    <a:pt x="2554" y="535"/>
                  </a:lnTo>
                  <a:lnTo>
                    <a:pt x="2472" y="555"/>
                  </a:lnTo>
                  <a:lnTo>
                    <a:pt x="2388" y="574"/>
                  </a:lnTo>
                  <a:lnTo>
                    <a:pt x="2299" y="590"/>
                  </a:lnTo>
                  <a:lnTo>
                    <a:pt x="2208" y="605"/>
                  </a:lnTo>
                  <a:lnTo>
                    <a:pt x="2114" y="618"/>
                  </a:lnTo>
                  <a:lnTo>
                    <a:pt x="2016" y="628"/>
                  </a:lnTo>
                  <a:lnTo>
                    <a:pt x="1917" y="636"/>
                  </a:lnTo>
                  <a:lnTo>
                    <a:pt x="1815" y="642"/>
                  </a:lnTo>
                  <a:lnTo>
                    <a:pt x="1712" y="646"/>
                  </a:lnTo>
                  <a:lnTo>
                    <a:pt x="1606" y="647"/>
                  </a:lnTo>
                  <a:lnTo>
                    <a:pt x="1500" y="646"/>
                  </a:lnTo>
                  <a:lnTo>
                    <a:pt x="1397" y="642"/>
                  </a:lnTo>
                  <a:lnTo>
                    <a:pt x="1295" y="636"/>
                  </a:lnTo>
                  <a:lnTo>
                    <a:pt x="1195" y="628"/>
                  </a:lnTo>
                  <a:lnTo>
                    <a:pt x="1098" y="618"/>
                  </a:lnTo>
                  <a:lnTo>
                    <a:pt x="1004" y="605"/>
                  </a:lnTo>
                  <a:lnTo>
                    <a:pt x="912" y="590"/>
                  </a:lnTo>
                  <a:lnTo>
                    <a:pt x="824" y="574"/>
                  </a:lnTo>
                  <a:lnTo>
                    <a:pt x="739" y="555"/>
                  </a:lnTo>
                  <a:lnTo>
                    <a:pt x="658" y="535"/>
                  </a:lnTo>
                  <a:lnTo>
                    <a:pt x="580" y="513"/>
                  </a:lnTo>
                  <a:lnTo>
                    <a:pt x="506" y="489"/>
                  </a:lnTo>
                  <a:lnTo>
                    <a:pt x="436" y="464"/>
                  </a:lnTo>
                  <a:lnTo>
                    <a:pt x="371" y="437"/>
                  </a:lnTo>
                  <a:lnTo>
                    <a:pt x="310" y="409"/>
                  </a:lnTo>
                  <a:lnTo>
                    <a:pt x="254" y="379"/>
                  </a:lnTo>
                  <a:lnTo>
                    <a:pt x="203" y="348"/>
                  </a:lnTo>
                  <a:lnTo>
                    <a:pt x="157" y="316"/>
                  </a:lnTo>
                  <a:lnTo>
                    <a:pt x="116" y="283"/>
                  </a:lnTo>
                  <a:lnTo>
                    <a:pt x="82" y="249"/>
                  </a:lnTo>
                  <a:lnTo>
                    <a:pt x="53" y="214"/>
                  </a:lnTo>
                  <a:lnTo>
                    <a:pt x="30" y="178"/>
                  </a:lnTo>
                  <a:lnTo>
                    <a:pt x="13" y="141"/>
                  </a:lnTo>
                  <a:lnTo>
                    <a:pt x="3" y="103"/>
                  </a:lnTo>
                  <a:lnTo>
                    <a:pt x="0" y="65"/>
                  </a:lnTo>
                  <a:lnTo>
                    <a:pt x="3" y="3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2" name="Freeform 504">
            <a:extLst>
              <a:ext uri="{FF2B5EF4-FFF2-40B4-BE49-F238E27FC236}">
                <a16:creationId xmlns:a16="http://schemas.microsoft.com/office/drawing/2014/main" id="{ECC09C5A-0E74-3866-10C1-7DE8786AEF14}"/>
              </a:ext>
            </a:extLst>
          </p:cNvPr>
          <p:cNvSpPr>
            <a:spLocks noEditPoints="1"/>
          </p:cNvSpPr>
          <p:nvPr/>
        </p:nvSpPr>
        <p:spPr bwMode="auto">
          <a:xfrm>
            <a:off x="5987850" y="5581819"/>
            <a:ext cx="321826" cy="618746"/>
          </a:xfrm>
          <a:custGeom>
            <a:avLst/>
            <a:gdLst>
              <a:gd name="T0" fmla="*/ 319 w 321"/>
              <a:gd name="T1" fmla="*/ 252 h 268"/>
              <a:gd name="T2" fmla="*/ 170 w 321"/>
              <a:gd name="T3" fmla="*/ 6 h 268"/>
              <a:gd name="T4" fmla="*/ 152 w 321"/>
              <a:gd name="T5" fmla="*/ 6 h 268"/>
              <a:gd name="T6" fmla="*/ 2 w 321"/>
              <a:gd name="T7" fmla="*/ 252 h 268"/>
              <a:gd name="T8" fmla="*/ 2 w 321"/>
              <a:gd name="T9" fmla="*/ 263 h 268"/>
              <a:gd name="T10" fmla="*/ 11 w 321"/>
              <a:gd name="T11" fmla="*/ 268 h 268"/>
              <a:gd name="T12" fmla="*/ 310 w 321"/>
              <a:gd name="T13" fmla="*/ 268 h 268"/>
              <a:gd name="T14" fmla="*/ 319 w 321"/>
              <a:gd name="T15" fmla="*/ 263 h 268"/>
              <a:gd name="T16" fmla="*/ 319 w 321"/>
              <a:gd name="T17" fmla="*/ 252 h 268"/>
              <a:gd name="T18" fmla="*/ 30 w 321"/>
              <a:gd name="T19" fmla="*/ 247 h 268"/>
              <a:gd name="T20" fmla="*/ 161 w 321"/>
              <a:gd name="T21" fmla="*/ 33 h 268"/>
              <a:gd name="T22" fmla="*/ 291 w 321"/>
              <a:gd name="T23" fmla="*/ 247 h 268"/>
              <a:gd name="T24" fmla="*/ 30 w 321"/>
              <a:gd name="T25" fmla="*/ 247 h 268"/>
              <a:gd name="T26" fmla="*/ 161 w 321"/>
              <a:gd name="T27" fmla="*/ 87 h 268"/>
              <a:gd name="T28" fmla="*/ 171 w 321"/>
              <a:gd name="T29" fmla="*/ 97 h 268"/>
              <a:gd name="T30" fmla="*/ 171 w 321"/>
              <a:gd name="T31" fmla="*/ 172 h 268"/>
              <a:gd name="T32" fmla="*/ 161 w 321"/>
              <a:gd name="T33" fmla="*/ 183 h 268"/>
              <a:gd name="T34" fmla="*/ 150 w 321"/>
              <a:gd name="T35" fmla="*/ 172 h 268"/>
              <a:gd name="T36" fmla="*/ 150 w 321"/>
              <a:gd name="T37" fmla="*/ 97 h 268"/>
              <a:gd name="T38" fmla="*/ 161 w 321"/>
              <a:gd name="T39" fmla="*/ 87 h 268"/>
              <a:gd name="T40" fmla="*/ 171 w 321"/>
              <a:gd name="T41" fmla="*/ 215 h 268"/>
              <a:gd name="T42" fmla="*/ 161 w 321"/>
              <a:gd name="T43" fmla="*/ 225 h 268"/>
              <a:gd name="T44" fmla="*/ 150 w 321"/>
              <a:gd name="T45" fmla="*/ 215 h 268"/>
              <a:gd name="T46" fmla="*/ 161 w 321"/>
              <a:gd name="T47" fmla="*/ 204 h 268"/>
              <a:gd name="T48" fmla="*/ 171 w 321"/>
              <a:gd name="T49" fmla="*/ 2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1" h="268">
                <a:moveTo>
                  <a:pt x="319" y="252"/>
                </a:moveTo>
                <a:cubicBezTo>
                  <a:pt x="170" y="6"/>
                  <a:pt x="170" y="6"/>
                  <a:pt x="170" y="6"/>
                </a:cubicBezTo>
                <a:cubicBezTo>
                  <a:pt x="166" y="0"/>
                  <a:pt x="155" y="0"/>
                  <a:pt x="152" y="6"/>
                </a:cubicBezTo>
                <a:cubicBezTo>
                  <a:pt x="2" y="252"/>
                  <a:pt x="2" y="252"/>
                  <a:pt x="2" y="252"/>
                </a:cubicBezTo>
                <a:cubicBezTo>
                  <a:pt x="0" y="255"/>
                  <a:pt x="0" y="259"/>
                  <a:pt x="2" y="263"/>
                </a:cubicBezTo>
                <a:cubicBezTo>
                  <a:pt x="4" y="266"/>
                  <a:pt x="7" y="268"/>
                  <a:pt x="11" y="268"/>
                </a:cubicBezTo>
                <a:cubicBezTo>
                  <a:pt x="310" y="268"/>
                  <a:pt x="310" y="268"/>
                  <a:pt x="310" y="268"/>
                </a:cubicBezTo>
                <a:cubicBezTo>
                  <a:pt x="314" y="268"/>
                  <a:pt x="317" y="266"/>
                  <a:pt x="319" y="263"/>
                </a:cubicBezTo>
                <a:cubicBezTo>
                  <a:pt x="321" y="259"/>
                  <a:pt x="321" y="255"/>
                  <a:pt x="319" y="252"/>
                </a:cubicBezTo>
                <a:close/>
                <a:moveTo>
                  <a:pt x="30" y="247"/>
                </a:moveTo>
                <a:cubicBezTo>
                  <a:pt x="161" y="33"/>
                  <a:pt x="161" y="33"/>
                  <a:pt x="161" y="33"/>
                </a:cubicBezTo>
                <a:cubicBezTo>
                  <a:pt x="291" y="247"/>
                  <a:pt x="291" y="247"/>
                  <a:pt x="291" y="247"/>
                </a:cubicBezTo>
                <a:lnTo>
                  <a:pt x="30" y="247"/>
                </a:lnTo>
                <a:close/>
                <a:moveTo>
                  <a:pt x="161" y="87"/>
                </a:moveTo>
                <a:cubicBezTo>
                  <a:pt x="167" y="87"/>
                  <a:pt x="171" y="91"/>
                  <a:pt x="171" y="97"/>
                </a:cubicBezTo>
                <a:cubicBezTo>
                  <a:pt x="171" y="172"/>
                  <a:pt x="171" y="172"/>
                  <a:pt x="171" y="172"/>
                </a:cubicBezTo>
                <a:cubicBezTo>
                  <a:pt x="171" y="178"/>
                  <a:pt x="167" y="183"/>
                  <a:pt x="161" y="183"/>
                </a:cubicBezTo>
                <a:cubicBezTo>
                  <a:pt x="155" y="183"/>
                  <a:pt x="150" y="178"/>
                  <a:pt x="150" y="172"/>
                </a:cubicBezTo>
                <a:cubicBezTo>
                  <a:pt x="150" y="97"/>
                  <a:pt x="150" y="97"/>
                  <a:pt x="150" y="97"/>
                </a:cubicBezTo>
                <a:cubicBezTo>
                  <a:pt x="150" y="91"/>
                  <a:pt x="155" y="87"/>
                  <a:pt x="161" y="87"/>
                </a:cubicBezTo>
                <a:close/>
                <a:moveTo>
                  <a:pt x="171" y="215"/>
                </a:moveTo>
                <a:cubicBezTo>
                  <a:pt x="171" y="221"/>
                  <a:pt x="167" y="225"/>
                  <a:pt x="161" y="225"/>
                </a:cubicBezTo>
                <a:cubicBezTo>
                  <a:pt x="155" y="225"/>
                  <a:pt x="150" y="221"/>
                  <a:pt x="150" y="215"/>
                </a:cubicBezTo>
                <a:cubicBezTo>
                  <a:pt x="150" y="209"/>
                  <a:pt x="155" y="204"/>
                  <a:pt x="161" y="204"/>
                </a:cubicBezTo>
                <a:cubicBezTo>
                  <a:pt x="167" y="204"/>
                  <a:pt x="171" y="209"/>
                  <a:pt x="171" y="215"/>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9523C32B-B7C9-2CB8-409E-F79D0FC02B0F}"/>
              </a:ext>
            </a:extLst>
          </p:cNvPr>
          <p:cNvGrpSpPr/>
          <p:nvPr userDrawn="1"/>
        </p:nvGrpSpPr>
        <p:grpSpPr>
          <a:xfrm>
            <a:off x="4711824" y="2357177"/>
            <a:ext cx="394532" cy="910272"/>
            <a:chOff x="7216775" y="2687638"/>
            <a:chExt cx="555625" cy="557212"/>
          </a:xfrm>
          <a:solidFill>
            <a:schemeClr val="tx1"/>
          </a:solidFill>
        </p:grpSpPr>
        <p:sp>
          <p:nvSpPr>
            <p:cNvPr id="73" name="Freeform 123">
              <a:extLst>
                <a:ext uri="{FF2B5EF4-FFF2-40B4-BE49-F238E27FC236}">
                  <a16:creationId xmlns:a16="http://schemas.microsoft.com/office/drawing/2014/main" id="{B595F902-0628-F147-D457-991910410504}"/>
                </a:ext>
              </a:extLst>
            </p:cNvPr>
            <p:cNvSpPr>
              <a:spLocks noEditPoints="1"/>
            </p:cNvSpPr>
            <p:nvPr/>
          </p:nvSpPr>
          <p:spPr bwMode="auto">
            <a:xfrm>
              <a:off x="7216775" y="2687638"/>
              <a:ext cx="555625" cy="557212"/>
            </a:xfrm>
            <a:custGeom>
              <a:avLst/>
              <a:gdLst>
                <a:gd name="T0" fmla="*/ 1528 w 3500"/>
                <a:gd name="T1" fmla="*/ 438 h 3510"/>
                <a:gd name="T2" fmla="*/ 1195 w 3500"/>
                <a:gd name="T3" fmla="*/ 616 h 3510"/>
                <a:gd name="T4" fmla="*/ 924 w 3500"/>
                <a:gd name="T5" fmla="*/ 637 h 3510"/>
                <a:gd name="T6" fmla="*/ 512 w 3500"/>
                <a:gd name="T7" fmla="*/ 758 h 3510"/>
                <a:gd name="T8" fmla="*/ 671 w 3500"/>
                <a:gd name="T9" fmla="*/ 1072 h 3510"/>
                <a:gd name="T10" fmla="*/ 505 w 3500"/>
                <a:gd name="T11" fmla="*/ 1473 h 3510"/>
                <a:gd name="T12" fmla="*/ 172 w 3500"/>
                <a:gd name="T13" fmla="*/ 1582 h 3510"/>
                <a:gd name="T14" fmla="*/ 378 w 3500"/>
                <a:gd name="T15" fmla="*/ 1959 h 3510"/>
                <a:gd name="T16" fmla="*/ 555 w 3500"/>
                <a:gd name="T17" fmla="*/ 2168 h 3510"/>
                <a:gd name="T18" fmla="*/ 665 w 3500"/>
                <a:gd name="T19" fmla="*/ 2528 h 3510"/>
                <a:gd name="T20" fmla="*/ 739 w 3500"/>
                <a:gd name="T21" fmla="*/ 2991 h 3510"/>
                <a:gd name="T22" fmla="*/ 1007 w 3500"/>
                <a:gd name="T23" fmla="*/ 2837 h 3510"/>
                <a:gd name="T24" fmla="*/ 1413 w 3500"/>
                <a:gd name="T25" fmla="*/ 2977 h 3510"/>
                <a:gd name="T26" fmla="*/ 1559 w 3500"/>
                <a:gd name="T27" fmla="*/ 3231 h 3510"/>
                <a:gd name="T28" fmla="*/ 1926 w 3500"/>
                <a:gd name="T29" fmla="*/ 3329 h 3510"/>
                <a:gd name="T30" fmla="*/ 2058 w 3500"/>
                <a:gd name="T31" fmla="*/ 2988 h 3510"/>
                <a:gd name="T32" fmla="*/ 2462 w 3500"/>
                <a:gd name="T33" fmla="*/ 2835 h 3510"/>
                <a:gd name="T34" fmla="*/ 2753 w 3500"/>
                <a:gd name="T35" fmla="*/ 2996 h 3510"/>
                <a:gd name="T36" fmla="*/ 2848 w 3500"/>
                <a:gd name="T37" fmla="*/ 2557 h 3510"/>
                <a:gd name="T38" fmla="*/ 2918 w 3500"/>
                <a:gd name="T39" fmla="*/ 2240 h 3510"/>
                <a:gd name="T40" fmla="*/ 3092 w 3500"/>
                <a:gd name="T41" fmla="*/ 1967 h 3510"/>
                <a:gd name="T42" fmla="*/ 3335 w 3500"/>
                <a:gd name="T43" fmla="*/ 1589 h 3510"/>
                <a:gd name="T44" fmla="*/ 3014 w 3500"/>
                <a:gd name="T45" fmla="*/ 1497 h 3510"/>
                <a:gd name="T46" fmla="*/ 2837 w 3500"/>
                <a:gd name="T47" fmla="*/ 1101 h 3510"/>
                <a:gd name="T48" fmla="*/ 2985 w 3500"/>
                <a:gd name="T49" fmla="*/ 767 h 3510"/>
                <a:gd name="T50" fmla="*/ 2656 w 3500"/>
                <a:gd name="T51" fmla="*/ 576 h 3510"/>
                <a:gd name="T52" fmla="*/ 2374 w 3500"/>
                <a:gd name="T53" fmla="*/ 652 h 3510"/>
                <a:gd name="T54" fmla="*/ 1988 w 3500"/>
                <a:gd name="T55" fmla="*/ 465 h 3510"/>
                <a:gd name="T56" fmla="*/ 1907 w 3500"/>
                <a:gd name="T57" fmla="*/ 164 h 3510"/>
                <a:gd name="T58" fmla="*/ 2048 w 3500"/>
                <a:gd name="T59" fmla="*/ 68 h 3510"/>
                <a:gd name="T60" fmla="*/ 2122 w 3500"/>
                <a:gd name="T61" fmla="*/ 370 h 3510"/>
                <a:gd name="T62" fmla="*/ 2469 w 3500"/>
                <a:gd name="T63" fmla="*/ 512 h 3510"/>
                <a:gd name="T64" fmla="*/ 2775 w 3500"/>
                <a:gd name="T65" fmla="*/ 352 h 3510"/>
                <a:gd name="T66" fmla="*/ 3143 w 3500"/>
                <a:gd name="T67" fmla="*/ 699 h 3510"/>
                <a:gd name="T68" fmla="*/ 2994 w 3500"/>
                <a:gd name="T69" fmla="*/ 1026 h 3510"/>
                <a:gd name="T70" fmla="*/ 3128 w 3500"/>
                <a:gd name="T71" fmla="*/ 1378 h 3510"/>
                <a:gd name="T72" fmla="*/ 3406 w 3500"/>
                <a:gd name="T73" fmla="*/ 1437 h 3510"/>
                <a:gd name="T74" fmla="*/ 3497 w 3500"/>
                <a:gd name="T75" fmla="*/ 1945 h 3510"/>
                <a:gd name="T76" fmla="*/ 3244 w 3500"/>
                <a:gd name="T77" fmla="*/ 2108 h 3510"/>
                <a:gd name="T78" fmla="*/ 3069 w 3500"/>
                <a:gd name="T79" fmla="*/ 2303 h 3510"/>
                <a:gd name="T80" fmla="*/ 3132 w 3500"/>
                <a:gd name="T81" fmla="*/ 2671 h 3510"/>
                <a:gd name="T82" fmla="*/ 3098 w 3500"/>
                <a:gd name="T83" fmla="*/ 2885 h 3510"/>
                <a:gd name="T84" fmla="*/ 2690 w 3500"/>
                <a:gd name="T85" fmla="*/ 3152 h 3510"/>
                <a:gd name="T86" fmla="*/ 2377 w 3500"/>
                <a:gd name="T87" fmla="*/ 3042 h 3510"/>
                <a:gd name="T88" fmla="*/ 2116 w 3500"/>
                <a:gd name="T89" fmla="*/ 3153 h 3510"/>
                <a:gd name="T90" fmla="*/ 1971 w 3500"/>
                <a:gd name="T91" fmla="*/ 3498 h 3510"/>
                <a:gd name="T92" fmla="*/ 1452 w 3500"/>
                <a:gd name="T93" fmla="*/ 3442 h 3510"/>
                <a:gd name="T94" fmla="*/ 1378 w 3500"/>
                <a:gd name="T95" fmla="*/ 3140 h 3510"/>
                <a:gd name="T96" fmla="*/ 1031 w 3500"/>
                <a:gd name="T97" fmla="*/ 2998 h 3510"/>
                <a:gd name="T98" fmla="*/ 725 w 3500"/>
                <a:gd name="T99" fmla="*/ 3158 h 3510"/>
                <a:gd name="T100" fmla="*/ 357 w 3500"/>
                <a:gd name="T101" fmla="*/ 2811 h 3510"/>
                <a:gd name="T102" fmla="*/ 506 w 3500"/>
                <a:gd name="T103" fmla="*/ 2484 h 3510"/>
                <a:gd name="T104" fmla="*/ 372 w 3500"/>
                <a:gd name="T105" fmla="*/ 2132 h 3510"/>
                <a:gd name="T106" fmla="*/ 94 w 3500"/>
                <a:gd name="T107" fmla="*/ 2073 h 3510"/>
                <a:gd name="T108" fmla="*/ 3 w 3500"/>
                <a:gd name="T109" fmla="*/ 1565 h 3510"/>
                <a:gd name="T110" fmla="*/ 256 w 3500"/>
                <a:gd name="T111" fmla="*/ 1402 h 3510"/>
                <a:gd name="T112" fmla="*/ 431 w 3500"/>
                <a:gd name="T113" fmla="*/ 1207 h 3510"/>
                <a:gd name="T114" fmla="*/ 368 w 3500"/>
                <a:gd name="T115" fmla="*/ 839 h 3510"/>
                <a:gd name="T116" fmla="*/ 402 w 3500"/>
                <a:gd name="T117" fmla="*/ 625 h 3510"/>
                <a:gd name="T118" fmla="*/ 810 w 3500"/>
                <a:gd name="T119" fmla="*/ 358 h 3510"/>
                <a:gd name="T120" fmla="*/ 1123 w 3500"/>
                <a:gd name="T121" fmla="*/ 468 h 3510"/>
                <a:gd name="T122" fmla="*/ 1384 w 3500"/>
                <a:gd name="T123" fmla="*/ 357 h 3510"/>
                <a:gd name="T124" fmla="*/ 1529 w 3500"/>
                <a:gd name="T125" fmla="*/ 12 h 3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0" h="3510">
                  <a:moveTo>
                    <a:pt x="1593" y="164"/>
                  </a:moveTo>
                  <a:lnTo>
                    <a:pt x="1585" y="166"/>
                  </a:lnTo>
                  <a:lnTo>
                    <a:pt x="1577" y="172"/>
                  </a:lnTo>
                  <a:lnTo>
                    <a:pt x="1574" y="181"/>
                  </a:lnTo>
                  <a:lnTo>
                    <a:pt x="1559" y="280"/>
                  </a:lnTo>
                  <a:lnTo>
                    <a:pt x="1546" y="379"/>
                  </a:lnTo>
                  <a:lnTo>
                    <a:pt x="1539" y="410"/>
                  </a:lnTo>
                  <a:lnTo>
                    <a:pt x="1528" y="438"/>
                  </a:lnTo>
                  <a:lnTo>
                    <a:pt x="1512" y="465"/>
                  </a:lnTo>
                  <a:lnTo>
                    <a:pt x="1492" y="487"/>
                  </a:lnTo>
                  <a:lnTo>
                    <a:pt x="1469" y="506"/>
                  </a:lnTo>
                  <a:lnTo>
                    <a:pt x="1442" y="522"/>
                  </a:lnTo>
                  <a:lnTo>
                    <a:pt x="1413" y="533"/>
                  </a:lnTo>
                  <a:lnTo>
                    <a:pt x="1338" y="556"/>
                  </a:lnTo>
                  <a:lnTo>
                    <a:pt x="1266" y="584"/>
                  </a:lnTo>
                  <a:lnTo>
                    <a:pt x="1195" y="616"/>
                  </a:lnTo>
                  <a:lnTo>
                    <a:pt x="1126" y="652"/>
                  </a:lnTo>
                  <a:lnTo>
                    <a:pt x="1098" y="665"/>
                  </a:lnTo>
                  <a:lnTo>
                    <a:pt x="1069" y="673"/>
                  </a:lnTo>
                  <a:lnTo>
                    <a:pt x="1038" y="675"/>
                  </a:lnTo>
                  <a:lnTo>
                    <a:pt x="1009" y="673"/>
                  </a:lnTo>
                  <a:lnTo>
                    <a:pt x="979" y="667"/>
                  </a:lnTo>
                  <a:lnTo>
                    <a:pt x="950" y="654"/>
                  </a:lnTo>
                  <a:lnTo>
                    <a:pt x="924" y="637"/>
                  </a:lnTo>
                  <a:lnTo>
                    <a:pt x="844" y="576"/>
                  </a:lnTo>
                  <a:lnTo>
                    <a:pt x="765" y="517"/>
                  </a:lnTo>
                  <a:lnTo>
                    <a:pt x="756" y="514"/>
                  </a:lnTo>
                  <a:lnTo>
                    <a:pt x="747" y="514"/>
                  </a:lnTo>
                  <a:lnTo>
                    <a:pt x="739" y="519"/>
                  </a:lnTo>
                  <a:lnTo>
                    <a:pt x="518" y="741"/>
                  </a:lnTo>
                  <a:lnTo>
                    <a:pt x="512" y="749"/>
                  </a:lnTo>
                  <a:lnTo>
                    <a:pt x="512" y="758"/>
                  </a:lnTo>
                  <a:lnTo>
                    <a:pt x="515" y="767"/>
                  </a:lnTo>
                  <a:lnTo>
                    <a:pt x="575" y="847"/>
                  </a:lnTo>
                  <a:lnTo>
                    <a:pt x="635" y="926"/>
                  </a:lnTo>
                  <a:lnTo>
                    <a:pt x="652" y="953"/>
                  </a:lnTo>
                  <a:lnTo>
                    <a:pt x="665" y="982"/>
                  </a:lnTo>
                  <a:lnTo>
                    <a:pt x="671" y="1012"/>
                  </a:lnTo>
                  <a:lnTo>
                    <a:pt x="673" y="1041"/>
                  </a:lnTo>
                  <a:lnTo>
                    <a:pt x="671" y="1072"/>
                  </a:lnTo>
                  <a:lnTo>
                    <a:pt x="663" y="1101"/>
                  </a:lnTo>
                  <a:lnTo>
                    <a:pt x="650" y="1130"/>
                  </a:lnTo>
                  <a:lnTo>
                    <a:pt x="614" y="1199"/>
                  </a:lnTo>
                  <a:lnTo>
                    <a:pt x="582" y="1270"/>
                  </a:lnTo>
                  <a:lnTo>
                    <a:pt x="555" y="1342"/>
                  </a:lnTo>
                  <a:lnTo>
                    <a:pt x="531" y="1417"/>
                  </a:lnTo>
                  <a:lnTo>
                    <a:pt x="521" y="1447"/>
                  </a:lnTo>
                  <a:lnTo>
                    <a:pt x="505" y="1473"/>
                  </a:lnTo>
                  <a:lnTo>
                    <a:pt x="486" y="1497"/>
                  </a:lnTo>
                  <a:lnTo>
                    <a:pt x="463" y="1517"/>
                  </a:lnTo>
                  <a:lnTo>
                    <a:pt x="437" y="1533"/>
                  </a:lnTo>
                  <a:lnTo>
                    <a:pt x="408" y="1543"/>
                  </a:lnTo>
                  <a:lnTo>
                    <a:pt x="378" y="1551"/>
                  </a:lnTo>
                  <a:lnTo>
                    <a:pt x="279" y="1564"/>
                  </a:lnTo>
                  <a:lnTo>
                    <a:pt x="180" y="1578"/>
                  </a:lnTo>
                  <a:lnTo>
                    <a:pt x="172" y="1582"/>
                  </a:lnTo>
                  <a:lnTo>
                    <a:pt x="165" y="1589"/>
                  </a:lnTo>
                  <a:lnTo>
                    <a:pt x="163" y="1599"/>
                  </a:lnTo>
                  <a:lnTo>
                    <a:pt x="163" y="1912"/>
                  </a:lnTo>
                  <a:lnTo>
                    <a:pt x="165" y="1921"/>
                  </a:lnTo>
                  <a:lnTo>
                    <a:pt x="172" y="1928"/>
                  </a:lnTo>
                  <a:lnTo>
                    <a:pt x="180" y="1932"/>
                  </a:lnTo>
                  <a:lnTo>
                    <a:pt x="279" y="1946"/>
                  </a:lnTo>
                  <a:lnTo>
                    <a:pt x="378" y="1959"/>
                  </a:lnTo>
                  <a:lnTo>
                    <a:pt x="408" y="1967"/>
                  </a:lnTo>
                  <a:lnTo>
                    <a:pt x="437" y="1977"/>
                  </a:lnTo>
                  <a:lnTo>
                    <a:pt x="463" y="1993"/>
                  </a:lnTo>
                  <a:lnTo>
                    <a:pt x="486" y="2013"/>
                  </a:lnTo>
                  <a:lnTo>
                    <a:pt x="505" y="2037"/>
                  </a:lnTo>
                  <a:lnTo>
                    <a:pt x="521" y="2063"/>
                  </a:lnTo>
                  <a:lnTo>
                    <a:pt x="531" y="2093"/>
                  </a:lnTo>
                  <a:lnTo>
                    <a:pt x="555" y="2168"/>
                  </a:lnTo>
                  <a:lnTo>
                    <a:pt x="582" y="2240"/>
                  </a:lnTo>
                  <a:lnTo>
                    <a:pt x="614" y="2311"/>
                  </a:lnTo>
                  <a:lnTo>
                    <a:pt x="650" y="2380"/>
                  </a:lnTo>
                  <a:lnTo>
                    <a:pt x="663" y="2409"/>
                  </a:lnTo>
                  <a:lnTo>
                    <a:pt x="671" y="2438"/>
                  </a:lnTo>
                  <a:lnTo>
                    <a:pt x="673" y="2469"/>
                  </a:lnTo>
                  <a:lnTo>
                    <a:pt x="671" y="2498"/>
                  </a:lnTo>
                  <a:lnTo>
                    <a:pt x="665" y="2528"/>
                  </a:lnTo>
                  <a:lnTo>
                    <a:pt x="652" y="2557"/>
                  </a:lnTo>
                  <a:lnTo>
                    <a:pt x="635" y="2584"/>
                  </a:lnTo>
                  <a:lnTo>
                    <a:pt x="575" y="2663"/>
                  </a:lnTo>
                  <a:lnTo>
                    <a:pt x="515" y="2743"/>
                  </a:lnTo>
                  <a:lnTo>
                    <a:pt x="512" y="2752"/>
                  </a:lnTo>
                  <a:lnTo>
                    <a:pt x="512" y="2761"/>
                  </a:lnTo>
                  <a:lnTo>
                    <a:pt x="518" y="2769"/>
                  </a:lnTo>
                  <a:lnTo>
                    <a:pt x="739" y="2991"/>
                  </a:lnTo>
                  <a:lnTo>
                    <a:pt x="747" y="2996"/>
                  </a:lnTo>
                  <a:lnTo>
                    <a:pt x="756" y="2997"/>
                  </a:lnTo>
                  <a:lnTo>
                    <a:pt x="765" y="2993"/>
                  </a:lnTo>
                  <a:lnTo>
                    <a:pt x="844" y="2934"/>
                  </a:lnTo>
                  <a:lnTo>
                    <a:pt x="924" y="2873"/>
                  </a:lnTo>
                  <a:lnTo>
                    <a:pt x="950" y="2856"/>
                  </a:lnTo>
                  <a:lnTo>
                    <a:pt x="978" y="2844"/>
                  </a:lnTo>
                  <a:lnTo>
                    <a:pt x="1007" y="2837"/>
                  </a:lnTo>
                  <a:lnTo>
                    <a:pt x="1036" y="2835"/>
                  </a:lnTo>
                  <a:lnTo>
                    <a:pt x="1067" y="2837"/>
                  </a:lnTo>
                  <a:lnTo>
                    <a:pt x="1098" y="2845"/>
                  </a:lnTo>
                  <a:lnTo>
                    <a:pt x="1126" y="2858"/>
                  </a:lnTo>
                  <a:lnTo>
                    <a:pt x="1195" y="2894"/>
                  </a:lnTo>
                  <a:lnTo>
                    <a:pt x="1266" y="2926"/>
                  </a:lnTo>
                  <a:lnTo>
                    <a:pt x="1338" y="2954"/>
                  </a:lnTo>
                  <a:lnTo>
                    <a:pt x="1413" y="2977"/>
                  </a:lnTo>
                  <a:lnTo>
                    <a:pt x="1442" y="2988"/>
                  </a:lnTo>
                  <a:lnTo>
                    <a:pt x="1469" y="3004"/>
                  </a:lnTo>
                  <a:lnTo>
                    <a:pt x="1492" y="3023"/>
                  </a:lnTo>
                  <a:lnTo>
                    <a:pt x="1512" y="3045"/>
                  </a:lnTo>
                  <a:lnTo>
                    <a:pt x="1528" y="3072"/>
                  </a:lnTo>
                  <a:lnTo>
                    <a:pt x="1539" y="3101"/>
                  </a:lnTo>
                  <a:lnTo>
                    <a:pt x="1546" y="3131"/>
                  </a:lnTo>
                  <a:lnTo>
                    <a:pt x="1559" y="3231"/>
                  </a:lnTo>
                  <a:lnTo>
                    <a:pt x="1574" y="3329"/>
                  </a:lnTo>
                  <a:lnTo>
                    <a:pt x="1577" y="3338"/>
                  </a:lnTo>
                  <a:lnTo>
                    <a:pt x="1585" y="3344"/>
                  </a:lnTo>
                  <a:lnTo>
                    <a:pt x="1593" y="3346"/>
                  </a:lnTo>
                  <a:lnTo>
                    <a:pt x="1907" y="3346"/>
                  </a:lnTo>
                  <a:lnTo>
                    <a:pt x="1915" y="3344"/>
                  </a:lnTo>
                  <a:lnTo>
                    <a:pt x="1923" y="3338"/>
                  </a:lnTo>
                  <a:lnTo>
                    <a:pt x="1926" y="3329"/>
                  </a:lnTo>
                  <a:lnTo>
                    <a:pt x="1941" y="3230"/>
                  </a:lnTo>
                  <a:lnTo>
                    <a:pt x="1954" y="3131"/>
                  </a:lnTo>
                  <a:lnTo>
                    <a:pt x="1961" y="3101"/>
                  </a:lnTo>
                  <a:lnTo>
                    <a:pt x="1972" y="3072"/>
                  </a:lnTo>
                  <a:lnTo>
                    <a:pt x="1988" y="3045"/>
                  </a:lnTo>
                  <a:lnTo>
                    <a:pt x="2008" y="3023"/>
                  </a:lnTo>
                  <a:lnTo>
                    <a:pt x="2031" y="3004"/>
                  </a:lnTo>
                  <a:lnTo>
                    <a:pt x="2058" y="2988"/>
                  </a:lnTo>
                  <a:lnTo>
                    <a:pt x="2087" y="2977"/>
                  </a:lnTo>
                  <a:lnTo>
                    <a:pt x="2162" y="2954"/>
                  </a:lnTo>
                  <a:lnTo>
                    <a:pt x="2234" y="2926"/>
                  </a:lnTo>
                  <a:lnTo>
                    <a:pt x="2305" y="2894"/>
                  </a:lnTo>
                  <a:lnTo>
                    <a:pt x="2374" y="2858"/>
                  </a:lnTo>
                  <a:lnTo>
                    <a:pt x="2402" y="2845"/>
                  </a:lnTo>
                  <a:lnTo>
                    <a:pt x="2431" y="2837"/>
                  </a:lnTo>
                  <a:lnTo>
                    <a:pt x="2462" y="2835"/>
                  </a:lnTo>
                  <a:lnTo>
                    <a:pt x="2491" y="2837"/>
                  </a:lnTo>
                  <a:lnTo>
                    <a:pt x="2521" y="2843"/>
                  </a:lnTo>
                  <a:lnTo>
                    <a:pt x="2550" y="2856"/>
                  </a:lnTo>
                  <a:lnTo>
                    <a:pt x="2576" y="2873"/>
                  </a:lnTo>
                  <a:lnTo>
                    <a:pt x="2656" y="2934"/>
                  </a:lnTo>
                  <a:lnTo>
                    <a:pt x="2735" y="2993"/>
                  </a:lnTo>
                  <a:lnTo>
                    <a:pt x="2744" y="2997"/>
                  </a:lnTo>
                  <a:lnTo>
                    <a:pt x="2753" y="2996"/>
                  </a:lnTo>
                  <a:lnTo>
                    <a:pt x="2761" y="2991"/>
                  </a:lnTo>
                  <a:lnTo>
                    <a:pt x="2982" y="2769"/>
                  </a:lnTo>
                  <a:lnTo>
                    <a:pt x="2988" y="2761"/>
                  </a:lnTo>
                  <a:lnTo>
                    <a:pt x="2988" y="2752"/>
                  </a:lnTo>
                  <a:lnTo>
                    <a:pt x="2985" y="2743"/>
                  </a:lnTo>
                  <a:lnTo>
                    <a:pt x="2925" y="2663"/>
                  </a:lnTo>
                  <a:lnTo>
                    <a:pt x="2865" y="2584"/>
                  </a:lnTo>
                  <a:lnTo>
                    <a:pt x="2848" y="2557"/>
                  </a:lnTo>
                  <a:lnTo>
                    <a:pt x="2835" y="2528"/>
                  </a:lnTo>
                  <a:lnTo>
                    <a:pt x="2829" y="2498"/>
                  </a:lnTo>
                  <a:lnTo>
                    <a:pt x="2827" y="2469"/>
                  </a:lnTo>
                  <a:lnTo>
                    <a:pt x="2829" y="2438"/>
                  </a:lnTo>
                  <a:lnTo>
                    <a:pt x="2837" y="2409"/>
                  </a:lnTo>
                  <a:lnTo>
                    <a:pt x="2850" y="2380"/>
                  </a:lnTo>
                  <a:lnTo>
                    <a:pt x="2886" y="2311"/>
                  </a:lnTo>
                  <a:lnTo>
                    <a:pt x="2918" y="2240"/>
                  </a:lnTo>
                  <a:lnTo>
                    <a:pt x="2945" y="2168"/>
                  </a:lnTo>
                  <a:lnTo>
                    <a:pt x="2969" y="2093"/>
                  </a:lnTo>
                  <a:lnTo>
                    <a:pt x="2979" y="2063"/>
                  </a:lnTo>
                  <a:lnTo>
                    <a:pt x="2995" y="2037"/>
                  </a:lnTo>
                  <a:lnTo>
                    <a:pt x="3014" y="2013"/>
                  </a:lnTo>
                  <a:lnTo>
                    <a:pt x="3037" y="1993"/>
                  </a:lnTo>
                  <a:lnTo>
                    <a:pt x="3063" y="1977"/>
                  </a:lnTo>
                  <a:lnTo>
                    <a:pt x="3092" y="1967"/>
                  </a:lnTo>
                  <a:lnTo>
                    <a:pt x="3122" y="1959"/>
                  </a:lnTo>
                  <a:lnTo>
                    <a:pt x="3221" y="1946"/>
                  </a:lnTo>
                  <a:lnTo>
                    <a:pt x="3320" y="1932"/>
                  </a:lnTo>
                  <a:lnTo>
                    <a:pt x="3328" y="1928"/>
                  </a:lnTo>
                  <a:lnTo>
                    <a:pt x="3335" y="1921"/>
                  </a:lnTo>
                  <a:lnTo>
                    <a:pt x="3337" y="1912"/>
                  </a:lnTo>
                  <a:lnTo>
                    <a:pt x="3337" y="1598"/>
                  </a:lnTo>
                  <a:lnTo>
                    <a:pt x="3335" y="1589"/>
                  </a:lnTo>
                  <a:lnTo>
                    <a:pt x="3328" y="1582"/>
                  </a:lnTo>
                  <a:lnTo>
                    <a:pt x="3320" y="1578"/>
                  </a:lnTo>
                  <a:lnTo>
                    <a:pt x="3221" y="1564"/>
                  </a:lnTo>
                  <a:lnTo>
                    <a:pt x="3122" y="1551"/>
                  </a:lnTo>
                  <a:lnTo>
                    <a:pt x="3092" y="1543"/>
                  </a:lnTo>
                  <a:lnTo>
                    <a:pt x="3063" y="1533"/>
                  </a:lnTo>
                  <a:lnTo>
                    <a:pt x="3037" y="1517"/>
                  </a:lnTo>
                  <a:lnTo>
                    <a:pt x="3014" y="1497"/>
                  </a:lnTo>
                  <a:lnTo>
                    <a:pt x="2995" y="1473"/>
                  </a:lnTo>
                  <a:lnTo>
                    <a:pt x="2979" y="1447"/>
                  </a:lnTo>
                  <a:lnTo>
                    <a:pt x="2969" y="1417"/>
                  </a:lnTo>
                  <a:lnTo>
                    <a:pt x="2945" y="1342"/>
                  </a:lnTo>
                  <a:lnTo>
                    <a:pt x="2918" y="1270"/>
                  </a:lnTo>
                  <a:lnTo>
                    <a:pt x="2886" y="1199"/>
                  </a:lnTo>
                  <a:lnTo>
                    <a:pt x="2850" y="1130"/>
                  </a:lnTo>
                  <a:lnTo>
                    <a:pt x="2837" y="1101"/>
                  </a:lnTo>
                  <a:lnTo>
                    <a:pt x="2829" y="1072"/>
                  </a:lnTo>
                  <a:lnTo>
                    <a:pt x="2827" y="1041"/>
                  </a:lnTo>
                  <a:lnTo>
                    <a:pt x="2829" y="1012"/>
                  </a:lnTo>
                  <a:lnTo>
                    <a:pt x="2835" y="982"/>
                  </a:lnTo>
                  <a:lnTo>
                    <a:pt x="2848" y="953"/>
                  </a:lnTo>
                  <a:lnTo>
                    <a:pt x="2865" y="926"/>
                  </a:lnTo>
                  <a:lnTo>
                    <a:pt x="2925" y="847"/>
                  </a:lnTo>
                  <a:lnTo>
                    <a:pt x="2985" y="767"/>
                  </a:lnTo>
                  <a:lnTo>
                    <a:pt x="2988" y="758"/>
                  </a:lnTo>
                  <a:lnTo>
                    <a:pt x="2988" y="749"/>
                  </a:lnTo>
                  <a:lnTo>
                    <a:pt x="2982" y="741"/>
                  </a:lnTo>
                  <a:lnTo>
                    <a:pt x="2761" y="519"/>
                  </a:lnTo>
                  <a:lnTo>
                    <a:pt x="2753" y="514"/>
                  </a:lnTo>
                  <a:lnTo>
                    <a:pt x="2744" y="514"/>
                  </a:lnTo>
                  <a:lnTo>
                    <a:pt x="2735" y="517"/>
                  </a:lnTo>
                  <a:lnTo>
                    <a:pt x="2656" y="576"/>
                  </a:lnTo>
                  <a:lnTo>
                    <a:pt x="2576" y="637"/>
                  </a:lnTo>
                  <a:lnTo>
                    <a:pt x="2550" y="654"/>
                  </a:lnTo>
                  <a:lnTo>
                    <a:pt x="2521" y="667"/>
                  </a:lnTo>
                  <a:lnTo>
                    <a:pt x="2491" y="673"/>
                  </a:lnTo>
                  <a:lnTo>
                    <a:pt x="2462" y="675"/>
                  </a:lnTo>
                  <a:lnTo>
                    <a:pt x="2431" y="673"/>
                  </a:lnTo>
                  <a:lnTo>
                    <a:pt x="2402" y="665"/>
                  </a:lnTo>
                  <a:lnTo>
                    <a:pt x="2374" y="652"/>
                  </a:lnTo>
                  <a:lnTo>
                    <a:pt x="2305" y="616"/>
                  </a:lnTo>
                  <a:lnTo>
                    <a:pt x="2234" y="584"/>
                  </a:lnTo>
                  <a:lnTo>
                    <a:pt x="2162" y="556"/>
                  </a:lnTo>
                  <a:lnTo>
                    <a:pt x="2087" y="533"/>
                  </a:lnTo>
                  <a:lnTo>
                    <a:pt x="2058" y="522"/>
                  </a:lnTo>
                  <a:lnTo>
                    <a:pt x="2031" y="506"/>
                  </a:lnTo>
                  <a:lnTo>
                    <a:pt x="2008" y="487"/>
                  </a:lnTo>
                  <a:lnTo>
                    <a:pt x="1988" y="465"/>
                  </a:lnTo>
                  <a:lnTo>
                    <a:pt x="1972" y="438"/>
                  </a:lnTo>
                  <a:lnTo>
                    <a:pt x="1961" y="410"/>
                  </a:lnTo>
                  <a:lnTo>
                    <a:pt x="1954" y="379"/>
                  </a:lnTo>
                  <a:lnTo>
                    <a:pt x="1941" y="280"/>
                  </a:lnTo>
                  <a:lnTo>
                    <a:pt x="1926" y="181"/>
                  </a:lnTo>
                  <a:lnTo>
                    <a:pt x="1923" y="172"/>
                  </a:lnTo>
                  <a:lnTo>
                    <a:pt x="1915" y="166"/>
                  </a:lnTo>
                  <a:lnTo>
                    <a:pt x="1907" y="164"/>
                  </a:lnTo>
                  <a:lnTo>
                    <a:pt x="1593" y="164"/>
                  </a:lnTo>
                  <a:close/>
                  <a:moveTo>
                    <a:pt x="1593" y="0"/>
                  </a:moveTo>
                  <a:lnTo>
                    <a:pt x="1907" y="0"/>
                  </a:lnTo>
                  <a:lnTo>
                    <a:pt x="1940" y="3"/>
                  </a:lnTo>
                  <a:lnTo>
                    <a:pt x="1971" y="12"/>
                  </a:lnTo>
                  <a:lnTo>
                    <a:pt x="2000" y="26"/>
                  </a:lnTo>
                  <a:lnTo>
                    <a:pt x="2026" y="45"/>
                  </a:lnTo>
                  <a:lnTo>
                    <a:pt x="2048" y="68"/>
                  </a:lnTo>
                  <a:lnTo>
                    <a:pt x="2067" y="95"/>
                  </a:lnTo>
                  <a:lnTo>
                    <a:pt x="2080" y="124"/>
                  </a:lnTo>
                  <a:lnTo>
                    <a:pt x="2088" y="156"/>
                  </a:lnTo>
                  <a:lnTo>
                    <a:pt x="2102" y="256"/>
                  </a:lnTo>
                  <a:lnTo>
                    <a:pt x="2116" y="357"/>
                  </a:lnTo>
                  <a:lnTo>
                    <a:pt x="2117" y="363"/>
                  </a:lnTo>
                  <a:lnTo>
                    <a:pt x="2119" y="367"/>
                  </a:lnTo>
                  <a:lnTo>
                    <a:pt x="2122" y="370"/>
                  </a:lnTo>
                  <a:lnTo>
                    <a:pt x="2125" y="373"/>
                  </a:lnTo>
                  <a:lnTo>
                    <a:pt x="2130" y="374"/>
                  </a:lnTo>
                  <a:lnTo>
                    <a:pt x="2215" y="401"/>
                  </a:lnTo>
                  <a:lnTo>
                    <a:pt x="2296" y="432"/>
                  </a:lnTo>
                  <a:lnTo>
                    <a:pt x="2377" y="468"/>
                  </a:lnTo>
                  <a:lnTo>
                    <a:pt x="2454" y="509"/>
                  </a:lnTo>
                  <a:lnTo>
                    <a:pt x="2462" y="512"/>
                  </a:lnTo>
                  <a:lnTo>
                    <a:pt x="2469" y="512"/>
                  </a:lnTo>
                  <a:lnTo>
                    <a:pt x="2477" y="507"/>
                  </a:lnTo>
                  <a:lnTo>
                    <a:pt x="2557" y="446"/>
                  </a:lnTo>
                  <a:lnTo>
                    <a:pt x="2638" y="385"/>
                  </a:lnTo>
                  <a:lnTo>
                    <a:pt x="2663" y="369"/>
                  </a:lnTo>
                  <a:lnTo>
                    <a:pt x="2690" y="358"/>
                  </a:lnTo>
                  <a:lnTo>
                    <a:pt x="2718" y="352"/>
                  </a:lnTo>
                  <a:lnTo>
                    <a:pt x="2746" y="350"/>
                  </a:lnTo>
                  <a:lnTo>
                    <a:pt x="2775" y="352"/>
                  </a:lnTo>
                  <a:lnTo>
                    <a:pt x="2803" y="358"/>
                  </a:lnTo>
                  <a:lnTo>
                    <a:pt x="2830" y="369"/>
                  </a:lnTo>
                  <a:lnTo>
                    <a:pt x="2854" y="384"/>
                  </a:lnTo>
                  <a:lnTo>
                    <a:pt x="2876" y="403"/>
                  </a:lnTo>
                  <a:lnTo>
                    <a:pt x="3098" y="625"/>
                  </a:lnTo>
                  <a:lnTo>
                    <a:pt x="3117" y="648"/>
                  </a:lnTo>
                  <a:lnTo>
                    <a:pt x="3132" y="672"/>
                  </a:lnTo>
                  <a:lnTo>
                    <a:pt x="3143" y="699"/>
                  </a:lnTo>
                  <a:lnTo>
                    <a:pt x="3149" y="728"/>
                  </a:lnTo>
                  <a:lnTo>
                    <a:pt x="3151" y="756"/>
                  </a:lnTo>
                  <a:lnTo>
                    <a:pt x="3149" y="784"/>
                  </a:lnTo>
                  <a:lnTo>
                    <a:pt x="3143" y="813"/>
                  </a:lnTo>
                  <a:lnTo>
                    <a:pt x="3132" y="839"/>
                  </a:lnTo>
                  <a:lnTo>
                    <a:pt x="3116" y="865"/>
                  </a:lnTo>
                  <a:lnTo>
                    <a:pt x="3056" y="946"/>
                  </a:lnTo>
                  <a:lnTo>
                    <a:pt x="2994" y="1026"/>
                  </a:lnTo>
                  <a:lnTo>
                    <a:pt x="2990" y="1034"/>
                  </a:lnTo>
                  <a:lnTo>
                    <a:pt x="2990" y="1041"/>
                  </a:lnTo>
                  <a:lnTo>
                    <a:pt x="2992" y="1049"/>
                  </a:lnTo>
                  <a:lnTo>
                    <a:pt x="3033" y="1126"/>
                  </a:lnTo>
                  <a:lnTo>
                    <a:pt x="3069" y="1207"/>
                  </a:lnTo>
                  <a:lnTo>
                    <a:pt x="3100" y="1289"/>
                  </a:lnTo>
                  <a:lnTo>
                    <a:pt x="3127" y="1374"/>
                  </a:lnTo>
                  <a:lnTo>
                    <a:pt x="3128" y="1378"/>
                  </a:lnTo>
                  <a:lnTo>
                    <a:pt x="3131" y="1382"/>
                  </a:lnTo>
                  <a:lnTo>
                    <a:pt x="3134" y="1385"/>
                  </a:lnTo>
                  <a:lnTo>
                    <a:pt x="3138" y="1387"/>
                  </a:lnTo>
                  <a:lnTo>
                    <a:pt x="3144" y="1388"/>
                  </a:lnTo>
                  <a:lnTo>
                    <a:pt x="3244" y="1402"/>
                  </a:lnTo>
                  <a:lnTo>
                    <a:pt x="3344" y="1416"/>
                  </a:lnTo>
                  <a:lnTo>
                    <a:pt x="3376" y="1424"/>
                  </a:lnTo>
                  <a:lnTo>
                    <a:pt x="3406" y="1437"/>
                  </a:lnTo>
                  <a:lnTo>
                    <a:pt x="3432" y="1456"/>
                  </a:lnTo>
                  <a:lnTo>
                    <a:pt x="3455" y="1478"/>
                  </a:lnTo>
                  <a:lnTo>
                    <a:pt x="3475" y="1504"/>
                  </a:lnTo>
                  <a:lnTo>
                    <a:pt x="3488" y="1534"/>
                  </a:lnTo>
                  <a:lnTo>
                    <a:pt x="3497" y="1565"/>
                  </a:lnTo>
                  <a:lnTo>
                    <a:pt x="3500" y="1598"/>
                  </a:lnTo>
                  <a:lnTo>
                    <a:pt x="3500" y="1912"/>
                  </a:lnTo>
                  <a:lnTo>
                    <a:pt x="3497" y="1945"/>
                  </a:lnTo>
                  <a:lnTo>
                    <a:pt x="3488" y="1976"/>
                  </a:lnTo>
                  <a:lnTo>
                    <a:pt x="3475" y="2006"/>
                  </a:lnTo>
                  <a:lnTo>
                    <a:pt x="3455" y="2032"/>
                  </a:lnTo>
                  <a:lnTo>
                    <a:pt x="3432" y="2054"/>
                  </a:lnTo>
                  <a:lnTo>
                    <a:pt x="3406" y="2073"/>
                  </a:lnTo>
                  <a:lnTo>
                    <a:pt x="3376" y="2086"/>
                  </a:lnTo>
                  <a:lnTo>
                    <a:pt x="3344" y="2094"/>
                  </a:lnTo>
                  <a:lnTo>
                    <a:pt x="3244" y="2108"/>
                  </a:lnTo>
                  <a:lnTo>
                    <a:pt x="3144" y="2122"/>
                  </a:lnTo>
                  <a:lnTo>
                    <a:pt x="3138" y="2123"/>
                  </a:lnTo>
                  <a:lnTo>
                    <a:pt x="3134" y="2125"/>
                  </a:lnTo>
                  <a:lnTo>
                    <a:pt x="3131" y="2128"/>
                  </a:lnTo>
                  <a:lnTo>
                    <a:pt x="3128" y="2132"/>
                  </a:lnTo>
                  <a:lnTo>
                    <a:pt x="3127" y="2136"/>
                  </a:lnTo>
                  <a:lnTo>
                    <a:pt x="3100" y="2221"/>
                  </a:lnTo>
                  <a:lnTo>
                    <a:pt x="3069" y="2303"/>
                  </a:lnTo>
                  <a:lnTo>
                    <a:pt x="3033" y="2384"/>
                  </a:lnTo>
                  <a:lnTo>
                    <a:pt x="2992" y="2461"/>
                  </a:lnTo>
                  <a:lnTo>
                    <a:pt x="2990" y="2469"/>
                  </a:lnTo>
                  <a:lnTo>
                    <a:pt x="2990" y="2476"/>
                  </a:lnTo>
                  <a:lnTo>
                    <a:pt x="2994" y="2484"/>
                  </a:lnTo>
                  <a:lnTo>
                    <a:pt x="3056" y="2564"/>
                  </a:lnTo>
                  <a:lnTo>
                    <a:pt x="3116" y="2645"/>
                  </a:lnTo>
                  <a:lnTo>
                    <a:pt x="3132" y="2671"/>
                  </a:lnTo>
                  <a:lnTo>
                    <a:pt x="3143" y="2697"/>
                  </a:lnTo>
                  <a:lnTo>
                    <a:pt x="3149" y="2726"/>
                  </a:lnTo>
                  <a:lnTo>
                    <a:pt x="3151" y="2754"/>
                  </a:lnTo>
                  <a:lnTo>
                    <a:pt x="3149" y="2782"/>
                  </a:lnTo>
                  <a:lnTo>
                    <a:pt x="3143" y="2810"/>
                  </a:lnTo>
                  <a:lnTo>
                    <a:pt x="3132" y="2838"/>
                  </a:lnTo>
                  <a:lnTo>
                    <a:pt x="3117" y="2862"/>
                  </a:lnTo>
                  <a:lnTo>
                    <a:pt x="3098" y="2885"/>
                  </a:lnTo>
                  <a:lnTo>
                    <a:pt x="2876" y="3107"/>
                  </a:lnTo>
                  <a:lnTo>
                    <a:pt x="2854" y="3126"/>
                  </a:lnTo>
                  <a:lnTo>
                    <a:pt x="2830" y="3141"/>
                  </a:lnTo>
                  <a:lnTo>
                    <a:pt x="2802" y="3152"/>
                  </a:lnTo>
                  <a:lnTo>
                    <a:pt x="2775" y="3158"/>
                  </a:lnTo>
                  <a:lnTo>
                    <a:pt x="2746" y="3160"/>
                  </a:lnTo>
                  <a:lnTo>
                    <a:pt x="2718" y="3158"/>
                  </a:lnTo>
                  <a:lnTo>
                    <a:pt x="2690" y="3152"/>
                  </a:lnTo>
                  <a:lnTo>
                    <a:pt x="2663" y="3141"/>
                  </a:lnTo>
                  <a:lnTo>
                    <a:pt x="2638" y="3125"/>
                  </a:lnTo>
                  <a:lnTo>
                    <a:pt x="2557" y="3064"/>
                  </a:lnTo>
                  <a:lnTo>
                    <a:pt x="2477" y="3003"/>
                  </a:lnTo>
                  <a:lnTo>
                    <a:pt x="2469" y="2998"/>
                  </a:lnTo>
                  <a:lnTo>
                    <a:pt x="2462" y="2998"/>
                  </a:lnTo>
                  <a:lnTo>
                    <a:pt x="2454" y="3001"/>
                  </a:lnTo>
                  <a:lnTo>
                    <a:pt x="2377" y="3042"/>
                  </a:lnTo>
                  <a:lnTo>
                    <a:pt x="2296" y="3078"/>
                  </a:lnTo>
                  <a:lnTo>
                    <a:pt x="2215" y="3109"/>
                  </a:lnTo>
                  <a:lnTo>
                    <a:pt x="2130" y="3136"/>
                  </a:lnTo>
                  <a:lnTo>
                    <a:pt x="2125" y="3137"/>
                  </a:lnTo>
                  <a:lnTo>
                    <a:pt x="2122" y="3140"/>
                  </a:lnTo>
                  <a:lnTo>
                    <a:pt x="2119" y="3143"/>
                  </a:lnTo>
                  <a:lnTo>
                    <a:pt x="2117" y="3147"/>
                  </a:lnTo>
                  <a:lnTo>
                    <a:pt x="2116" y="3153"/>
                  </a:lnTo>
                  <a:lnTo>
                    <a:pt x="2102" y="3254"/>
                  </a:lnTo>
                  <a:lnTo>
                    <a:pt x="2088" y="3354"/>
                  </a:lnTo>
                  <a:lnTo>
                    <a:pt x="2080" y="3386"/>
                  </a:lnTo>
                  <a:lnTo>
                    <a:pt x="2067" y="3415"/>
                  </a:lnTo>
                  <a:lnTo>
                    <a:pt x="2048" y="3442"/>
                  </a:lnTo>
                  <a:lnTo>
                    <a:pt x="2026" y="3465"/>
                  </a:lnTo>
                  <a:lnTo>
                    <a:pt x="2000" y="3484"/>
                  </a:lnTo>
                  <a:lnTo>
                    <a:pt x="1971" y="3498"/>
                  </a:lnTo>
                  <a:lnTo>
                    <a:pt x="1940" y="3507"/>
                  </a:lnTo>
                  <a:lnTo>
                    <a:pt x="1907" y="3510"/>
                  </a:lnTo>
                  <a:lnTo>
                    <a:pt x="1593" y="3510"/>
                  </a:lnTo>
                  <a:lnTo>
                    <a:pt x="1560" y="3507"/>
                  </a:lnTo>
                  <a:lnTo>
                    <a:pt x="1529" y="3498"/>
                  </a:lnTo>
                  <a:lnTo>
                    <a:pt x="1500" y="3484"/>
                  </a:lnTo>
                  <a:lnTo>
                    <a:pt x="1474" y="3465"/>
                  </a:lnTo>
                  <a:lnTo>
                    <a:pt x="1452" y="3442"/>
                  </a:lnTo>
                  <a:lnTo>
                    <a:pt x="1433" y="3415"/>
                  </a:lnTo>
                  <a:lnTo>
                    <a:pt x="1420" y="3386"/>
                  </a:lnTo>
                  <a:lnTo>
                    <a:pt x="1412" y="3354"/>
                  </a:lnTo>
                  <a:lnTo>
                    <a:pt x="1398" y="3254"/>
                  </a:lnTo>
                  <a:lnTo>
                    <a:pt x="1384" y="3153"/>
                  </a:lnTo>
                  <a:lnTo>
                    <a:pt x="1383" y="3147"/>
                  </a:lnTo>
                  <a:lnTo>
                    <a:pt x="1381" y="3143"/>
                  </a:lnTo>
                  <a:lnTo>
                    <a:pt x="1378" y="3140"/>
                  </a:lnTo>
                  <a:lnTo>
                    <a:pt x="1375" y="3137"/>
                  </a:lnTo>
                  <a:lnTo>
                    <a:pt x="1370" y="3136"/>
                  </a:lnTo>
                  <a:lnTo>
                    <a:pt x="1285" y="3109"/>
                  </a:lnTo>
                  <a:lnTo>
                    <a:pt x="1204" y="3078"/>
                  </a:lnTo>
                  <a:lnTo>
                    <a:pt x="1123" y="3042"/>
                  </a:lnTo>
                  <a:lnTo>
                    <a:pt x="1046" y="3001"/>
                  </a:lnTo>
                  <a:lnTo>
                    <a:pt x="1038" y="2998"/>
                  </a:lnTo>
                  <a:lnTo>
                    <a:pt x="1031" y="2998"/>
                  </a:lnTo>
                  <a:lnTo>
                    <a:pt x="1023" y="3003"/>
                  </a:lnTo>
                  <a:lnTo>
                    <a:pt x="943" y="3064"/>
                  </a:lnTo>
                  <a:lnTo>
                    <a:pt x="862" y="3125"/>
                  </a:lnTo>
                  <a:lnTo>
                    <a:pt x="837" y="3141"/>
                  </a:lnTo>
                  <a:lnTo>
                    <a:pt x="810" y="3152"/>
                  </a:lnTo>
                  <a:lnTo>
                    <a:pt x="782" y="3158"/>
                  </a:lnTo>
                  <a:lnTo>
                    <a:pt x="754" y="3161"/>
                  </a:lnTo>
                  <a:lnTo>
                    <a:pt x="725" y="3158"/>
                  </a:lnTo>
                  <a:lnTo>
                    <a:pt x="697" y="3152"/>
                  </a:lnTo>
                  <a:lnTo>
                    <a:pt x="670" y="3141"/>
                  </a:lnTo>
                  <a:lnTo>
                    <a:pt x="646" y="3126"/>
                  </a:lnTo>
                  <a:lnTo>
                    <a:pt x="624" y="3107"/>
                  </a:lnTo>
                  <a:lnTo>
                    <a:pt x="402" y="2885"/>
                  </a:lnTo>
                  <a:lnTo>
                    <a:pt x="383" y="2862"/>
                  </a:lnTo>
                  <a:lnTo>
                    <a:pt x="368" y="2838"/>
                  </a:lnTo>
                  <a:lnTo>
                    <a:pt x="357" y="2811"/>
                  </a:lnTo>
                  <a:lnTo>
                    <a:pt x="351" y="2782"/>
                  </a:lnTo>
                  <a:lnTo>
                    <a:pt x="348" y="2754"/>
                  </a:lnTo>
                  <a:lnTo>
                    <a:pt x="351" y="2726"/>
                  </a:lnTo>
                  <a:lnTo>
                    <a:pt x="357" y="2697"/>
                  </a:lnTo>
                  <a:lnTo>
                    <a:pt x="368" y="2671"/>
                  </a:lnTo>
                  <a:lnTo>
                    <a:pt x="384" y="2645"/>
                  </a:lnTo>
                  <a:lnTo>
                    <a:pt x="444" y="2564"/>
                  </a:lnTo>
                  <a:lnTo>
                    <a:pt x="506" y="2484"/>
                  </a:lnTo>
                  <a:lnTo>
                    <a:pt x="510" y="2476"/>
                  </a:lnTo>
                  <a:lnTo>
                    <a:pt x="510" y="2469"/>
                  </a:lnTo>
                  <a:lnTo>
                    <a:pt x="508" y="2461"/>
                  </a:lnTo>
                  <a:lnTo>
                    <a:pt x="467" y="2384"/>
                  </a:lnTo>
                  <a:lnTo>
                    <a:pt x="431" y="2303"/>
                  </a:lnTo>
                  <a:lnTo>
                    <a:pt x="400" y="2221"/>
                  </a:lnTo>
                  <a:lnTo>
                    <a:pt x="373" y="2136"/>
                  </a:lnTo>
                  <a:lnTo>
                    <a:pt x="372" y="2132"/>
                  </a:lnTo>
                  <a:lnTo>
                    <a:pt x="369" y="2128"/>
                  </a:lnTo>
                  <a:lnTo>
                    <a:pt x="366" y="2125"/>
                  </a:lnTo>
                  <a:lnTo>
                    <a:pt x="362" y="2123"/>
                  </a:lnTo>
                  <a:lnTo>
                    <a:pt x="356" y="2122"/>
                  </a:lnTo>
                  <a:lnTo>
                    <a:pt x="256" y="2108"/>
                  </a:lnTo>
                  <a:lnTo>
                    <a:pt x="156" y="2094"/>
                  </a:lnTo>
                  <a:lnTo>
                    <a:pt x="124" y="2086"/>
                  </a:lnTo>
                  <a:lnTo>
                    <a:pt x="94" y="2073"/>
                  </a:lnTo>
                  <a:lnTo>
                    <a:pt x="68" y="2054"/>
                  </a:lnTo>
                  <a:lnTo>
                    <a:pt x="45" y="2032"/>
                  </a:lnTo>
                  <a:lnTo>
                    <a:pt x="25" y="2006"/>
                  </a:lnTo>
                  <a:lnTo>
                    <a:pt x="12" y="1976"/>
                  </a:lnTo>
                  <a:lnTo>
                    <a:pt x="3" y="1945"/>
                  </a:lnTo>
                  <a:lnTo>
                    <a:pt x="0" y="1912"/>
                  </a:lnTo>
                  <a:lnTo>
                    <a:pt x="0" y="1598"/>
                  </a:lnTo>
                  <a:lnTo>
                    <a:pt x="3" y="1565"/>
                  </a:lnTo>
                  <a:lnTo>
                    <a:pt x="12" y="1534"/>
                  </a:lnTo>
                  <a:lnTo>
                    <a:pt x="25" y="1504"/>
                  </a:lnTo>
                  <a:lnTo>
                    <a:pt x="45" y="1478"/>
                  </a:lnTo>
                  <a:lnTo>
                    <a:pt x="68" y="1456"/>
                  </a:lnTo>
                  <a:lnTo>
                    <a:pt x="94" y="1437"/>
                  </a:lnTo>
                  <a:lnTo>
                    <a:pt x="124" y="1424"/>
                  </a:lnTo>
                  <a:lnTo>
                    <a:pt x="156" y="1416"/>
                  </a:lnTo>
                  <a:lnTo>
                    <a:pt x="256" y="1402"/>
                  </a:lnTo>
                  <a:lnTo>
                    <a:pt x="356" y="1388"/>
                  </a:lnTo>
                  <a:lnTo>
                    <a:pt x="362" y="1387"/>
                  </a:lnTo>
                  <a:lnTo>
                    <a:pt x="366" y="1385"/>
                  </a:lnTo>
                  <a:lnTo>
                    <a:pt x="369" y="1382"/>
                  </a:lnTo>
                  <a:lnTo>
                    <a:pt x="372" y="1378"/>
                  </a:lnTo>
                  <a:lnTo>
                    <a:pt x="373" y="1374"/>
                  </a:lnTo>
                  <a:lnTo>
                    <a:pt x="400" y="1289"/>
                  </a:lnTo>
                  <a:lnTo>
                    <a:pt x="431" y="1207"/>
                  </a:lnTo>
                  <a:lnTo>
                    <a:pt x="467" y="1126"/>
                  </a:lnTo>
                  <a:lnTo>
                    <a:pt x="508" y="1049"/>
                  </a:lnTo>
                  <a:lnTo>
                    <a:pt x="510" y="1041"/>
                  </a:lnTo>
                  <a:lnTo>
                    <a:pt x="510" y="1034"/>
                  </a:lnTo>
                  <a:lnTo>
                    <a:pt x="506" y="1026"/>
                  </a:lnTo>
                  <a:lnTo>
                    <a:pt x="444" y="946"/>
                  </a:lnTo>
                  <a:lnTo>
                    <a:pt x="384" y="865"/>
                  </a:lnTo>
                  <a:lnTo>
                    <a:pt x="368" y="839"/>
                  </a:lnTo>
                  <a:lnTo>
                    <a:pt x="357" y="813"/>
                  </a:lnTo>
                  <a:lnTo>
                    <a:pt x="351" y="784"/>
                  </a:lnTo>
                  <a:lnTo>
                    <a:pt x="348" y="756"/>
                  </a:lnTo>
                  <a:lnTo>
                    <a:pt x="351" y="728"/>
                  </a:lnTo>
                  <a:lnTo>
                    <a:pt x="357" y="700"/>
                  </a:lnTo>
                  <a:lnTo>
                    <a:pt x="368" y="672"/>
                  </a:lnTo>
                  <a:lnTo>
                    <a:pt x="383" y="648"/>
                  </a:lnTo>
                  <a:lnTo>
                    <a:pt x="402" y="625"/>
                  </a:lnTo>
                  <a:lnTo>
                    <a:pt x="624" y="403"/>
                  </a:lnTo>
                  <a:lnTo>
                    <a:pt x="646" y="384"/>
                  </a:lnTo>
                  <a:lnTo>
                    <a:pt x="670" y="369"/>
                  </a:lnTo>
                  <a:lnTo>
                    <a:pt x="697" y="358"/>
                  </a:lnTo>
                  <a:lnTo>
                    <a:pt x="725" y="352"/>
                  </a:lnTo>
                  <a:lnTo>
                    <a:pt x="754" y="350"/>
                  </a:lnTo>
                  <a:lnTo>
                    <a:pt x="782" y="352"/>
                  </a:lnTo>
                  <a:lnTo>
                    <a:pt x="810" y="358"/>
                  </a:lnTo>
                  <a:lnTo>
                    <a:pt x="837" y="369"/>
                  </a:lnTo>
                  <a:lnTo>
                    <a:pt x="862" y="385"/>
                  </a:lnTo>
                  <a:lnTo>
                    <a:pt x="943" y="446"/>
                  </a:lnTo>
                  <a:lnTo>
                    <a:pt x="1023" y="507"/>
                  </a:lnTo>
                  <a:lnTo>
                    <a:pt x="1031" y="512"/>
                  </a:lnTo>
                  <a:lnTo>
                    <a:pt x="1038" y="512"/>
                  </a:lnTo>
                  <a:lnTo>
                    <a:pt x="1046" y="509"/>
                  </a:lnTo>
                  <a:lnTo>
                    <a:pt x="1123" y="468"/>
                  </a:lnTo>
                  <a:lnTo>
                    <a:pt x="1204" y="432"/>
                  </a:lnTo>
                  <a:lnTo>
                    <a:pt x="1285" y="401"/>
                  </a:lnTo>
                  <a:lnTo>
                    <a:pt x="1370" y="374"/>
                  </a:lnTo>
                  <a:lnTo>
                    <a:pt x="1375" y="373"/>
                  </a:lnTo>
                  <a:lnTo>
                    <a:pt x="1378" y="370"/>
                  </a:lnTo>
                  <a:lnTo>
                    <a:pt x="1381" y="367"/>
                  </a:lnTo>
                  <a:lnTo>
                    <a:pt x="1383" y="363"/>
                  </a:lnTo>
                  <a:lnTo>
                    <a:pt x="1384" y="357"/>
                  </a:lnTo>
                  <a:lnTo>
                    <a:pt x="1398" y="256"/>
                  </a:lnTo>
                  <a:lnTo>
                    <a:pt x="1412" y="156"/>
                  </a:lnTo>
                  <a:lnTo>
                    <a:pt x="1420" y="124"/>
                  </a:lnTo>
                  <a:lnTo>
                    <a:pt x="1433" y="95"/>
                  </a:lnTo>
                  <a:lnTo>
                    <a:pt x="1452" y="68"/>
                  </a:lnTo>
                  <a:lnTo>
                    <a:pt x="1474" y="45"/>
                  </a:lnTo>
                  <a:lnTo>
                    <a:pt x="1500" y="26"/>
                  </a:lnTo>
                  <a:lnTo>
                    <a:pt x="1529" y="12"/>
                  </a:lnTo>
                  <a:lnTo>
                    <a:pt x="1560" y="3"/>
                  </a:lnTo>
                  <a:lnTo>
                    <a:pt x="1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4" name="Freeform 124">
              <a:extLst>
                <a:ext uri="{FF2B5EF4-FFF2-40B4-BE49-F238E27FC236}">
                  <a16:creationId xmlns:a16="http://schemas.microsoft.com/office/drawing/2014/main" id="{643CD8F2-B0AE-4D11-F84F-D49307CD17FC}"/>
                </a:ext>
              </a:extLst>
            </p:cNvPr>
            <p:cNvSpPr>
              <a:spLocks noEditPoints="1"/>
            </p:cNvSpPr>
            <p:nvPr/>
          </p:nvSpPr>
          <p:spPr bwMode="auto">
            <a:xfrm>
              <a:off x="7373938" y="2844800"/>
              <a:ext cx="241300" cy="242887"/>
            </a:xfrm>
            <a:custGeom>
              <a:avLst/>
              <a:gdLst>
                <a:gd name="T0" fmla="*/ 639 w 1518"/>
                <a:gd name="T1" fmla="*/ 176 h 1524"/>
                <a:gd name="T2" fmla="*/ 475 w 1518"/>
                <a:gd name="T3" fmla="*/ 237 h 1524"/>
                <a:gd name="T4" fmla="*/ 338 w 1518"/>
                <a:gd name="T5" fmla="*/ 340 h 1524"/>
                <a:gd name="T6" fmla="*/ 235 w 1518"/>
                <a:gd name="T7" fmla="*/ 477 h 1524"/>
                <a:gd name="T8" fmla="*/ 175 w 1518"/>
                <a:gd name="T9" fmla="*/ 642 h 1524"/>
                <a:gd name="T10" fmla="*/ 166 w 1518"/>
                <a:gd name="T11" fmla="*/ 823 h 1524"/>
                <a:gd name="T12" fmla="*/ 210 w 1518"/>
                <a:gd name="T13" fmla="*/ 995 h 1524"/>
                <a:gd name="T14" fmla="*/ 299 w 1518"/>
                <a:gd name="T15" fmla="*/ 1142 h 1524"/>
                <a:gd name="T16" fmla="*/ 426 w 1518"/>
                <a:gd name="T17" fmla="*/ 1258 h 1524"/>
                <a:gd name="T18" fmla="*/ 582 w 1518"/>
                <a:gd name="T19" fmla="*/ 1333 h 1524"/>
                <a:gd name="T20" fmla="*/ 759 w 1518"/>
                <a:gd name="T21" fmla="*/ 1360 h 1524"/>
                <a:gd name="T22" fmla="*/ 936 w 1518"/>
                <a:gd name="T23" fmla="*/ 1333 h 1524"/>
                <a:gd name="T24" fmla="*/ 1092 w 1518"/>
                <a:gd name="T25" fmla="*/ 1258 h 1524"/>
                <a:gd name="T26" fmla="*/ 1219 w 1518"/>
                <a:gd name="T27" fmla="*/ 1142 h 1524"/>
                <a:gd name="T28" fmla="*/ 1308 w 1518"/>
                <a:gd name="T29" fmla="*/ 995 h 1524"/>
                <a:gd name="T30" fmla="*/ 1352 w 1518"/>
                <a:gd name="T31" fmla="*/ 823 h 1524"/>
                <a:gd name="T32" fmla="*/ 1343 w 1518"/>
                <a:gd name="T33" fmla="*/ 642 h 1524"/>
                <a:gd name="T34" fmla="*/ 1283 w 1518"/>
                <a:gd name="T35" fmla="*/ 477 h 1524"/>
                <a:gd name="T36" fmla="*/ 1180 w 1518"/>
                <a:gd name="T37" fmla="*/ 340 h 1524"/>
                <a:gd name="T38" fmla="*/ 1043 w 1518"/>
                <a:gd name="T39" fmla="*/ 237 h 1524"/>
                <a:gd name="T40" fmla="*/ 879 w 1518"/>
                <a:gd name="T41" fmla="*/ 176 h 1524"/>
                <a:gd name="T42" fmla="*/ 759 w 1518"/>
                <a:gd name="T43" fmla="*/ 0 h 1524"/>
                <a:gd name="T44" fmla="*/ 961 w 1518"/>
                <a:gd name="T45" fmla="*/ 27 h 1524"/>
                <a:gd name="T46" fmla="*/ 1142 w 1518"/>
                <a:gd name="T47" fmla="*/ 105 h 1524"/>
                <a:gd name="T48" fmla="*/ 1296 w 1518"/>
                <a:gd name="T49" fmla="*/ 224 h 1524"/>
                <a:gd name="T50" fmla="*/ 1414 w 1518"/>
                <a:gd name="T51" fmla="*/ 378 h 1524"/>
                <a:gd name="T52" fmla="*/ 1492 w 1518"/>
                <a:gd name="T53" fmla="*/ 560 h 1524"/>
                <a:gd name="T54" fmla="*/ 1518 w 1518"/>
                <a:gd name="T55" fmla="*/ 762 h 1524"/>
                <a:gd name="T56" fmla="*/ 1492 w 1518"/>
                <a:gd name="T57" fmla="*/ 964 h 1524"/>
                <a:gd name="T58" fmla="*/ 1414 w 1518"/>
                <a:gd name="T59" fmla="*/ 1146 h 1524"/>
                <a:gd name="T60" fmla="*/ 1296 w 1518"/>
                <a:gd name="T61" fmla="*/ 1300 h 1524"/>
                <a:gd name="T62" fmla="*/ 1142 w 1518"/>
                <a:gd name="T63" fmla="*/ 1419 h 1524"/>
                <a:gd name="T64" fmla="*/ 961 w 1518"/>
                <a:gd name="T65" fmla="*/ 1497 h 1524"/>
                <a:gd name="T66" fmla="*/ 759 w 1518"/>
                <a:gd name="T67" fmla="*/ 1524 h 1524"/>
                <a:gd name="T68" fmla="*/ 557 w 1518"/>
                <a:gd name="T69" fmla="*/ 1497 h 1524"/>
                <a:gd name="T70" fmla="*/ 376 w 1518"/>
                <a:gd name="T71" fmla="*/ 1419 h 1524"/>
                <a:gd name="T72" fmla="*/ 222 w 1518"/>
                <a:gd name="T73" fmla="*/ 1300 h 1524"/>
                <a:gd name="T74" fmla="*/ 104 w 1518"/>
                <a:gd name="T75" fmla="*/ 1146 h 1524"/>
                <a:gd name="T76" fmla="*/ 26 w 1518"/>
                <a:gd name="T77" fmla="*/ 964 h 1524"/>
                <a:gd name="T78" fmla="*/ 0 w 1518"/>
                <a:gd name="T79" fmla="*/ 762 h 1524"/>
                <a:gd name="T80" fmla="*/ 26 w 1518"/>
                <a:gd name="T81" fmla="*/ 560 h 1524"/>
                <a:gd name="T82" fmla="*/ 104 w 1518"/>
                <a:gd name="T83" fmla="*/ 378 h 1524"/>
                <a:gd name="T84" fmla="*/ 222 w 1518"/>
                <a:gd name="T85" fmla="*/ 224 h 1524"/>
                <a:gd name="T86" fmla="*/ 376 w 1518"/>
                <a:gd name="T87" fmla="*/ 105 h 1524"/>
                <a:gd name="T88" fmla="*/ 557 w 1518"/>
                <a:gd name="T89" fmla="*/ 27 h 1524"/>
                <a:gd name="T90" fmla="*/ 759 w 1518"/>
                <a:gd name="T91" fmla="*/ 0 h 1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8" h="1524">
                  <a:moveTo>
                    <a:pt x="759" y="164"/>
                  </a:moveTo>
                  <a:lnTo>
                    <a:pt x="699" y="167"/>
                  </a:lnTo>
                  <a:lnTo>
                    <a:pt x="639" y="176"/>
                  </a:lnTo>
                  <a:lnTo>
                    <a:pt x="582" y="191"/>
                  </a:lnTo>
                  <a:lnTo>
                    <a:pt x="527" y="211"/>
                  </a:lnTo>
                  <a:lnTo>
                    <a:pt x="475" y="237"/>
                  </a:lnTo>
                  <a:lnTo>
                    <a:pt x="426" y="266"/>
                  </a:lnTo>
                  <a:lnTo>
                    <a:pt x="380" y="300"/>
                  </a:lnTo>
                  <a:lnTo>
                    <a:pt x="338" y="340"/>
                  </a:lnTo>
                  <a:lnTo>
                    <a:pt x="299" y="382"/>
                  </a:lnTo>
                  <a:lnTo>
                    <a:pt x="265" y="428"/>
                  </a:lnTo>
                  <a:lnTo>
                    <a:pt x="235" y="477"/>
                  </a:lnTo>
                  <a:lnTo>
                    <a:pt x="210" y="529"/>
                  </a:lnTo>
                  <a:lnTo>
                    <a:pt x="189" y="584"/>
                  </a:lnTo>
                  <a:lnTo>
                    <a:pt x="175" y="642"/>
                  </a:lnTo>
                  <a:lnTo>
                    <a:pt x="166" y="701"/>
                  </a:lnTo>
                  <a:lnTo>
                    <a:pt x="163" y="762"/>
                  </a:lnTo>
                  <a:lnTo>
                    <a:pt x="166" y="823"/>
                  </a:lnTo>
                  <a:lnTo>
                    <a:pt x="175" y="882"/>
                  </a:lnTo>
                  <a:lnTo>
                    <a:pt x="189" y="940"/>
                  </a:lnTo>
                  <a:lnTo>
                    <a:pt x="210" y="995"/>
                  </a:lnTo>
                  <a:lnTo>
                    <a:pt x="235" y="1047"/>
                  </a:lnTo>
                  <a:lnTo>
                    <a:pt x="265" y="1096"/>
                  </a:lnTo>
                  <a:lnTo>
                    <a:pt x="299" y="1142"/>
                  </a:lnTo>
                  <a:lnTo>
                    <a:pt x="338" y="1184"/>
                  </a:lnTo>
                  <a:lnTo>
                    <a:pt x="380" y="1224"/>
                  </a:lnTo>
                  <a:lnTo>
                    <a:pt x="426" y="1258"/>
                  </a:lnTo>
                  <a:lnTo>
                    <a:pt x="475" y="1287"/>
                  </a:lnTo>
                  <a:lnTo>
                    <a:pt x="527" y="1313"/>
                  </a:lnTo>
                  <a:lnTo>
                    <a:pt x="582" y="1333"/>
                  </a:lnTo>
                  <a:lnTo>
                    <a:pt x="639" y="1348"/>
                  </a:lnTo>
                  <a:lnTo>
                    <a:pt x="699" y="1357"/>
                  </a:lnTo>
                  <a:lnTo>
                    <a:pt x="759" y="1360"/>
                  </a:lnTo>
                  <a:lnTo>
                    <a:pt x="819" y="1357"/>
                  </a:lnTo>
                  <a:lnTo>
                    <a:pt x="879" y="1348"/>
                  </a:lnTo>
                  <a:lnTo>
                    <a:pt x="936" y="1333"/>
                  </a:lnTo>
                  <a:lnTo>
                    <a:pt x="991" y="1313"/>
                  </a:lnTo>
                  <a:lnTo>
                    <a:pt x="1043" y="1287"/>
                  </a:lnTo>
                  <a:lnTo>
                    <a:pt x="1092" y="1258"/>
                  </a:lnTo>
                  <a:lnTo>
                    <a:pt x="1138" y="1224"/>
                  </a:lnTo>
                  <a:lnTo>
                    <a:pt x="1180" y="1184"/>
                  </a:lnTo>
                  <a:lnTo>
                    <a:pt x="1219" y="1142"/>
                  </a:lnTo>
                  <a:lnTo>
                    <a:pt x="1253" y="1096"/>
                  </a:lnTo>
                  <a:lnTo>
                    <a:pt x="1283" y="1047"/>
                  </a:lnTo>
                  <a:lnTo>
                    <a:pt x="1308" y="995"/>
                  </a:lnTo>
                  <a:lnTo>
                    <a:pt x="1329" y="940"/>
                  </a:lnTo>
                  <a:lnTo>
                    <a:pt x="1343" y="882"/>
                  </a:lnTo>
                  <a:lnTo>
                    <a:pt x="1352" y="823"/>
                  </a:lnTo>
                  <a:lnTo>
                    <a:pt x="1355" y="762"/>
                  </a:lnTo>
                  <a:lnTo>
                    <a:pt x="1352" y="701"/>
                  </a:lnTo>
                  <a:lnTo>
                    <a:pt x="1343" y="642"/>
                  </a:lnTo>
                  <a:lnTo>
                    <a:pt x="1329" y="584"/>
                  </a:lnTo>
                  <a:lnTo>
                    <a:pt x="1308" y="529"/>
                  </a:lnTo>
                  <a:lnTo>
                    <a:pt x="1283" y="477"/>
                  </a:lnTo>
                  <a:lnTo>
                    <a:pt x="1253" y="428"/>
                  </a:lnTo>
                  <a:lnTo>
                    <a:pt x="1219" y="382"/>
                  </a:lnTo>
                  <a:lnTo>
                    <a:pt x="1180" y="340"/>
                  </a:lnTo>
                  <a:lnTo>
                    <a:pt x="1138" y="300"/>
                  </a:lnTo>
                  <a:lnTo>
                    <a:pt x="1092" y="266"/>
                  </a:lnTo>
                  <a:lnTo>
                    <a:pt x="1043" y="237"/>
                  </a:lnTo>
                  <a:lnTo>
                    <a:pt x="991" y="211"/>
                  </a:lnTo>
                  <a:lnTo>
                    <a:pt x="936" y="191"/>
                  </a:lnTo>
                  <a:lnTo>
                    <a:pt x="879" y="176"/>
                  </a:lnTo>
                  <a:lnTo>
                    <a:pt x="819" y="167"/>
                  </a:lnTo>
                  <a:lnTo>
                    <a:pt x="759" y="164"/>
                  </a:lnTo>
                  <a:close/>
                  <a:moveTo>
                    <a:pt x="759" y="0"/>
                  </a:moveTo>
                  <a:lnTo>
                    <a:pt x="828" y="4"/>
                  </a:lnTo>
                  <a:lnTo>
                    <a:pt x="896" y="12"/>
                  </a:lnTo>
                  <a:lnTo>
                    <a:pt x="961" y="27"/>
                  </a:lnTo>
                  <a:lnTo>
                    <a:pt x="1024" y="48"/>
                  </a:lnTo>
                  <a:lnTo>
                    <a:pt x="1085" y="74"/>
                  </a:lnTo>
                  <a:lnTo>
                    <a:pt x="1142" y="105"/>
                  </a:lnTo>
                  <a:lnTo>
                    <a:pt x="1197" y="140"/>
                  </a:lnTo>
                  <a:lnTo>
                    <a:pt x="1248" y="179"/>
                  </a:lnTo>
                  <a:lnTo>
                    <a:pt x="1296" y="224"/>
                  </a:lnTo>
                  <a:lnTo>
                    <a:pt x="1340" y="272"/>
                  </a:lnTo>
                  <a:lnTo>
                    <a:pt x="1379" y="323"/>
                  </a:lnTo>
                  <a:lnTo>
                    <a:pt x="1414" y="378"/>
                  </a:lnTo>
                  <a:lnTo>
                    <a:pt x="1445" y="435"/>
                  </a:lnTo>
                  <a:lnTo>
                    <a:pt x="1471" y="496"/>
                  </a:lnTo>
                  <a:lnTo>
                    <a:pt x="1492" y="560"/>
                  </a:lnTo>
                  <a:lnTo>
                    <a:pt x="1507" y="625"/>
                  </a:lnTo>
                  <a:lnTo>
                    <a:pt x="1515" y="693"/>
                  </a:lnTo>
                  <a:lnTo>
                    <a:pt x="1518" y="762"/>
                  </a:lnTo>
                  <a:lnTo>
                    <a:pt x="1515" y="831"/>
                  </a:lnTo>
                  <a:lnTo>
                    <a:pt x="1507" y="899"/>
                  </a:lnTo>
                  <a:lnTo>
                    <a:pt x="1492" y="964"/>
                  </a:lnTo>
                  <a:lnTo>
                    <a:pt x="1471" y="1028"/>
                  </a:lnTo>
                  <a:lnTo>
                    <a:pt x="1445" y="1089"/>
                  </a:lnTo>
                  <a:lnTo>
                    <a:pt x="1414" y="1146"/>
                  </a:lnTo>
                  <a:lnTo>
                    <a:pt x="1379" y="1201"/>
                  </a:lnTo>
                  <a:lnTo>
                    <a:pt x="1340" y="1252"/>
                  </a:lnTo>
                  <a:lnTo>
                    <a:pt x="1296" y="1300"/>
                  </a:lnTo>
                  <a:lnTo>
                    <a:pt x="1248" y="1345"/>
                  </a:lnTo>
                  <a:lnTo>
                    <a:pt x="1197" y="1384"/>
                  </a:lnTo>
                  <a:lnTo>
                    <a:pt x="1142" y="1419"/>
                  </a:lnTo>
                  <a:lnTo>
                    <a:pt x="1085" y="1450"/>
                  </a:lnTo>
                  <a:lnTo>
                    <a:pt x="1024" y="1476"/>
                  </a:lnTo>
                  <a:lnTo>
                    <a:pt x="961" y="1497"/>
                  </a:lnTo>
                  <a:lnTo>
                    <a:pt x="896" y="1512"/>
                  </a:lnTo>
                  <a:lnTo>
                    <a:pt x="828" y="1520"/>
                  </a:lnTo>
                  <a:lnTo>
                    <a:pt x="759" y="1524"/>
                  </a:lnTo>
                  <a:lnTo>
                    <a:pt x="690" y="1520"/>
                  </a:lnTo>
                  <a:lnTo>
                    <a:pt x="622" y="1512"/>
                  </a:lnTo>
                  <a:lnTo>
                    <a:pt x="557" y="1497"/>
                  </a:lnTo>
                  <a:lnTo>
                    <a:pt x="494" y="1476"/>
                  </a:lnTo>
                  <a:lnTo>
                    <a:pt x="433" y="1450"/>
                  </a:lnTo>
                  <a:lnTo>
                    <a:pt x="376" y="1419"/>
                  </a:lnTo>
                  <a:lnTo>
                    <a:pt x="321" y="1384"/>
                  </a:lnTo>
                  <a:lnTo>
                    <a:pt x="270" y="1345"/>
                  </a:lnTo>
                  <a:lnTo>
                    <a:pt x="222" y="1300"/>
                  </a:lnTo>
                  <a:lnTo>
                    <a:pt x="178" y="1252"/>
                  </a:lnTo>
                  <a:lnTo>
                    <a:pt x="139" y="1201"/>
                  </a:lnTo>
                  <a:lnTo>
                    <a:pt x="104" y="1146"/>
                  </a:lnTo>
                  <a:lnTo>
                    <a:pt x="73" y="1089"/>
                  </a:lnTo>
                  <a:lnTo>
                    <a:pt x="47" y="1028"/>
                  </a:lnTo>
                  <a:lnTo>
                    <a:pt x="26" y="964"/>
                  </a:lnTo>
                  <a:lnTo>
                    <a:pt x="11" y="899"/>
                  </a:lnTo>
                  <a:lnTo>
                    <a:pt x="3" y="831"/>
                  </a:lnTo>
                  <a:lnTo>
                    <a:pt x="0" y="762"/>
                  </a:lnTo>
                  <a:lnTo>
                    <a:pt x="3" y="693"/>
                  </a:lnTo>
                  <a:lnTo>
                    <a:pt x="11" y="625"/>
                  </a:lnTo>
                  <a:lnTo>
                    <a:pt x="26" y="560"/>
                  </a:lnTo>
                  <a:lnTo>
                    <a:pt x="47" y="496"/>
                  </a:lnTo>
                  <a:lnTo>
                    <a:pt x="73" y="435"/>
                  </a:lnTo>
                  <a:lnTo>
                    <a:pt x="104" y="378"/>
                  </a:lnTo>
                  <a:lnTo>
                    <a:pt x="139" y="323"/>
                  </a:lnTo>
                  <a:lnTo>
                    <a:pt x="178" y="272"/>
                  </a:lnTo>
                  <a:lnTo>
                    <a:pt x="222" y="224"/>
                  </a:lnTo>
                  <a:lnTo>
                    <a:pt x="270" y="179"/>
                  </a:lnTo>
                  <a:lnTo>
                    <a:pt x="321" y="140"/>
                  </a:lnTo>
                  <a:lnTo>
                    <a:pt x="376" y="105"/>
                  </a:lnTo>
                  <a:lnTo>
                    <a:pt x="433" y="74"/>
                  </a:lnTo>
                  <a:lnTo>
                    <a:pt x="494" y="48"/>
                  </a:lnTo>
                  <a:lnTo>
                    <a:pt x="557" y="27"/>
                  </a:lnTo>
                  <a:lnTo>
                    <a:pt x="622" y="12"/>
                  </a:lnTo>
                  <a:lnTo>
                    <a:pt x="690" y="4"/>
                  </a:lnTo>
                  <a:lnTo>
                    <a:pt x="7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8" name="Group 147">
            <a:extLst>
              <a:ext uri="{FF2B5EF4-FFF2-40B4-BE49-F238E27FC236}">
                <a16:creationId xmlns:a16="http://schemas.microsoft.com/office/drawing/2014/main" id="{775B30F0-C732-36B7-A161-41FEA0801372}"/>
              </a:ext>
            </a:extLst>
          </p:cNvPr>
          <p:cNvGrpSpPr/>
          <p:nvPr userDrawn="1"/>
        </p:nvGrpSpPr>
        <p:grpSpPr>
          <a:xfrm>
            <a:off x="4730565" y="3950479"/>
            <a:ext cx="357050" cy="821449"/>
            <a:chOff x="2517775" y="2660650"/>
            <a:chExt cx="609601" cy="609601"/>
          </a:xfrm>
          <a:solidFill>
            <a:schemeClr val="tx1"/>
          </a:solidFill>
        </p:grpSpPr>
        <p:sp>
          <p:nvSpPr>
            <p:cNvPr id="149" name="Freeform 45">
              <a:extLst>
                <a:ext uri="{FF2B5EF4-FFF2-40B4-BE49-F238E27FC236}">
                  <a16:creationId xmlns:a16="http://schemas.microsoft.com/office/drawing/2014/main" id="{88B0E685-33EA-A4E2-D24C-0885D5E0CDAF}"/>
                </a:ext>
              </a:extLst>
            </p:cNvPr>
            <p:cNvSpPr>
              <a:spLocks/>
            </p:cNvSpPr>
            <p:nvPr/>
          </p:nvSpPr>
          <p:spPr bwMode="auto">
            <a:xfrm>
              <a:off x="2517775" y="2954338"/>
              <a:ext cx="592138" cy="315913"/>
            </a:xfrm>
            <a:custGeom>
              <a:avLst/>
              <a:gdLst>
                <a:gd name="T0" fmla="*/ 147 w 3357"/>
                <a:gd name="T1" fmla="*/ 7 h 1793"/>
                <a:gd name="T2" fmla="*/ 150 w 3357"/>
                <a:gd name="T3" fmla="*/ 170 h 1793"/>
                <a:gd name="T4" fmla="*/ 176 w 3357"/>
                <a:gd name="T5" fmla="*/ 372 h 1793"/>
                <a:gd name="T6" fmla="*/ 228 w 3357"/>
                <a:gd name="T7" fmla="*/ 566 h 1793"/>
                <a:gd name="T8" fmla="*/ 301 w 3357"/>
                <a:gd name="T9" fmla="*/ 749 h 1793"/>
                <a:gd name="T10" fmla="*/ 396 w 3357"/>
                <a:gd name="T11" fmla="*/ 919 h 1793"/>
                <a:gd name="T12" fmla="*/ 511 w 3357"/>
                <a:gd name="T13" fmla="*/ 1077 h 1793"/>
                <a:gd name="T14" fmla="*/ 644 w 3357"/>
                <a:gd name="T15" fmla="*/ 1217 h 1793"/>
                <a:gd name="T16" fmla="*/ 793 w 3357"/>
                <a:gd name="T17" fmla="*/ 1341 h 1793"/>
                <a:gd name="T18" fmla="*/ 957 w 3357"/>
                <a:gd name="T19" fmla="*/ 1446 h 1793"/>
                <a:gd name="T20" fmla="*/ 1134 w 3357"/>
                <a:gd name="T21" fmla="*/ 1531 h 1793"/>
                <a:gd name="T22" fmla="*/ 1322 w 3357"/>
                <a:gd name="T23" fmla="*/ 1593 h 1793"/>
                <a:gd name="T24" fmla="*/ 1521 w 3357"/>
                <a:gd name="T25" fmla="*/ 1632 h 1793"/>
                <a:gd name="T26" fmla="*/ 1726 w 3357"/>
                <a:gd name="T27" fmla="*/ 1646 h 1793"/>
                <a:gd name="T28" fmla="*/ 1919 w 3357"/>
                <a:gd name="T29" fmla="*/ 1634 h 1793"/>
                <a:gd name="T30" fmla="*/ 2104 w 3357"/>
                <a:gd name="T31" fmla="*/ 1599 h 1793"/>
                <a:gd name="T32" fmla="*/ 2284 w 3357"/>
                <a:gd name="T33" fmla="*/ 1544 h 1793"/>
                <a:gd name="T34" fmla="*/ 2454 w 3357"/>
                <a:gd name="T35" fmla="*/ 1467 h 1793"/>
                <a:gd name="T36" fmla="*/ 2615 w 3357"/>
                <a:gd name="T37" fmla="*/ 1372 h 1793"/>
                <a:gd name="T38" fmla="*/ 2764 w 3357"/>
                <a:gd name="T39" fmla="*/ 1256 h 1793"/>
                <a:gd name="T40" fmla="*/ 2899 w 3357"/>
                <a:gd name="T41" fmla="*/ 1124 h 1793"/>
                <a:gd name="T42" fmla="*/ 3039 w 3357"/>
                <a:gd name="T43" fmla="*/ 936 h 1793"/>
                <a:gd name="T44" fmla="*/ 2676 w 3357"/>
                <a:gd name="T45" fmla="*/ 853 h 1793"/>
                <a:gd name="T46" fmla="*/ 3197 w 3357"/>
                <a:gd name="T47" fmla="*/ 756 h 1793"/>
                <a:gd name="T48" fmla="*/ 3233 w 3357"/>
                <a:gd name="T49" fmla="*/ 770 h 1793"/>
                <a:gd name="T50" fmla="*/ 3256 w 3357"/>
                <a:gd name="T51" fmla="*/ 798 h 1793"/>
                <a:gd name="T52" fmla="*/ 3357 w 3357"/>
                <a:gd name="T53" fmla="*/ 1315 h 1793"/>
                <a:gd name="T54" fmla="*/ 3152 w 3357"/>
                <a:gd name="T55" fmla="*/ 1037 h 1793"/>
                <a:gd name="T56" fmla="*/ 3021 w 3357"/>
                <a:gd name="T57" fmla="*/ 1215 h 1793"/>
                <a:gd name="T58" fmla="*/ 2880 w 3357"/>
                <a:gd name="T59" fmla="*/ 1354 h 1793"/>
                <a:gd name="T60" fmla="*/ 2727 w 3357"/>
                <a:gd name="T61" fmla="*/ 1476 h 1793"/>
                <a:gd name="T62" fmla="*/ 2563 w 3357"/>
                <a:gd name="T63" fmla="*/ 1578 h 1793"/>
                <a:gd name="T64" fmla="*/ 2390 w 3357"/>
                <a:gd name="T65" fmla="*/ 1661 h 1793"/>
                <a:gd name="T66" fmla="*/ 2208 w 3357"/>
                <a:gd name="T67" fmla="*/ 1724 h 1793"/>
                <a:gd name="T68" fmla="*/ 2019 w 3357"/>
                <a:gd name="T69" fmla="*/ 1767 h 1793"/>
                <a:gd name="T70" fmla="*/ 1825 w 3357"/>
                <a:gd name="T71" fmla="*/ 1789 h 1793"/>
                <a:gd name="T72" fmla="*/ 1621 w 3357"/>
                <a:gd name="T73" fmla="*/ 1789 h 1793"/>
                <a:gd name="T74" fmla="*/ 1416 w 3357"/>
                <a:gd name="T75" fmla="*/ 1764 h 1793"/>
                <a:gd name="T76" fmla="*/ 1219 w 3357"/>
                <a:gd name="T77" fmla="*/ 1717 h 1793"/>
                <a:gd name="T78" fmla="*/ 1031 w 3357"/>
                <a:gd name="T79" fmla="*/ 1647 h 1793"/>
                <a:gd name="T80" fmla="*/ 855 w 3357"/>
                <a:gd name="T81" fmla="*/ 1556 h 1793"/>
                <a:gd name="T82" fmla="*/ 691 w 3357"/>
                <a:gd name="T83" fmla="*/ 1448 h 1793"/>
                <a:gd name="T84" fmla="*/ 541 w 3357"/>
                <a:gd name="T85" fmla="*/ 1321 h 1793"/>
                <a:gd name="T86" fmla="*/ 405 w 3357"/>
                <a:gd name="T87" fmla="*/ 1178 h 1793"/>
                <a:gd name="T88" fmla="*/ 288 w 3357"/>
                <a:gd name="T89" fmla="*/ 1022 h 1793"/>
                <a:gd name="T90" fmla="*/ 188 w 3357"/>
                <a:gd name="T91" fmla="*/ 851 h 1793"/>
                <a:gd name="T92" fmla="*/ 108 w 3357"/>
                <a:gd name="T93" fmla="*/ 669 h 1793"/>
                <a:gd name="T94" fmla="*/ 49 w 3357"/>
                <a:gd name="T95" fmla="*/ 476 h 1793"/>
                <a:gd name="T96" fmla="*/ 13 w 3357"/>
                <a:gd name="T97" fmla="*/ 274 h 1793"/>
                <a:gd name="T98" fmla="*/ 0 w 3357"/>
                <a:gd name="T99" fmla="*/ 65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7" h="1793">
                  <a:moveTo>
                    <a:pt x="0" y="0"/>
                  </a:moveTo>
                  <a:lnTo>
                    <a:pt x="147" y="7"/>
                  </a:lnTo>
                  <a:lnTo>
                    <a:pt x="147" y="65"/>
                  </a:lnTo>
                  <a:lnTo>
                    <a:pt x="150" y="170"/>
                  </a:lnTo>
                  <a:lnTo>
                    <a:pt x="161" y="272"/>
                  </a:lnTo>
                  <a:lnTo>
                    <a:pt x="176" y="372"/>
                  </a:lnTo>
                  <a:lnTo>
                    <a:pt x="198" y="471"/>
                  </a:lnTo>
                  <a:lnTo>
                    <a:pt x="228" y="566"/>
                  </a:lnTo>
                  <a:lnTo>
                    <a:pt x="261" y="659"/>
                  </a:lnTo>
                  <a:lnTo>
                    <a:pt x="301" y="749"/>
                  </a:lnTo>
                  <a:lnTo>
                    <a:pt x="346" y="836"/>
                  </a:lnTo>
                  <a:lnTo>
                    <a:pt x="396" y="919"/>
                  </a:lnTo>
                  <a:lnTo>
                    <a:pt x="452" y="1000"/>
                  </a:lnTo>
                  <a:lnTo>
                    <a:pt x="511" y="1077"/>
                  </a:lnTo>
                  <a:lnTo>
                    <a:pt x="575" y="1149"/>
                  </a:lnTo>
                  <a:lnTo>
                    <a:pt x="644" y="1217"/>
                  </a:lnTo>
                  <a:lnTo>
                    <a:pt x="716" y="1281"/>
                  </a:lnTo>
                  <a:lnTo>
                    <a:pt x="793" y="1341"/>
                  </a:lnTo>
                  <a:lnTo>
                    <a:pt x="874" y="1396"/>
                  </a:lnTo>
                  <a:lnTo>
                    <a:pt x="957" y="1446"/>
                  </a:lnTo>
                  <a:lnTo>
                    <a:pt x="1044" y="1491"/>
                  </a:lnTo>
                  <a:lnTo>
                    <a:pt x="1134" y="1531"/>
                  </a:lnTo>
                  <a:lnTo>
                    <a:pt x="1227" y="1565"/>
                  </a:lnTo>
                  <a:lnTo>
                    <a:pt x="1322" y="1593"/>
                  </a:lnTo>
                  <a:lnTo>
                    <a:pt x="1420" y="1616"/>
                  </a:lnTo>
                  <a:lnTo>
                    <a:pt x="1521" y="1632"/>
                  </a:lnTo>
                  <a:lnTo>
                    <a:pt x="1622" y="1642"/>
                  </a:lnTo>
                  <a:lnTo>
                    <a:pt x="1726" y="1646"/>
                  </a:lnTo>
                  <a:lnTo>
                    <a:pt x="1823" y="1642"/>
                  </a:lnTo>
                  <a:lnTo>
                    <a:pt x="1919" y="1634"/>
                  </a:lnTo>
                  <a:lnTo>
                    <a:pt x="2012" y="1619"/>
                  </a:lnTo>
                  <a:lnTo>
                    <a:pt x="2104" y="1599"/>
                  </a:lnTo>
                  <a:lnTo>
                    <a:pt x="2196" y="1574"/>
                  </a:lnTo>
                  <a:lnTo>
                    <a:pt x="2284" y="1544"/>
                  </a:lnTo>
                  <a:lnTo>
                    <a:pt x="2370" y="1508"/>
                  </a:lnTo>
                  <a:lnTo>
                    <a:pt x="2454" y="1467"/>
                  </a:lnTo>
                  <a:lnTo>
                    <a:pt x="2536" y="1422"/>
                  </a:lnTo>
                  <a:lnTo>
                    <a:pt x="2615" y="1372"/>
                  </a:lnTo>
                  <a:lnTo>
                    <a:pt x="2690" y="1316"/>
                  </a:lnTo>
                  <a:lnTo>
                    <a:pt x="2764" y="1256"/>
                  </a:lnTo>
                  <a:lnTo>
                    <a:pt x="2833" y="1192"/>
                  </a:lnTo>
                  <a:lnTo>
                    <a:pt x="2899" y="1124"/>
                  </a:lnTo>
                  <a:lnTo>
                    <a:pt x="2961" y="1050"/>
                  </a:lnTo>
                  <a:lnTo>
                    <a:pt x="3039" y="936"/>
                  </a:lnTo>
                  <a:lnTo>
                    <a:pt x="2704" y="1000"/>
                  </a:lnTo>
                  <a:lnTo>
                    <a:pt x="2676" y="853"/>
                  </a:lnTo>
                  <a:lnTo>
                    <a:pt x="3176" y="757"/>
                  </a:lnTo>
                  <a:lnTo>
                    <a:pt x="3197" y="756"/>
                  </a:lnTo>
                  <a:lnTo>
                    <a:pt x="3217" y="760"/>
                  </a:lnTo>
                  <a:lnTo>
                    <a:pt x="3233" y="770"/>
                  </a:lnTo>
                  <a:lnTo>
                    <a:pt x="3247" y="783"/>
                  </a:lnTo>
                  <a:lnTo>
                    <a:pt x="3256" y="798"/>
                  </a:lnTo>
                  <a:lnTo>
                    <a:pt x="3262" y="815"/>
                  </a:lnTo>
                  <a:lnTo>
                    <a:pt x="3357" y="1315"/>
                  </a:lnTo>
                  <a:lnTo>
                    <a:pt x="3210" y="1344"/>
                  </a:lnTo>
                  <a:lnTo>
                    <a:pt x="3152" y="1037"/>
                  </a:lnTo>
                  <a:lnTo>
                    <a:pt x="3086" y="1138"/>
                  </a:lnTo>
                  <a:lnTo>
                    <a:pt x="3021" y="1215"/>
                  </a:lnTo>
                  <a:lnTo>
                    <a:pt x="2952" y="1287"/>
                  </a:lnTo>
                  <a:lnTo>
                    <a:pt x="2880" y="1354"/>
                  </a:lnTo>
                  <a:lnTo>
                    <a:pt x="2805" y="1417"/>
                  </a:lnTo>
                  <a:lnTo>
                    <a:pt x="2727" y="1476"/>
                  </a:lnTo>
                  <a:lnTo>
                    <a:pt x="2646" y="1529"/>
                  </a:lnTo>
                  <a:lnTo>
                    <a:pt x="2563" y="1578"/>
                  </a:lnTo>
                  <a:lnTo>
                    <a:pt x="2478" y="1623"/>
                  </a:lnTo>
                  <a:lnTo>
                    <a:pt x="2390" y="1661"/>
                  </a:lnTo>
                  <a:lnTo>
                    <a:pt x="2300" y="1696"/>
                  </a:lnTo>
                  <a:lnTo>
                    <a:pt x="2208" y="1724"/>
                  </a:lnTo>
                  <a:lnTo>
                    <a:pt x="2115" y="1749"/>
                  </a:lnTo>
                  <a:lnTo>
                    <a:pt x="2019" y="1767"/>
                  </a:lnTo>
                  <a:lnTo>
                    <a:pt x="1923" y="1781"/>
                  </a:lnTo>
                  <a:lnTo>
                    <a:pt x="1825" y="1789"/>
                  </a:lnTo>
                  <a:lnTo>
                    <a:pt x="1726" y="1793"/>
                  </a:lnTo>
                  <a:lnTo>
                    <a:pt x="1621" y="1789"/>
                  </a:lnTo>
                  <a:lnTo>
                    <a:pt x="1517" y="1780"/>
                  </a:lnTo>
                  <a:lnTo>
                    <a:pt x="1416" y="1764"/>
                  </a:lnTo>
                  <a:lnTo>
                    <a:pt x="1316" y="1743"/>
                  </a:lnTo>
                  <a:lnTo>
                    <a:pt x="1219" y="1717"/>
                  </a:lnTo>
                  <a:lnTo>
                    <a:pt x="1124" y="1684"/>
                  </a:lnTo>
                  <a:lnTo>
                    <a:pt x="1031" y="1647"/>
                  </a:lnTo>
                  <a:lnTo>
                    <a:pt x="941" y="1605"/>
                  </a:lnTo>
                  <a:lnTo>
                    <a:pt x="855" y="1556"/>
                  </a:lnTo>
                  <a:lnTo>
                    <a:pt x="771" y="1505"/>
                  </a:lnTo>
                  <a:lnTo>
                    <a:pt x="691" y="1448"/>
                  </a:lnTo>
                  <a:lnTo>
                    <a:pt x="613" y="1386"/>
                  </a:lnTo>
                  <a:lnTo>
                    <a:pt x="541" y="1321"/>
                  </a:lnTo>
                  <a:lnTo>
                    <a:pt x="471" y="1252"/>
                  </a:lnTo>
                  <a:lnTo>
                    <a:pt x="405" y="1178"/>
                  </a:lnTo>
                  <a:lnTo>
                    <a:pt x="344" y="1102"/>
                  </a:lnTo>
                  <a:lnTo>
                    <a:pt x="288" y="1022"/>
                  </a:lnTo>
                  <a:lnTo>
                    <a:pt x="235" y="938"/>
                  </a:lnTo>
                  <a:lnTo>
                    <a:pt x="188" y="851"/>
                  </a:lnTo>
                  <a:lnTo>
                    <a:pt x="146" y="762"/>
                  </a:lnTo>
                  <a:lnTo>
                    <a:pt x="108" y="669"/>
                  </a:lnTo>
                  <a:lnTo>
                    <a:pt x="76" y="574"/>
                  </a:lnTo>
                  <a:lnTo>
                    <a:pt x="49" y="476"/>
                  </a:lnTo>
                  <a:lnTo>
                    <a:pt x="28" y="376"/>
                  </a:lnTo>
                  <a:lnTo>
                    <a:pt x="13" y="274"/>
                  </a:lnTo>
                  <a:lnTo>
                    <a:pt x="3" y="171"/>
                  </a:lnTo>
                  <a:lnTo>
                    <a:pt x="0" y="6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46">
              <a:extLst>
                <a:ext uri="{FF2B5EF4-FFF2-40B4-BE49-F238E27FC236}">
                  <a16:creationId xmlns:a16="http://schemas.microsoft.com/office/drawing/2014/main" id="{CDDC467A-B53E-283F-12C8-D913866EF615}"/>
                </a:ext>
              </a:extLst>
            </p:cNvPr>
            <p:cNvSpPr>
              <a:spLocks/>
            </p:cNvSpPr>
            <p:nvPr/>
          </p:nvSpPr>
          <p:spPr bwMode="auto">
            <a:xfrm>
              <a:off x="2535238" y="2660650"/>
              <a:ext cx="592138" cy="317500"/>
            </a:xfrm>
            <a:custGeom>
              <a:avLst/>
              <a:gdLst>
                <a:gd name="T0" fmla="*/ 1729 w 3351"/>
                <a:gd name="T1" fmla="*/ 3 h 1793"/>
                <a:gd name="T2" fmla="*/ 1935 w 3351"/>
                <a:gd name="T3" fmla="*/ 28 h 1793"/>
                <a:gd name="T4" fmla="*/ 2132 w 3351"/>
                <a:gd name="T5" fmla="*/ 76 h 1793"/>
                <a:gd name="T6" fmla="*/ 2320 w 3351"/>
                <a:gd name="T7" fmla="*/ 145 h 1793"/>
                <a:gd name="T8" fmla="*/ 2496 w 3351"/>
                <a:gd name="T9" fmla="*/ 235 h 1793"/>
                <a:gd name="T10" fmla="*/ 2660 w 3351"/>
                <a:gd name="T11" fmla="*/ 345 h 1793"/>
                <a:gd name="T12" fmla="*/ 2810 w 3351"/>
                <a:gd name="T13" fmla="*/ 471 h 1793"/>
                <a:gd name="T14" fmla="*/ 2946 w 3351"/>
                <a:gd name="T15" fmla="*/ 613 h 1793"/>
                <a:gd name="T16" fmla="*/ 3063 w 3351"/>
                <a:gd name="T17" fmla="*/ 771 h 1793"/>
                <a:gd name="T18" fmla="*/ 3163 w 3351"/>
                <a:gd name="T19" fmla="*/ 941 h 1793"/>
                <a:gd name="T20" fmla="*/ 3243 w 3351"/>
                <a:gd name="T21" fmla="*/ 1124 h 1793"/>
                <a:gd name="T22" fmla="*/ 3302 w 3351"/>
                <a:gd name="T23" fmla="*/ 1316 h 1793"/>
                <a:gd name="T24" fmla="*/ 3338 w 3351"/>
                <a:gd name="T25" fmla="*/ 1517 h 1793"/>
                <a:gd name="T26" fmla="*/ 3351 w 3351"/>
                <a:gd name="T27" fmla="*/ 1726 h 1793"/>
                <a:gd name="T28" fmla="*/ 3204 w 3351"/>
                <a:gd name="T29" fmla="*/ 1785 h 1793"/>
                <a:gd name="T30" fmla="*/ 3201 w 3351"/>
                <a:gd name="T31" fmla="*/ 1622 h 1793"/>
                <a:gd name="T32" fmla="*/ 3174 w 3351"/>
                <a:gd name="T33" fmla="*/ 1420 h 1793"/>
                <a:gd name="T34" fmla="*/ 3123 w 3351"/>
                <a:gd name="T35" fmla="*/ 1227 h 1793"/>
                <a:gd name="T36" fmla="*/ 3050 w 3351"/>
                <a:gd name="T37" fmla="*/ 1044 h 1793"/>
                <a:gd name="T38" fmla="*/ 2955 w 3351"/>
                <a:gd name="T39" fmla="*/ 873 h 1793"/>
                <a:gd name="T40" fmla="*/ 2839 w 3351"/>
                <a:gd name="T41" fmla="*/ 716 h 1793"/>
                <a:gd name="T42" fmla="*/ 2707 w 3351"/>
                <a:gd name="T43" fmla="*/ 576 h 1793"/>
                <a:gd name="T44" fmla="*/ 2558 w 3351"/>
                <a:gd name="T45" fmla="*/ 452 h 1793"/>
                <a:gd name="T46" fmla="*/ 2394 w 3351"/>
                <a:gd name="T47" fmla="*/ 346 h 1793"/>
                <a:gd name="T48" fmla="*/ 2217 w 3351"/>
                <a:gd name="T49" fmla="*/ 262 h 1793"/>
                <a:gd name="T50" fmla="*/ 2029 w 3351"/>
                <a:gd name="T51" fmla="*/ 199 h 1793"/>
                <a:gd name="T52" fmla="*/ 1830 w 3351"/>
                <a:gd name="T53" fmla="*/ 160 h 1793"/>
                <a:gd name="T54" fmla="*/ 1623 w 3351"/>
                <a:gd name="T55" fmla="*/ 147 h 1793"/>
                <a:gd name="T56" fmla="*/ 1432 w 3351"/>
                <a:gd name="T57" fmla="*/ 159 h 1793"/>
                <a:gd name="T58" fmla="*/ 1246 w 3351"/>
                <a:gd name="T59" fmla="*/ 192 h 1793"/>
                <a:gd name="T60" fmla="*/ 1067 w 3351"/>
                <a:gd name="T61" fmla="*/ 249 h 1793"/>
                <a:gd name="T62" fmla="*/ 897 w 3351"/>
                <a:gd name="T63" fmla="*/ 325 h 1793"/>
                <a:gd name="T64" fmla="*/ 736 w 3351"/>
                <a:gd name="T65" fmla="*/ 421 h 1793"/>
                <a:gd name="T66" fmla="*/ 588 w 3351"/>
                <a:gd name="T67" fmla="*/ 537 h 1793"/>
                <a:gd name="T68" fmla="*/ 453 w 3351"/>
                <a:gd name="T69" fmla="*/ 670 h 1793"/>
                <a:gd name="T70" fmla="*/ 317 w 3351"/>
                <a:gd name="T71" fmla="*/ 851 h 1793"/>
                <a:gd name="T72" fmla="*/ 684 w 3351"/>
                <a:gd name="T73" fmla="*/ 934 h 1793"/>
                <a:gd name="T74" fmla="*/ 160 w 3351"/>
                <a:gd name="T75" fmla="*/ 1029 h 1793"/>
                <a:gd name="T76" fmla="*/ 120 w 3351"/>
                <a:gd name="T77" fmla="*/ 1016 h 1793"/>
                <a:gd name="T78" fmla="*/ 94 w 3351"/>
                <a:gd name="T79" fmla="*/ 988 h 1793"/>
                <a:gd name="T80" fmla="*/ 0 w 3351"/>
                <a:gd name="T81" fmla="*/ 471 h 1793"/>
                <a:gd name="T82" fmla="*/ 206 w 3351"/>
                <a:gd name="T83" fmla="*/ 745 h 1793"/>
                <a:gd name="T84" fmla="*/ 330 w 3351"/>
                <a:gd name="T85" fmla="*/ 578 h 1793"/>
                <a:gd name="T86" fmla="*/ 470 w 3351"/>
                <a:gd name="T87" fmla="*/ 438 h 1793"/>
                <a:gd name="T88" fmla="*/ 624 w 3351"/>
                <a:gd name="T89" fmla="*/ 317 h 1793"/>
                <a:gd name="T90" fmla="*/ 788 w 3351"/>
                <a:gd name="T91" fmla="*/ 214 h 1793"/>
                <a:gd name="T92" fmla="*/ 961 w 3351"/>
                <a:gd name="T93" fmla="*/ 131 h 1793"/>
                <a:gd name="T94" fmla="*/ 1142 w 3351"/>
                <a:gd name="T95" fmla="*/ 67 h 1793"/>
                <a:gd name="T96" fmla="*/ 1331 w 3351"/>
                <a:gd name="T97" fmla="*/ 24 h 1793"/>
                <a:gd name="T98" fmla="*/ 1526 w 3351"/>
                <a:gd name="T99" fmla="*/ 3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1" h="1793">
                  <a:moveTo>
                    <a:pt x="1623" y="0"/>
                  </a:moveTo>
                  <a:lnTo>
                    <a:pt x="1729" y="3"/>
                  </a:lnTo>
                  <a:lnTo>
                    <a:pt x="1833" y="13"/>
                  </a:lnTo>
                  <a:lnTo>
                    <a:pt x="1935" y="28"/>
                  </a:lnTo>
                  <a:lnTo>
                    <a:pt x="2035" y="50"/>
                  </a:lnTo>
                  <a:lnTo>
                    <a:pt x="2132" y="76"/>
                  </a:lnTo>
                  <a:lnTo>
                    <a:pt x="2227" y="108"/>
                  </a:lnTo>
                  <a:lnTo>
                    <a:pt x="2320" y="145"/>
                  </a:lnTo>
                  <a:lnTo>
                    <a:pt x="2409" y="188"/>
                  </a:lnTo>
                  <a:lnTo>
                    <a:pt x="2496" y="235"/>
                  </a:lnTo>
                  <a:lnTo>
                    <a:pt x="2580" y="288"/>
                  </a:lnTo>
                  <a:lnTo>
                    <a:pt x="2660" y="345"/>
                  </a:lnTo>
                  <a:lnTo>
                    <a:pt x="2738" y="406"/>
                  </a:lnTo>
                  <a:lnTo>
                    <a:pt x="2810" y="471"/>
                  </a:lnTo>
                  <a:lnTo>
                    <a:pt x="2879" y="541"/>
                  </a:lnTo>
                  <a:lnTo>
                    <a:pt x="2946" y="613"/>
                  </a:lnTo>
                  <a:lnTo>
                    <a:pt x="3006" y="690"/>
                  </a:lnTo>
                  <a:lnTo>
                    <a:pt x="3063" y="771"/>
                  </a:lnTo>
                  <a:lnTo>
                    <a:pt x="3116" y="855"/>
                  </a:lnTo>
                  <a:lnTo>
                    <a:pt x="3163" y="941"/>
                  </a:lnTo>
                  <a:lnTo>
                    <a:pt x="3205" y="1031"/>
                  </a:lnTo>
                  <a:lnTo>
                    <a:pt x="3243" y="1124"/>
                  </a:lnTo>
                  <a:lnTo>
                    <a:pt x="3275" y="1218"/>
                  </a:lnTo>
                  <a:lnTo>
                    <a:pt x="3302" y="1316"/>
                  </a:lnTo>
                  <a:lnTo>
                    <a:pt x="3323" y="1416"/>
                  </a:lnTo>
                  <a:lnTo>
                    <a:pt x="3338" y="1517"/>
                  </a:lnTo>
                  <a:lnTo>
                    <a:pt x="3348" y="1621"/>
                  </a:lnTo>
                  <a:lnTo>
                    <a:pt x="3351" y="1726"/>
                  </a:lnTo>
                  <a:lnTo>
                    <a:pt x="3351" y="1793"/>
                  </a:lnTo>
                  <a:lnTo>
                    <a:pt x="3204" y="1785"/>
                  </a:lnTo>
                  <a:lnTo>
                    <a:pt x="3204" y="1726"/>
                  </a:lnTo>
                  <a:lnTo>
                    <a:pt x="3201" y="1622"/>
                  </a:lnTo>
                  <a:lnTo>
                    <a:pt x="3190" y="1521"/>
                  </a:lnTo>
                  <a:lnTo>
                    <a:pt x="3174" y="1420"/>
                  </a:lnTo>
                  <a:lnTo>
                    <a:pt x="3151" y="1322"/>
                  </a:lnTo>
                  <a:lnTo>
                    <a:pt x="3123" y="1227"/>
                  </a:lnTo>
                  <a:lnTo>
                    <a:pt x="3089" y="1134"/>
                  </a:lnTo>
                  <a:lnTo>
                    <a:pt x="3050" y="1044"/>
                  </a:lnTo>
                  <a:lnTo>
                    <a:pt x="3004" y="957"/>
                  </a:lnTo>
                  <a:lnTo>
                    <a:pt x="2955" y="873"/>
                  </a:lnTo>
                  <a:lnTo>
                    <a:pt x="2899" y="793"/>
                  </a:lnTo>
                  <a:lnTo>
                    <a:pt x="2839" y="716"/>
                  </a:lnTo>
                  <a:lnTo>
                    <a:pt x="2775" y="644"/>
                  </a:lnTo>
                  <a:lnTo>
                    <a:pt x="2707" y="576"/>
                  </a:lnTo>
                  <a:lnTo>
                    <a:pt x="2635" y="511"/>
                  </a:lnTo>
                  <a:lnTo>
                    <a:pt x="2558" y="452"/>
                  </a:lnTo>
                  <a:lnTo>
                    <a:pt x="2477" y="396"/>
                  </a:lnTo>
                  <a:lnTo>
                    <a:pt x="2394" y="346"/>
                  </a:lnTo>
                  <a:lnTo>
                    <a:pt x="2307" y="302"/>
                  </a:lnTo>
                  <a:lnTo>
                    <a:pt x="2217" y="262"/>
                  </a:lnTo>
                  <a:lnTo>
                    <a:pt x="2124" y="227"/>
                  </a:lnTo>
                  <a:lnTo>
                    <a:pt x="2029" y="199"/>
                  </a:lnTo>
                  <a:lnTo>
                    <a:pt x="1931" y="177"/>
                  </a:lnTo>
                  <a:lnTo>
                    <a:pt x="1830" y="160"/>
                  </a:lnTo>
                  <a:lnTo>
                    <a:pt x="1728" y="150"/>
                  </a:lnTo>
                  <a:lnTo>
                    <a:pt x="1623" y="147"/>
                  </a:lnTo>
                  <a:lnTo>
                    <a:pt x="1528" y="150"/>
                  </a:lnTo>
                  <a:lnTo>
                    <a:pt x="1432" y="159"/>
                  </a:lnTo>
                  <a:lnTo>
                    <a:pt x="1339" y="173"/>
                  </a:lnTo>
                  <a:lnTo>
                    <a:pt x="1246" y="192"/>
                  </a:lnTo>
                  <a:lnTo>
                    <a:pt x="1155" y="218"/>
                  </a:lnTo>
                  <a:lnTo>
                    <a:pt x="1067" y="249"/>
                  </a:lnTo>
                  <a:lnTo>
                    <a:pt x="981" y="285"/>
                  </a:lnTo>
                  <a:lnTo>
                    <a:pt x="897" y="325"/>
                  </a:lnTo>
                  <a:lnTo>
                    <a:pt x="815" y="371"/>
                  </a:lnTo>
                  <a:lnTo>
                    <a:pt x="736" y="421"/>
                  </a:lnTo>
                  <a:lnTo>
                    <a:pt x="660" y="477"/>
                  </a:lnTo>
                  <a:lnTo>
                    <a:pt x="588" y="537"/>
                  </a:lnTo>
                  <a:lnTo>
                    <a:pt x="519" y="601"/>
                  </a:lnTo>
                  <a:lnTo>
                    <a:pt x="453" y="670"/>
                  </a:lnTo>
                  <a:lnTo>
                    <a:pt x="391" y="743"/>
                  </a:lnTo>
                  <a:lnTo>
                    <a:pt x="317" y="851"/>
                  </a:lnTo>
                  <a:lnTo>
                    <a:pt x="655" y="787"/>
                  </a:lnTo>
                  <a:lnTo>
                    <a:pt x="684" y="934"/>
                  </a:lnTo>
                  <a:lnTo>
                    <a:pt x="184" y="1029"/>
                  </a:lnTo>
                  <a:lnTo>
                    <a:pt x="160" y="1029"/>
                  </a:lnTo>
                  <a:lnTo>
                    <a:pt x="139" y="1025"/>
                  </a:lnTo>
                  <a:lnTo>
                    <a:pt x="120" y="1016"/>
                  </a:lnTo>
                  <a:lnTo>
                    <a:pt x="105" y="1003"/>
                  </a:lnTo>
                  <a:lnTo>
                    <a:pt x="94" y="988"/>
                  </a:lnTo>
                  <a:lnTo>
                    <a:pt x="88" y="970"/>
                  </a:lnTo>
                  <a:lnTo>
                    <a:pt x="0" y="471"/>
                  </a:lnTo>
                  <a:lnTo>
                    <a:pt x="148" y="440"/>
                  </a:lnTo>
                  <a:lnTo>
                    <a:pt x="206" y="745"/>
                  </a:lnTo>
                  <a:lnTo>
                    <a:pt x="265" y="654"/>
                  </a:lnTo>
                  <a:lnTo>
                    <a:pt x="330" y="578"/>
                  </a:lnTo>
                  <a:lnTo>
                    <a:pt x="399" y="505"/>
                  </a:lnTo>
                  <a:lnTo>
                    <a:pt x="470" y="438"/>
                  </a:lnTo>
                  <a:lnTo>
                    <a:pt x="546" y="375"/>
                  </a:lnTo>
                  <a:lnTo>
                    <a:pt x="624" y="317"/>
                  </a:lnTo>
                  <a:lnTo>
                    <a:pt x="705" y="264"/>
                  </a:lnTo>
                  <a:lnTo>
                    <a:pt x="788" y="214"/>
                  </a:lnTo>
                  <a:lnTo>
                    <a:pt x="873" y="170"/>
                  </a:lnTo>
                  <a:lnTo>
                    <a:pt x="961" y="131"/>
                  </a:lnTo>
                  <a:lnTo>
                    <a:pt x="1051" y="97"/>
                  </a:lnTo>
                  <a:lnTo>
                    <a:pt x="1142" y="67"/>
                  </a:lnTo>
                  <a:lnTo>
                    <a:pt x="1236" y="43"/>
                  </a:lnTo>
                  <a:lnTo>
                    <a:pt x="1331" y="24"/>
                  </a:lnTo>
                  <a:lnTo>
                    <a:pt x="1428" y="11"/>
                  </a:lnTo>
                  <a:lnTo>
                    <a:pt x="1526" y="3"/>
                  </a:lnTo>
                  <a:lnTo>
                    <a:pt x="16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Rectangle 47">
              <a:extLst>
                <a:ext uri="{FF2B5EF4-FFF2-40B4-BE49-F238E27FC236}">
                  <a16:creationId xmlns:a16="http://schemas.microsoft.com/office/drawing/2014/main" id="{F8290E46-2F26-5125-EB33-E89055EB38F2}"/>
                </a:ext>
              </a:extLst>
            </p:cNvPr>
            <p:cNvSpPr>
              <a:spLocks noChangeArrowheads="1"/>
            </p:cNvSpPr>
            <p:nvPr/>
          </p:nvSpPr>
          <p:spPr bwMode="auto">
            <a:xfrm>
              <a:off x="2674938" y="2840038"/>
              <a:ext cx="25400" cy="250825"/>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2" name="Rectangle 48">
              <a:extLst>
                <a:ext uri="{FF2B5EF4-FFF2-40B4-BE49-F238E27FC236}">
                  <a16:creationId xmlns:a16="http://schemas.microsoft.com/office/drawing/2014/main" id="{A632EFA2-B40C-9945-CC2C-68DA6B1BF460}"/>
                </a:ext>
              </a:extLst>
            </p:cNvPr>
            <p:cNvSpPr>
              <a:spLocks noChangeArrowheads="1"/>
            </p:cNvSpPr>
            <p:nvPr/>
          </p:nvSpPr>
          <p:spPr bwMode="auto">
            <a:xfrm>
              <a:off x="2763838" y="2924175"/>
              <a:ext cx="26988" cy="1666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Rectangle 49">
              <a:extLst>
                <a:ext uri="{FF2B5EF4-FFF2-40B4-BE49-F238E27FC236}">
                  <a16:creationId xmlns:a16="http://schemas.microsoft.com/office/drawing/2014/main" id="{905B2510-BA2F-99C0-1A06-8D9C5BC2E930}"/>
                </a:ext>
              </a:extLst>
            </p:cNvPr>
            <p:cNvSpPr>
              <a:spLocks noChangeArrowheads="1"/>
            </p:cNvSpPr>
            <p:nvPr/>
          </p:nvSpPr>
          <p:spPr bwMode="auto">
            <a:xfrm>
              <a:off x="2854325" y="2882900"/>
              <a:ext cx="26988" cy="20796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Rectangle 50">
              <a:extLst>
                <a:ext uri="{FF2B5EF4-FFF2-40B4-BE49-F238E27FC236}">
                  <a16:creationId xmlns:a16="http://schemas.microsoft.com/office/drawing/2014/main" id="{4E68909F-6869-D64D-797E-05EC002A7BE2}"/>
                </a:ext>
              </a:extLst>
            </p:cNvPr>
            <p:cNvSpPr>
              <a:spLocks noChangeArrowheads="1"/>
            </p:cNvSpPr>
            <p:nvPr/>
          </p:nvSpPr>
          <p:spPr bwMode="auto">
            <a:xfrm>
              <a:off x="2944813" y="2924175"/>
              <a:ext cx="25400" cy="1666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6" name="Freeform 494">
            <a:extLst>
              <a:ext uri="{FF2B5EF4-FFF2-40B4-BE49-F238E27FC236}">
                <a16:creationId xmlns:a16="http://schemas.microsoft.com/office/drawing/2014/main" id="{DC85F6C1-8837-B180-02FC-402A58543EEA}"/>
              </a:ext>
            </a:extLst>
          </p:cNvPr>
          <p:cNvSpPr>
            <a:spLocks noEditPoints="1"/>
          </p:cNvSpPr>
          <p:nvPr/>
        </p:nvSpPr>
        <p:spPr bwMode="auto">
          <a:xfrm>
            <a:off x="4787118" y="5512270"/>
            <a:ext cx="243945" cy="757844"/>
          </a:xfrm>
          <a:custGeom>
            <a:avLst/>
            <a:gdLst>
              <a:gd name="T0" fmla="*/ 235 w 236"/>
              <a:gd name="T1" fmla="*/ 252 h 320"/>
              <a:gd name="T2" fmla="*/ 215 w 236"/>
              <a:gd name="T3" fmla="*/ 138 h 320"/>
              <a:gd name="T4" fmla="*/ 147 w 236"/>
              <a:gd name="T5" fmla="*/ 46 h 320"/>
              <a:gd name="T6" fmla="*/ 151 w 236"/>
              <a:gd name="T7" fmla="*/ 32 h 320"/>
              <a:gd name="T8" fmla="*/ 119 w 236"/>
              <a:gd name="T9" fmla="*/ 0 h 320"/>
              <a:gd name="T10" fmla="*/ 87 w 236"/>
              <a:gd name="T11" fmla="*/ 32 h 320"/>
              <a:gd name="T12" fmla="*/ 90 w 236"/>
              <a:gd name="T13" fmla="*/ 46 h 320"/>
              <a:gd name="T14" fmla="*/ 23 w 236"/>
              <a:gd name="T15" fmla="*/ 138 h 320"/>
              <a:gd name="T16" fmla="*/ 2 w 236"/>
              <a:gd name="T17" fmla="*/ 252 h 320"/>
              <a:gd name="T18" fmla="*/ 7 w 236"/>
              <a:gd name="T19" fmla="*/ 265 h 320"/>
              <a:gd name="T20" fmla="*/ 77 w 236"/>
              <a:gd name="T21" fmla="*/ 283 h 320"/>
              <a:gd name="T22" fmla="*/ 119 w 236"/>
              <a:gd name="T23" fmla="*/ 320 h 320"/>
              <a:gd name="T24" fmla="*/ 161 w 236"/>
              <a:gd name="T25" fmla="*/ 281 h 320"/>
              <a:gd name="T26" fmla="*/ 229 w 236"/>
              <a:gd name="T27" fmla="*/ 266 h 320"/>
              <a:gd name="T28" fmla="*/ 235 w 236"/>
              <a:gd name="T29" fmla="*/ 261 h 320"/>
              <a:gd name="T30" fmla="*/ 235 w 236"/>
              <a:gd name="T31" fmla="*/ 252 h 320"/>
              <a:gd name="T32" fmla="*/ 108 w 236"/>
              <a:gd name="T33" fmla="*/ 32 h 320"/>
              <a:gd name="T34" fmla="*/ 119 w 236"/>
              <a:gd name="T35" fmla="*/ 21 h 320"/>
              <a:gd name="T36" fmla="*/ 129 w 236"/>
              <a:gd name="T37" fmla="*/ 32 h 320"/>
              <a:gd name="T38" fmla="*/ 119 w 236"/>
              <a:gd name="T39" fmla="*/ 42 h 320"/>
              <a:gd name="T40" fmla="*/ 108 w 236"/>
              <a:gd name="T41" fmla="*/ 32 h 320"/>
              <a:gd name="T42" fmla="*/ 119 w 236"/>
              <a:gd name="T43" fmla="*/ 298 h 320"/>
              <a:gd name="T44" fmla="*/ 99 w 236"/>
              <a:gd name="T45" fmla="*/ 284 h 320"/>
              <a:gd name="T46" fmla="*/ 112 w 236"/>
              <a:gd name="T47" fmla="*/ 285 h 320"/>
              <a:gd name="T48" fmla="*/ 139 w 236"/>
              <a:gd name="T49" fmla="*/ 283 h 320"/>
              <a:gd name="T50" fmla="*/ 119 w 236"/>
              <a:gd name="T51" fmla="*/ 298 h 320"/>
              <a:gd name="T52" fmla="*/ 25 w 236"/>
              <a:gd name="T53" fmla="*/ 249 h 320"/>
              <a:gd name="T54" fmla="*/ 44 w 236"/>
              <a:gd name="T55" fmla="*/ 138 h 320"/>
              <a:gd name="T56" fmla="*/ 119 w 236"/>
              <a:gd name="T57" fmla="*/ 64 h 320"/>
              <a:gd name="T58" fmla="*/ 193 w 236"/>
              <a:gd name="T59" fmla="*/ 138 h 320"/>
              <a:gd name="T60" fmla="*/ 212 w 236"/>
              <a:gd name="T61" fmla="*/ 249 h 320"/>
              <a:gd name="T62" fmla="*/ 25 w 236"/>
              <a:gd name="T63" fmla="*/ 24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6" h="320">
                <a:moveTo>
                  <a:pt x="235" y="252"/>
                </a:moveTo>
                <a:cubicBezTo>
                  <a:pt x="235" y="252"/>
                  <a:pt x="215" y="190"/>
                  <a:pt x="215" y="138"/>
                </a:cubicBezTo>
                <a:cubicBezTo>
                  <a:pt x="215" y="93"/>
                  <a:pt x="187" y="57"/>
                  <a:pt x="147" y="46"/>
                </a:cubicBezTo>
                <a:cubicBezTo>
                  <a:pt x="149" y="42"/>
                  <a:pt x="151" y="37"/>
                  <a:pt x="151" y="32"/>
                </a:cubicBezTo>
                <a:cubicBezTo>
                  <a:pt x="151" y="14"/>
                  <a:pt x="136" y="0"/>
                  <a:pt x="119" y="0"/>
                </a:cubicBezTo>
                <a:cubicBezTo>
                  <a:pt x="101" y="0"/>
                  <a:pt x="87" y="14"/>
                  <a:pt x="87" y="32"/>
                </a:cubicBezTo>
                <a:cubicBezTo>
                  <a:pt x="87" y="37"/>
                  <a:pt x="88" y="42"/>
                  <a:pt x="90" y="46"/>
                </a:cubicBezTo>
                <a:cubicBezTo>
                  <a:pt x="50" y="57"/>
                  <a:pt x="23" y="93"/>
                  <a:pt x="23" y="138"/>
                </a:cubicBezTo>
                <a:cubicBezTo>
                  <a:pt x="23" y="190"/>
                  <a:pt x="2" y="252"/>
                  <a:pt x="2" y="252"/>
                </a:cubicBezTo>
                <a:cubicBezTo>
                  <a:pt x="0" y="257"/>
                  <a:pt x="2" y="263"/>
                  <a:pt x="7" y="265"/>
                </a:cubicBezTo>
                <a:cubicBezTo>
                  <a:pt x="9" y="266"/>
                  <a:pt x="34" y="278"/>
                  <a:pt x="77" y="283"/>
                </a:cubicBezTo>
                <a:cubicBezTo>
                  <a:pt x="79" y="303"/>
                  <a:pt x="97" y="320"/>
                  <a:pt x="119" y="320"/>
                </a:cubicBezTo>
                <a:cubicBezTo>
                  <a:pt x="141" y="320"/>
                  <a:pt x="159" y="303"/>
                  <a:pt x="161" y="281"/>
                </a:cubicBezTo>
                <a:cubicBezTo>
                  <a:pt x="182" y="278"/>
                  <a:pt x="204" y="273"/>
                  <a:pt x="229" y="266"/>
                </a:cubicBezTo>
                <a:cubicBezTo>
                  <a:pt x="231" y="265"/>
                  <a:pt x="234" y="263"/>
                  <a:pt x="235" y="261"/>
                </a:cubicBezTo>
                <a:cubicBezTo>
                  <a:pt x="236" y="258"/>
                  <a:pt x="236" y="255"/>
                  <a:pt x="235" y="252"/>
                </a:cubicBezTo>
                <a:close/>
                <a:moveTo>
                  <a:pt x="108" y="32"/>
                </a:moveTo>
                <a:cubicBezTo>
                  <a:pt x="108" y="26"/>
                  <a:pt x="113" y="21"/>
                  <a:pt x="119" y="21"/>
                </a:cubicBezTo>
                <a:cubicBezTo>
                  <a:pt x="125" y="21"/>
                  <a:pt x="129" y="26"/>
                  <a:pt x="129" y="32"/>
                </a:cubicBezTo>
                <a:cubicBezTo>
                  <a:pt x="129" y="38"/>
                  <a:pt x="125" y="42"/>
                  <a:pt x="119" y="42"/>
                </a:cubicBezTo>
                <a:cubicBezTo>
                  <a:pt x="113" y="42"/>
                  <a:pt x="108" y="38"/>
                  <a:pt x="108" y="32"/>
                </a:cubicBezTo>
                <a:close/>
                <a:moveTo>
                  <a:pt x="119" y="298"/>
                </a:moveTo>
                <a:cubicBezTo>
                  <a:pt x="109" y="298"/>
                  <a:pt x="102" y="292"/>
                  <a:pt x="99" y="284"/>
                </a:cubicBezTo>
                <a:cubicBezTo>
                  <a:pt x="103" y="284"/>
                  <a:pt x="107" y="285"/>
                  <a:pt x="112" y="285"/>
                </a:cubicBezTo>
                <a:cubicBezTo>
                  <a:pt x="120" y="285"/>
                  <a:pt x="129" y="284"/>
                  <a:pt x="139" y="283"/>
                </a:cubicBezTo>
                <a:cubicBezTo>
                  <a:pt x="136" y="292"/>
                  <a:pt x="128" y="298"/>
                  <a:pt x="119" y="298"/>
                </a:cubicBezTo>
                <a:close/>
                <a:moveTo>
                  <a:pt x="25" y="249"/>
                </a:moveTo>
                <a:cubicBezTo>
                  <a:pt x="31" y="229"/>
                  <a:pt x="44" y="182"/>
                  <a:pt x="44" y="138"/>
                </a:cubicBezTo>
                <a:cubicBezTo>
                  <a:pt x="44" y="94"/>
                  <a:pt x="75" y="64"/>
                  <a:pt x="119" y="64"/>
                </a:cubicBezTo>
                <a:cubicBezTo>
                  <a:pt x="163" y="64"/>
                  <a:pt x="193" y="94"/>
                  <a:pt x="193" y="138"/>
                </a:cubicBezTo>
                <a:cubicBezTo>
                  <a:pt x="193" y="181"/>
                  <a:pt x="206" y="228"/>
                  <a:pt x="212" y="249"/>
                </a:cubicBezTo>
                <a:cubicBezTo>
                  <a:pt x="116" y="276"/>
                  <a:pt x="48" y="258"/>
                  <a:pt x="25" y="249"/>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33" name="Group 32">
            <a:extLst>
              <a:ext uri="{FF2B5EF4-FFF2-40B4-BE49-F238E27FC236}">
                <a16:creationId xmlns:a16="http://schemas.microsoft.com/office/drawing/2014/main" id="{CD0506DD-AA09-D339-CEE3-8AE0961900F2}"/>
              </a:ext>
            </a:extLst>
          </p:cNvPr>
          <p:cNvGrpSpPr/>
          <p:nvPr userDrawn="1"/>
        </p:nvGrpSpPr>
        <p:grpSpPr>
          <a:xfrm>
            <a:off x="5350522" y="2360048"/>
            <a:ext cx="393162" cy="904529"/>
            <a:chOff x="9085263" y="2676525"/>
            <a:chExt cx="579437" cy="579438"/>
          </a:xfrm>
          <a:solidFill>
            <a:schemeClr val="tx1"/>
          </a:solidFill>
        </p:grpSpPr>
        <p:sp>
          <p:nvSpPr>
            <p:cNvPr id="34" name="Freeform 98">
              <a:extLst>
                <a:ext uri="{FF2B5EF4-FFF2-40B4-BE49-F238E27FC236}">
                  <a16:creationId xmlns:a16="http://schemas.microsoft.com/office/drawing/2014/main" id="{CE1EECEB-A506-E21F-87EC-23E56BF81B4A}"/>
                </a:ext>
              </a:extLst>
            </p:cNvPr>
            <p:cNvSpPr>
              <a:spLocks noEditPoints="1"/>
            </p:cNvSpPr>
            <p:nvPr/>
          </p:nvSpPr>
          <p:spPr bwMode="auto">
            <a:xfrm>
              <a:off x="9085263" y="2676525"/>
              <a:ext cx="579437" cy="579438"/>
            </a:xfrm>
            <a:custGeom>
              <a:avLst/>
              <a:gdLst>
                <a:gd name="T0" fmla="*/ 199 w 3650"/>
                <a:gd name="T1" fmla="*/ 3163 h 3649"/>
                <a:gd name="T2" fmla="*/ 212 w 3650"/>
                <a:gd name="T3" fmla="*/ 3337 h 3649"/>
                <a:gd name="T4" fmla="*/ 345 w 3650"/>
                <a:gd name="T5" fmla="*/ 3450 h 3649"/>
                <a:gd name="T6" fmla="*/ 518 w 3650"/>
                <a:gd name="T7" fmla="*/ 3437 h 3649"/>
                <a:gd name="T8" fmla="*/ 941 w 3650"/>
                <a:gd name="T9" fmla="*/ 2387 h 3649"/>
                <a:gd name="T10" fmla="*/ 2326 w 3650"/>
                <a:gd name="T11" fmla="*/ 187 h 3649"/>
                <a:gd name="T12" fmla="*/ 1968 w 3650"/>
                <a:gd name="T13" fmla="*/ 245 h 3649"/>
                <a:gd name="T14" fmla="*/ 1639 w 3650"/>
                <a:gd name="T15" fmla="*/ 418 h 3649"/>
                <a:gd name="T16" fmla="*/ 1369 w 3650"/>
                <a:gd name="T17" fmla="*/ 710 h 3649"/>
                <a:gd name="T18" fmla="*/ 1216 w 3650"/>
                <a:gd name="T19" fmla="*/ 1080 h 3649"/>
                <a:gd name="T20" fmla="*/ 1201 w 3650"/>
                <a:gd name="T21" fmla="*/ 1487 h 3649"/>
                <a:gd name="T22" fmla="*/ 1327 w 3650"/>
                <a:gd name="T23" fmla="*/ 1867 h 3649"/>
                <a:gd name="T24" fmla="*/ 1582 w 3650"/>
                <a:gd name="T25" fmla="*/ 2181 h 3649"/>
                <a:gd name="T26" fmla="*/ 1916 w 3650"/>
                <a:gd name="T27" fmla="*/ 2383 h 3649"/>
                <a:gd name="T28" fmla="*/ 2288 w 3650"/>
                <a:gd name="T29" fmla="*/ 2458 h 3649"/>
                <a:gd name="T30" fmla="*/ 2663 w 3650"/>
                <a:gd name="T31" fmla="*/ 2408 h 3649"/>
                <a:gd name="T32" fmla="*/ 3007 w 3650"/>
                <a:gd name="T33" fmla="*/ 2232 h 3649"/>
                <a:gd name="T34" fmla="*/ 3283 w 3650"/>
                <a:gd name="T35" fmla="*/ 1936 h 3649"/>
                <a:gd name="T36" fmla="*/ 3437 w 3650"/>
                <a:gd name="T37" fmla="*/ 1566 h 3649"/>
                <a:gd name="T38" fmla="*/ 3451 w 3650"/>
                <a:gd name="T39" fmla="*/ 1159 h 3649"/>
                <a:gd name="T40" fmla="*/ 3324 w 3650"/>
                <a:gd name="T41" fmla="*/ 779 h 3649"/>
                <a:gd name="T42" fmla="*/ 3073 w 3650"/>
                <a:gd name="T43" fmla="*/ 467 h 3649"/>
                <a:gd name="T44" fmla="*/ 2754 w 3650"/>
                <a:gd name="T45" fmla="*/ 270 h 3649"/>
                <a:gd name="T46" fmla="*/ 2399 w 3650"/>
                <a:gd name="T47" fmla="*/ 189 h 3649"/>
                <a:gd name="T48" fmla="*/ 2579 w 3650"/>
                <a:gd name="T49" fmla="*/ 23 h 3649"/>
                <a:gd name="T50" fmla="*/ 2980 w 3650"/>
                <a:gd name="T51" fmla="*/ 172 h 3649"/>
                <a:gd name="T52" fmla="*/ 3323 w 3650"/>
                <a:gd name="T53" fmla="*/ 451 h 3649"/>
                <a:gd name="T54" fmla="*/ 3549 w 3650"/>
                <a:gd name="T55" fmla="*/ 816 h 3649"/>
                <a:gd name="T56" fmla="*/ 3647 w 3650"/>
                <a:gd name="T57" fmla="*/ 1236 h 3649"/>
                <a:gd name="T58" fmla="*/ 3605 w 3650"/>
                <a:gd name="T59" fmla="*/ 1667 h 3649"/>
                <a:gd name="T60" fmla="*/ 3429 w 3650"/>
                <a:gd name="T61" fmla="*/ 2057 h 3649"/>
                <a:gd name="T62" fmla="*/ 3127 w 3650"/>
                <a:gd name="T63" fmla="*/ 2378 h 3649"/>
                <a:gd name="T64" fmla="*/ 2744 w 3650"/>
                <a:gd name="T65" fmla="*/ 2579 h 3649"/>
                <a:gd name="T66" fmla="*/ 2326 w 3650"/>
                <a:gd name="T67" fmla="*/ 2647 h 3649"/>
                <a:gd name="T68" fmla="*/ 1909 w 3650"/>
                <a:gd name="T69" fmla="*/ 2579 h 3649"/>
                <a:gd name="T70" fmla="*/ 1527 w 3650"/>
                <a:gd name="T71" fmla="*/ 2379 h 3649"/>
                <a:gd name="T72" fmla="*/ 1482 w 3650"/>
                <a:gd name="T73" fmla="*/ 2672 h 3649"/>
                <a:gd name="T74" fmla="*/ 1473 w 3650"/>
                <a:gd name="T75" fmla="*/ 2760 h 3649"/>
                <a:gd name="T76" fmla="*/ 595 w 3650"/>
                <a:gd name="T77" fmla="*/ 3608 h 3649"/>
                <a:gd name="T78" fmla="*/ 368 w 3650"/>
                <a:gd name="T79" fmla="*/ 3647 h 3649"/>
                <a:gd name="T80" fmla="*/ 157 w 3650"/>
                <a:gd name="T81" fmla="*/ 3558 h 3649"/>
                <a:gd name="T82" fmla="*/ 23 w 3650"/>
                <a:gd name="T83" fmla="*/ 3371 h 3649"/>
                <a:gd name="T84" fmla="*/ 10 w 3650"/>
                <a:gd name="T85" fmla="*/ 3141 h 3649"/>
                <a:gd name="T86" fmla="*/ 122 w 3650"/>
                <a:gd name="T87" fmla="*/ 2940 h 3649"/>
                <a:gd name="T88" fmla="*/ 941 w 3650"/>
                <a:gd name="T89" fmla="*/ 2160 h 3649"/>
                <a:gd name="T90" fmla="*/ 1168 w 3650"/>
                <a:gd name="T91" fmla="*/ 2348 h 3649"/>
                <a:gd name="T92" fmla="*/ 1136 w 3650"/>
                <a:gd name="T93" fmla="*/ 1905 h 3649"/>
                <a:gd name="T94" fmla="*/ 1013 w 3650"/>
                <a:gd name="T95" fmla="*/ 1497 h 3649"/>
                <a:gd name="T96" fmla="*/ 1028 w 3650"/>
                <a:gd name="T97" fmla="*/ 1063 h 3649"/>
                <a:gd name="T98" fmla="*/ 1178 w 3650"/>
                <a:gd name="T99" fmla="*/ 662 h 3649"/>
                <a:gd name="T100" fmla="*/ 1456 w 3650"/>
                <a:gd name="T101" fmla="*/ 325 h 3649"/>
                <a:gd name="T102" fmla="*/ 1827 w 3650"/>
                <a:gd name="T103" fmla="*/ 96 h 3649"/>
                <a:gd name="T104" fmla="*/ 2241 w 3650"/>
                <a:gd name="T105" fmla="*/ 2 h 3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0" h="3649">
                  <a:moveTo>
                    <a:pt x="675" y="2654"/>
                  </a:moveTo>
                  <a:lnTo>
                    <a:pt x="254" y="3073"/>
                  </a:lnTo>
                  <a:lnTo>
                    <a:pt x="231" y="3100"/>
                  </a:lnTo>
                  <a:lnTo>
                    <a:pt x="212" y="3131"/>
                  </a:lnTo>
                  <a:lnTo>
                    <a:pt x="199" y="3163"/>
                  </a:lnTo>
                  <a:lnTo>
                    <a:pt x="190" y="3198"/>
                  </a:lnTo>
                  <a:lnTo>
                    <a:pt x="188" y="3234"/>
                  </a:lnTo>
                  <a:lnTo>
                    <a:pt x="190" y="3270"/>
                  </a:lnTo>
                  <a:lnTo>
                    <a:pt x="199" y="3304"/>
                  </a:lnTo>
                  <a:lnTo>
                    <a:pt x="212" y="3337"/>
                  </a:lnTo>
                  <a:lnTo>
                    <a:pt x="231" y="3367"/>
                  </a:lnTo>
                  <a:lnTo>
                    <a:pt x="254" y="3395"/>
                  </a:lnTo>
                  <a:lnTo>
                    <a:pt x="282" y="3418"/>
                  </a:lnTo>
                  <a:lnTo>
                    <a:pt x="312" y="3437"/>
                  </a:lnTo>
                  <a:lnTo>
                    <a:pt x="345" y="3450"/>
                  </a:lnTo>
                  <a:lnTo>
                    <a:pt x="379" y="3459"/>
                  </a:lnTo>
                  <a:lnTo>
                    <a:pt x="415" y="3461"/>
                  </a:lnTo>
                  <a:lnTo>
                    <a:pt x="451" y="3459"/>
                  </a:lnTo>
                  <a:lnTo>
                    <a:pt x="486" y="3450"/>
                  </a:lnTo>
                  <a:lnTo>
                    <a:pt x="518" y="3437"/>
                  </a:lnTo>
                  <a:lnTo>
                    <a:pt x="549" y="3418"/>
                  </a:lnTo>
                  <a:lnTo>
                    <a:pt x="576" y="3395"/>
                  </a:lnTo>
                  <a:lnTo>
                    <a:pt x="995" y="2974"/>
                  </a:lnTo>
                  <a:lnTo>
                    <a:pt x="675" y="2654"/>
                  </a:lnTo>
                  <a:close/>
                  <a:moveTo>
                    <a:pt x="941" y="2387"/>
                  </a:moveTo>
                  <a:lnTo>
                    <a:pt x="807" y="2521"/>
                  </a:lnTo>
                  <a:lnTo>
                    <a:pt x="1128" y="2842"/>
                  </a:lnTo>
                  <a:lnTo>
                    <a:pt x="1262" y="2708"/>
                  </a:lnTo>
                  <a:lnTo>
                    <a:pt x="941" y="2387"/>
                  </a:lnTo>
                  <a:close/>
                  <a:moveTo>
                    <a:pt x="2326" y="187"/>
                  </a:moveTo>
                  <a:lnTo>
                    <a:pt x="2253" y="189"/>
                  </a:lnTo>
                  <a:lnTo>
                    <a:pt x="2181" y="197"/>
                  </a:lnTo>
                  <a:lnTo>
                    <a:pt x="2109" y="208"/>
                  </a:lnTo>
                  <a:lnTo>
                    <a:pt x="2037" y="225"/>
                  </a:lnTo>
                  <a:lnTo>
                    <a:pt x="1968" y="245"/>
                  </a:lnTo>
                  <a:lnTo>
                    <a:pt x="1898" y="270"/>
                  </a:lnTo>
                  <a:lnTo>
                    <a:pt x="1831" y="301"/>
                  </a:lnTo>
                  <a:lnTo>
                    <a:pt x="1764" y="335"/>
                  </a:lnTo>
                  <a:lnTo>
                    <a:pt x="1701" y="374"/>
                  </a:lnTo>
                  <a:lnTo>
                    <a:pt x="1639" y="418"/>
                  </a:lnTo>
                  <a:lnTo>
                    <a:pt x="1579" y="467"/>
                  </a:lnTo>
                  <a:lnTo>
                    <a:pt x="1523" y="520"/>
                  </a:lnTo>
                  <a:lnTo>
                    <a:pt x="1467" y="580"/>
                  </a:lnTo>
                  <a:lnTo>
                    <a:pt x="1415" y="644"/>
                  </a:lnTo>
                  <a:lnTo>
                    <a:pt x="1369" y="710"/>
                  </a:lnTo>
                  <a:lnTo>
                    <a:pt x="1327" y="779"/>
                  </a:lnTo>
                  <a:lnTo>
                    <a:pt x="1292" y="851"/>
                  </a:lnTo>
                  <a:lnTo>
                    <a:pt x="1261" y="926"/>
                  </a:lnTo>
                  <a:lnTo>
                    <a:pt x="1235" y="1002"/>
                  </a:lnTo>
                  <a:lnTo>
                    <a:pt x="1216" y="1080"/>
                  </a:lnTo>
                  <a:lnTo>
                    <a:pt x="1201" y="1159"/>
                  </a:lnTo>
                  <a:lnTo>
                    <a:pt x="1192" y="1241"/>
                  </a:lnTo>
                  <a:lnTo>
                    <a:pt x="1190" y="1323"/>
                  </a:lnTo>
                  <a:lnTo>
                    <a:pt x="1192" y="1405"/>
                  </a:lnTo>
                  <a:lnTo>
                    <a:pt x="1201" y="1487"/>
                  </a:lnTo>
                  <a:lnTo>
                    <a:pt x="1216" y="1566"/>
                  </a:lnTo>
                  <a:lnTo>
                    <a:pt x="1235" y="1645"/>
                  </a:lnTo>
                  <a:lnTo>
                    <a:pt x="1261" y="1721"/>
                  </a:lnTo>
                  <a:lnTo>
                    <a:pt x="1292" y="1795"/>
                  </a:lnTo>
                  <a:lnTo>
                    <a:pt x="1327" y="1867"/>
                  </a:lnTo>
                  <a:lnTo>
                    <a:pt x="1369" y="1936"/>
                  </a:lnTo>
                  <a:lnTo>
                    <a:pt x="1415" y="2003"/>
                  </a:lnTo>
                  <a:lnTo>
                    <a:pt x="1467" y="2066"/>
                  </a:lnTo>
                  <a:lnTo>
                    <a:pt x="1523" y="2126"/>
                  </a:lnTo>
                  <a:lnTo>
                    <a:pt x="1582" y="2181"/>
                  </a:lnTo>
                  <a:lnTo>
                    <a:pt x="1644" y="2232"/>
                  </a:lnTo>
                  <a:lnTo>
                    <a:pt x="1709" y="2277"/>
                  </a:lnTo>
                  <a:lnTo>
                    <a:pt x="1776" y="2317"/>
                  </a:lnTo>
                  <a:lnTo>
                    <a:pt x="1845" y="2353"/>
                  </a:lnTo>
                  <a:lnTo>
                    <a:pt x="1916" y="2383"/>
                  </a:lnTo>
                  <a:lnTo>
                    <a:pt x="1989" y="2408"/>
                  </a:lnTo>
                  <a:lnTo>
                    <a:pt x="2062" y="2428"/>
                  </a:lnTo>
                  <a:lnTo>
                    <a:pt x="2137" y="2443"/>
                  </a:lnTo>
                  <a:lnTo>
                    <a:pt x="2212" y="2453"/>
                  </a:lnTo>
                  <a:lnTo>
                    <a:pt x="2288" y="2458"/>
                  </a:lnTo>
                  <a:lnTo>
                    <a:pt x="2364" y="2458"/>
                  </a:lnTo>
                  <a:lnTo>
                    <a:pt x="2440" y="2453"/>
                  </a:lnTo>
                  <a:lnTo>
                    <a:pt x="2515" y="2443"/>
                  </a:lnTo>
                  <a:lnTo>
                    <a:pt x="2589" y="2428"/>
                  </a:lnTo>
                  <a:lnTo>
                    <a:pt x="2663" y="2408"/>
                  </a:lnTo>
                  <a:lnTo>
                    <a:pt x="2735" y="2383"/>
                  </a:lnTo>
                  <a:lnTo>
                    <a:pt x="2807" y="2353"/>
                  </a:lnTo>
                  <a:lnTo>
                    <a:pt x="2876" y="2317"/>
                  </a:lnTo>
                  <a:lnTo>
                    <a:pt x="2943" y="2277"/>
                  </a:lnTo>
                  <a:lnTo>
                    <a:pt x="3007" y="2232"/>
                  </a:lnTo>
                  <a:lnTo>
                    <a:pt x="3070" y="2181"/>
                  </a:lnTo>
                  <a:lnTo>
                    <a:pt x="3129" y="2126"/>
                  </a:lnTo>
                  <a:lnTo>
                    <a:pt x="3185" y="2066"/>
                  </a:lnTo>
                  <a:lnTo>
                    <a:pt x="3236" y="2003"/>
                  </a:lnTo>
                  <a:lnTo>
                    <a:pt x="3283" y="1936"/>
                  </a:lnTo>
                  <a:lnTo>
                    <a:pt x="3324" y="1867"/>
                  </a:lnTo>
                  <a:lnTo>
                    <a:pt x="3360" y="1795"/>
                  </a:lnTo>
                  <a:lnTo>
                    <a:pt x="3391" y="1721"/>
                  </a:lnTo>
                  <a:lnTo>
                    <a:pt x="3417" y="1645"/>
                  </a:lnTo>
                  <a:lnTo>
                    <a:pt x="3437" y="1566"/>
                  </a:lnTo>
                  <a:lnTo>
                    <a:pt x="3451" y="1487"/>
                  </a:lnTo>
                  <a:lnTo>
                    <a:pt x="3460" y="1405"/>
                  </a:lnTo>
                  <a:lnTo>
                    <a:pt x="3462" y="1323"/>
                  </a:lnTo>
                  <a:lnTo>
                    <a:pt x="3460" y="1241"/>
                  </a:lnTo>
                  <a:lnTo>
                    <a:pt x="3451" y="1159"/>
                  </a:lnTo>
                  <a:lnTo>
                    <a:pt x="3437" y="1080"/>
                  </a:lnTo>
                  <a:lnTo>
                    <a:pt x="3417" y="1002"/>
                  </a:lnTo>
                  <a:lnTo>
                    <a:pt x="3391" y="926"/>
                  </a:lnTo>
                  <a:lnTo>
                    <a:pt x="3360" y="851"/>
                  </a:lnTo>
                  <a:lnTo>
                    <a:pt x="3324" y="779"/>
                  </a:lnTo>
                  <a:lnTo>
                    <a:pt x="3283" y="710"/>
                  </a:lnTo>
                  <a:lnTo>
                    <a:pt x="3236" y="644"/>
                  </a:lnTo>
                  <a:lnTo>
                    <a:pt x="3185" y="580"/>
                  </a:lnTo>
                  <a:lnTo>
                    <a:pt x="3129" y="520"/>
                  </a:lnTo>
                  <a:lnTo>
                    <a:pt x="3073" y="467"/>
                  </a:lnTo>
                  <a:lnTo>
                    <a:pt x="3013" y="418"/>
                  </a:lnTo>
                  <a:lnTo>
                    <a:pt x="2951" y="374"/>
                  </a:lnTo>
                  <a:lnTo>
                    <a:pt x="2887" y="335"/>
                  </a:lnTo>
                  <a:lnTo>
                    <a:pt x="2822" y="300"/>
                  </a:lnTo>
                  <a:lnTo>
                    <a:pt x="2754" y="270"/>
                  </a:lnTo>
                  <a:lnTo>
                    <a:pt x="2684" y="245"/>
                  </a:lnTo>
                  <a:lnTo>
                    <a:pt x="2615" y="225"/>
                  </a:lnTo>
                  <a:lnTo>
                    <a:pt x="2543" y="208"/>
                  </a:lnTo>
                  <a:lnTo>
                    <a:pt x="2471" y="197"/>
                  </a:lnTo>
                  <a:lnTo>
                    <a:pt x="2399" y="189"/>
                  </a:lnTo>
                  <a:lnTo>
                    <a:pt x="2326" y="187"/>
                  </a:lnTo>
                  <a:close/>
                  <a:moveTo>
                    <a:pt x="2326" y="0"/>
                  </a:moveTo>
                  <a:lnTo>
                    <a:pt x="2411" y="2"/>
                  </a:lnTo>
                  <a:lnTo>
                    <a:pt x="2495" y="10"/>
                  </a:lnTo>
                  <a:lnTo>
                    <a:pt x="2579" y="23"/>
                  </a:lnTo>
                  <a:lnTo>
                    <a:pt x="2662" y="42"/>
                  </a:lnTo>
                  <a:lnTo>
                    <a:pt x="2744" y="66"/>
                  </a:lnTo>
                  <a:lnTo>
                    <a:pt x="2825" y="96"/>
                  </a:lnTo>
                  <a:lnTo>
                    <a:pt x="2903" y="132"/>
                  </a:lnTo>
                  <a:lnTo>
                    <a:pt x="2980" y="172"/>
                  </a:lnTo>
                  <a:lnTo>
                    <a:pt x="3055" y="217"/>
                  </a:lnTo>
                  <a:lnTo>
                    <a:pt x="3127" y="269"/>
                  </a:lnTo>
                  <a:lnTo>
                    <a:pt x="3197" y="325"/>
                  </a:lnTo>
                  <a:lnTo>
                    <a:pt x="3262" y="387"/>
                  </a:lnTo>
                  <a:lnTo>
                    <a:pt x="3323" y="451"/>
                  </a:lnTo>
                  <a:lnTo>
                    <a:pt x="3378" y="519"/>
                  </a:lnTo>
                  <a:lnTo>
                    <a:pt x="3429" y="589"/>
                  </a:lnTo>
                  <a:lnTo>
                    <a:pt x="3474" y="662"/>
                  </a:lnTo>
                  <a:lnTo>
                    <a:pt x="3514" y="738"/>
                  </a:lnTo>
                  <a:lnTo>
                    <a:pt x="3549" y="816"/>
                  </a:lnTo>
                  <a:lnTo>
                    <a:pt x="3580" y="896"/>
                  </a:lnTo>
                  <a:lnTo>
                    <a:pt x="3605" y="979"/>
                  </a:lnTo>
                  <a:lnTo>
                    <a:pt x="3625" y="1063"/>
                  </a:lnTo>
                  <a:lnTo>
                    <a:pt x="3639" y="1148"/>
                  </a:lnTo>
                  <a:lnTo>
                    <a:pt x="3647" y="1236"/>
                  </a:lnTo>
                  <a:lnTo>
                    <a:pt x="3650" y="1323"/>
                  </a:lnTo>
                  <a:lnTo>
                    <a:pt x="3647" y="1411"/>
                  </a:lnTo>
                  <a:lnTo>
                    <a:pt x="3639" y="1498"/>
                  </a:lnTo>
                  <a:lnTo>
                    <a:pt x="3625" y="1583"/>
                  </a:lnTo>
                  <a:lnTo>
                    <a:pt x="3605" y="1667"/>
                  </a:lnTo>
                  <a:lnTo>
                    <a:pt x="3580" y="1750"/>
                  </a:lnTo>
                  <a:lnTo>
                    <a:pt x="3549" y="1830"/>
                  </a:lnTo>
                  <a:lnTo>
                    <a:pt x="3514" y="1908"/>
                  </a:lnTo>
                  <a:lnTo>
                    <a:pt x="3474" y="1984"/>
                  </a:lnTo>
                  <a:lnTo>
                    <a:pt x="3429" y="2057"/>
                  </a:lnTo>
                  <a:lnTo>
                    <a:pt x="3378" y="2128"/>
                  </a:lnTo>
                  <a:lnTo>
                    <a:pt x="3323" y="2196"/>
                  </a:lnTo>
                  <a:lnTo>
                    <a:pt x="3262" y="2260"/>
                  </a:lnTo>
                  <a:lnTo>
                    <a:pt x="3197" y="2321"/>
                  </a:lnTo>
                  <a:lnTo>
                    <a:pt x="3127" y="2378"/>
                  </a:lnTo>
                  <a:lnTo>
                    <a:pt x="3055" y="2429"/>
                  </a:lnTo>
                  <a:lnTo>
                    <a:pt x="2980" y="2474"/>
                  </a:lnTo>
                  <a:lnTo>
                    <a:pt x="2903" y="2514"/>
                  </a:lnTo>
                  <a:lnTo>
                    <a:pt x="2825" y="2550"/>
                  </a:lnTo>
                  <a:lnTo>
                    <a:pt x="2744" y="2579"/>
                  </a:lnTo>
                  <a:lnTo>
                    <a:pt x="2662" y="2604"/>
                  </a:lnTo>
                  <a:lnTo>
                    <a:pt x="2579" y="2623"/>
                  </a:lnTo>
                  <a:lnTo>
                    <a:pt x="2495" y="2636"/>
                  </a:lnTo>
                  <a:lnTo>
                    <a:pt x="2411" y="2644"/>
                  </a:lnTo>
                  <a:lnTo>
                    <a:pt x="2326" y="2647"/>
                  </a:lnTo>
                  <a:lnTo>
                    <a:pt x="2242" y="2644"/>
                  </a:lnTo>
                  <a:lnTo>
                    <a:pt x="2158" y="2636"/>
                  </a:lnTo>
                  <a:lnTo>
                    <a:pt x="2074" y="2623"/>
                  </a:lnTo>
                  <a:lnTo>
                    <a:pt x="1991" y="2604"/>
                  </a:lnTo>
                  <a:lnTo>
                    <a:pt x="1909" y="2579"/>
                  </a:lnTo>
                  <a:lnTo>
                    <a:pt x="1829" y="2551"/>
                  </a:lnTo>
                  <a:lnTo>
                    <a:pt x="1751" y="2515"/>
                  </a:lnTo>
                  <a:lnTo>
                    <a:pt x="1673" y="2475"/>
                  </a:lnTo>
                  <a:lnTo>
                    <a:pt x="1599" y="2430"/>
                  </a:lnTo>
                  <a:lnTo>
                    <a:pt x="1527" y="2379"/>
                  </a:lnTo>
                  <a:lnTo>
                    <a:pt x="1459" y="2323"/>
                  </a:lnTo>
                  <a:lnTo>
                    <a:pt x="1301" y="2481"/>
                  </a:lnTo>
                  <a:lnTo>
                    <a:pt x="1461" y="2641"/>
                  </a:lnTo>
                  <a:lnTo>
                    <a:pt x="1473" y="2656"/>
                  </a:lnTo>
                  <a:lnTo>
                    <a:pt x="1482" y="2672"/>
                  </a:lnTo>
                  <a:lnTo>
                    <a:pt x="1488" y="2690"/>
                  </a:lnTo>
                  <a:lnTo>
                    <a:pt x="1489" y="2708"/>
                  </a:lnTo>
                  <a:lnTo>
                    <a:pt x="1488" y="2727"/>
                  </a:lnTo>
                  <a:lnTo>
                    <a:pt x="1482" y="2744"/>
                  </a:lnTo>
                  <a:lnTo>
                    <a:pt x="1473" y="2760"/>
                  </a:lnTo>
                  <a:lnTo>
                    <a:pt x="1461" y="2774"/>
                  </a:lnTo>
                  <a:lnTo>
                    <a:pt x="709" y="3527"/>
                  </a:lnTo>
                  <a:lnTo>
                    <a:pt x="674" y="3558"/>
                  </a:lnTo>
                  <a:lnTo>
                    <a:pt x="636" y="3586"/>
                  </a:lnTo>
                  <a:lnTo>
                    <a:pt x="595" y="3608"/>
                  </a:lnTo>
                  <a:lnTo>
                    <a:pt x="552" y="3626"/>
                  </a:lnTo>
                  <a:lnTo>
                    <a:pt x="508" y="3639"/>
                  </a:lnTo>
                  <a:lnTo>
                    <a:pt x="462" y="3647"/>
                  </a:lnTo>
                  <a:lnTo>
                    <a:pt x="415" y="3649"/>
                  </a:lnTo>
                  <a:lnTo>
                    <a:pt x="368" y="3647"/>
                  </a:lnTo>
                  <a:lnTo>
                    <a:pt x="322" y="3639"/>
                  </a:lnTo>
                  <a:lnTo>
                    <a:pt x="278" y="3626"/>
                  </a:lnTo>
                  <a:lnTo>
                    <a:pt x="236" y="3608"/>
                  </a:lnTo>
                  <a:lnTo>
                    <a:pt x="195" y="3586"/>
                  </a:lnTo>
                  <a:lnTo>
                    <a:pt x="157" y="3558"/>
                  </a:lnTo>
                  <a:lnTo>
                    <a:pt x="122" y="3527"/>
                  </a:lnTo>
                  <a:lnTo>
                    <a:pt x="91" y="3492"/>
                  </a:lnTo>
                  <a:lnTo>
                    <a:pt x="63" y="3454"/>
                  </a:lnTo>
                  <a:lnTo>
                    <a:pt x="41" y="3413"/>
                  </a:lnTo>
                  <a:lnTo>
                    <a:pt x="23" y="3371"/>
                  </a:lnTo>
                  <a:lnTo>
                    <a:pt x="10" y="3327"/>
                  </a:lnTo>
                  <a:lnTo>
                    <a:pt x="2" y="3281"/>
                  </a:lnTo>
                  <a:lnTo>
                    <a:pt x="0" y="3234"/>
                  </a:lnTo>
                  <a:lnTo>
                    <a:pt x="2" y="3187"/>
                  </a:lnTo>
                  <a:lnTo>
                    <a:pt x="10" y="3141"/>
                  </a:lnTo>
                  <a:lnTo>
                    <a:pt x="23" y="3097"/>
                  </a:lnTo>
                  <a:lnTo>
                    <a:pt x="41" y="3054"/>
                  </a:lnTo>
                  <a:lnTo>
                    <a:pt x="63" y="3013"/>
                  </a:lnTo>
                  <a:lnTo>
                    <a:pt x="91" y="2975"/>
                  </a:lnTo>
                  <a:lnTo>
                    <a:pt x="122" y="2940"/>
                  </a:lnTo>
                  <a:lnTo>
                    <a:pt x="875" y="2188"/>
                  </a:lnTo>
                  <a:lnTo>
                    <a:pt x="889" y="2176"/>
                  </a:lnTo>
                  <a:lnTo>
                    <a:pt x="905" y="2167"/>
                  </a:lnTo>
                  <a:lnTo>
                    <a:pt x="922" y="2161"/>
                  </a:lnTo>
                  <a:lnTo>
                    <a:pt x="941" y="2160"/>
                  </a:lnTo>
                  <a:lnTo>
                    <a:pt x="959" y="2161"/>
                  </a:lnTo>
                  <a:lnTo>
                    <a:pt x="977" y="2167"/>
                  </a:lnTo>
                  <a:lnTo>
                    <a:pt x="993" y="2176"/>
                  </a:lnTo>
                  <a:lnTo>
                    <a:pt x="1008" y="2188"/>
                  </a:lnTo>
                  <a:lnTo>
                    <a:pt x="1168" y="2348"/>
                  </a:lnTo>
                  <a:lnTo>
                    <a:pt x="1326" y="2190"/>
                  </a:lnTo>
                  <a:lnTo>
                    <a:pt x="1271" y="2124"/>
                  </a:lnTo>
                  <a:lnTo>
                    <a:pt x="1221" y="2053"/>
                  </a:lnTo>
                  <a:lnTo>
                    <a:pt x="1176" y="1980"/>
                  </a:lnTo>
                  <a:lnTo>
                    <a:pt x="1136" y="1905"/>
                  </a:lnTo>
                  <a:lnTo>
                    <a:pt x="1101" y="1827"/>
                  </a:lnTo>
                  <a:lnTo>
                    <a:pt x="1071" y="1747"/>
                  </a:lnTo>
                  <a:lnTo>
                    <a:pt x="1046" y="1666"/>
                  </a:lnTo>
                  <a:lnTo>
                    <a:pt x="1028" y="1582"/>
                  </a:lnTo>
                  <a:lnTo>
                    <a:pt x="1013" y="1497"/>
                  </a:lnTo>
                  <a:lnTo>
                    <a:pt x="1004" y="1410"/>
                  </a:lnTo>
                  <a:lnTo>
                    <a:pt x="1002" y="1323"/>
                  </a:lnTo>
                  <a:lnTo>
                    <a:pt x="1004" y="1236"/>
                  </a:lnTo>
                  <a:lnTo>
                    <a:pt x="1013" y="1148"/>
                  </a:lnTo>
                  <a:lnTo>
                    <a:pt x="1028" y="1063"/>
                  </a:lnTo>
                  <a:lnTo>
                    <a:pt x="1046" y="979"/>
                  </a:lnTo>
                  <a:lnTo>
                    <a:pt x="1072" y="896"/>
                  </a:lnTo>
                  <a:lnTo>
                    <a:pt x="1102" y="816"/>
                  </a:lnTo>
                  <a:lnTo>
                    <a:pt x="1137" y="738"/>
                  </a:lnTo>
                  <a:lnTo>
                    <a:pt x="1178" y="662"/>
                  </a:lnTo>
                  <a:lnTo>
                    <a:pt x="1223" y="589"/>
                  </a:lnTo>
                  <a:lnTo>
                    <a:pt x="1274" y="519"/>
                  </a:lnTo>
                  <a:lnTo>
                    <a:pt x="1329" y="451"/>
                  </a:lnTo>
                  <a:lnTo>
                    <a:pt x="1389" y="387"/>
                  </a:lnTo>
                  <a:lnTo>
                    <a:pt x="1456" y="325"/>
                  </a:lnTo>
                  <a:lnTo>
                    <a:pt x="1525" y="269"/>
                  </a:lnTo>
                  <a:lnTo>
                    <a:pt x="1597" y="217"/>
                  </a:lnTo>
                  <a:lnTo>
                    <a:pt x="1672" y="172"/>
                  </a:lnTo>
                  <a:lnTo>
                    <a:pt x="1749" y="132"/>
                  </a:lnTo>
                  <a:lnTo>
                    <a:pt x="1827" y="96"/>
                  </a:lnTo>
                  <a:lnTo>
                    <a:pt x="1908" y="66"/>
                  </a:lnTo>
                  <a:lnTo>
                    <a:pt x="1990" y="42"/>
                  </a:lnTo>
                  <a:lnTo>
                    <a:pt x="2073" y="23"/>
                  </a:lnTo>
                  <a:lnTo>
                    <a:pt x="2157" y="10"/>
                  </a:lnTo>
                  <a:lnTo>
                    <a:pt x="2241" y="2"/>
                  </a:lnTo>
                  <a:lnTo>
                    <a:pt x="23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99">
              <a:extLst>
                <a:ext uri="{FF2B5EF4-FFF2-40B4-BE49-F238E27FC236}">
                  <a16:creationId xmlns:a16="http://schemas.microsoft.com/office/drawing/2014/main" id="{1668E69E-FD79-F551-35CE-60A68B5B8F6F}"/>
                </a:ext>
              </a:extLst>
            </p:cNvPr>
            <p:cNvSpPr>
              <a:spLocks noEditPoints="1"/>
            </p:cNvSpPr>
            <p:nvPr/>
          </p:nvSpPr>
          <p:spPr bwMode="auto">
            <a:xfrm>
              <a:off x="9309100" y="2741613"/>
              <a:ext cx="290512" cy="290513"/>
            </a:xfrm>
            <a:custGeom>
              <a:avLst/>
              <a:gdLst>
                <a:gd name="T0" fmla="*/ 793 w 1834"/>
                <a:gd name="T1" fmla="*/ 199 h 1834"/>
                <a:gd name="T2" fmla="*/ 613 w 1834"/>
                <a:gd name="T3" fmla="*/ 254 h 1834"/>
                <a:gd name="T4" fmla="*/ 450 w 1834"/>
                <a:gd name="T5" fmla="*/ 356 h 1834"/>
                <a:gd name="T6" fmla="*/ 318 w 1834"/>
                <a:gd name="T7" fmla="*/ 502 h 1834"/>
                <a:gd name="T8" fmla="*/ 230 w 1834"/>
                <a:gd name="T9" fmla="*/ 671 h 1834"/>
                <a:gd name="T10" fmla="*/ 190 w 1834"/>
                <a:gd name="T11" fmla="*/ 855 h 1834"/>
                <a:gd name="T12" fmla="*/ 198 w 1834"/>
                <a:gd name="T13" fmla="*/ 1041 h 1834"/>
                <a:gd name="T14" fmla="*/ 253 w 1834"/>
                <a:gd name="T15" fmla="*/ 1221 h 1834"/>
                <a:gd name="T16" fmla="*/ 356 w 1834"/>
                <a:gd name="T17" fmla="*/ 1384 h 1834"/>
                <a:gd name="T18" fmla="*/ 502 w 1834"/>
                <a:gd name="T19" fmla="*/ 1516 h 1834"/>
                <a:gd name="T20" fmla="*/ 672 w 1834"/>
                <a:gd name="T21" fmla="*/ 1604 h 1834"/>
                <a:gd name="T22" fmla="*/ 855 w 1834"/>
                <a:gd name="T23" fmla="*/ 1644 h 1834"/>
                <a:gd name="T24" fmla="*/ 1041 w 1834"/>
                <a:gd name="T25" fmla="*/ 1636 h 1834"/>
                <a:gd name="T26" fmla="*/ 1220 w 1834"/>
                <a:gd name="T27" fmla="*/ 1581 h 1834"/>
                <a:gd name="T28" fmla="*/ 1384 w 1834"/>
                <a:gd name="T29" fmla="*/ 1478 h 1834"/>
                <a:gd name="T30" fmla="*/ 1517 w 1834"/>
                <a:gd name="T31" fmla="*/ 1332 h 1834"/>
                <a:gd name="T32" fmla="*/ 1604 w 1834"/>
                <a:gd name="T33" fmla="*/ 1163 h 1834"/>
                <a:gd name="T34" fmla="*/ 1644 w 1834"/>
                <a:gd name="T35" fmla="*/ 979 h 1834"/>
                <a:gd name="T36" fmla="*/ 1635 w 1834"/>
                <a:gd name="T37" fmla="*/ 793 h 1834"/>
                <a:gd name="T38" fmla="*/ 1580 w 1834"/>
                <a:gd name="T39" fmla="*/ 614 h 1834"/>
                <a:gd name="T40" fmla="*/ 1478 w 1834"/>
                <a:gd name="T41" fmla="*/ 450 h 1834"/>
                <a:gd name="T42" fmla="*/ 1332 w 1834"/>
                <a:gd name="T43" fmla="*/ 317 h 1834"/>
                <a:gd name="T44" fmla="*/ 1161 w 1834"/>
                <a:gd name="T45" fmla="*/ 230 h 1834"/>
                <a:gd name="T46" fmla="*/ 979 w 1834"/>
                <a:gd name="T47" fmla="*/ 190 h 1834"/>
                <a:gd name="T48" fmla="*/ 988 w 1834"/>
                <a:gd name="T49" fmla="*/ 3 h 1834"/>
                <a:gd name="T50" fmla="*/ 1195 w 1834"/>
                <a:gd name="T51" fmla="*/ 43 h 1834"/>
                <a:gd name="T52" fmla="*/ 1390 w 1834"/>
                <a:gd name="T53" fmla="*/ 132 h 1834"/>
                <a:gd name="T54" fmla="*/ 1565 w 1834"/>
                <a:gd name="T55" fmla="*/ 269 h 1834"/>
                <a:gd name="T56" fmla="*/ 1702 w 1834"/>
                <a:gd name="T57" fmla="*/ 444 h 1834"/>
                <a:gd name="T58" fmla="*/ 1791 w 1834"/>
                <a:gd name="T59" fmla="*/ 639 h 1834"/>
                <a:gd name="T60" fmla="*/ 1831 w 1834"/>
                <a:gd name="T61" fmla="*/ 846 h 1834"/>
                <a:gd name="T62" fmla="*/ 1823 w 1834"/>
                <a:gd name="T63" fmla="*/ 1057 h 1834"/>
                <a:gd name="T64" fmla="*/ 1767 w 1834"/>
                <a:gd name="T65" fmla="*/ 1262 h 1834"/>
                <a:gd name="T66" fmla="*/ 1661 w 1834"/>
                <a:gd name="T67" fmla="*/ 1452 h 1834"/>
                <a:gd name="T68" fmla="*/ 1565 w 1834"/>
                <a:gd name="T69" fmla="*/ 1565 h 1834"/>
                <a:gd name="T70" fmla="*/ 1390 w 1834"/>
                <a:gd name="T71" fmla="*/ 1702 h 1834"/>
                <a:gd name="T72" fmla="*/ 1195 w 1834"/>
                <a:gd name="T73" fmla="*/ 1791 h 1834"/>
                <a:gd name="T74" fmla="*/ 988 w 1834"/>
                <a:gd name="T75" fmla="*/ 1831 h 1834"/>
                <a:gd name="T76" fmla="*/ 777 w 1834"/>
                <a:gd name="T77" fmla="*/ 1823 h 1834"/>
                <a:gd name="T78" fmla="*/ 572 w 1834"/>
                <a:gd name="T79" fmla="*/ 1766 h 1834"/>
                <a:gd name="T80" fmla="*/ 382 w 1834"/>
                <a:gd name="T81" fmla="*/ 1662 h 1834"/>
                <a:gd name="T82" fmla="*/ 218 w 1834"/>
                <a:gd name="T83" fmla="*/ 1510 h 1834"/>
                <a:gd name="T84" fmla="*/ 96 w 1834"/>
                <a:gd name="T85" fmla="*/ 1327 h 1834"/>
                <a:gd name="T86" fmla="*/ 24 w 1834"/>
                <a:gd name="T87" fmla="*/ 1127 h 1834"/>
                <a:gd name="T88" fmla="*/ 0 w 1834"/>
                <a:gd name="T89" fmla="*/ 917 h 1834"/>
                <a:gd name="T90" fmla="*/ 24 w 1834"/>
                <a:gd name="T91" fmla="*/ 707 h 1834"/>
                <a:gd name="T92" fmla="*/ 96 w 1834"/>
                <a:gd name="T93" fmla="*/ 507 h 1834"/>
                <a:gd name="T94" fmla="*/ 218 w 1834"/>
                <a:gd name="T95" fmla="*/ 324 h 1834"/>
                <a:gd name="T96" fmla="*/ 382 w 1834"/>
                <a:gd name="T97" fmla="*/ 173 h 1834"/>
                <a:gd name="T98" fmla="*/ 572 w 1834"/>
                <a:gd name="T99" fmla="*/ 68 h 1834"/>
                <a:gd name="T100" fmla="*/ 777 w 1834"/>
                <a:gd name="T101" fmla="*/ 11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1834">
                  <a:moveTo>
                    <a:pt x="917" y="188"/>
                  </a:moveTo>
                  <a:lnTo>
                    <a:pt x="855" y="190"/>
                  </a:lnTo>
                  <a:lnTo>
                    <a:pt x="793" y="199"/>
                  </a:lnTo>
                  <a:lnTo>
                    <a:pt x="732" y="211"/>
                  </a:lnTo>
                  <a:lnTo>
                    <a:pt x="672" y="230"/>
                  </a:lnTo>
                  <a:lnTo>
                    <a:pt x="613" y="254"/>
                  </a:lnTo>
                  <a:lnTo>
                    <a:pt x="556" y="283"/>
                  </a:lnTo>
                  <a:lnTo>
                    <a:pt x="502" y="317"/>
                  </a:lnTo>
                  <a:lnTo>
                    <a:pt x="450" y="356"/>
                  </a:lnTo>
                  <a:lnTo>
                    <a:pt x="402" y="402"/>
                  </a:lnTo>
                  <a:lnTo>
                    <a:pt x="356" y="450"/>
                  </a:lnTo>
                  <a:lnTo>
                    <a:pt x="318" y="502"/>
                  </a:lnTo>
                  <a:lnTo>
                    <a:pt x="283" y="556"/>
                  </a:lnTo>
                  <a:lnTo>
                    <a:pt x="253" y="614"/>
                  </a:lnTo>
                  <a:lnTo>
                    <a:pt x="230" y="671"/>
                  </a:lnTo>
                  <a:lnTo>
                    <a:pt x="211" y="732"/>
                  </a:lnTo>
                  <a:lnTo>
                    <a:pt x="198" y="793"/>
                  </a:lnTo>
                  <a:lnTo>
                    <a:pt x="190" y="855"/>
                  </a:lnTo>
                  <a:lnTo>
                    <a:pt x="188" y="917"/>
                  </a:lnTo>
                  <a:lnTo>
                    <a:pt x="190" y="979"/>
                  </a:lnTo>
                  <a:lnTo>
                    <a:pt x="198" y="1041"/>
                  </a:lnTo>
                  <a:lnTo>
                    <a:pt x="211" y="1102"/>
                  </a:lnTo>
                  <a:lnTo>
                    <a:pt x="230" y="1163"/>
                  </a:lnTo>
                  <a:lnTo>
                    <a:pt x="253" y="1221"/>
                  </a:lnTo>
                  <a:lnTo>
                    <a:pt x="283" y="1278"/>
                  </a:lnTo>
                  <a:lnTo>
                    <a:pt x="318" y="1332"/>
                  </a:lnTo>
                  <a:lnTo>
                    <a:pt x="356" y="1384"/>
                  </a:lnTo>
                  <a:lnTo>
                    <a:pt x="402" y="1432"/>
                  </a:lnTo>
                  <a:lnTo>
                    <a:pt x="450" y="1478"/>
                  </a:lnTo>
                  <a:lnTo>
                    <a:pt x="502" y="1516"/>
                  </a:lnTo>
                  <a:lnTo>
                    <a:pt x="556" y="1551"/>
                  </a:lnTo>
                  <a:lnTo>
                    <a:pt x="613" y="1581"/>
                  </a:lnTo>
                  <a:lnTo>
                    <a:pt x="672" y="1604"/>
                  </a:lnTo>
                  <a:lnTo>
                    <a:pt x="732" y="1623"/>
                  </a:lnTo>
                  <a:lnTo>
                    <a:pt x="793" y="1636"/>
                  </a:lnTo>
                  <a:lnTo>
                    <a:pt x="855" y="1644"/>
                  </a:lnTo>
                  <a:lnTo>
                    <a:pt x="917" y="1646"/>
                  </a:lnTo>
                  <a:lnTo>
                    <a:pt x="979" y="1644"/>
                  </a:lnTo>
                  <a:lnTo>
                    <a:pt x="1041" y="1636"/>
                  </a:lnTo>
                  <a:lnTo>
                    <a:pt x="1102" y="1623"/>
                  </a:lnTo>
                  <a:lnTo>
                    <a:pt x="1161" y="1604"/>
                  </a:lnTo>
                  <a:lnTo>
                    <a:pt x="1220" y="1581"/>
                  </a:lnTo>
                  <a:lnTo>
                    <a:pt x="1278" y="1551"/>
                  </a:lnTo>
                  <a:lnTo>
                    <a:pt x="1332" y="1516"/>
                  </a:lnTo>
                  <a:lnTo>
                    <a:pt x="1384" y="1478"/>
                  </a:lnTo>
                  <a:lnTo>
                    <a:pt x="1432" y="1432"/>
                  </a:lnTo>
                  <a:lnTo>
                    <a:pt x="1478" y="1384"/>
                  </a:lnTo>
                  <a:lnTo>
                    <a:pt x="1517" y="1332"/>
                  </a:lnTo>
                  <a:lnTo>
                    <a:pt x="1551" y="1278"/>
                  </a:lnTo>
                  <a:lnTo>
                    <a:pt x="1580" y="1221"/>
                  </a:lnTo>
                  <a:lnTo>
                    <a:pt x="1604" y="1163"/>
                  </a:lnTo>
                  <a:lnTo>
                    <a:pt x="1623" y="1102"/>
                  </a:lnTo>
                  <a:lnTo>
                    <a:pt x="1635" y="1041"/>
                  </a:lnTo>
                  <a:lnTo>
                    <a:pt x="1644" y="979"/>
                  </a:lnTo>
                  <a:lnTo>
                    <a:pt x="1646" y="917"/>
                  </a:lnTo>
                  <a:lnTo>
                    <a:pt x="1644" y="855"/>
                  </a:lnTo>
                  <a:lnTo>
                    <a:pt x="1635" y="793"/>
                  </a:lnTo>
                  <a:lnTo>
                    <a:pt x="1623" y="732"/>
                  </a:lnTo>
                  <a:lnTo>
                    <a:pt x="1604" y="671"/>
                  </a:lnTo>
                  <a:lnTo>
                    <a:pt x="1580" y="614"/>
                  </a:lnTo>
                  <a:lnTo>
                    <a:pt x="1551" y="556"/>
                  </a:lnTo>
                  <a:lnTo>
                    <a:pt x="1517" y="502"/>
                  </a:lnTo>
                  <a:lnTo>
                    <a:pt x="1478" y="450"/>
                  </a:lnTo>
                  <a:lnTo>
                    <a:pt x="1432" y="402"/>
                  </a:lnTo>
                  <a:lnTo>
                    <a:pt x="1384" y="356"/>
                  </a:lnTo>
                  <a:lnTo>
                    <a:pt x="1332" y="317"/>
                  </a:lnTo>
                  <a:lnTo>
                    <a:pt x="1278" y="283"/>
                  </a:lnTo>
                  <a:lnTo>
                    <a:pt x="1220" y="254"/>
                  </a:lnTo>
                  <a:lnTo>
                    <a:pt x="1161" y="230"/>
                  </a:lnTo>
                  <a:lnTo>
                    <a:pt x="1102" y="211"/>
                  </a:lnTo>
                  <a:lnTo>
                    <a:pt x="1041" y="199"/>
                  </a:lnTo>
                  <a:lnTo>
                    <a:pt x="979" y="190"/>
                  </a:lnTo>
                  <a:lnTo>
                    <a:pt x="917" y="188"/>
                  </a:lnTo>
                  <a:close/>
                  <a:moveTo>
                    <a:pt x="917" y="0"/>
                  </a:moveTo>
                  <a:lnTo>
                    <a:pt x="988" y="3"/>
                  </a:lnTo>
                  <a:lnTo>
                    <a:pt x="1058" y="11"/>
                  </a:lnTo>
                  <a:lnTo>
                    <a:pt x="1127" y="24"/>
                  </a:lnTo>
                  <a:lnTo>
                    <a:pt x="1195" y="43"/>
                  </a:lnTo>
                  <a:lnTo>
                    <a:pt x="1262" y="68"/>
                  </a:lnTo>
                  <a:lnTo>
                    <a:pt x="1327" y="97"/>
                  </a:lnTo>
                  <a:lnTo>
                    <a:pt x="1390" y="132"/>
                  </a:lnTo>
                  <a:lnTo>
                    <a:pt x="1452" y="173"/>
                  </a:lnTo>
                  <a:lnTo>
                    <a:pt x="1510" y="218"/>
                  </a:lnTo>
                  <a:lnTo>
                    <a:pt x="1565" y="269"/>
                  </a:lnTo>
                  <a:lnTo>
                    <a:pt x="1616" y="324"/>
                  </a:lnTo>
                  <a:lnTo>
                    <a:pt x="1661" y="382"/>
                  </a:lnTo>
                  <a:lnTo>
                    <a:pt x="1702" y="444"/>
                  </a:lnTo>
                  <a:lnTo>
                    <a:pt x="1737" y="507"/>
                  </a:lnTo>
                  <a:lnTo>
                    <a:pt x="1767" y="572"/>
                  </a:lnTo>
                  <a:lnTo>
                    <a:pt x="1791" y="639"/>
                  </a:lnTo>
                  <a:lnTo>
                    <a:pt x="1810" y="707"/>
                  </a:lnTo>
                  <a:lnTo>
                    <a:pt x="1823" y="776"/>
                  </a:lnTo>
                  <a:lnTo>
                    <a:pt x="1831" y="846"/>
                  </a:lnTo>
                  <a:lnTo>
                    <a:pt x="1834" y="917"/>
                  </a:lnTo>
                  <a:lnTo>
                    <a:pt x="1831" y="988"/>
                  </a:lnTo>
                  <a:lnTo>
                    <a:pt x="1823" y="1057"/>
                  </a:lnTo>
                  <a:lnTo>
                    <a:pt x="1810" y="1127"/>
                  </a:lnTo>
                  <a:lnTo>
                    <a:pt x="1791" y="1196"/>
                  </a:lnTo>
                  <a:lnTo>
                    <a:pt x="1767" y="1262"/>
                  </a:lnTo>
                  <a:lnTo>
                    <a:pt x="1737" y="1327"/>
                  </a:lnTo>
                  <a:lnTo>
                    <a:pt x="1702" y="1391"/>
                  </a:lnTo>
                  <a:lnTo>
                    <a:pt x="1661" y="1452"/>
                  </a:lnTo>
                  <a:lnTo>
                    <a:pt x="1616" y="1510"/>
                  </a:lnTo>
                  <a:lnTo>
                    <a:pt x="1565" y="1565"/>
                  </a:lnTo>
                  <a:lnTo>
                    <a:pt x="1565" y="1565"/>
                  </a:lnTo>
                  <a:lnTo>
                    <a:pt x="1510" y="1616"/>
                  </a:lnTo>
                  <a:lnTo>
                    <a:pt x="1452" y="1662"/>
                  </a:lnTo>
                  <a:lnTo>
                    <a:pt x="1390" y="1702"/>
                  </a:lnTo>
                  <a:lnTo>
                    <a:pt x="1327" y="1738"/>
                  </a:lnTo>
                  <a:lnTo>
                    <a:pt x="1262" y="1766"/>
                  </a:lnTo>
                  <a:lnTo>
                    <a:pt x="1195" y="1791"/>
                  </a:lnTo>
                  <a:lnTo>
                    <a:pt x="1127" y="1810"/>
                  </a:lnTo>
                  <a:lnTo>
                    <a:pt x="1058" y="1823"/>
                  </a:lnTo>
                  <a:lnTo>
                    <a:pt x="988" y="1831"/>
                  </a:lnTo>
                  <a:lnTo>
                    <a:pt x="917" y="1834"/>
                  </a:lnTo>
                  <a:lnTo>
                    <a:pt x="846" y="1831"/>
                  </a:lnTo>
                  <a:lnTo>
                    <a:pt x="777" y="1823"/>
                  </a:lnTo>
                  <a:lnTo>
                    <a:pt x="707" y="1810"/>
                  </a:lnTo>
                  <a:lnTo>
                    <a:pt x="638" y="1791"/>
                  </a:lnTo>
                  <a:lnTo>
                    <a:pt x="572" y="1766"/>
                  </a:lnTo>
                  <a:lnTo>
                    <a:pt x="507" y="1738"/>
                  </a:lnTo>
                  <a:lnTo>
                    <a:pt x="443" y="1702"/>
                  </a:lnTo>
                  <a:lnTo>
                    <a:pt x="382" y="1662"/>
                  </a:lnTo>
                  <a:lnTo>
                    <a:pt x="324" y="1616"/>
                  </a:lnTo>
                  <a:lnTo>
                    <a:pt x="269" y="1565"/>
                  </a:lnTo>
                  <a:lnTo>
                    <a:pt x="218" y="1510"/>
                  </a:lnTo>
                  <a:lnTo>
                    <a:pt x="172" y="1452"/>
                  </a:lnTo>
                  <a:lnTo>
                    <a:pt x="132" y="1391"/>
                  </a:lnTo>
                  <a:lnTo>
                    <a:pt x="96" y="1327"/>
                  </a:lnTo>
                  <a:lnTo>
                    <a:pt x="68" y="1262"/>
                  </a:lnTo>
                  <a:lnTo>
                    <a:pt x="43" y="1196"/>
                  </a:lnTo>
                  <a:lnTo>
                    <a:pt x="24" y="1127"/>
                  </a:lnTo>
                  <a:lnTo>
                    <a:pt x="11" y="1057"/>
                  </a:lnTo>
                  <a:lnTo>
                    <a:pt x="3" y="988"/>
                  </a:lnTo>
                  <a:lnTo>
                    <a:pt x="0" y="917"/>
                  </a:lnTo>
                  <a:lnTo>
                    <a:pt x="3" y="846"/>
                  </a:lnTo>
                  <a:lnTo>
                    <a:pt x="11" y="776"/>
                  </a:lnTo>
                  <a:lnTo>
                    <a:pt x="24" y="707"/>
                  </a:lnTo>
                  <a:lnTo>
                    <a:pt x="43" y="639"/>
                  </a:lnTo>
                  <a:lnTo>
                    <a:pt x="68" y="572"/>
                  </a:lnTo>
                  <a:lnTo>
                    <a:pt x="96" y="507"/>
                  </a:lnTo>
                  <a:lnTo>
                    <a:pt x="132" y="444"/>
                  </a:lnTo>
                  <a:lnTo>
                    <a:pt x="172" y="382"/>
                  </a:lnTo>
                  <a:lnTo>
                    <a:pt x="218" y="324"/>
                  </a:lnTo>
                  <a:lnTo>
                    <a:pt x="269" y="269"/>
                  </a:lnTo>
                  <a:lnTo>
                    <a:pt x="324" y="218"/>
                  </a:lnTo>
                  <a:lnTo>
                    <a:pt x="382" y="173"/>
                  </a:lnTo>
                  <a:lnTo>
                    <a:pt x="443" y="132"/>
                  </a:lnTo>
                  <a:lnTo>
                    <a:pt x="507" y="97"/>
                  </a:lnTo>
                  <a:lnTo>
                    <a:pt x="572" y="68"/>
                  </a:lnTo>
                  <a:lnTo>
                    <a:pt x="638" y="43"/>
                  </a:lnTo>
                  <a:lnTo>
                    <a:pt x="707" y="24"/>
                  </a:lnTo>
                  <a:lnTo>
                    <a:pt x="777" y="11"/>
                  </a:lnTo>
                  <a:lnTo>
                    <a:pt x="846" y="3"/>
                  </a:lnTo>
                  <a:lnTo>
                    <a:pt x="9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100">
              <a:extLst>
                <a:ext uri="{FF2B5EF4-FFF2-40B4-BE49-F238E27FC236}">
                  <a16:creationId xmlns:a16="http://schemas.microsoft.com/office/drawing/2014/main" id="{F39395EE-9739-7B8F-182D-7F1B52480B99}"/>
                </a:ext>
              </a:extLst>
            </p:cNvPr>
            <p:cNvSpPr>
              <a:spLocks/>
            </p:cNvSpPr>
            <p:nvPr/>
          </p:nvSpPr>
          <p:spPr bwMode="auto">
            <a:xfrm>
              <a:off x="9394825" y="2808288"/>
              <a:ext cx="119062" cy="47625"/>
            </a:xfrm>
            <a:custGeom>
              <a:avLst/>
              <a:gdLst>
                <a:gd name="T0" fmla="*/ 352 w 753"/>
                <a:gd name="T1" fmla="*/ 0 h 304"/>
                <a:gd name="T2" fmla="*/ 402 w 753"/>
                <a:gd name="T3" fmla="*/ 0 h 304"/>
                <a:gd name="T4" fmla="*/ 452 w 753"/>
                <a:gd name="T5" fmla="*/ 4 h 304"/>
                <a:gd name="T6" fmla="*/ 502 w 753"/>
                <a:gd name="T7" fmla="*/ 15 h 304"/>
                <a:gd name="T8" fmla="*/ 551 w 753"/>
                <a:gd name="T9" fmla="*/ 31 h 304"/>
                <a:gd name="T10" fmla="*/ 598 w 753"/>
                <a:gd name="T11" fmla="*/ 51 h 304"/>
                <a:gd name="T12" fmla="*/ 644 w 753"/>
                <a:gd name="T13" fmla="*/ 77 h 304"/>
                <a:gd name="T14" fmla="*/ 687 w 753"/>
                <a:gd name="T15" fmla="*/ 107 h 304"/>
                <a:gd name="T16" fmla="*/ 727 w 753"/>
                <a:gd name="T17" fmla="*/ 143 h 304"/>
                <a:gd name="T18" fmla="*/ 740 w 753"/>
                <a:gd name="T19" fmla="*/ 160 h 304"/>
                <a:gd name="T20" fmla="*/ 749 w 753"/>
                <a:gd name="T21" fmla="*/ 179 h 304"/>
                <a:gd name="T22" fmla="*/ 753 w 753"/>
                <a:gd name="T23" fmla="*/ 200 h 304"/>
                <a:gd name="T24" fmla="*/ 753 w 753"/>
                <a:gd name="T25" fmla="*/ 220 h 304"/>
                <a:gd name="T26" fmla="*/ 749 w 753"/>
                <a:gd name="T27" fmla="*/ 241 h 304"/>
                <a:gd name="T28" fmla="*/ 740 w 753"/>
                <a:gd name="T29" fmla="*/ 260 h 304"/>
                <a:gd name="T30" fmla="*/ 727 w 753"/>
                <a:gd name="T31" fmla="*/ 276 h 304"/>
                <a:gd name="T32" fmla="*/ 712 w 753"/>
                <a:gd name="T33" fmla="*/ 288 h 304"/>
                <a:gd name="T34" fmla="*/ 696 w 753"/>
                <a:gd name="T35" fmla="*/ 297 h 304"/>
                <a:gd name="T36" fmla="*/ 678 w 753"/>
                <a:gd name="T37" fmla="*/ 302 h 304"/>
                <a:gd name="T38" fmla="*/ 660 w 753"/>
                <a:gd name="T39" fmla="*/ 304 h 304"/>
                <a:gd name="T40" fmla="*/ 643 w 753"/>
                <a:gd name="T41" fmla="*/ 302 h 304"/>
                <a:gd name="T42" fmla="*/ 625 w 753"/>
                <a:gd name="T43" fmla="*/ 297 h 304"/>
                <a:gd name="T44" fmla="*/ 608 w 753"/>
                <a:gd name="T45" fmla="*/ 288 h 304"/>
                <a:gd name="T46" fmla="*/ 594 w 753"/>
                <a:gd name="T47" fmla="*/ 276 h 304"/>
                <a:gd name="T48" fmla="*/ 563 w 753"/>
                <a:gd name="T49" fmla="*/ 249 h 304"/>
                <a:gd name="T50" fmla="*/ 529 w 753"/>
                <a:gd name="T51" fmla="*/ 226 h 304"/>
                <a:gd name="T52" fmla="*/ 492 w 753"/>
                <a:gd name="T53" fmla="*/ 209 h 304"/>
                <a:gd name="T54" fmla="*/ 454 w 753"/>
                <a:gd name="T55" fmla="*/ 197 h 304"/>
                <a:gd name="T56" fmla="*/ 416 w 753"/>
                <a:gd name="T57" fmla="*/ 189 h 304"/>
                <a:gd name="T58" fmla="*/ 377 w 753"/>
                <a:gd name="T59" fmla="*/ 187 h 304"/>
                <a:gd name="T60" fmla="*/ 337 w 753"/>
                <a:gd name="T61" fmla="*/ 189 h 304"/>
                <a:gd name="T62" fmla="*/ 300 w 753"/>
                <a:gd name="T63" fmla="*/ 197 h 304"/>
                <a:gd name="T64" fmla="*/ 262 w 753"/>
                <a:gd name="T65" fmla="*/ 209 h 304"/>
                <a:gd name="T66" fmla="*/ 226 w 753"/>
                <a:gd name="T67" fmla="*/ 226 h 304"/>
                <a:gd name="T68" fmla="*/ 191 w 753"/>
                <a:gd name="T69" fmla="*/ 249 h 304"/>
                <a:gd name="T70" fmla="*/ 160 w 753"/>
                <a:gd name="T71" fmla="*/ 276 h 304"/>
                <a:gd name="T72" fmla="*/ 144 w 753"/>
                <a:gd name="T73" fmla="*/ 289 h 304"/>
                <a:gd name="T74" fmla="*/ 124 w 753"/>
                <a:gd name="T75" fmla="*/ 298 h 304"/>
                <a:gd name="T76" fmla="*/ 104 w 753"/>
                <a:gd name="T77" fmla="*/ 303 h 304"/>
                <a:gd name="T78" fmla="*/ 84 w 753"/>
                <a:gd name="T79" fmla="*/ 303 h 304"/>
                <a:gd name="T80" fmla="*/ 63 w 753"/>
                <a:gd name="T81" fmla="*/ 298 h 304"/>
                <a:gd name="T82" fmla="*/ 44 w 753"/>
                <a:gd name="T83" fmla="*/ 289 h 304"/>
                <a:gd name="T84" fmla="*/ 28 w 753"/>
                <a:gd name="T85" fmla="*/ 276 h 304"/>
                <a:gd name="T86" fmla="*/ 14 w 753"/>
                <a:gd name="T87" fmla="*/ 260 h 304"/>
                <a:gd name="T88" fmla="*/ 4 w 753"/>
                <a:gd name="T89" fmla="*/ 241 h 304"/>
                <a:gd name="T90" fmla="*/ 0 w 753"/>
                <a:gd name="T91" fmla="*/ 220 h 304"/>
                <a:gd name="T92" fmla="*/ 0 w 753"/>
                <a:gd name="T93" fmla="*/ 200 h 304"/>
                <a:gd name="T94" fmla="*/ 4 w 753"/>
                <a:gd name="T95" fmla="*/ 179 h 304"/>
                <a:gd name="T96" fmla="*/ 14 w 753"/>
                <a:gd name="T97" fmla="*/ 160 h 304"/>
                <a:gd name="T98" fmla="*/ 28 w 753"/>
                <a:gd name="T99" fmla="*/ 143 h 304"/>
                <a:gd name="T100" fmla="*/ 67 w 753"/>
                <a:gd name="T101" fmla="*/ 107 h 304"/>
                <a:gd name="T102" fmla="*/ 110 w 753"/>
                <a:gd name="T103" fmla="*/ 77 h 304"/>
                <a:gd name="T104" fmla="*/ 156 w 753"/>
                <a:gd name="T105" fmla="*/ 51 h 304"/>
                <a:gd name="T106" fmla="*/ 202 w 753"/>
                <a:gd name="T107" fmla="*/ 31 h 304"/>
                <a:gd name="T108" fmla="*/ 251 w 753"/>
                <a:gd name="T109" fmla="*/ 15 h 304"/>
                <a:gd name="T110" fmla="*/ 301 w 753"/>
                <a:gd name="T111" fmla="*/ 4 h 304"/>
                <a:gd name="T112" fmla="*/ 352 w 753"/>
                <a:gd name="T11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3" h="304">
                  <a:moveTo>
                    <a:pt x="352" y="0"/>
                  </a:moveTo>
                  <a:lnTo>
                    <a:pt x="402" y="0"/>
                  </a:lnTo>
                  <a:lnTo>
                    <a:pt x="452" y="4"/>
                  </a:lnTo>
                  <a:lnTo>
                    <a:pt x="502" y="15"/>
                  </a:lnTo>
                  <a:lnTo>
                    <a:pt x="551" y="31"/>
                  </a:lnTo>
                  <a:lnTo>
                    <a:pt x="598" y="51"/>
                  </a:lnTo>
                  <a:lnTo>
                    <a:pt x="644" y="77"/>
                  </a:lnTo>
                  <a:lnTo>
                    <a:pt x="687" y="107"/>
                  </a:lnTo>
                  <a:lnTo>
                    <a:pt x="727" y="143"/>
                  </a:lnTo>
                  <a:lnTo>
                    <a:pt x="740" y="160"/>
                  </a:lnTo>
                  <a:lnTo>
                    <a:pt x="749" y="179"/>
                  </a:lnTo>
                  <a:lnTo>
                    <a:pt x="753" y="200"/>
                  </a:lnTo>
                  <a:lnTo>
                    <a:pt x="753" y="220"/>
                  </a:lnTo>
                  <a:lnTo>
                    <a:pt x="749" y="241"/>
                  </a:lnTo>
                  <a:lnTo>
                    <a:pt x="740" y="260"/>
                  </a:lnTo>
                  <a:lnTo>
                    <a:pt x="727" y="276"/>
                  </a:lnTo>
                  <a:lnTo>
                    <a:pt x="712" y="288"/>
                  </a:lnTo>
                  <a:lnTo>
                    <a:pt x="696" y="297"/>
                  </a:lnTo>
                  <a:lnTo>
                    <a:pt x="678" y="302"/>
                  </a:lnTo>
                  <a:lnTo>
                    <a:pt x="660" y="304"/>
                  </a:lnTo>
                  <a:lnTo>
                    <a:pt x="643" y="302"/>
                  </a:lnTo>
                  <a:lnTo>
                    <a:pt x="625" y="297"/>
                  </a:lnTo>
                  <a:lnTo>
                    <a:pt x="608" y="288"/>
                  </a:lnTo>
                  <a:lnTo>
                    <a:pt x="594" y="276"/>
                  </a:lnTo>
                  <a:lnTo>
                    <a:pt x="563" y="249"/>
                  </a:lnTo>
                  <a:lnTo>
                    <a:pt x="529" y="226"/>
                  </a:lnTo>
                  <a:lnTo>
                    <a:pt x="492" y="209"/>
                  </a:lnTo>
                  <a:lnTo>
                    <a:pt x="454" y="197"/>
                  </a:lnTo>
                  <a:lnTo>
                    <a:pt x="416" y="189"/>
                  </a:lnTo>
                  <a:lnTo>
                    <a:pt x="377" y="187"/>
                  </a:lnTo>
                  <a:lnTo>
                    <a:pt x="337" y="189"/>
                  </a:lnTo>
                  <a:lnTo>
                    <a:pt x="300" y="197"/>
                  </a:lnTo>
                  <a:lnTo>
                    <a:pt x="262" y="209"/>
                  </a:lnTo>
                  <a:lnTo>
                    <a:pt x="226" y="226"/>
                  </a:lnTo>
                  <a:lnTo>
                    <a:pt x="191" y="249"/>
                  </a:lnTo>
                  <a:lnTo>
                    <a:pt x="160" y="276"/>
                  </a:lnTo>
                  <a:lnTo>
                    <a:pt x="144" y="289"/>
                  </a:lnTo>
                  <a:lnTo>
                    <a:pt x="124" y="298"/>
                  </a:lnTo>
                  <a:lnTo>
                    <a:pt x="104" y="303"/>
                  </a:lnTo>
                  <a:lnTo>
                    <a:pt x="84" y="303"/>
                  </a:lnTo>
                  <a:lnTo>
                    <a:pt x="63" y="298"/>
                  </a:lnTo>
                  <a:lnTo>
                    <a:pt x="44" y="289"/>
                  </a:lnTo>
                  <a:lnTo>
                    <a:pt x="28" y="276"/>
                  </a:lnTo>
                  <a:lnTo>
                    <a:pt x="14" y="260"/>
                  </a:lnTo>
                  <a:lnTo>
                    <a:pt x="4" y="241"/>
                  </a:lnTo>
                  <a:lnTo>
                    <a:pt x="0" y="220"/>
                  </a:lnTo>
                  <a:lnTo>
                    <a:pt x="0" y="200"/>
                  </a:lnTo>
                  <a:lnTo>
                    <a:pt x="4" y="179"/>
                  </a:lnTo>
                  <a:lnTo>
                    <a:pt x="14" y="160"/>
                  </a:lnTo>
                  <a:lnTo>
                    <a:pt x="28" y="143"/>
                  </a:lnTo>
                  <a:lnTo>
                    <a:pt x="67" y="107"/>
                  </a:lnTo>
                  <a:lnTo>
                    <a:pt x="110" y="77"/>
                  </a:lnTo>
                  <a:lnTo>
                    <a:pt x="156" y="51"/>
                  </a:lnTo>
                  <a:lnTo>
                    <a:pt x="202" y="31"/>
                  </a:lnTo>
                  <a:lnTo>
                    <a:pt x="251" y="15"/>
                  </a:lnTo>
                  <a:lnTo>
                    <a:pt x="301" y="4"/>
                  </a:lnTo>
                  <a:lnTo>
                    <a:pt x="3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23886D36-B2DC-2A1E-C125-E9C9FB3343C9}"/>
              </a:ext>
            </a:extLst>
          </p:cNvPr>
          <p:cNvGrpSpPr/>
          <p:nvPr userDrawn="1"/>
        </p:nvGrpSpPr>
        <p:grpSpPr>
          <a:xfrm>
            <a:off x="5432496" y="3973369"/>
            <a:ext cx="229214" cy="775667"/>
            <a:chOff x="9209088" y="5059363"/>
            <a:chExt cx="300038" cy="441324"/>
          </a:xfrm>
          <a:solidFill>
            <a:schemeClr val="tx1"/>
          </a:solidFill>
        </p:grpSpPr>
        <p:sp>
          <p:nvSpPr>
            <p:cNvPr id="142" name="Freeform 412">
              <a:extLst>
                <a:ext uri="{FF2B5EF4-FFF2-40B4-BE49-F238E27FC236}">
                  <a16:creationId xmlns:a16="http://schemas.microsoft.com/office/drawing/2014/main" id="{05EA465B-7018-8D86-A226-4F45C6A06B0F}"/>
                </a:ext>
              </a:extLst>
            </p:cNvPr>
            <p:cNvSpPr>
              <a:spLocks/>
            </p:cNvSpPr>
            <p:nvPr/>
          </p:nvSpPr>
          <p:spPr bwMode="auto">
            <a:xfrm>
              <a:off x="9313863" y="5059363"/>
              <a:ext cx="90488" cy="90487"/>
            </a:xfrm>
            <a:custGeom>
              <a:avLst/>
              <a:gdLst>
                <a:gd name="T0" fmla="*/ 343 w 686"/>
                <a:gd name="T1" fmla="*/ 0 h 686"/>
                <a:gd name="T2" fmla="*/ 390 w 686"/>
                <a:gd name="T3" fmla="*/ 3 h 686"/>
                <a:gd name="T4" fmla="*/ 435 w 686"/>
                <a:gd name="T5" fmla="*/ 12 h 686"/>
                <a:gd name="T6" fmla="*/ 477 w 686"/>
                <a:gd name="T7" fmla="*/ 27 h 686"/>
                <a:gd name="T8" fmla="*/ 517 w 686"/>
                <a:gd name="T9" fmla="*/ 46 h 686"/>
                <a:gd name="T10" fmla="*/ 553 w 686"/>
                <a:gd name="T11" fmla="*/ 71 h 686"/>
                <a:gd name="T12" fmla="*/ 586 w 686"/>
                <a:gd name="T13" fmla="*/ 100 h 686"/>
                <a:gd name="T14" fmla="*/ 615 w 686"/>
                <a:gd name="T15" fmla="*/ 133 h 686"/>
                <a:gd name="T16" fmla="*/ 640 w 686"/>
                <a:gd name="T17" fmla="*/ 169 h 686"/>
                <a:gd name="T18" fmla="*/ 659 w 686"/>
                <a:gd name="T19" fmla="*/ 209 h 686"/>
                <a:gd name="T20" fmla="*/ 674 w 686"/>
                <a:gd name="T21" fmla="*/ 251 h 686"/>
                <a:gd name="T22" fmla="*/ 683 w 686"/>
                <a:gd name="T23" fmla="*/ 296 h 686"/>
                <a:gd name="T24" fmla="*/ 686 w 686"/>
                <a:gd name="T25" fmla="*/ 342 h 686"/>
                <a:gd name="T26" fmla="*/ 683 w 686"/>
                <a:gd name="T27" fmla="*/ 389 h 686"/>
                <a:gd name="T28" fmla="*/ 674 w 686"/>
                <a:gd name="T29" fmla="*/ 434 h 686"/>
                <a:gd name="T30" fmla="*/ 659 w 686"/>
                <a:gd name="T31" fmla="*/ 476 h 686"/>
                <a:gd name="T32" fmla="*/ 640 w 686"/>
                <a:gd name="T33" fmla="*/ 516 h 686"/>
                <a:gd name="T34" fmla="*/ 615 w 686"/>
                <a:gd name="T35" fmla="*/ 552 h 686"/>
                <a:gd name="T36" fmla="*/ 586 w 686"/>
                <a:gd name="T37" fmla="*/ 585 h 686"/>
                <a:gd name="T38" fmla="*/ 553 w 686"/>
                <a:gd name="T39" fmla="*/ 614 h 686"/>
                <a:gd name="T40" fmla="*/ 517 w 686"/>
                <a:gd name="T41" fmla="*/ 639 h 686"/>
                <a:gd name="T42" fmla="*/ 477 w 686"/>
                <a:gd name="T43" fmla="*/ 659 h 686"/>
                <a:gd name="T44" fmla="*/ 435 w 686"/>
                <a:gd name="T45" fmla="*/ 674 h 686"/>
                <a:gd name="T46" fmla="*/ 390 w 686"/>
                <a:gd name="T47" fmla="*/ 682 h 686"/>
                <a:gd name="T48" fmla="*/ 343 w 686"/>
                <a:gd name="T49" fmla="*/ 686 h 686"/>
                <a:gd name="T50" fmla="*/ 296 w 686"/>
                <a:gd name="T51" fmla="*/ 682 h 686"/>
                <a:gd name="T52" fmla="*/ 252 w 686"/>
                <a:gd name="T53" fmla="*/ 674 h 686"/>
                <a:gd name="T54" fmla="*/ 210 w 686"/>
                <a:gd name="T55" fmla="*/ 659 h 686"/>
                <a:gd name="T56" fmla="*/ 170 w 686"/>
                <a:gd name="T57" fmla="*/ 639 h 686"/>
                <a:gd name="T58" fmla="*/ 134 w 686"/>
                <a:gd name="T59" fmla="*/ 614 h 686"/>
                <a:gd name="T60" fmla="*/ 101 w 686"/>
                <a:gd name="T61" fmla="*/ 585 h 686"/>
                <a:gd name="T62" fmla="*/ 72 w 686"/>
                <a:gd name="T63" fmla="*/ 552 h 686"/>
                <a:gd name="T64" fmla="*/ 48 w 686"/>
                <a:gd name="T65" fmla="*/ 516 h 686"/>
                <a:gd name="T66" fmla="*/ 27 w 686"/>
                <a:gd name="T67" fmla="*/ 476 h 686"/>
                <a:gd name="T68" fmla="*/ 13 w 686"/>
                <a:gd name="T69" fmla="*/ 434 h 686"/>
                <a:gd name="T70" fmla="*/ 4 w 686"/>
                <a:gd name="T71" fmla="*/ 389 h 686"/>
                <a:gd name="T72" fmla="*/ 0 w 686"/>
                <a:gd name="T73" fmla="*/ 342 h 686"/>
                <a:gd name="T74" fmla="*/ 4 w 686"/>
                <a:gd name="T75" fmla="*/ 296 h 686"/>
                <a:gd name="T76" fmla="*/ 13 w 686"/>
                <a:gd name="T77" fmla="*/ 251 h 686"/>
                <a:gd name="T78" fmla="*/ 27 w 686"/>
                <a:gd name="T79" fmla="*/ 209 h 686"/>
                <a:gd name="T80" fmla="*/ 48 w 686"/>
                <a:gd name="T81" fmla="*/ 169 h 686"/>
                <a:gd name="T82" fmla="*/ 72 w 686"/>
                <a:gd name="T83" fmla="*/ 133 h 686"/>
                <a:gd name="T84" fmla="*/ 101 w 686"/>
                <a:gd name="T85" fmla="*/ 100 h 686"/>
                <a:gd name="T86" fmla="*/ 134 w 686"/>
                <a:gd name="T87" fmla="*/ 71 h 686"/>
                <a:gd name="T88" fmla="*/ 170 w 686"/>
                <a:gd name="T89" fmla="*/ 46 h 686"/>
                <a:gd name="T90" fmla="*/ 210 w 686"/>
                <a:gd name="T91" fmla="*/ 27 h 686"/>
                <a:gd name="T92" fmla="*/ 252 w 686"/>
                <a:gd name="T93" fmla="*/ 12 h 686"/>
                <a:gd name="T94" fmla="*/ 296 w 686"/>
                <a:gd name="T95" fmla="*/ 3 h 686"/>
                <a:gd name="T96" fmla="*/ 343 w 686"/>
                <a:gd name="T97" fmla="*/ 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6" h="686">
                  <a:moveTo>
                    <a:pt x="343" y="0"/>
                  </a:moveTo>
                  <a:lnTo>
                    <a:pt x="390" y="3"/>
                  </a:lnTo>
                  <a:lnTo>
                    <a:pt x="435" y="12"/>
                  </a:lnTo>
                  <a:lnTo>
                    <a:pt x="477" y="27"/>
                  </a:lnTo>
                  <a:lnTo>
                    <a:pt x="517" y="46"/>
                  </a:lnTo>
                  <a:lnTo>
                    <a:pt x="553" y="71"/>
                  </a:lnTo>
                  <a:lnTo>
                    <a:pt x="586" y="100"/>
                  </a:lnTo>
                  <a:lnTo>
                    <a:pt x="615" y="133"/>
                  </a:lnTo>
                  <a:lnTo>
                    <a:pt x="640" y="169"/>
                  </a:lnTo>
                  <a:lnTo>
                    <a:pt x="659" y="209"/>
                  </a:lnTo>
                  <a:lnTo>
                    <a:pt x="674" y="251"/>
                  </a:lnTo>
                  <a:lnTo>
                    <a:pt x="683" y="296"/>
                  </a:lnTo>
                  <a:lnTo>
                    <a:pt x="686" y="342"/>
                  </a:lnTo>
                  <a:lnTo>
                    <a:pt x="683" y="389"/>
                  </a:lnTo>
                  <a:lnTo>
                    <a:pt x="674" y="434"/>
                  </a:lnTo>
                  <a:lnTo>
                    <a:pt x="659" y="476"/>
                  </a:lnTo>
                  <a:lnTo>
                    <a:pt x="640" y="516"/>
                  </a:lnTo>
                  <a:lnTo>
                    <a:pt x="615" y="552"/>
                  </a:lnTo>
                  <a:lnTo>
                    <a:pt x="586" y="585"/>
                  </a:lnTo>
                  <a:lnTo>
                    <a:pt x="553" y="614"/>
                  </a:lnTo>
                  <a:lnTo>
                    <a:pt x="517" y="639"/>
                  </a:lnTo>
                  <a:lnTo>
                    <a:pt x="477" y="659"/>
                  </a:lnTo>
                  <a:lnTo>
                    <a:pt x="435" y="674"/>
                  </a:lnTo>
                  <a:lnTo>
                    <a:pt x="390" y="682"/>
                  </a:lnTo>
                  <a:lnTo>
                    <a:pt x="343" y="686"/>
                  </a:lnTo>
                  <a:lnTo>
                    <a:pt x="296" y="682"/>
                  </a:lnTo>
                  <a:lnTo>
                    <a:pt x="252" y="674"/>
                  </a:lnTo>
                  <a:lnTo>
                    <a:pt x="210" y="659"/>
                  </a:lnTo>
                  <a:lnTo>
                    <a:pt x="170" y="639"/>
                  </a:lnTo>
                  <a:lnTo>
                    <a:pt x="134" y="614"/>
                  </a:lnTo>
                  <a:lnTo>
                    <a:pt x="101" y="585"/>
                  </a:lnTo>
                  <a:lnTo>
                    <a:pt x="72" y="552"/>
                  </a:lnTo>
                  <a:lnTo>
                    <a:pt x="48" y="516"/>
                  </a:lnTo>
                  <a:lnTo>
                    <a:pt x="27" y="476"/>
                  </a:lnTo>
                  <a:lnTo>
                    <a:pt x="13" y="434"/>
                  </a:lnTo>
                  <a:lnTo>
                    <a:pt x="4" y="389"/>
                  </a:lnTo>
                  <a:lnTo>
                    <a:pt x="0" y="342"/>
                  </a:lnTo>
                  <a:lnTo>
                    <a:pt x="4" y="296"/>
                  </a:lnTo>
                  <a:lnTo>
                    <a:pt x="13" y="251"/>
                  </a:lnTo>
                  <a:lnTo>
                    <a:pt x="27" y="209"/>
                  </a:lnTo>
                  <a:lnTo>
                    <a:pt x="48" y="169"/>
                  </a:lnTo>
                  <a:lnTo>
                    <a:pt x="72" y="133"/>
                  </a:lnTo>
                  <a:lnTo>
                    <a:pt x="101" y="100"/>
                  </a:lnTo>
                  <a:lnTo>
                    <a:pt x="134" y="71"/>
                  </a:lnTo>
                  <a:lnTo>
                    <a:pt x="170" y="46"/>
                  </a:lnTo>
                  <a:lnTo>
                    <a:pt x="210" y="27"/>
                  </a:lnTo>
                  <a:lnTo>
                    <a:pt x="252" y="12"/>
                  </a:lnTo>
                  <a:lnTo>
                    <a:pt x="296" y="3"/>
                  </a:lnTo>
                  <a:lnTo>
                    <a:pt x="3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413">
              <a:extLst>
                <a:ext uri="{FF2B5EF4-FFF2-40B4-BE49-F238E27FC236}">
                  <a16:creationId xmlns:a16="http://schemas.microsoft.com/office/drawing/2014/main" id="{CD3C2EF6-F78C-1EEB-B274-9D5456EC8FE9}"/>
                </a:ext>
              </a:extLst>
            </p:cNvPr>
            <p:cNvSpPr>
              <a:spLocks/>
            </p:cNvSpPr>
            <p:nvPr/>
          </p:nvSpPr>
          <p:spPr bwMode="auto">
            <a:xfrm>
              <a:off x="9288463" y="5156200"/>
              <a:ext cx="141288" cy="344487"/>
            </a:xfrm>
            <a:custGeom>
              <a:avLst/>
              <a:gdLst>
                <a:gd name="T0" fmla="*/ 925 w 1073"/>
                <a:gd name="T1" fmla="*/ 1 h 2605"/>
                <a:gd name="T2" fmla="*/ 982 w 1073"/>
                <a:gd name="T3" fmla="*/ 12 h 2605"/>
                <a:gd name="T4" fmla="*/ 1029 w 1073"/>
                <a:gd name="T5" fmla="*/ 45 h 2605"/>
                <a:gd name="T6" fmla="*/ 1061 w 1073"/>
                <a:gd name="T7" fmla="*/ 91 h 2605"/>
                <a:gd name="T8" fmla="*/ 1073 w 1073"/>
                <a:gd name="T9" fmla="*/ 149 h 2605"/>
                <a:gd name="T10" fmla="*/ 1069 w 1073"/>
                <a:gd name="T11" fmla="*/ 1419 h 2605"/>
                <a:gd name="T12" fmla="*/ 1048 w 1073"/>
                <a:gd name="T13" fmla="*/ 1472 h 2605"/>
                <a:gd name="T14" fmla="*/ 1007 w 1073"/>
                <a:gd name="T15" fmla="*/ 1512 h 2605"/>
                <a:gd name="T16" fmla="*/ 954 w 1073"/>
                <a:gd name="T17" fmla="*/ 1535 h 2605"/>
                <a:gd name="T18" fmla="*/ 900 w 1073"/>
                <a:gd name="T19" fmla="*/ 1536 h 2605"/>
                <a:gd name="T20" fmla="*/ 854 w 1073"/>
                <a:gd name="T21" fmla="*/ 1520 h 2605"/>
                <a:gd name="T22" fmla="*/ 835 w 1073"/>
                <a:gd name="T23" fmla="*/ 2456 h 2605"/>
                <a:gd name="T24" fmla="*/ 824 w 1073"/>
                <a:gd name="T25" fmla="*/ 2515 h 2605"/>
                <a:gd name="T26" fmla="*/ 792 w 1073"/>
                <a:gd name="T27" fmla="*/ 2561 h 2605"/>
                <a:gd name="T28" fmla="*/ 744 w 1073"/>
                <a:gd name="T29" fmla="*/ 2593 h 2605"/>
                <a:gd name="T30" fmla="*/ 687 w 1073"/>
                <a:gd name="T31" fmla="*/ 2605 h 2605"/>
                <a:gd name="T32" fmla="*/ 629 w 1073"/>
                <a:gd name="T33" fmla="*/ 2593 h 2605"/>
                <a:gd name="T34" fmla="*/ 582 w 1073"/>
                <a:gd name="T35" fmla="*/ 2561 h 2605"/>
                <a:gd name="T36" fmla="*/ 551 w 1073"/>
                <a:gd name="T37" fmla="*/ 2515 h 2605"/>
                <a:gd name="T38" fmla="*/ 539 w 1073"/>
                <a:gd name="T39" fmla="*/ 2456 h 2605"/>
                <a:gd name="T40" fmla="*/ 532 w 1073"/>
                <a:gd name="T41" fmla="*/ 2486 h 2605"/>
                <a:gd name="T42" fmla="*/ 509 w 1073"/>
                <a:gd name="T43" fmla="*/ 2539 h 2605"/>
                <a:gd name="T44" fmla="*/ 469 w 1073"/>
                <a:gd name="T45" fmla="*/ 2579 h 2605"/>
                <a:gd name="T46" fmla="*/ 416 w 1073"/>
                <a:gd name="T47" fmla="*/ 2602 h 2605"/>
                <a:gd name="T48" fmla="*/ 357 w 1073"/>
                <a:gd name="T49" fmla="*/ 2602 h 2605"/>
                <a:gd name="T50" fmla="*/ 304 w 1073"/>
                <a:gd name="T51" fmla="*/ 2579 h 2605"/>
                <a:gd name="T52" fmla="*/ 263 w 1073"/>
                <a:gd name="T53" fmla="*/ 2539 h 2605"/>
                <a:gd name="T54" fmla="*/ 241 w 1073"/>
                <a:gd name="T55" fmla="*/ 2486 h 2605"/>
                <a:gd name="T56" fmla="*/ 238 w 1073"/>
                <a:gd name="T57" fmla="*/ 1507 h 2605"/>
                <a:gd name="T58" fmla="*/ 197 w 1073"/>
                <a:gd name="T59" fmla="*/ 1530 h 2605"/>
                <a:gd name="T60" fmla="*/ 148 w 1073"/>
                <a:gd name="T61" fmla="*/ 1538 h 2605"/>
                <a:gd name="T62" fmla="*/ 91 w 1073"/>
                <a:gd name="T63" fmla="*/ 1526 h 2605"/>
                <a:gd name="T64" fmla="*/ 43 w 1073"/>
                <a:gd name="T65" fmla="*/ 1495 h 2605"/>
                <a:gd name="T66" fmla="*/ 12 w 1073"/>
                <a:gd name="T67" fmla="*/ 1447 h 2605"/>
                <a:gd name="T68" fmla="*/ 0 w 1073"/>
                <a:gd name="T69" fmla="*/ 1389 h 2605"/>
                <a:gd name="T70" fmla="*/ 3 w 1073"/>
                <a:gd name="T71" fmla="*/ 119 h 2605"/>
                <a:gd name="T72" fmla="*/ 25 w 1073"/>
                <a:gd name="T73" fmla="*/ 67 h 2605"/>
                <a:gd name="T74" fmla="*/ 64 w 1073"/>
                <a:gd name="T75" fmla="*/ 27 h 2605"/>
                <a:gd name="T76" fmla="*/ 116 w 1073"/>
                <a:gd name="T77" fmla="*/ 5 h 2605"/>
                <a:gd name="T78" fmla="*/ 145 w 1073"/>
                <a:gd name="T79" fmla="*/ 0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3" h="2605">
                  <a:moveTo>
                    <a:pt x="145" y="0"/>
                  </a:moveTo>
                  <a:lnTo>
                    <a:pt x="925" y="1"/>
                  </a:lnTo>
                  <a:lnTo>
                    <a:pt x="954" y="4"/>
                  </a:lnTo>
                  <a:lnTo>
                    <a:pt x="982" y="12"/>
                  </a:lnTo>
                  <a:lnTo>
                    <a:pt x="1007" y="26"/>
                  </a:lnTo>
                  <a:lnTo>
                    <a:pt x="1029" y="45"/>
                  </a:lnTo>
                  <a:lnTo>
                    <a:pt x="1048" y="66"/>
                  </a:lnTo>
                  <a:lnTo>
                    <a:pt x="1061" y="91"/>
                  </a:lnTo>
                  <a:lnTo>
                    <a:pt x="1069" y="119"/>
                  </a:lnTo>
                  <a:lnTo>
                    <a:pt x="1073" y="149"/>
                  </a:lnTo>
                  <a:lnTo>
                    <a:pt x="1073" y="1389"/>
                  </a:lnTo>
                  <a:lnTo>
                    <a:pt x="1069" y="1419"/>
                  </a:lnTo>
                  <a:lnTo>
                    <a:pt x="1061" y="1447"/>
                  </a:lnTo>
                  <a:lnTo>
                    <a:pt x="1048" y="1472"/>
                  </a:lnTo>
                  <a:lnTo>
                    <a:pt x="1029" y="1495"/>
                  </a:lnTo>
                  <a:lnTo>
                    <a:pt x="1007" y="1512"/>
                  </a:lnTo>
                  <a:lnTo>
                    <a:pt x="982" y="1526"/>
                  </a:lnTo>
                  <a:lnTo>
                    <a:pt x="954" y="1535"/>
                  </a:lnTo>
                  <a:lnTo>
                    <a:pt x="925" y="1538"/>
                  </a:lnTo>
                  <a:lnTo>
                    <a:pt x="900" y="1536"/>
                  </a:lnTo>
                  <a:lnTo>
                    <a:pt x="876" y="1530"/>
                  </a:lnTo>
                  <a:lnTo>
                    <a:pt x="854" y="1520"/>
                  </a:lnTo>
                  <a:lnTo>
                    <a:pt x="835" y="1508"/>
                  </a:lnTo>
                  <a:lnTo>
                    <a:pt x="835" y="2456"/>
                  </a:lnTo>
                  <a:lnTo>
                    <a:pt x="833" y="2486"/>
                  </a:lnTo>
                  <a:lnTo>
                    <a:pt x="824" y="2515"/>
                  </a:lnTo>
                  <a:lnTo>
                    <a:pt x="810" y="2539"/>
                  </a:lnTo>
                  <a:lnTo>
                    <a:pt x="792" y="2561"/>
                  </a:lnTo>
                  <a:lnTo>
                    <a:pt x="770" y="2579"/>
                  </a:lnTo>
                  <a:lnTo>
                    <a:pt x="744" y="2593"/>
                  </a:lnTo>
                  <a:lnTo>
                    <a:pt x="717" y="2602"/>
                  </a:lnTo>
                  <a:lnTo>
                    <a:pt x="687" y="2605"/>
                  </a:lnTo>
                  <a:lnTo>
                    <a:pt x="657" y="2602"/>
                  </a:lnTo>
                  <a:lnTo>
                    <a:pt x="629" y="2593"/>
                  </a:lnTo>
                  <a:lnTo>
                    <a:pt x="604" y="2579"/>
                  </a:lnTo>
                  <a:lnTo>
                    <a:pt x="582" y="2561"/>
                  </a:lnTo>
                  <a:lnTo>
                    <a:pt x="564" y="2539"/>
                  </a:lnTo>
                  <a:lnTo>
                    <a:pt x="551" y="2515"/>
                  </a:lnTo>
                  <a:lnTo>
                    <a:pt x="542" y="2486"/>
                  </a:lnTo>
                  <a:lnTo>
                    <a:pt x="539" y="2456"/>
                  </a:lnTo>
                  <a:lnTo>
                    <a:pt x="535" y="2456"/>
                  </a:lnTo>
                  <a:lnTo>
                    <a:pt x="532" y="2486"/>
                  </a:lnTo>
                  <a:lnTo>
                    <a:pt x="523" y="2515"/>
                  </a:lnTo>
                  <a:lnTo>
                    <a:pt x="509" y="2539"/>
                  </a:lnTo>
                  <a:lnTo>
                    <a:pt x="492" y="2561"/>
                  </a:lnTo>
                  <a:lnTo>
                    <a:pt x="469" y="2579"/>
                  </a:lnTo>
                  <a:lnTo>
                    <a:pt x="444" y="2593"/>
                  </a:lnTo>
                  <a:lnTo>
                    <a:pt x="416" y="2602"/>
                  </a:lnTo>
                  <a:lnTo>
                    <a:pt x="386" y="2605"/>
                  </a:lnTo>
                  <a:lnTo>
                    <a:pt x="357" y="2602"/>
                  </a:lnTo>
                  <a:lnTo>
                    <a:pt x="328" y="2593"/>
                  </a:lnTo>
                  <a:lnTo>
                    <a:pt x="304" y="2579"/>
                  </a:lnTo>
                  <a:lnTo>
                    <a:pt x="281" y="2561"/>
                  </a:lnTo>
                  <a:lnTo>
                    <a:pt x="263" y="2539"/>
                  </a:lnTo>
                  <a:lnTo>
                    <a:pt x="250" y="2515"/>
                  </a:lnTo>
                  <a:lnTo>
                    <a:pt x="241" y="2486"/>
                  </a:lnTo>
                  <a:lnTo>
                    <a:pt x="238" y="2456"/>
                  </a:lnTo>
                  <a:lnTo>
                    <a:pt x="238" y="1507"/>
                  </a:lnTo>
                  <a:lnTo>
                    <a:pt x="218" y="1520"/>
                  </a:lnTo>
                  <a:lnTo>
                    <a:pt x="197" y="1530"/>
                  </a:lnTo>
                  <a:lnTo>
                    <a:pt x="173" y="1536"/>
                  </a:lnTo>
                  <a:lnTo>
                    <a:pt x="148" y="1538"/>
                  </a:lnTo>
                  <a:lnTo>
                    <a:pt x="119" y="1535"/>
                  </a:lnTo>
                  <a:lnTo>
                    <a:pt x="91" y="1526"/>
                  </a:lnTo>
                  <a:lnTo>
                    <a:pt x="66" y="1512"/>
                  </a:lnTo>
                  <a:lnTo>
                    <a:pt x="43" y="1495"/>
                  </a:lnTo>
                  <a:lnTo>
                    <a:pt x="25" y="1472"/>
                  </a:lnTo>
                  <a:lnTo>
                    <a:pt x="12" y="1447"/>
                  </a:lnTo>
                  <a:lnTo>
                    <a:pt x="3" y="1419"/>
                  </a:lnTo>
                  <a:lnTo>
                    <a:pt x="0" y="1389"/>
                  </a:lnTo>
                  <a:lnTo>
                    <a:pt x="0" y="149"/>
                  </a:lnTo>
                  <a:lnTo>
                    <a:pt x="3" y="119"/>
                  </a:lnTo>
                  <a:lnTo>
                    <a:pt x="11" y="92"/>
                  </a:lnTo>
                  <a:lnTo>
                    <a:pt x="25" y="67"/>
                  </a:lnTo>
                  <a:lnTo>
                    <a:pt x="42" y="46"/>
                  </a:lnTo>
                  <a:lnTo>
                    <a:pt x="64" y="27"/>
                  </a:lnTo>
                  <a:lnTo>
                    <a:pt x="89" y="13"/>
                  </a:lnTo>
                  <a:lnTo>
                    <a:pt x="116" y="5"/>
                  </a:lnTo>
                  <a:lnTo>
                    <a:pt x="145" y="1"/>
                  </a:lnTo>
                  <a:lnTo>
                    <a:pt x="1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414">
              <a:extLst>
                <a:ext uri="{FF2B5EF4-FFF2-40B4-BE49-F238E27FC236}">
                  <a16:creationId xmlns:a16="http://schemas.microsoft.com/office/drawing/2014/main" id="{764E8906-70E2-4B80-E901-257AFAB9443B}"/>
                </a:ext>
              </a:extLst>
            </p:cNvPr>
            <p:cNvSpPr>
              <a:spLocks/>
            </p:cNvSpPr>
            <p:nvPr/>
          </p:nvSpPr>
          <p:spPr bwMode="auto">
            <a:xfrm>
              <a:off x="9232901" y="5059363"/>
              <a:ext cx="74613" cy="82550"/>
            </a:xfrm>
            <a:custGeom>
              <a:avLst/>
              <a:gdLst>
                <a:gd name="T0" fmla="*/ 314 w 565"/>
                <a:gd name="T1" fmla="*/ 0 h 629"/>
                <a:gd name="T2" fmla="*/ 358 w 565"/>
                <a:gd name="T3" fmla="*/ 3 h 629"/>
                <a:gd name="T4" fmla="*/ 400 w 565"/>
                <a:gd name="T5" fmla="*/ 12 h 629"/>
                <a:gd name="T6" fmla="*/ 439 w 565"/>
                <a:gd name="T7" fmla="*/ 25 h 629"/>
                <a:gd name="T8" fmla="*/ 474 w 565"/>
                <a:gd name="T9" fmla="*/ 44 h 629"/>
                <a:gd name="T10" fmla="*/ 508 w 565"/>
                <a:gd name="T11" fmla="*/ 67 h 629"/>
                <a:gd name="T12" fmla="*/ 538 w 565"/>
                <a:gd name="T13" fmla="*/ 94 h 629"/>
                <a:gd name="T14" fmla="*/ 565 w 565"/>
                <a:gd name="T15" fmla="*/ 125 h 629"/>
                <a:gd name="T16" fmla="*/ 545 w 565"/>
                <a:gd name="T17" fmla="*/ 165 h 629"/>
                <a:gd name="T18" fmla="*/ 528 w 565"/>
                <a:gd name="T19" fmla="*/ 206 h 629"/>
                <a:gd name="T20" fmla="*/ 516 w 565"/>
                <a:gd name="T21" fmla="*/ 250 h 629"/>
                <a:gd name="T22" fmla="*/ 509 w 565"/>
                <a:gd name="T23" fmla="*/ 296 h 629"/>
                <a:gd name="T24" fmla="*/ 507 w 565"/>
                <a:gd name="T25" fmla="*/ 342 h 629"/>
                <a:gd name="T26" fmla="*/ 509 w 565"/>
                <a:gd name="T27" fmla="*/ 391 h 629"/>
                <a:gd name="T28" fmla="*/ 518 w 565"/>
                <a:gd name="T29" fmla="*/ 437 h 629"/>
                <a:gd name="T30" fmla="*/ 530 w 565"/>
                <a:gd name="T31" fmla="*/ 483 h 629"/>
                <a:gd name="T32" fmla="*/ 548 w 565"/>
                <a:gd name="T33" fmla="*/ 525 h 629"/>
                <a:gd name="T34" fmla="*/ 518 w 565"/>
                <a:gd name="T35" fmla="*/ 555 h 629"/>
                <a:gd name="T36" fmla="*/ 483 w 565"/>
                <a:gd name="T37" fmla="*/ 581 h 629"/>
                <a:gd name="T38" fmla="*/ 445 w 565"/>
                <a:gd name="T39" fmla="*/ 601 h 629"/>
                <a:gd name="T40" fmla="*/ 404 w 565"/>
                <a:gd name="T41" fmla="*/ 616 h 629"/>
                <a:gd name="T42" fmla="*/ 361 w 565"/>
                <a:gd name="T43" fmla="*/ 626 h 629"/>
                <a:gd name="T44" fmla="*/ 314 w 565"/>
                <a:gd name="T45" fmla="*/ 629 h 629"/>
                <a:gd name="T46" fmla="*/ 272 w 565"/>
                <a:gd name="T47" fmla="*/ 627 h 629"/>
                <a:gd name="T48" fmla="*/ 231 w 565"/>
                <a:gd name="T49" fmla="*/ 619 h 629"/>
                <a:gd name="T50" fmla="*/ 192 w 565"/>
                <a:gd name="T51" fmla="*/ 605 h 629"/>
                <a:gd name="T52" fmla="*/ 156 w 565"/>
                <a:gd name="T53" fmla="*/ 587 h 629"/>
                <a:gd name="T54" fmla="*/ 122 w 565"/>
                <a:gd name="T55" fmla="*/ 565 h 629"/>
                <a:gd name="T56" fmla="*/ 92 w 565"/>
                <a:gd name="T57" fmla="*/ 538 h 629"/>
                <a:gd name="T58" fmla="*/ 66 w 565"/>
                <a:gd name="T59" fmla="*/ 507 h 629"/>
                <a:gd name="T60" fmla="*/ 43 w 565"/>
                <a:gd name="T61" fmla="*/ 474 h 629"/>
                <a:gd name="T62" fmla="*/ 25 w 565"/>
                <a:gd name="T63" fmla="*/ 437 h 629"/>
                <a:gd name="T64" fmla="*/ 11 w 565"/>
                <a:gd name="T65" fmla="*/ 398 h 629"/>
                <a:gd name="T66" fmla="*/ 2 w 565"/>
                <a:gd name="T67" fmla="*/ 357 h 629"/>
                <a:gd name="T68" fmla="*/ 0 w 565"/>
                <a:gd name="T69" fmla="*/ 315 h 629"/>
                <a:gd name="T70" fmla="*/ 3 w 565"/>
                <a:gd name="T71" fmla="*/ 269 h 629"/>
                <a:gd name="T72" fmla="*/ 13 w 565"/>
                <a:gd name="T73" fmla="*/ 223 h 629"/>
                <a:gd name="T74" fmla="*/ 29 w 565"/>
                <a:gd name="T75" fmla="*/ 182 h 629"/>
                <a:gd name="T76" fmla="*/ 51 w 565"/>
                <a:gd name="T77" fmla="*/ 143 h 629"/>
                <a:gd name="T78" fmla="*/ 77 w 565"/>
                <a:gd name="T79" fmla="*/ 108 h 629"/>
                <a:gd name="T80" fmla="*/ 108 w 565"/>
                <a:gd name="T81" fmla="*/ 76 h 629"/>
                <a:gd name="T82" fmla="*/ 144 w 565"/>
                <a:gd name="T83" fmla="*/ 51 h 629"/>
                <a:gd name="T84" fmla="*/ 183 w 565"/>
                <a:gd name="T85" fmla="*/ 29 h 629"/>
                <a:gd name="T86" fmla="*/ 224 w 565"/>
                <a:gd name="T87" fmla="*/ 13 h 629"/>
                <a:gd name="T88" fmla="*/ 268 w 565"/>
                <a:gd name="T89" fmla="*/ 3 h 629"/>
                <a:gd name="T90" fmla="*/ 314 w 565"/>
                <a:gd name="T91"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5" h="629">
                  <a:moveTo>
                    <a:pt x="314" y="0"/>
                  </a:moveTo>
                  <a:lnTo>
                    <a:pt x="358" y="3"/>
                  </a:lnTo>
                  <a:lnTo>
                    <a:pt x="400" y="12"/>
                  </a:lnTo>
                  <a:lnTo>
                    <a:pt x="439" y="25"/>
                  </a:lnTo>
                  <a:lnTo>
                    <a:pt x="474" y="44"/>
                  </a:lnTo>
                  <a:lnTo>
                    <a:pt x="508" y="67"/>
                  </a:lnTo>
                  <a:lnTo>
                    <a:pt x="538" y="94"/>
                  </a:lnTo>
                  <a:lnTo>
                    <a:pt x="565" y="125"/>
                  </a:lnTo>
                  <a:lnTo>
                    <a:pt x="545" y="165"/>
                  </a:lnTo>
                  <a:lnTo>
                    <a:pt x="528" y="206"/>
                  </a:lnTo>
                  <a:lnTo>
                    <a:pt x="516" y="250"/>
                  </a:lnTo>
                  <a:lnTo>
                    <a:pt x="509" y="296"/>
                  </a:lnTo>
                  <a:lnTo>
                    <a:pt x="507" y="342"/>
                  </a:lnTo>
                  <a:lnTo>
                    <a:pt x="509" y="391"/>
                  </a:lnTo>
                  <a:lnTo>
                    <a:pt x="518" y="437"/>
                  </a:lnTo>
                  <a:lnTo>
                    <a:pt x="530" y="483"/>
                  </a:lnTo>
                  <a:lnTo>
                    <a:pt x="548" y="525"/>
                  </a:lnTo>
                  <a:lnTo>
                    <a:pt x="518" y="555"/>
                  </a:lnTo>
                  <a:lnTo>
                    <a:pt x="483" y="581"/>
                  </a:lnTo>
                  <a:lnTo>
                    <a:pt x="445" y="601"/>
                  </a:lnTo>
                  <a:lnTo>
                    <a:pt x="404" y="616"/>
                  </a:lnTo>
                  <a:lnTo>
                    <a:pt x="361" y="626"/>
                  </a:lnTo>
                  <a:lnTo>
                    <a:pt x="314" y="629"/>
                  </a:lnTo>
                  <a:lnTo>
                    <a:pt x="272" y="627"/>
                  </a:lnTo>
                  <a:lnTo>
                    <a:pt x="231" y="619"/>
                  </a:lnTo>
                  <a:lnTo>
                    <a:pt x="192" y="605"/>
                  </a:lnTo>
                  <a:lnTo>
                    <a:pt x="156" y="587"/>
                  </a:lnTo>
                  <a:lnTo>
                    <a:pt x="122" y="565"/>
                  </a:lnTo>
                  <a:lnTo>
                    <a:pt x="92" y="538"/>
                  </a:lnTo>
                  <a:lnTo>
                    <a:pt x="66" y="507"/>
                  </a:lnTo>
                  <a:lnTo>
                    <a:pt x="43" y="474"/>
                  </a:lnTo>
                  <a:lnTo>
                    <a:pt x="25" y="437"/>
                  </a:lnTo>
                  <a:lnTo>
                    <a:pt x="11" y="398"/>
                  </a:lnTo>
                  <a:lnTo>
                    <a:pt x="2" y="357"/>
                  </a:lnTo>
                  <a:lnTo>
                    <a:pt x="0" y="315"/>
                  </a:lnTo>
                  <a:lnTo>
                    <a:pt x="3" y="269"/>
                  </a:lnTo>
                  <a:lnTo>
                    <a:pt x="13" y="223"/>
                  </a:lnTo>
                  <a:lnTo>
                    <a:pt x="29" y="182"/>
                  </a:lnTo>
                  <a:lnTo>
                    <a:pt x="51" y="143"/>
                  </a:lnTo>
                  <a:lnTo>
                    <a:pt x="77" y="108"/>
                  </a:lnTo>
                  <a:lnTo>
                    <a:pt x="108" y="76"/>
                  </a:lnTo>
                  <a:lnTo>
                    <a:pt x="144" y="51"/>
                  </a:lnTo>
                  <a:lnTo>
                    <a:pt x="183" y="29"/>
                  </a:lnTo>
                  <a:lnTo>
                    <a:pt x="224" y="13"/>
                  </a:lnTo>
                  <a:lnTo>
                    <a:pt x="268" y="3"/>
                  </a:lnTo>
                  <a:lnTo>
                    <a:pt x="3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415">
              <a:extLst>
                <a:ext uri="{FF2B5EF4-FFF2-40B4-BE49-F238E27FC236}">
                  <a16:creationId xmlns:a16="http://schemas.microsoft.com/office/drawing/2014/main" id="{9AD7AAC4-F811-BA4D-141A-6C74764E2C27}"/>
                </a:ext>
              </a:extLst>
            </p:cNvPr>
            <p:cNvSpPr>
              <a:spLocks/>
            </p:cNvSpPr>
            <p:nvPr/>
          </p:nvSpPr>
          <p:spPr bwMode="auto">
            <a:xfrm>
              <a:off x="9209088" y="5148263"/>
              <a:ext cx="96838" cy="317500"/>
            </a:xfrm>
            <a:custGeom>
              <a:avLst/>
              <a:gdLst>
                <a:gd name="T0" fmla="*/ 373 w 729"/>
                <a:gd name="T1" fmla="*/ 0 h 2394"/>
                <a:gd name="T2" fmla="*/ 510 w 729"/>
                <a:gd name="T3" fmla="*/ 0 h 2394"/>
                <a:gd name="T4" fmla="*/ 600 w 729"/>
                <a:gd name="T5" fmla="*/ 0 h 2394"/>
                <a:gd name="T6" fmla="*/ 550 w 729"/>
                <a:gd name="T7" fmla="*/ 46 h 2394"/>
                <a:gd name="T8" fmla="*/ 513 w 729"/>
                <a:gd name="T9" fmla="*/ 105 h 2394"/>
                <a:gd name="T10" fmla="*/ 494 w 729"/>
                <a:gd name="T11" fmla="*/ 172 h 2394"/>
                <a:gd name="T12" fmla="*/ 490 w 729"/>
                <a:gd name="T13" fmla="*/ 1448 h 2394"/>
                <a:gd name="T14" fmla="*/ 502 w 729"/>
                <a:gd name="T15" fmla="*/ 1526 h 2394"/>
                <a:gd name="T16" fmla="*/ 536 w 729"/>
                <a:gd name="T17" fmla="*/ 1594 h 2394"/>
                <a:gd name="T18" fmla="*/ 588 w 729"/>
                <a:gd name="T19" fmla="*/ 1648 h 2394"/>
                <a:gd name="T20" fmla="*/ 652 w 729"/>
                <a:gd name="T21" fmla="*/ 1685 h 2394"/>
                <a:gd name="T22" fmla="*/ 729 w 729"/>
                <a:gd name="T23" fmla="*/ 1702 h 2394"/>
                <a:gd name="T24" fmla="*/ 708 w 729"/>
                <a:gd name="T25" fmla="*/ 2370 h 2394"/>
                <a:gd name="T26" fmla="*/ 659 w 729"/>
                <a:gd name="T27" fmla="*/ 2392 h 2394"/>
                <a:gd name="T28" fmla="*/ 604 w 729"/>
                <a:gd name="T29" fmla="*/ 2392 h 2394"/>
                <a:gd name="T30" fmla="*/ 555 w 729"/>
                <a:gd name="T31" fmla="*/ 2372 h 2394"/>
                <a:gd name="T32" fmla="*/ 518 w 729"/>
                <a:gd name="T33" fmla="*/ 2335 h 2394"/>
                <a:gd name="T34" fmla="*/ 498 w 729"/>
                <a:gd name="T35" fmla="*/ 2285 h 2394"/>
                <a:gd name="T36" fmla="*/ 491 w 729"/>
                <a:gd name="T37" fmla="*/ 2258 h 2394"/>
                <a:gd name="T38" fmla="*/ 481 w 729"/>
                <a:gd name="T39" fmla="*/ 2311 h 2394"/>
                <a:gd name="T40" fmla="*/ 451 w 729"/>
                <a:gd name="T41" fmla="*/ 2354 h 2394"/>
                <a:gd name="T42" fmla="*/ 408 w 729"/>
                <a:gd name="T43" fmla="*/ 2383 h 2394"/>
                <a:gd name="T44" fmla="*/ 355 w 729"/>
                <a:gd name="T45" fmla="*/ 2394 h 2394"/>
                <a:gd name="T46" fmla="*/ 301 w 729"/>
                <a:gd name="T47" fmla="*/ 2383 h 2394"/>
                <a:gd name="T48" fmla="*/ 258 w 729"/>
                <a:gd name="T49" fmla="*/ 2354 h 2394"/>
                <a:gd name="T50" fmla="*/ 229 w 729"/>
                <a:gd name="T51" fmla="*/ 2311 h 2394"/>
                <a:gd name="T52" fmla="*/ 218 w 729"/>
                <a:gd name="T53" fmla="*/ 2258 h 2394"/>
                <a:gd name="T54" fmla="*/ 201 w 729"/>
                <a:gd name="T55" fmla="*/ 1397 h 2394"/>
                <a:gd name="T56" fmla="*/ 159 w 729"/>
                <a:gd name="T57" fmla="*/ 1411 h 2394"/>
                <a:gd name="T58" fmla="*/ 109 w 729"/>
                <a:gd name="T59" fmla="*/ 1410 h 2394"/>
                <a:gd name="T60" fmla="*/ 60 w 729"/>
                <a:gd name="T61" fmla="*/ 1390 h 2394"/>
                <a:gd name="T62" fmla="*/ 24 w 729"/>
                <a:gd name="T63" fmla="*/ 1353 h 2394"/>
                <a:gd name="T64" fmla="*/ 3 w 729"/>
                <a:gd name="T65" fmla="*/ 1305 h 2394"/>
                <a:gd name="T66" fmla="*/ 0 w 729"/>
                <a:gd name="T67" fmla="*/ 137 h 2394"/>
                <a:gd name="T68" fmla="*/ 11 w 729"/>
                <a:gd name="T69" fmla="*/ 84 h 2394"/>
                <a:gd name="T70" fmla="*/ 39 w 729"/>
                <a:gd name="T71" fmla="*/ 42 h 2394"/>
                <a:gd name="T72" fmla="*/ 81 w 729"/>
                <a:gd name="T73" fmla="*/ 12 h 2394"/>
                <a:gd name="T74" fmla="*/ 133 w 729"/>
                <a:gd name="T75" fmla="*/ 1 h 2394"/>
                <a:gd name="T76" fmla="*/ 289 w 729"/>
                <a:gd name="T77" fmla="*/ 0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9" h="2394">
                  <a:moveTo>
                    <a:pt x="329" y="0"/>
                  </a:moveTo>
                  <a:lnTo>
                    <a:pt x="373" y="0"/>
                  </a:lnTo>
                  <a:lnTo>
                    <a:pt x="463" y="0"/>
                  </a:lnTo>
                  <a:lnTo>
                    <a:pt x="510" y="0"/>
                  </a:lnTo>
                  <a:lnTo>
                    <a:pt x="556" y="0"/>
                  </a:lnTo>
                  <a:lnTo>
                    <a:pt x="600" y="0"/>
                  </a:lnTo>
                  <a:lnTo>
                    <a:pt x="573" y="21"/>
                  </a:lnTo>
                  <a:lnTo>
                    <a:pt x="550" y="46"/>
                  </a:lnTo>
                  <a:lnTo>
                    <a:pt x="529" y="74"/>
                  </a:lnTo>
                  <a:lnTo>
                    <a:pt x="513" y="105"/>
                  </a:lnTo>
                  <a:lnTo>
                    <a:pt x="501" y="137"/>
                  </a:lnTo>
                  <a:lnTo>
                    <a:pt x="494" y="172"/>
                  </a:lnTo>
                  <a:lnTo>
                    <a:pt x="490" y="208"/>
                  </a:lnTo>
                  <a:lnTo>
                    <a:pt x="490" y="1448"/>
                  </a:lnTo>
                  <a:lnTo>
                    <a:pt x="494" y="1488"/>
                  </a:lnTo>
                  <a:lnTo>
                    <a:pt x="502" y="1526"/>
                  </a:lnTo>
                  <a:lnTo>
                    <a:pt x="516" y="1562"/>
                  </a:lnTo>
                  <a:lnTo>
                    <a:pt x="536" y="1594"/>
                  </a:lnTo>
                  <a:lnTo>
                    <a:pt x="559" y="1622"/>
                  </a:lnTo>
                  <a:lnTo>
                    <a:pt x="588" y="1648"/>
                  </a:lnTo>
                  <a:lnTo>
                    <a:pt x="619" y="1668"/>
                  </a:lnTo>
                  <a:lnTo>
                    <a:pt x="652" y="1685"/>
                  </a:lnTo>
                  <a:lnTo>
                    <a:pt x="690" y="1697"/>
                  </a:lnTo>
                  <a:lnTo>
                    <a:pt x="729" y="1702"/>
                  </a:lnTo>
                  <a:lnTo>
                    <a:pt x="729" y="2354"/>
                  </a:lnTo>
                  <a:lnTo>
                    <a:pt x="708" y="2370"/>
                  </a:lnTo>
                  <a:lnTo>
                    <a:pt x="685" y="2383"/>
                  </a:lnTo>
                  <a:lnTo>
                    <a:pt x="659" y="2392"/>
                  </a:lnTo>
                  <a:lnTo>
                    <a:pt x="632" y="2394"/>
                  </a:lnTo>
                  <a:lnTo>
                    <a:pt x="604" y="2392"/>
                  </a:lnTo>
                  <a:lnTo>
                    <a:pt x="579" y="2383"/>
                  </a:lnTo>
                  <a:lnTo>
                    <a:pt x="555" y="2372"/>
                  </a:lnTo>
                  <a:lnTo>
                    <a:pt x="535" y="2354"/>
                  </a:lnTo>
                  <a:lnTo>
                    <a:pt x="518" y="2335"/>
                  </a:lnTo>
                  <a:lnTo>
                    <a:pt x="505" y="2311"/>
                  </a:lnTo>
                  <a:lnTo>
                    <a:pt x="498" y="2285"/>
                  </a:lnTo>
                  <a:lnTo>
                    <a:pt x="495" y="2258"/>
                  </a:lnTo>
                  <a:lnTo>
                    <a:pt x="491" y="2258"/>
                  </a:lnTo>
                  <a:lnTo>
                    <a:pt x="488" y="2285"/>
                  </a:lnTo>
                  <a:lnTo>
                    <a:pt x="481" y="2311"/>
                  </a:lnTo>
                  <a:lnTo>
                    <a:pt x="469" y="2335"/>
                  </a:lnTo>
                  <a:lnTo>
                    <a:pt x="451" y="2354"/>
                  </a:lnTo>
                  <a:lnTo>
                    <a:pt x="431" y="2372"/>
                  </a:lnTo>
                  <a:lnTo>
                    <a:pt x="408" y="2383"/>
                  </a:lnTo>
                  <a:lnTo>
                    <a:pt x="382" y="2392"/>
                  </a:lnTo>
                  <a:lnTo>
                    <a:pt x="355" y="2394"/>
                  </a:lnTo>
                  <a:lnTo>
                    <a:pt x="327" y="2392"/>
                  </a:lnTo>
                  <a:lnTo>
                    <a:pt x="301" y="2383"/>
                  </a:lnTo>
                  <a:lnTo>
                    <a:pt x="279" y="2372"/>
                  </a:lnTo>
                  <a:lnTo>
                    <a:pt x="258" y="2354"/>
                  </a:lnTo>
                  <a:lnTo>
                    <a:pt x="242" y="2335"/>
                  </a:lnTo>
                  <a:lnTo>
                    <a:pt x="229" y="2311"/>
                  </a:lnTo>
                  <a:lnTo>
                    <a:pt x="221" y="2285"/>
                  </a:lnTo>
                  <a:lnTo>
                    <a:pt x="218" y="2258"/>
                  </a:lnTo>
                  <a:lnTo>
                    <a:pt x="218" y="1386"/>
                  </a:lnTo>
                  <a:lnTo>
                    <a:pt x="201" y="1397"/>
                  </a:lnTo>
                  <a:lnTo>
                    <a:pt x="180" y="1406"/>
                  </a:lnTo>
                  <a:lnTo>
                    <a:pt x="159" y="1411"/>
                  </a:lnTo>
                  <a:lnTo>
                    <a:pt x="137" y="1414"/>
                  </a:lnTo>
                  <a:lnTo>
                    <a:pt x="109" y="1410"/>
                  </a:lnTo>
                  <a:lnTo>
                    <a:pt x="83" y="1403"/>
                  </a:lnTo>
                  <a:lnTo>
                    <a:pt x="60" y="1390"/>
                  </a:lnTo>
                  <a:lnTo>
                    <a:pt x="40" y="1374"/>
                  </a:lnTo>
                  <a:lnTo>
                    <a:pt x="24" y="1353"/>
                  </a:lnTo>
                  <a:lnTo>
                    <a:pt x="11" y="1330"/>
                  </a:lnTo>
                  <a:lnTo>
                    <a:pt x="3" y="1305"/>
                  </a:lnTo>
                  <a:lnTo>
                    <a:pt x="0" y="1276"/>
                  </a:lnTo>
                  <a:lnTo>
                    <a:pt x="0" y="137"/>
                  </a:lnTo>
                  <a:lnTo>
                    <a:pt x="2" y="110"/>
                  </a:lnTo>
                  <a:lnTo>
                    <a:pt x="11" y="84"/>
                  </a:lnTo>
                  <a:lnTo>
                    <a:pt x="23" y="61"/>
                  </a:lnTo>
                  <a:lnTo>
                    <a:pt x="39" y="42"/>
                  </a:lnTo>
                  <a:lnTo>
                    <a:pt x="58" y="25"/>
                  </a:lnTo>
                  <a:lnTo>
                    <a:pt x="81" y="12"/>
                  </a:lnTo>
                  <a:lnTo>
                    <a:pt x="106" y="4"/>
                  </a:lnTo>
                  <a:lnTo>
                    <a:pt x="133" y="1"/>
                  </a:lnTo>
                  <a:lnTo>
                    <a:pt x="133" y="0"/>
                  </a:lnTo>
                  <a:lnTo>
                    <a:pt x="289" y="0"/>
                  </a:lnTo>
                  <a:lnTo>
                    <a:pt x="3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416">
              <a:extLst>
                <a:ext uri="{FF2B5EF4-FFF2-40B4-BE49-F238E27FC236}">
                  <a16:creationId xmlns:a16="http://schemas.microsoft.com/office/drawing/2014/main" id="{E23900DE-8ED7-46BA-2C3D-FD58033F0CDA}"/>
                </a:ext>
              </a:extLst>
            </p:cNvPr>
            <p:cNvSpPr>
              <a:spLocks/>
            </p:cNvSpPr>
            <p:nvPr/>
          </p:nvSpPr>
          <p:spPr bwMode="auto">
            <a:xfrm>
              <a:off x="9410701" y="5059363"/>
              <a:ext cx="74613" cy="82550"/>
            </a:xfrm>
            <a:custGeom>
              <a:avLst/>
              <a:gdLst>
                <a:gd name="T0" fmla="*/ 249 w 565"/>
                <a:gd name="T1" fmla="*/ 0 h 629"/>
                <a:gd name="T2" fmla="*/ 297 w 565"/>
                <a:gd name="T3" fmla="*/ 3 h 629"/>
                <a:gd name="T4" fmla="*/ 341 w 565"/>
                <a:gd name="T5" fmla="*/ 13 h 629"/>
                <a:gd name="T6" fmla="*/ 382 w 565"/>
                <a:gd name="T7" fmla="*/ 29 h 629"/>
                <a:gd name="T8" fmla="*/ 421 w 565"/>
                <a:gd name="T9" fmla="*/ 51 h 629"/>
                <a:gd name="T10" fmla="*/ 457 w 565"/>
                <a:gd name="T11" fmla="*/ 76 h 629"/>
                <a:gd name="T12" fmla="*/ 488 w 565"/>
                <a:gd name="T13" fmla="*/ 108 h 629"/>
                <a:gd name="T14" fmla="*/ 514 w 565"/>
                <a:gd name="T15" fmla="*/ 143 h 629"/>
                <a:gd name="T16" fmla="*/ 535 w 565"/>
                <a:gd name="T17" fmla="*/ 182 h 629"/>
                <a:gd name="T18" fmla="*/ 552 w 565"/>
                <a:gd name="T19" fmla="*/ 223 h 629"/>
                <a:gd name="T20" fmla="*/ 561 w 565"/>
                <a:gd name="T21" fmla="*/ 269 h 629"/>
                <a:gd name="T22" fmla="*/ 565 w 565"/>
                <a:gd name="T23" fmla="*/ 315 h 629"/>
                <a:gd name="T24" fmla="*/ 562 w 565"/>
                <a:gd name="T25" fmla="*/ 357 h 629"/>
                <a:gd name="T26" fmla="*/ 554 w 565"/>
                <a:gd name="T27" fmla="*/ 398 h 629"/>
                <a:gd name="T28" fmla="*/ 540 w 565"/>
                <a:gd name="T29" fmla="*/ 437 h 629"/>
                <a:gd name="T30" fmla="*/ 521 w 565"/>
                <a:gd name="T31" fmla="*/ 474 h 629"/>
                <a:gd name="T32" fmla="*/ 499 w 565"/>
                <a:gd name="T33" fmla="*/ 507 h 629"/>
                <a:gd name="T34" fmla="*/ 473 w 565"/>
                <a:gd name="T35" fmla="*/ 538 h 629"/>
                <a:gd name="T36" fmla="*/ 443 w 565"/>
                <a:gd name="T37" fmla="*/ 565 h 629"/>
                <a:gd name="T38" fmla="*/ 409 w 565"/>
                <a:gd name="T39" fmla="*/ 587 h 629"/>
                <a:gd name="T40" fmla="*/ 372 w 565"/>
                <a:gd name="T41" fmla="*/ 605 h 629"/>
                <a:gd name="T42" fmla="*/ 333 w 565"/>
                <a:gd name="T43" fmla="*/ 619 h 629"/>
                <a:gd name="T44" fmla="*/ 292 w 565"/>
                <a:gd name="T45" fmla="*/ 627 h 629"/>
                <a:gd name="T46" fmla="*/ 249 w 565"/>
                <a:gd name="T47" fmla="*/ 629 h 629"/>
                <a:gd name="T48" fmla="*/ 204 w 565"/>
                <a:gd name="T49" fmla="*/ 626 h 629"/>
                <a:gd name="T50" fmla="*/ 161 w 565"/>
                <a:gd name="T51" fmla="*/ 616 h 629"/>
                <a:gd name="T52" fmla="*/ 120 w 565"/>
                <a:gd name="T53" fmla="*/ 601 h 629"/>
                <a:gd name="T54" fmla="*/ 82 w 565"/>
                <a:gd name="T55" fmla="*/ 581 h 629"/>
                <a:gd name="T56" fmla="*/ 47 w 565"/>
                <a:gd name="T57" fmla="*/ 555 h 629"/>
                <a:gd name="T58" fmla="*/ 17 w 565"/>
                <a:gd name="T59" fmla="*/ 526 h 629"/>
                <a:gd name="T60" fmla="*/ 34 w 565"/>
                <a:gd name="T61" fmla="*/ 483 h 629"/>
                <a:gd name="T62" fmla="*/ 47 w 565"/>
                <a:gd name="T63" fmla="*/ 438 h 629"/>
                <a:gd name="T64" fmla="*/ 56 w 565"/>
                <a:gd name="T65" fmla="*/ 391 h 629"/>
                <a:gd name="T66" fmla="*/ 59 w 565"/>
                <a:gd name="T67" fmla="*/ 342 h 629"/>
                <a:gd name="T68" fmla="*/ 56 w 565"/>
                <a:gd name="T69" fmla="*/ 296 h 629"/>
                <a:gd name="T70" fmla="*/ 48 w 565"/>
                <a:gd name="T71" fmla="*/ 250 h 629"/>
                <a:gd name="T72" fmla="*/ 36 w 565"/>
                <a:gd name="T73" fmla="*/ 206 h 629"/>
                <a:gd name="T74" fmla="*/ 20 w 565"/>
                <a:gd name="T75" fmla="*/ 164 h 629"/>
                <a:gd name="T76" fmla="*/ 0 w 565"/>
                <a:gd name="T77" fmla="*/ 124 h 629"/>
                <a:gd name="T78" fmla="*/ 27 w 565"/>
                <a:gd name="T79" fmla="*/ 94 h 629"/>
                <a:gd name="T80" fmla="*/ 57 w 565"/>
                <a:gd name="T81" fmla="*/ 67 h 629"/>
                <a:gd name="T82" fmla="*/ 90 w 565"/>
                <a:gd name="T83" fmla="*/ 44 h 629"/>
                <a:gd name="T84" fmla="*/ 126 w 565"/>
                <a:gd name="T85" fmla="*/ 25 h 629"/>
                <a:gd name="T86" fmla="*/ 165 w 565"/>
                <a:gd name="T87" fmla="*/ 12 h 629"/>
                <a:gd name="T88" fmla="*/ 207 w 565"/>
                <a:gd name="T89" fmla="*/ 3 h 629"/>
                <a:gd name="T90" fmla="*/ 249 w 565"/>
                <a:gd name="T91"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5" h="629">
                  <a:moveTo>
                    <a:pt x="249" y="0"/>
                  </a:moveTo>
                  <a:lnTo>
                    <a:pt x="297" y="3"/>
                  </a:lnTo>
                  <a:lnTo>
                    <a:pt x="341" y="13"/>
                  </a:lnTo>
                  <a:lnTo>
                    <a:pt x="382" y="29"/>
                  </a:lnTo>
                  <a:lnTo>
                    <a:pt x="421" y="51"/>
                  </a:lnTo>
                  <a:lnTo>
                    <a:pt x="457" y="76"/>
                  </a:lnTo>
                  <a:lnTo>
                    <a:pt x="488" y="108"/>
                  </a:lnTo>
                  <a:lnTo>
                    <a:pt x="514" y="143"/>
                  </a:lnTo>
                  <a:lnTo>
                    <a:pt x="535" y="182"/>
                  </a:lnTo>
                  <a:lnTo>
                    <a:pt x="552" y="223"/>
                  </a:lnTo>
                  <a:lnTo>
                    <a:pt x="561" y="269"/>
                  </a:lnTo>
                  <a:lnTo>
                    <a:pt x="565" y="315"/>
                  </a:lnTo>
                  <a:lnTo>
                    <a:pt x="562" y="357"/>
                  </a:lnTo>
                  <a:lnTo>
                    <a:pt x="554" y="398"/>
                  </a:lnTo>
                  <a:lnTo>
                    <a:pt x="540" y="437"/>
                  </a:lnTo>
                  <a:lnTo>
                    <a:pt x="521" y="474"/>
                  </a:lnTo>
                  <a:lnTo>
                    <a:pt x="499" y="507"/>
                  </a:lnTo>
                  <a:lnTo>
                    <a:pt x="473" y="538"/>
                  </a:lnTo>
                  <a:lnTo>
                    <a:pt x="443" y="565"/>
                  </a:lnTo>
                  <a:lnTo>
                    <a:pt x="409" y="587"/>
                  </a:lnTo>
                  <a:lnTo>
                    <a:pt x="372" y="605"/>
                  </a:lnTo>
                  <a:lnTo>
                    <a:pt x="333" y="619"/>
                  </a:lnTo>
                  <a:lnTo>
                    <a:pt x="292" y="627"/>
                  </a:lnTo>
                  <a:lnTo>
                    <a:pt x="249" y="629"/>
                  </a:lnTo>
                  <a:lnTo>
                    <a:pt x="204" y="626"/>
                  </a:lnTo>
                  <a:lnTo>
                    <a:pt x="161" y="616"/>
                  </a:lnTo>
                  <a:lnTo>
                    <a:pt x="120" y="601"/>
                  </a:lnTo>
                  <a:lnTo>
                    <a:pt x="82" y="581"/>
                  </a:lnTo>
                  <a:lnTo>
                    <a:pt x="47" y="555"/>
                  </a:lnTo>
                  <a:lnTo>
                    <a:pt x="17" y="526"/>
                  </a:lnTo>
                  <a:lnTo>
                    <a:pt x="34" y="483"/>
                  </a:lnTo>
                  <a:lnTo>
                    <a:pt x="47" y="438"/>
                  </a:lnTo>
                  <a:lnTo>
                    <a:pt x="56" y="391"/>
                  </a:lnTo>
                  <a:lnTo>
                    <a:pt x="59" y="342"/>
                  </a:lnTo>
                  <a:lnTo>
                    <a:pt x="56" y="296"/>
                  </a:lnTo>
                  <a:lnTo>
                    <a:pt x="48" y="250"/>
                  </a:lnTo>
                  <a:lnTo>
                    <a:pt x="36" y="206"/>
                  </a:lnTo>
                  <a:lnTo>
                    <a:pt x="20" y="164"/>
                  </a:lnTo>
                  <a:lnTo>
                    <a:pt x="0" y="124"/>
                  </a:lnTo>
                  <a:lnTo>
                    <a:pt x="27" y="94"/>
                  </a:lnTo>
                  <a:lnTo>
                    <a:pt x="57" y="67"/>
                  </a:lnTo>
                  <a:lnTo>
                    <a:pt x="90" y="44"/>
                  </a:lnTo>
                  <a:lnTo>
                    <a:pt x="126" y="25"/>
                  </a:lnTo>
                  <a:lnTo>
                    <a:pt x="165" y="12"/>
                  </a:lnTo>
                  <a:lnTo>
                    <a:pt x="207" y="3"/>
                  </a:lnTo>
                  <a:lnTo>
                    <a:pt x="2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417">
              <a:extLst>
                <a:ext uri="{FF2B5EF4-FFF2-40B4-BE49-F238E27FC236}">
                  <a16:creationId xmlns:a16="http://schemas.microsoft.com/office/drawing/2014/main" id="{9F86EE08-DF09-64DF-E4EF-942A730C20CD}"/>
                </a:ext>
              </a:extLst>
            </p:cNvPr>
            <p:cNvSpPr>
              <a:spLocks/>
            </p:cNvSpPr>
            <p:nvPr/>
          </p:nvSpPr>
          <p:spPr bwMode="auto">
            <a:xfrm>
              <a:off x="9412288" y="5148263"/>
              <a:ext cx="96838" cy="317500"/>
            </a:xfrm>
            <a:custGeom>
              <a:avLst/>
              <a:gdLst>
                <a:gd name="T0" fmla="*/ 510 w 728"/>
                <a:gd name="T1" fmla="*/ 0 h 2394"/>
                <a:gd name="T2" fmla="*/ 579 w 728"/>
                <a:gd name="T3" fmla="*/ 0 h 2394"/>
                <a:gd name="T4" fmla="*/ 594 w 728"/>
                <a:gd name="T5" fmla="*/ 0 h 2394"/>
                <a:gd name="T6" fmla="*/ 621 w 728"/>
                <a:gd name="T7" fmla="*/ 4 h 2394"/>
                <a:gd name="T8" fmla="*/ 669 w 728"/>
                <a:gd name="T9" fmla="*/ 25 h 2394"/>
                <a:gd name="T10" fmla="*/ 705 w 728"/>
                <a:gd name="T11" fmla="*/ 61 h 2394"/>
                <a:gd name="T12" fmla="*/ 725 w 728"/>
                <a:gd name="T13" fmla="*/ 110 h 2394"/>
                <a:gd name="T14" fmla="*/ 728 w 728"/>
                <a:gd name="T15" fmla="*/ 1276 h 2394"/>
                <a:gd name="T16" fmla="*/ 717 w 728"/>
                <a:gd name="T17" fmla="*/ 1330 h 2394"/>
                <a:gd name="T18" fmla="*/ 688 w 728"/>
                <a:gd name="T19" fmla="*/ 1374 h 2394"/>
                <a:gd name="T20" fmla="*/ 645 w 728"/>
                <a:gd name="T21" fmla="*/ 1403 h 2394"/>
                <a:gd name="T22" fmla="*/ 592 w 728"/>
                <a:gd name="T23" fmla="*/ 1414 h 2394"/>
                <a:gd name="T24" fmla="*/ 547 w 728"/>
                <a:gd name="T25" fmla="*/ 1406 h 2394"/>
                <a:gd name="T26" fmla="*/ 509 w 728"/>
                <a:gd name="T27" fmla="*/ 1386 h 2394"/>
                <a:gd name="T28" fmla="*/ 506 w 728"/>
                <a:gd name="T29" fmla="*/ 2285 h 2394"/>
                <a:gd name="T30" fmla="*/ 486 w 728"/>
                <a:gd name="T31" fmla="*/ 2335 h 2394"/>
                <a:gd name="T32" fmla="*/ 449 w 728"/>
                <a:gd name="T33" fmla="*/ 2372 h 2394"/>
                <a:gd name="T34" fmla="*/ 401 w 728"/>
                <a:gd name="T35" fmla="*/ 2392 h 2394"/>
                <a:gd name="T36" fmla="*/ 345 w 728"/>
                <a:gd name="T37" fmla="*/ 2392 h 2394"/>
                <a:gd name="T38" fmla="*/ 297 w 728"/>
                <a:gd name="T39" fmla="*/ 2372 h 2394"/>
                <a:gd name="T40" fmla="*/ 260 w 728"/>
                <a:gd name="T41" fmla="*/ 2335 h 2394"/>
                <a:gd name="T42" fmla="*/ 240 w 728"/>
                <a:gd name="T43" fmla="*/ 2285 h 2394"/>
                <a:gd name="T44" fmla="*/ 233 w 728"/>
                <a:gd name="T45" fmla="*/ 2258 h 2394"/>
                <a:gd name="T46" fmla="*/ 222 w 728"/>
                <a:gd name="T47" fmla="*/ 2311 h 2394"/>
                <a:gd name="T48" fmla="*/ 192 w 728"/>
                <a:gd name="T49" fmla="*/ 2354 h 2394"/>
                <a:gd name="T50" fmla="*/ 149 w 728"/>
                <a:gd name="T51" fmla="*/ 2383 h 2394"/>
                <a:gd name="T52" fmla="*/ 96 w 728"/>
                <a:gd name="T53" fmla="*/ 2394 h 2394"/>
                <a:gd name="T54" fmla="*/ 43 w 728"/>
                <a:gd name="T55" fmla="*/ 2383 h 2394"/>
                <a:gd name="T56" fmla="*/ 0 w 728"/>
                <a:gd name="T57" fmla="*/ 2354 h 2394"/>
                <a:gd name="T58" fmla="*/ 39 w 728"/>
                <a:gd name="T59" fmla="*/ 1697 h 2394"/>
                <a:gd name="T60" fmla="*/ 109 w 728"/>
                <a:gd name="T61" fmla="*/ 1668 h 2394"/>
                <a:gd name="T62" fmla="*/ 168 w 728"/>
                <a:gd name="T63" fmla="*/ 1622 h 2394"/>
                <a:gd name="T64" fmla="*/ 210 w 728"/>
                <a:gd name="T65" fmla="*/ 1560 h 2394"/>
                <a:gd name="T66" fmla="*/ 234 w 728"/>
                <a:gd name="T67" fmla="*/ 1488 h 2394"/>
                <a:gd name="T68" fmla="*/ 236 w 728"/>
                <a:gd name="T69" fmla="*/ 208 h 2394"/>
                <a:gd name="T70" fmla="*/ 227 w 728"/>
                <a:gd name="T71" fmla="*/ 137 h 2394"/>
                <a:gd name="T72" fmla="*/ 199 w 728"/>
                <a:gd name="T73" fmla="*/ 74 h 2394"/>
                <a:gd name="T74" fmla="*/ 155 w 728"/>
                <a:gd name="T75" fmla="*/ 21 h 2394"/>
                <a:gd name="T76" fmla="*/ 438 w 728"/>
                <a:gd name="T77" fmla="*/ 0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8" h="2394">
                  <a:moveTo>
                    <a:pt x="476" y="0"/>
                  </a:moveTo>
                  <a:lnTo>
                    <a:pt x="510" y="0"/>
                  </a:lnTo>
                  <a:lnTo>
                    <a:pt x="561" y="0"/>
                  </a:lnTo>
                  <a:lnTo>
                    <a:pt x="579" y="0"/>
                  </a:lnTo>
                  <a:lnTo>
                    <a:pt x="591" y="0"/>
                  </a:lnTo>
                  <a:lnTo>
                    <a:pt x="594" y="0"/>
                  </a:lnTo>
                  <a:lnTo>
                    <a:pt x="594" y="1"/>
                  </a:lnTo>
                  <a:lnTo>
                    <a:pt x="621" y="4"/>
                  </a:lnTo>
                  <a:lnTo>
                    <a:pt x="647" y="12"/>
                  </a:lnTo>
                  <a:lnTo>
                    <a:pt x="669" y="25"/>
                  </a:lnTo>
                  <a:lnTo>
                    <a:pt x="689" y="42"/>
                  </a:lnTo>
                  <a:lnTo>
                    <a:pt x="705" y="61"/>
                  </a:lnTo>
                  <a:lnTo>
                    <a:pt x="717" y="84"/>
                  </a:lnTo>
                  <a:lnTo>
                    <a:pt x="725" y="110"/>
                  </a:lnTo>
                  <a:lnTo>
                    <a:pt x="728" y="137"/>
                  </a:lnTo>
                  <a:lnTo>
                    <a:pt x="728" y="1276"/>
                  </a:lnTo>
                  <a:lnTo>
                    <a:pt x="725" y="1305"/>
                  </a:lnTo>
                  <a:lnTo>
                    <a:pt x="717" y="1330"/>
                  </a:lnTo>
                  <a:lnTo>
                    <a:pt x="704" y="1353"/>
                  </a:lnTo>
                  <a:lnTo>
                    <a:pt x="688" y="1374"/>
                  </a:lnTo>
                  <a:lnTo>
                    <a:pt x="667" y="1390"/>
                  </a:lnTo>
                  <a:lnTo>
                    <a:pt x="645" y="1403"/>
                  </a:lnTo>
                  <a:lnTo>
                    <a:pt x="619" y="1410"/>
                  </a:lnTo>
                  <a:lnTo>
                    <a:pt x="592" y="1414"/>
                  </a:lnTo>
                  <a:lnTo>
                    <a:pt x="569" y="1411"/>
                  </a:lnTo>
                  <a:lnTo>
                    <a:pt x="547" y="1406"/>
                  </a:lnTo>
                  <a:lnTo>
                    <a:pt x="527" y="1397"/>
                  </a:lnTo>
                  <a:lnTo>
                    <a:pt x="509" y="1386"/>
                  </a:lnTo>
                  <a:lnTo>
                    <a:pt x="509" y="2258"/>
                  </a:lnTo>
                  <a:lnTo>
                    <a:pt x="506" y="2285"/>
                  </a:lnTo>
                  <a:lnTo>
                    <a:pt x="499" y="2311"/>
                  </a:lnTo>
                  <a:lnTo>
                    <a:pt x="486" y="2335"/>
                  </a:lnTo>
                  <a:lnTo>
                    <a:pt x="470" y="2354"/>
                  </a:lnTo>
                  <a:lnTo>
                    <a:pt x="449" y="2372"/>
                  </a:lnTo>
                  <a:lnTo>
                    <a:pt x="426" y="2383"/>
                  </a:lnTo>
                  <a:lnTo>
                    <a:pt x="401" y="2392"/>
                  </a:lnTo>
                  <a:lnTo>
                    <a:pt x="372" y="2394"/>
                  </a:lnTo>
                  <a:lnTo>
                    <a:pt x="345" y="2392"/>
                  </a:lnTo>
                  <a:lnTo>
                    <a:pt x="320" y="2383"/>
                  </a:lnTo>
                  <a:lnTo>
                    <a:pt x="297" y="2372"/>
                  </a:lnTo>
                  <a:lnTo>
                    <a:pt x="276" y="2354"/>
                  </a:lnTo>
                  <a:lnTo>
                    <a:pt x="260" y="2335"/>
                  </a:lnTo>
                  <a:lnTo>
                    <a:pt x="247" y="2311"/>
                  </a:lnTo>
                  <a:lnTo>
                    <a:pt x="240" y="2285"/>
                  </a:lnTo>
                  <a:lnTo>
                    <a:pt x="236" y="2258"/>
                  </a:lnTo>
                  <a:lnTo>
                    <a:pt x="233" y="2258"/>
                  </a:lnTo>
                  <a:lnTo>
                    <a:pt x="230" y="2285"/>
                  </a:lnTo>
                  <a:lnTo>
                    <a:pt x="222" y="2311"/>
                  </a:lnTo>
                  <a:lnTo>
                    <a:pt x="209" y="2335"/>
                  </a:lnTo>
                  <a:lnTo>
                    <a:pt x="192" y="2354"/>
                  </a:lnTo>
                  <a:lnTo>
                    <a:pt x="173" y="2372"/>
                  </a:lnTo>
                  <a:lnTo>
                    <a:pt x="149" y="2383"/>
                  </a:lnTo>
                  <a:lnTo>
                    <a:pt x="123" y="2392"/>
                  </a:lnTo>
                  <a:lnTo>
                    <a:pt x="96" y="2394"/>
                  </a:lnTo>
                  <a:lnTo>
                    <a:pt x="69" y="2392"/>
                  </a:lnTo>
                  <a:lnTo>
                    <a:pt x="43" y="2383"/>
                  </a:lnTo>
                  <a:lnTo>
                    <a:pt x="19" y="2372"/>
                  </a:lnTo>
                  <a:lnTo>
                    <a:pt x="0" y="2354"/>
                  </a:lnTo>
                  <a:lnTo>
                    <a:pt x="0" y="1702"/>
                  </a:lnTo>
                  <a:lnTo>
                    <a:pt x="39" y="1697"/>
                  </a:lnTo>
                  <a:lnTo>
                    <a:pt x="75" y="1685"/>
                  </a:lnTo>
                  <a:lnTo>
                    <a:pt x="109" y="1668"/>
                  </a:lnTo>
                  <a:lnTo>
                    <a:pt x="140" y="1648"/>
                  </a:lnTo>
                  <a:lnTo>
                    <a:pt x="168" y="1622"/>
                  </a:lnTo>
                  <a:lnTo>
                    <a:pt x="191" y="1593"/>
                  </a:lnTo>
                  <a:lnTo>
                    <a:pt x="210" y="1560"/>
                  </a:lnTo>
                  <a:lnTo>
                    <a:pt x="224" y="1526"/>
                  </a:lnTo>
                  <a:lnTo>
                    <a:pt x="234" y="1488"/>
                  </a:lnTo>
                  <a:lnTo>
                    <a:pt x="236" y="1448"/>
                  </a:lnTo>
                  <a:lnTo>
                    <a:pt x="236" y="208"/>
                  </a:lnTo>
                  <a:lnTo>
                    <a:pt x="234" y="172"/>
                  </a:lnTo>
                  <a:lnTo>
                    <a:pt x="227" y="137"/>
                  </a:lnTo>
                  <a:lnTo>
                    <a:pt x="215" y="105"/>
                  </a:lnTo>
                  <a:lnTo>
                    <a:pt x="199" y="74"/>
                  </a:lnTo>
                  <a:lnTo>
                    <a:pt x="178" y="46"/>
                  </a:lnTo>
                  <a:lnTo>
                    <a:pt x="155" y="21"/>
                  </a:lnTo>
                  <a:lnTo>
                    <a:pt x="128" y="0"/>
                  </a:lnTo>
                  <a:lnTo>
                    <a:pt x="438" y="0"/>
                  </a:lnTo>
                  <a:lnTo>
                    <a:pt x="47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89" name="Freeform 904">
            <a:extLst>
              <a:ext uri="{FF2B5EF4-FFF2-40B4-BE49-F238E27FC236}">
                <a16:creationId xmlns:a16="http://schemas.microsoft.com/office/drawing/2014/main" id="{C0E55E2E-C9D0-E26E-4DC9-B7C9120B7E1B}"/>
              </a:ext>
            </a:extLst>
          </p:cNvPr>
          <p:cNvSpPr>
            <a:spLocks noEditPoints="1"/>
          </p:cNvSpPr>
          <p:nvPr/>
        </p:nvSpPr>
        <p:spPr bwMode="auto">
          <a:xfrm>
            <a:off x="5399040" y="5612176"/>
            <a:ext cx="296126" cy="558036"/>
          </a:xfrm>
          <a:custGeom>
            <a:avLst/>
            <a:gdLst>
              <a:gd name="T0" fmla="*/ 296 w 300"/>
              <a:gd name="T1" fmla="*/ 25 h 246"/>
              <a:gd name="T2" fmla="*/ 281 w 300"/>
              <a:gd name="T3" fmla="*/ 24 h 246"/>
              <a:gd name="T4" fmla="*/ 245 w 300"/>
              <a:gd name="T5" fmla="*/ 55 h 246"/>
              <a:gd name="T6" fmla="*/ 245 w 300"/>
              <a:gd name="T7" fmla="*/ 11 h 246"/>
              <a:gd name="T8" fmla="*/ 235 w 300"/>
              <a:gd name="T9" fmla="*/ 0 h 246"/>
              <a:gd name="T10" fmla="*/ 11 w 300"/>
              <a:gd name="T11" fmla="*/ 0 h 246"/>
              <a:gd name="T12" fmla="*/ 0 w 300"/>
              <a:gd name="T13" fmla="*/ 11 h 246"/>
              <a:gd name="T14" fmla="*/ 0 w 300"/>
              <a:gd name="T15" fmla="*/ 235 h 246"/>
              <a:gd name="T16" fmla="*/ 11 w 300"/>
              <a:gd name="T17" fmla="*/ 246 h 246"/>
              <a:gd name="T18" fmla="*/ 235 w 300"/>
              <a:gd name="T19" fmla="*/ 246 h 246"/>
              <a:gd name="T20" fmla="*/ 245 w 300"/>
              <a:gd name="T21" fmla="*/ 235 h 246"/>
              <a:gd name="T22" fmla="*/ 245 w 300"/>
              <a:gd name="T23" fmla="*/ 84 h 246"/>
              <a:gd name="T24" fmla="*/ 295 w 300"/>
              <a:gd name="T25" fmla="*/ 40 h 246"/>
              <a:gd name="T26" fmla="*/ 296 w 300"/>
              <a:gd name="T27" fmla="*/ 25 h 246"/>
              <a:gd name="T28" fmla="*/ 224 w 300"/>
              <a:gd name="T29" fmla="*/ 224 h 246"/>
              <a:gd name="T30" fmla="*/ 21 w 300"/>
              <a:gd name="T31" fmla="*/ 224 h 246"/>
              <a:gd name="T32" fmla="*/ 21 w 300"/>
              <a:gd name="T33" fmla="*/ 22 h 246"/>
              <a:gd name="T34" fmla="*/ 224 w 300"/>
              <a:gd name="T35" fmla="*/ 22 h 246"/>
              <a:gd name="T36" fmla="*/ 224 w 300"/>
              <a:gd name="T37" fmla="*/ 74 h 246"/>
              <a:gd name="T38" fmla="*/ 119 w 300"/>
              <a:gd name="T39" fmla="*/ 166 h 246"/>
              <a:gd name="T40" fmla="*/ 72 w 300"/>
              <a:gd name="T41" fmla="*/ 111 h 246"/>
              <a:gd name="T42" fmla="*/ 57 w 300"/>
              <a:gd name="T43" fmla="*/ 109 h 246"/>
              <a:gd name="T44" fmla="*/ 56 w 300"/>
              <a:gd name="T45" fmla="*/ 125 h 246"/>
              <a:gd name="T46" fmla="*/ 109 w 300"/>
              <a:gd name="T47" fmla="*/ 189 h 246"/>
              <a:gd name="T48" fmla="*/ 109 w 300"/>
              <a:gd name="T49" fmla="*/ 189 h 246"/>
              <a:gd name="T50" fmla="*/ 117 w 300"/>
              <a:gd name="T51" fmla="*/ 192 h 246"/>
              <a:gd name="T52" fmla="*/ 124 w 300"/>
              <a:gd name="T53" fmla="*/ 190 h 246"/>
              <a:gd name="T54" fmla="*/ 224 w 300"/>
              <a:gd name="T55" fmla="*/ 103 h 246"/>
              <a:gd name="T56" fmla="*/ 224 w 300"/>
              <a:gd name="T57" fmla="*/ 2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46">
                <a:moveTo>
                  <a:pt x="296" y="25"/>
                </a:moveTo>
                <a:cubicBezTo>
                  <a:pt x="292" y="21"/>
                  <a:pt x="285" y="20"/>
                  <a:pt x="281" y="24"/>
                </a:cubicBezTo>
                <a:cubicBezTo>
                  <a:pt x="245" y="55"/>
                  <a:pt x="245" y="55"/>
                  <a:pt x="245" y="55"/>
                </a:cubicBezTo>
                <a:cubicBezTo>
                  <a:pt x="245" y="11"/>
                  <a:pt x="245" y="11"/>
                  <a:pt x="245" y="11"/>
                </a:cubicBezTo>
                <a:cubicBezTo>
                  <a:pt x="245" y="5"/>
                  <a:pt x="241" y="0"/>
                  <a:pt x="235" y="0"/>
                </a:cubicBezTo>
                <a:cubicBezTo>
                  <a:pt x="11" y="0"/>
                  <a:pt x="11" y="0"/>
                  <a:pt x="11" y="0"/>
                </a:cubicBezTo>
                <a:cubicBezTo>
                  <a:pt x="5" y="0"/>
                  <a:pt x="0" y="5"/>
                  <a:pt x="0" y="11"/>
                </a:cubicBezTo>
                <a:cubicBezTo>
                  <a:pt x="0" y="235"/>
                  <a:pt x="0" y="235"/>
                  <a:pt x="0" y="235"/>
                </a:cubicBezTo>
                <a:cubicBezTo>
                  <a:pt x="0" y="241"/>
                  <a:pt x="5" y="246"/>
                  <a:pt x="11" y="246"/>
                </a:cubicBezTo>
                <a:cubicBezTo>
                  <a:pt x="235" y="246"/>
                  <a:pt x="235" y="246"/>
                  <a:pt x="235" y="246"/>
                </a:cubicBezTo>
                <a:cubicBezTo>
                  <a:pt x="241" y="246"/>
                  <a:pt x="245" y="241"/>
                  <a:pt x="245" y="235"/>
                </a:cubicBezTo>
                <a:cubicBezTo>
                  <a:pt x="245" y="84"/>
                  <a:pt x="245" y="84"/>
                  <a:pt x="245" y="84"/>
                </a:cubicBezTo>
                <a:cubicBezTo>
                  <a:pt x="295" y="40"/>
                  <a:pt x="295" y="40"/>
                  <a:pt x="295" y="40"/>
                </a:cubicBezTo>
                <a:cubicBezTo>
                  <a:pt x="299" y="36"/>
                  <a:pt x="300" y="30"/>
                  <a:pt x="296" y="25"/>
                </a:cubicBezTo>
                <a:close/>
                <a:moveTo>
                  <a:pt x="224" y="224"/>
                </a:moveTo>
                <a:cubicBezTo>
                  <a:pt x="21" y="224"/>
                  <a:pt x="21" y="224"/>
                  <a:pt x="21" y="224"/>
                </a:cubicBezTo>
                <a:cubicBezTo>
                  <a:pt x="21" y="22"/>
                  <a:pt x="21" y="22"/>
                  <a:pt x="21" y="22"/>
                </a:cubicBezTo>
                <a:cubicBezTo>
                  <a:pt x="224" y="22"/>
                  <a:pt x="224" y="22"/>
                  <a:pt x="224" y="22"/>
                </a:cubicBezTo>
                <a:cubicBezTo>
                  <a:pt x="224" y="74"/>
                  <a:pt x="224" y="74"/>
                  <a:pt x="224" y="74"/>
                </a:cubicBezTo>
                <a:cubicBezTo>
                  <a:pt x="119" y="166"/>
                  <a:pt x="119" y="166"/>
                  <a:pt x="119" y="166"/>
                </a:cubicBezTo>
                <a:cubicBezTo>
                  <a:pt x="72" y="111"/>
                  <a:pt x="72" y="111"/>
                  <a:pt x="72" y="111"/>
                </a:cubicBezTo>
                <a:cubicBezTo>
                  <a:pt x="68" y="106"/>
                  <a:pt x="62" y="106"/>
                  <a:pt x="57" y="109"/>
                </a:cubicBezTo>
                <a:cubicBezTo>
                  <a:pt x="53" y="113"/>
                  <a:pt x="52" y="120"/>
                  <a:pt x="56" y="125"/>
                </a:cubicBezTo>
                <a:cubicBezTo>
                  <a:pt x="109" y="189"/>
                  <a:pt x="109" y="189"/>
                  <a:pt x="109" y="189"/>
                </a:cubicBezTo>
                <a:cubicBezTo>
                  <a:pt x="109" y="189"/>
                  <a:pt x="109" y="189"/>
                  <a:pt x="109" y="189"/>
                </a:cubicBezTo>
                <a:cubicBezTo>
                  <a:pt x="111" y="191"/>
                  <a:pt x="114" y="192"/>
                  <a:pt x="117" y="192"/>
                </a:cubicBezTo>
                <a:cubicBezTo>
                  <a:pt x="120" y="192"/>
                  <a:pt x="122" y="191"/>
                  <a:pt x="124" y="190"/>
                </a:cubicBezTo>
                <a:cubicBezTo>
                  <a:pt x="224" y="103"/>
                  <a:pt x="224" y="103"/>
                  <a:pt x="224" y="103"/>
                </a:cubicBezTo>
                <a:lnTo>
                  <a:pt x="224" y="224"/>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 name="Freeform 27">
            <a:extLst>
              <a:ext uri="{FF2B5EF4-FFF2-40B4-BE49-F238E27FC236}">
                <a16:creationId xmlns:a16="http://schemas.microsoft.com/office/drawing/2014/main" id="{567F637D-F900-C7DC-18DC-EBF45C2D96C9}"/>
              </a:ext>
            </a:extLst>
          </p:cNvPr>
          <p:cNvSpPr>
            <a:spLocks noEditPoints="1"/>
          </p:cNvSpPr>
          <p:nvPr userDrawn="1"/>
        </p:nvSpPr>
        <p:spPr bwMode="auto">
          <a:xfrm>
            <a:off x="3449598" y="2404856"/>
            <a:ext cx="269200" cy="814917"/>
          </a:xfrm>
          <a:custGeom>
            <a:avLst/>
            <a:gdLst>
              <a:gd name="T0" fmla="*/ 593 w 2659"/>
              <a:gd name="T1" fmla="*/ 2426 h 3500"/>
              <a:gd name="T2" fmla="*/ 402 w 2659"/>
              <a:gd name="T3" fmla="*/ 2455 h 3500"/>
              <a:gd name="T4" fmla="*/ 183 w 2659"/>
              <a:gd name="T5" fmla="*/ 2675 h 3500"/>
              <a:gd name="T6" fmla="*/ 2499 w 2659"/>
              <a:gd name="T7" fmla="*/ 2765 h 3500"/>
              <a:gd name="T8" fmla="*/ 2338 w 2659"/>
              <a:gd name="T9" fmla="*/ 2499 h 3500"/>
              <a:gd name="T10" fmla="*/ 2102 w 2659"/>
              <a:gd name="T11" fmla="*/ 2430 h 3500"/>
              <a:gd name="T12" fmla="*/ 1890 w 2659"/>
              <a:gd name="T13" fmla="*/ 2381 h 3500"/>
              <a:gd name="T14" fmla="*/ 1329 w 2659"/>
              <a:gd name="T15" fmla="*/ 3055 h 3500"/>
              <a:gd name="T16" fmla="*/ 1190 w 2659"/>
              <a:gd name="T17" fmla="*/ 2981 h 3500"/>
              <a:gd name="T18" fmla="*/ 1021 w 2659"/>
              <a:gd name="T19" fmla="*/ 2184 h 3500"/>
              <a:gd name="T20" fmla="*/ 1329 w 2659"/>
              <a:gd name="T21" fmla="*/ 2897 h 3500"/>
              <a:gd name="T22" fmla="*/ 1637 w 2659"/>
              <a:gd name="T23" fmla="*/ 2184 h 3500"/>
              <a:gd name="T24" fmla="*/ 1429 w 2659"/>
              <a:gd name="T25" fmla="*/ 1956 h 3500"/>
              <a:gd name="T26" fmla="*/ 992 w 2659"/>
              <a:gd name="T27" fmla="*/ 806 h 3500"/>
              <a:gd name="T28" fmla="*/ 773 w 2659"/>
              <a:gd name="T29" fmla="*/ 1196 h 3500"/>
              <a:gd name="T30" fmla="*/ 954 w 2659"/>
              <a:gd name="T31" fmla="*/ 1608 h 3500"/>
              <a:gd name="T32" fmla="*/ 1279 w 2659"/>
              <a:gd name="T33" fmla="*/ 1803 h 3500"/>
              <a:gd name="T34" fmla="*/ 1619 w 2659"/>
              <a:gd name="T35" fmla="*/ 1696 h 3500"/>
              <a:gd name="T36" fmla="*/ 1849 w 2659"/>
              <a:gd name="T37" fmla="*/ 1345 h 3500"/>
              <a:gd name="T38" fmla="*/ 1889 w 2659"/>
              <a:gd name="T39" fmla="*/ 972 h 3500"/>
              <a:gd name="T40" fmla="*/ 1198 w 2659"/>
              <a:gd name="T41" fmla="*/ 887 h 3500"/>
              <a:gd name="T42" fmla="*/ 1396 w 2659"/>
              <a:gd name="T43" fmla="*/ 158 h 3500"/>
              <a:gd name="T44" fmla="*/ 1112 w 2659"/>
              <a:gd name="T45" fmla="*/ 230 h 3500"/>
              <a:gd name="T46" fmla="*/ 828 w 2659"/>
              <a:gd name="T47" fmla="*/ 368 h 3500"/>
              <a:gd name="T48" fmla="*/ 686 w 2659"/>
              <a:gd name="T49" fmla="*/ 688 h 3500"/>
              <a:gd name="T50" fmla="*/ 778 w 2659"/>
              <a:gd name="T51" fmla="*/ 873 h 3500"/>
              <a:gd name="T52" fmla="*/ 911 w 2659"/>
              <a:gd name="T53" fmla="*/ 599 h 3500"/>
              <a:gd name="T54" fmla="*/ 1039 w 2659"/>
              <a:gd name="T55" fmla="*/ 605 h 3500"/>
              <a:gd name="T56" fmla="*/ 1152 w 2659"/>
              <a:gd name="T57" fmla="*/ 722 h 3500"/>
              <a:gd name="T58" fmla="*/ 1908 w 2659"/>
              <a:gd name="T59" fmla="*/ 777 h 3500"/>
              <a:gd name="T60" fmla="*/ 1934 w 2659"/>
              <a:gd name="T61" fmla="*/ 550 h 3500"/>
              <a:gd name="T62" fmla="*/ 1673 w 2659"/>
              <a:gd name="T63" fmla="*/ 235 h 3500"/>
              <a:gd name="T64" fmla="*/ 1463 w 2659"/>
              <a:gd name="T65" fmla="*/ 3 h 3500"/>
              <a:gd name="T66" fmla="*/ 1872 w 2659"/>
              <a:gd name="T67" fmla="*/ 189 h 3500"/>
              <a:gd name="T68" fmla="*/ 2111 w 2659"/>
              <a:gd name="T69" fmla="*/ 589 h 3500"/>
              <a:gd name="T70" fmla="*/ 2095 w 2659"/>
              <a:gd name="T71" fmla="*/ 1068 h 3500"/>
              <a:gd name="T72" fmla="*/ 1984 w 2659"/>
              <a:gd name="T73" fmla="*/ 1435 h 3500"/>
              <a:gd name="T74" fmla="*/ 1722 w 2659"/>
              <a:gd name="T75" fmla="*/ 1815 h 3500"/>
              <a:gd name="T76" fmla="*/ 1771 w 2659"/>
              <a:gd name="T77" fmla="*/ 2100 h 3500"/>
              <a:gd name="T78" fmla="*/ 1954 w 2659"/>
              <a:gd name="T79" fmla="*/ 2236 h 3500"/>
              <a:gd name="T80" fmla="*/ 2106 w 2659"/>
              <a:gd name="T81" fmla="*/ 2272 h 3500"/>
              <a:gd name="T82" fmla="*/ 2303 w 2659"/>
              <a:gd name="T83" fmla="*/ 2305 h 3500"/>
              <a:gd name="T84" fmla="*/ 2588 w 2659"/>
              <a:gd name="T85" fmla="*/ 2545 h 3500"/>
              <a:gd name="T86" fmla="*/ 2657 w 2659"/>
              <a:gd name="T87" fmla="*/ 3442 h 3500"/>
              <a:gd name="T88" fmla="*/ 58 w 2659"/>
              <a:gd name="T89" fmla="*/ 3497 h 3500"/>
              <a:gd name="T90" fmla="*/ 3 w 2659"/>
              <a:gd name="T91" fmla="*/ 2755 h 3500"/>
              <a:gd name="T92" fmla="*/ 171 w 2659"/>
              <a:gd name="T93" fmla="*/ 2418 h 3500"/>
              <a:gd name="T94" fmla="*/ 522 w 2659"/>
              <a:gd name="T95" fmla="*/ 2273 h 3500"/>
              <a:gd name="T96" fmla="*/ 608 w 2659"/>
              <a:gd name="T97" fmla="*/ 2264 h 3500"/>
              <a:gd name="T98" fmla="*/ 786 w 2659"/>
              <a:gd name="T99" fmla="*/ 2194 h 3500"/>
              <a:gd name="T100" fmla="*/ 949 w 2659"/>
              <a:gd name="T101" fmla="*/ 1994 h 3500"/>
              <a:gd name="T102" fmla="*/ 796 w 2659"/>
              <a:gd name="T103" fmla="*/ 1661 h 3500"/>
              <a:gd name="T104" fmla="*/ 609 w 2659"/>
              <a:gd name="T105" fmla="*/ 1165 h 3500"/>
              <a:gd name="T106" fmla="*/ 522 w 2659"/>
              <a:gd name="T107" fmla="*/ 819 h 3500"/>
              <a:gd name="T108" fmla="*/ 622 w 2659"/>
              <a:gd name="T109" fmla="*/ 387 h 3500"/>
              <a:gd name="T110" fmla="*/ 923 w 2659"/>
              <a:gd name="T111" fmla="*/ 112 h 3500"/>
              <a:gd name="T112" fmla="*/ 1332 w 2659"/>
              <a:gd name="T113" fmla="*/ 3 h 3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59" h="3500">
                <a:moveTo>
                  <a:pt x="769" y="2381"/>
                </a:moveTo>
                <a:lnTo>
                  <a:pt x="739" y="2394"/>
                </a:lnTo>
                <a:lnTo>
                  <a:pt x="707" y="2403"/>
                </a:lnTo>
                <a:lnTo>
                  <a:pt x="676" y="2412"/>
                </a:lnTo>
                <a:lnTo>
                  <a:pt x="647" y="2418"/>
                </a:lnTo>
                <a:lnTo>
                  <a:pt x="618" y="2422"/>
                </a:lnTo>
                <a:lnTo>
                  <a:pt x="593" y="2426"/>
                </a:lnTo>
                <a:lnTo>
                  <a:pt x="572" y="2428"/>
                </a:lnTo>
                <a:lnTo>
                  <a:pt x="556" y="2429"/>
                </a:lnTo>
                <a:lnTo>
                  <a:pt x="544" y="2430"/>
                </a:lnTo>
                <a:lnTo>
                  <a:pt x="540" y="2430"/>
                </a:lnTo>
                <a:lnTo>
                  <a:pt x="492" y="2433"/>
                </a:lnTo>
                <a:lnTo>
                  <a:pt x="446" y="2442"/>
                </a:lnTo>
                <a:lnTo>
                  <a:pt x="402" y="2455"/>
                </a:lnTo>
                <a:lnTo>
                  <a:pt x="360" y="2474"/>
                </a:lnTo>
                <a:lnTo>
                  <a:pt x="322" y="2499"/>
                </a:lnTo>
                <a:lnTo>
                  <a:pt x="286" y="2526"/>
                </a:lnTo>
                <a:lnTo>
                  <a:pt x="254" y="2559"/>
                </a:lnTo>
                <a:lnTo>
                  <a:pt x="226" y="2594"/>
                </a:lnTo>
                <a:lnTo>
                  <a:pt x="202" y="2633"/>
                </a:lnTo>
                <a:lnTo>
                  <a:pt x="183" y="2675"/>
                </a:lnTo>
                <a:lnTo>
                  <a:pt x="169" y="2719"/>
                </a:lnTo>
                <a:lnTo>
                  <a:pt x="161" y="2765"/>
                </a:lnTo>
                <a:lnTo>
                  <a:pt x="158" y="2813"/>
                </a:lnTo>
                <a:lnTo>
                  <a:pt x="158" y="3342"/>
                </a:lnTo>
                <a:lnTo>
                  <a:pt x="2502" y="3342"/>
                </a:lnTo>
                <a:lnTo>
                  <a:pt x="2502" y="2813"/>
                </a:lnTo>
                <a:lnTo>
                  <a:pt x="2499" y="2765"/>
                </a:lnTo>
                <a:lnTo>
                  <a:pt x="2491" y="2719"/>
                </a:lnTo>
                <a:lnTo>
                  <a:pt x="2476" y="2675"/>
                </a:lnTo>
                <a:lnTo>
                  <a:pt x="2457" y="2633"/>
                </a:lnTo>
                <a:lnTo>
                  <a:pt x="2433" y="2594"/>
                </a:lnTo>
                <a:lnTo>
                  <a:pt x="2405" y="2559"/>
                </a:lnTo>
                <a:lnTo>
                  <a:pt x="2373" y="2526"/>
                </a:lnTo>
                <a:lnTo>
                  <a:pt x="2338" y="2499"/>
                </a:lnTo>
                <a:lnTo>
                  <a:pt x="2299" y="2474"/>
                </a:lnTo>
                <a:lnTo>
                  <a:pt x="2258" y="2455"/>
                </a:lnTo>
                <a:lnTo>
                  <a:pt x="2213" y="2442"/>
                </a:lnTo>
                <a:lnTo>
                  <a:pt x="2167" y="2433"/>
                </a:lnTo>
                <a:lnTo>
                  <a:pt x="2119" y="2430"/>
                </a:lnTo>
                <a:lnTo>
                  <a:pt x="2115" y="2430"/>
                </a:lnTo>
                <a:lnTo>
                  <a:pt x="2102" y="2430"/>
                </a:lnTo>
                <a:lnTo>
                  <a:pt x="2084" y="2428"/>
                </a:lnTo>
                <a:lnTo>
                  <a:pt x="2060" y="2426"/>
                </a:lnTo>
                <a:lnTo>
                  <a:pt x="2031" y="2421"/>
                </a:lnTo>
                <a:lnTo>
                  <a:pt x="1999" y="2415"/>
                </a:lnTo>
                <a:lnTo>
                  <a:pt x="1965" y="2407"/>
                </a:lnTo>
                <a:lnTo>
                  <a:pt x="1927" y="2396"/>
                </a:lnTo>
                <a:lnTo>
                  <a:pt x="1890" y="2381"/>
                </a:lnTo>
                <a:lnTo>
                  <a:pt x="1469" y="2981"/>
                </a:lnTo>
                <a:lnTo>
                  <a:pt x="1452" y="3003"/>
                </a:lnTo>
                <a:lnTo>
                  <a:pt x="1431" y="3021"/>
                </a:lnTo>
                <a:lnTo>
                  <a:pt x="1409" y="3034"/>
                </a:lnTo>
                <a:lnTo>
                  <a:pt x="1383" y="3045"/>
                </a:lnTo>
                <a:lnTo>
                  <a:pt x="1357" y="3051"/>
                </a:lnTo>
                <a:lnTo>
                  <a:pt x="1329" y="3055"/>
                </a:lnTo>
                <a:lnTo>
                  <a:pt x="1329" y="3055"/>
                </a:lnTo>
                <a:lnTo>
                  <a:pt x="1302" y="3051"/>
                </a:lnTo>
                <a:lnTo>
                  <a:pt x="1275" y="3045"/>
                </a:lnTo>
                <a:lnTo>
                  <a:pt x="1251" y="3034"/>
                </a:lnTo>
                <a:lnTo>
                  <a:pt x="1228" y="3021"/>
                </a:lnTo>
                <a:lnTo>
                  <a:pt x="1208" y="3003"/>
                </a:lnTo>
                <a:lnTo>
                  <a:pt x="1190" y="2981"/>
                </a:lnTo>
                <a:lnTo>
                  <a:pt x="769" y="2381"/>
                </a:lnTo>
                <a:close/>
                <a:moveTo>
                  <a:pt x="1135" y="1929"/>
                </a:moveTo>
                <a:lnTo>
                  <a:pt x="1121" y="1984"/>
                </a:lnTo>
                <a:lnTo>
                  <a:pt x="1103" y="2038"/>
                </a:lnTo>
                <a:lnTo>
                  <a:pt x="1080" y="2089"/>
                </a:lnTo>
                <a:lnTo>
                  <a:pt x="1053" y="2138"/>
                </a:lnTo>
                <a:lnTo>
                  <a:pt x="1021" y="2184"/>
                </a:lnTo>
                <a:lnTo>
                  <a:pt x="986" y="2226"/>
                </a:lnTo>
                <a:lnTo>
                  <a:pt x="947" y="2265"/>
                </a:lnTo>
                <a:lnTo>
                  <a:pt x="906" y="2302"/>
                </a:lnTo>
                <a:lnTo>
                  <a:pt x="1319" y="2890"/>
                </a:lnTo>
                <a:lnTo>
                  <a:pt x="1322" y="2893"/>
                </a:lnTo>
                <a:lnTo>
                  <a:pt x="1325" y="2895"/>
                </a:lnTo>
                <a:lnTo>
                  <a:pt x="1329" y="2897"/>
                </a:lnTo>
                <a:lnTo>
                  <a:pt x="1334" y="2895"/>
                </a:lnTo>
                <a:lnTo>
                  <a:pt x="1338" y="2893"/>
                </a:lnTo>
                <a:lnTo>
                  <a:pt x="1341" y="2890"/>
                </a:lnTo>
                <a:lnTo>
                  <a:pt x="1754" y="2302"/>
                </a:lnTo>
                <a:lnTo>
                  <a:pt x="1712" y="2265"/>
                </a:lnTo>
                <a:lnTo>
                  <a:pt x="1673" y="2226"/>
                </a:lnTo>
                <a:lnTo>
                  <a:pt x="1637" y="2184"/>
                </a:lnTo>
                <a:lnTo>
                  <a:pt x="1607" y="2138"/>
                </a:lnTo>
                <a:lnTo>
                  <a:pt x="1579" y="2089"/>
                </a:lnTo>
                <a:lnTo>
                  <a:pt x="1557" y="2038"/>
                </a:lnTo>
                <a:lnTo>
                  <a:pt x="1538" y="1985"/>
                </a:lnTo>
                <a:lnTo>
                  <a:pt x="1525" y="1929"/>
                </a:lnTo>
                <a:lnTo>
                  <a:pt x="1478" y="1945"/>
                </a:lnTo>
                <a:lnTo>
                  <a:pt x="1429" y="1956"/>
                </a:lnTo>
                <a:lnTo>
                  <a:pt x="1380" y="1962"/>
                </a:lnTo>
                <a:lnTo>
                  <a:pt x="1329" y="1964"/>
                </a:lnTo>
                <a:lnTo>
                  <a:pt x="1280" y="1962"/>
                </a:lnTo>
                <a:lnTo>
                  <a:pt x="1230" y="1955"/>
                </a:lnTo>
                <a:lnTo>
                  <a:pt x="1181" y="1944"/>
                </a:lnTo>
                <a:lnTo>
                  <a:pt x="1135" y="1929"/>
                </a:lnTo>
                <a:close/>
                <a:moveTo>
                  <a:pt x="992" y="806"/>
                </a:moveTo>
                <a:lnTo>
                  <a:pt x="964" y="867"/>
                </a:lnTo>
                <a:lnTo>
                  <a:pt x="931" y="925"/>
                </a:lnTo>
                <a:lnTo>
                  <a:pt x="895" y="980"/>
                </a:lnTo>
                <a:lnTo>
                  <a:pt x="855" y="1032"/>
                </a:lnTo>
                <a:lnTo>
                  <a:pt x="811" y="1082"/>
                </a:lnTo>
                <a:lnTo>
                  <a:pt x="763" y="1127"/>
                </a:lnTo>
                <a:lnTo>
                  <a:pt x="773" y="1196"/>
                </a:lnTo>
                <a:lnTo>
                  <a:pt x="787" y="1263"/>
                </a:lnTo>
                <a:lnTo>
                  <a:pt x="805" y="1328"/>
                </a:lnTo>
                <a:lnTo>
                  <a:pt x="828" y="1390"/>
                </a:lnTo>
                <a:lnTo>
                  <a:pt x="854" y="1450"/>
                </a:lnTo>
                <a:lnTo>
                  <a:pt x="884" y="1506"/>
                </a:lnTo>
                <a:lnTo>
                  <a:pt x="917" y="1558"/>
                </a:lnTo>
                <a:lnTo>
                  <a:pt x="954" y="1608"/>
                </a:lnTo>
                <a:lnTo>
                  <a:pt x="994" y="1652"/>
                </a:lnTo>
                <a:lnTo>
                  <a:pt x="1037" y="1693"/>
                </a:lnTo>
                <a:lnTo>
                  <a:pt x="1082" y="1727"/>
                </a:lnTo>
                <a:lnTo>
                  <a:pt x="1129" y="1755"/>
                </a:lnTo>
                <a:lnTo>
                  <a:pt x="1178" y="1778"/>
                </a:lnTo>
                <a:lnTo>
                  <a:pt x="1228" y="1793"/>
                </a:lnTo>
                <a:lnTo>
                  <a:pt x="1279" y="1803"/>
                </a:lnTo>
                <a:lnTo>
                  <a:pt x="1329" y="1806"/>
                </a:lnTo>
                <a:lnTo>
                  <a:pt x="1382" y="1803"/>
                </a:lnTo>
                <a:lnTo>
                  <a:pt x="1433" y="1793"/>
                </a:lnTo>
                <a:lnTo>
                  <a:pt x="1482" y="1778"/>
                </a:lnTo>
                <a:lnTo>
                  <a:pt x="1529" y="1756"/>
                </a:lnTo>
                <a:lnTo>
                  <a:pt x="1576" y="1729"/>
                </a:lnTo>
                <a:lnTo>
                  <a:pt x="1619" y="1696"/>
                </a:lnTo>
                <a:lnTo>
                  <a:pt x="1661" y="1659"/>
                </a:lnTo>
                <a:lnTo>
                  <a:pt x="1700" y="1616"/>
                </a:lnTo>
                <a:lnTo>
                  <a:pt x="1736" y="1570"/>
                </a:lnTo>
                <a:lnTo>
                  <a:pt x="1769" y="1519"/>
                </a:lnTo>
                <a:lnTo>
                  <a:pt x="1798" y="1465"/>
                </a:lnTo>
                <a:lnTo>
                  <a:pt x="1826" y="1406"/>
                </a:lnTo>
                <a:lnTo>
                  <a:pt x="1849" y="1345"/>
                </a:lnTo>
                <a:lnTo>
                  <a:pt x="1868" y="1281"/>
                </a:lnTo>
                <a:lnTo>
                  <a:pt x="1883" y="1213"/>
                </a:lnTo>
                <a:lnTo>
                  <a:pt x="1895" y="1144"/>
                </a:lnTo>
                <a:lnTo>
                  <a:pt x="1902" y="1073"/>
                </a:lnTo>
                <a:lnTo>
                  <a:pt x="1904" y="999"/>
                </a:lnTo>
                <a:lnTo>
                  <a:pt x="1904" y="998"/>
                </a:lnTo>
                <a:lnTo>
                  <a:pt x="1889" y="972"/>
                </a:lnTo>
                <a:lnTo>
                  <a:pt x="1870" y="947"/>
                </a:lnTo>
                <a:lnTo>
                  <a:pt x="1849" y="927"/>
                </a:lnTo>
                <a:lnTo>
                  <a:pt x="1824" y="910"/>
                </a:lnTo>
                <a:lnTo>
                  <a:pt x="1795" y="897"/>
                </a:lnTo>
                <a:lnTo>
                  <a:pt x="1766" y="890"/>
                </a:lnTo>
                <a:lnTo>
                  <a:pt x="1734" y="887"/>
                </a:lnTo>
                <a:lnTo>
                  <a:pt x="1198" y="887"/>
                </a:lnTo>
                <a:lnTo>
                  <a:pt x="1158" y="885"/>
                </a:lnTo>
                <a:lnTo>
                  <a:pt x="1121" y="877"/>
                </a:lnTo>
                <a:lnTo>
                  <a:pt x="1084" y="865"/>
                </a:lnTo>
                <a:lnTo>
                  <a:pt x="1049" y="848"/>
                </a:lnTo>
                <a:lnTo>
                  <a:pt x="1016" y="827"/>
                </a:lnTo>
                <a:lnTo>
                  <a:pt x="992" y="806"/>
                </a:lnTo>
                <a:close/>
                <a:moveTo>
                  <a:pt x="1396" y="158"/>
                </a:moveTo>
                <a:lnTo>
                  <a:pt x="1344" y="160"/>
                </a:lnTo>
                <a:lnTo>
                  <a:pt x="1293" y="168"/>
                </a:lnTo>
                <a:lnTo>
                  <a:pt x="1243" y="180"/>
                </a:lnTo>
                <a:lnTo>
                  <a:pt x="1193" y="198"/>
                </a:lnTo>
                <a:lnTo>
                  <a:pt x="1145" y="221"/>
                </a:lnTo>
                <a:lnTo>
                  <a:pt x="1129" y="227"/>
                </a:lnTo>
                <a:lnTo>
                  <a:pt x="1112" y="230"/>
                </a:lnTo>
                <a:lnTo>
                  <a:pt x="1066" y="234"/>
                </a:lnTo>
                <a:lnTo>
                  <a:pt x="1021" y="244"/>
                </a:lnTo>
                <a:lnTo>
                  <a:pt x="978" y="260"/>
                </a:lnTo>
                <a:lnTo>
                  <a:pt x="936" y="281"/>
                </a:lnTo>
                <a:lnTo>
                  <a:pt x="896" y="305"/>
                </a:lnTo>
                <a:lnTo>
                  <a:pt x="860" y="335"/>
                </a:lnTo>
                <a:lnTo>
                  <a:pt x="828" y="368"/>
                </a:lnTo>
                <a:lnTo>
                  <a:pt x="797" y="405"/>
                </a:lnTo>
                <a:lnTo>
                  <a:pt x="769" y="445"/>
                </a:lnTo>
                <a:lnTo>
                  <a:pt x="746" y="489"/>
                </a:lnTo>
                <a:lnTo>
                  <a:pt x="725" y="536"/>
                </a:lnTo>
                <a:lnTo>
                  <a:pt x="708" y="584"/>
                </a:lnTo>
                <a:lnTo>
                  <a:pt x="695" y="635"/>
                </a:lnTo>
                <a:lnTo>
                  <a:pt x="686" y="688"/>
                </a:lnTo>
                <a:lnTo>
                  <a:pt x="681" y="742"/>
                </a:lnTo>
                <a:lnTo>
                  <a:pt x="679" y="798"/>
                </a:lnTo>
                <a:lnTo>
                  <a:pt x="682" y="854"/>
                </a:lnTo>
                <a:lnTo>
                  <a:pt x="689" y="911"/>
                </a:lnTo>
                <a:lnTo>
                  <a:pt x="701" y="968"/>
                </a:lnTo>
                <a:lnTo>
                  <a:pt x="742" y="923"/>
                </a:lnTo>
                <a:lnTo>
                  <a:pt x="778" y="873"/>
                </a:lnTo>
                <a:lnTo>
                  <a:pt x="810" y="821"/>
                </a:lnTo>
                <a:lnTo>
                  <a:pt x="838" y="766"/>
                </a:lnTo>
                <a:lnTo>
                  <a:pt x="860" y="708"/>
                </a:lnTo>
                <a:lnTo>
                  <a:pt x="878" y="649"/>
                </a:lnTo>
                <a:lnTo>
                  <a:pt x="886" y="630"/>
                </a:lnTo>
                <a:lnTo>
                  <a:pt x="896" y="613"/>
                </a:lnTo>
                <a:lnTo>
                  <a:pt x="911" y="599"/>
                </a:lnTo>
                <a:lnTo>
                  <a:pt x="927" y="589"/>
                </a:lnTo>
                <a:lnTo>
                  <a:pt x="946" y="581"/>
                </a:lnTo>
                <a:lnTo>
                  <a:pt x="966" y="577"/>
                </a:lnTo>
                <a:lnTo>
                  <a:pt x="986" y="578"/>
                </a:lnTo>
                <a:lnTo>
                  <a:pt x="1007" y="583"/>
                </a:lnTo>
                <a:lnTo>
                  <a:pt x="1024" y="592"/>
                </a:lnTo>
                <a:lnTo>
                  <a:pt x="1039" y="605"/>
                </a:lnTo>
                <a:lnTo>
                  <a:pt x="1052" y="619"/>
                </a:lnTo>
                <a:lnTo>
                  <a:pt x="1062" y="637"/>
                </a:lnTo>
                <a:lnTo>
                  <a:pt x="1074" y="662"/>
                </a:lnTo>
                <a:lnTo>
                  <a:pt x="1090" y="683"/>
                </a:lnTo>
                <a:lnTo>
                  <a:pt x="1110" y="700"/>
                </a:lnTo>
                <a:lnTo>
                  <a:pt x="1130" y="713"/>
                </a:lnTo>
                <a:lnTo>
                  <a:pt x="1152" y="722"/>
                </a:lnTo>
                <a:lnTo>
                  <a:pt x="1174" y="728"/>
                </a:lnTo>
                <a:lnTo>
                  <a:pt x="1198" y="730"/>
                </a:lnTo>
                <a:lnTo>
                  <a:pt x="1734" y="730"/>
                </a:lnTo>
                <a:lnTo>
                  <a:pt x="1780" y="733"/>
                </a:lnTo>
                <a:lnTo>
                  <a:pt x="1826" y="742"/>
                </a:lnTo>
                <a:lnTo>
                  <a:pt x="1868" y="757"/>
                </a:lnTo>
                <a:lnTo>
                  <a:pt x="1908" y="777"/>
                </a:lnTo>
                <a:lnTo>
                  <a:pt x="1945" y="803"/>
                </a:lnTo>
                <a:lnTo>
                  <a:pt x="1978" y="833"/>
                </a:lnTo>
                <a:lnTo>
                  <a:pt x="1979" y="801"/>
                </a:lnTo>
                <a:lnTo>
                  <a:pt x="1976" y="735"/>
                </a:lnTo>
                <a:lnTo>
                  <a:pt x="1968" y="671"/>
                </a:lnTo>
                <a:lnTo>
                  <a:pt x="1953" y="610"/>
                </a:lnTo>
                <a:lnTo>
                  <a:pt x="1934" y="550"/>
                </a:lnTo>
                <a:lnTo>
                  <a:pt x="1908" y="494"/>
                </a:lnTo>
                <a:lnTo>
                  <a:pt x="1880" y="441"/>
                </a:lnTo>
                <a:lnTo>
                  <a:pt x="1846" y="391"/>
                </a:lnTo>
                <a:lnTo>
                  <a:pt x="1808" y="346"/>
                </a:lnTo>
                <a:lnTo>
                  <a:pt x="1767" y="304"/>
                </a:lnTo>
                <a:lnTo>
                  <a:pt x="1722" y="267"/>
                </a:lnTo>
                <a:lnTo>
                  <a:pt x="1673" y="235"/>
                </a:lnTo>
                <a:lnTo>
                  <a:pt x="1623" y="208"/>
                </a:lnTo>
                <a:lnTo>
                  <a:pt x="1569" y="187"/>
                </a:lnTo>
                <a:lnTo>
                  <a:pt x="1514" y="171"/>
                </a:lnTo>
                <a:lnTo>
                  <a:pt x="1455" y="161"/>
                </a:lnTo>
                <a:lnTo>
                  <a:pt x="1396" y="158"/>
                </a:lnTo>
                <a:close/>
                <a:moveTo>
                  <a:pt x="1396" y="0"/>
                </a:moveTo>
                <a:lnTo>
                  <a:pt x="1463" y="3"/>
                </a:lnTo>
                <a:lnTo>
                  <a:pt x="1528" y="13"/>
                </a:lnTo>
                <a:lnTo>
                  <a:pt x="1593" y="29"/>
                </a:lnTo>
                <a:lnTo>
                  <a:pt x="1654" y="50"/>
                </a:lnTo>
                <a:lnTo>
                  <a:pt x="1713" y="77"/>
                </a:lnTo>
                <a:lnTo>
                  <a:pt x="1770" y="109"/>
                </a:lnTo>
                <a:lnTo>
                  <a:pt x="1823" y="146"/>
                </a:lnTo>
                <a:lnTo>
                  <a:pt x="1872" y="189"/>
                </a:lnTo>
                <a:lnTo>
                  <a:pt x="1919" y="234"/>
                </a:lnTo>
                <a:lnTo>
                  <a:pt x="1962" y="285"/>
                </a:lnTo>
                <a:lnTo>
                  <a:pt x="2000" y="339"/>
                </a:lnTo>
                <a:lnTo>
                  <a:pt x="2035" y="397"/>
                </a:lnTo>
                <a:lnTo>
                  <a:pt x="2065" y="458"/>
                </a:lnTo>
                <a:lnTo>
                  <a:pt x="2090" y="522"/>
                </a:lnTo>
                <a:lnTo>
                  <a:pt x="2111" y="589"/>
                </a:lnTo>
                <a:lnTo>
                  <a:pt x="2124" y="657"/>
                </a:lnTo>
                <a:lnTo>
                  <a:pt x="2134" y="728"/>
                </a:lnTo>
                <a:lnTo>
                  <a:pt x="2137" y="801"/>
                </a:lnTo>
                <a:lnTo>
                  <a:pt x="2134" y="870"/>
                </a:lnTo>
                <a:lnTo>
                  <a:pt x="2126" y="937"/>
                </a:lnTo>
                <a:lnTo>
                  <a:pt x="2113" y="1003"/>
                </a:lnTo>
                <a:lnTo>
                  <a:pt x="2095" y="1068"/>
                </a:lnTo>
                <a:lnTo>
                  <a:pt x="2071" y="1131"/>
                </a:lnTo>
                <a:lnTo>
                  <a:pt x="2063" y="1147"/>
                </a:lnTo>
                <a:lnTo>
                  <a:pt x="2051" y="1158"/>
                </a:lnTo>
                <a:lnTo>
                  <a:pt x="2041" y="1230"/>
                </a:lnTo>
                <a:lnTo>
                  <a:pt x="2025" y="1300"/>
                </a:lnTo>
                <a:lnTo>
                  <a:pt x="2006" y="1368"/>
                </a:lnTo>
                <a:lnTo>
                  <a:pt x="1984" y="1435"/>
                </a:lnTo>
                <a:lnTo>
                  <a:pt x="1957" y="1499"/>
                </a:lnTo>
                <a:lnTo>
                  <a:pt x="1926" y="1559"/>
                </a:lnTo>
                <a:lnTo>
                  <a:pt x="1893" y="1617"/>
                </a:lnTo>
                <a:lnTo>
                  <a:pt x="1854" y="1673"/>
                </a:lnTo>
                <a:lnTo>
                  <a:pt x="1813" y="1726"/>
                </a:lnTo>
                <a:lnTo>
                  <a:pt x="1769" y="1772"/>
                </a:lnTo>
                <a:lnTo>
                  <a:pt x="1722" y="1815"/>
                </a:lnTo>
                <a:lnTo>
                  <a:pt x="1673" y="1853"/>
                </a:lnTo>
                <a:lnTo>
                  <a:pt x="1682" y="1904"/>
                </a:lnTo>
                <a:lnTo>
                  <a:pt x="1695" y="1952"/>
                </a:lnTo>
                <a:lnTo>
                  <a:pt x="1710" y="1995"/>
                </a:lnTo>
                <a:lnTo>
                  <a:pt x="1728" y="2033"/>
                </a:lnTo>
                <a:lnTo>
                  <a:pt x="1749" y="2069"/>
                </a:lnTo>
                <a:lnTo>
                  <a:pt x="1771" y="2100"/>
                </a:lnTo>
                <a:lnTo>
                  <a:pt x="1794" y="2129"/>
                </a:lnTo>
                <a:lnTo>
                  <a:pt x="1819" y="2153"/>
                </a:lnTo>
                <a:lnTo>
                  <a:pt x="1846" y="2175"/>
                </a:lnTo>
                <a:lnTo>
                  <a:pt x="1872" y="2194"/>
                </a:lnTo>
                <a:lnTo>
                  <a:pt x="1900" y="2210"/>
                </a:lnTo>
                <a:lnTo>
                  <a:pt x="1926" y="2224"/>
                </a:lnTo>
                <a:lnTo>
                  <a:pt x="1954" y="2236"/>
                </a:lnTo>
                <a:lnTo>
                  <a:pt x="1980" y="2245"/>
                </a:lnTo>
                <a:lnTo>
                  <a:pt x="2005" y="2254"/>
                </a:lnTo>
                <a:lnTo>
                  <a:pt x="2029" y="2259"/>
                </a:lnTo>
                <a:lnTo>
                  <a:pt x="2051" y="2264"/>
                </a:lnTo>
                <a:lnTo>
                  <a:pt x="2072" y="2268"/>
                </a:lnTo>
                <a:lnTo>
                  <a:pt x="2090" y="2270"/>
                </a:lnTo>
                <a:lnTo>
                  <a:pt x="2106" y="2272"/>
                </a:lnTo>
                <a:lnTo>
                  <a:pt x="2119" y="2272"/>
                </a:lnTo>
                <a:lnTo>
                  <a:pt x="2130" y="2273"/>
                </a:lnTo>
                <a:lnTo>
                  <a:pt x="2135" y="2273"/>
                </a:lnTo>
                <a:lnTo>
                  <a:pt x="2138" y="2273"/>
                </a:lnTo>
                <a:lnTo>
                  <a:pt x="2195" y="2278"/>
                </a:lnTo>
                <a:lnTo>
                  <a:pt x="2250" y="2289"/>
                </a:lnTo>
                <a:lnTo>
                  <a:pt x="2303" y="2305"/>
                </a:lnTo>
                <a:lnTo>
                  <a:pt x="2354" y="2326"/>
                </a:lnTo>
                <a:lnTo>
                  <a:pt x="2402" y="2352"/>
                </a:lnTo>
                <a:lnTo>
                  <a:pt x="2446" y="2383"/>
                </a:lnTo>
                <a:lnTo>
                  <a:pt x="2487" y="2418"/>
                </a:lnTo>
                <a:lnTo>
                  <a:pt x="2526" y="2457"/>
                </a:lnTo>
                <a:lnTo>
                  <a:pt x="2558" y="2500"/>
                </a:lnTo>
                <a:lnTo>
                  <a:pt x="2588" y="2545"/>
                </a:lnTo>
                <a:lnTo>
                  <a:pt x="2613" y="2594"/>
                </a:lnTo>
                <a:lnTo>
                  <a:pt x="2632" y="2646"/>
                </a:lnTo>
                <a:lnTo>
                  <a:pt x="2647" y="2699"/>
                </a:lnTo>
                <a:lnTo>
                  <a:pt x="2656" y="2755"/>
                </a:lnTo>
                <a:lnTo>
                  <a:pt x="2659" y="2813"/>
                </a:lnTo>
                <a:lnTo>
                  <a:pt x="2659" y="3422"/>
                </a:lnTo>
                <a:lnTo>
                  <a:pt x="2657" y="3442"/>
                </a:lnTo>
                <a:lnTo>
                  <a:pt x="2648" y="3461"/>
                </a:lnTo>
                <a:lnTo>
                  <a:pt x="2636" y="3477"/>
                </a:lnTo>
                <a:lnTo>
                  <a:pt x="2620" y="3489"/>
                </a:lnTo>
                <a:lnTo>
                  <a:pt x="2602" y="3497"/>
                </a:lnTo>
                <a:lnTo>
                  <a:pt x="2581" y="3500"/>
                </a:lnTo>
                <a:lnTo>
                  <a:pt x="78" y="3500"/>
                </a:lnTo>
                <a:lnTo>
                  <a:pt x="58" y="3497"/>
                </a:lnTo>
                <a:lnTo>
                  <a:pt x="39" y="3489"/>
                </a:lnTo>
                <a:lnTo>
                  <a:pt x="23" y="3477"/>
                </a:lnTo>
                <a:lnTo>
                  <a:pt x="11" y="3461"/>
                </a:lnTo>
                <a:lnTo>
                  <a:pt x="3" y="3442"/>
                </a:lnTo>
                <a:lnTo>
                  <a:pt x="0" y="3422"/>
                </a:lnTo>
                <a:lnTo>
                  <a:pt x="0" y="2813"/>
                </a:lnTo>
                <a:lnTo>
                  <a:pt x="3" y="2755"/>
                </a:lnTo>
                <a:lnTo>
                  <a:pt x="12" y="2699"/>
                </a:lnTo>
                <a:lnTo>
                  <a:pt x="26" y="2646"/>
                </a:lnTo>
                <a:lnTo>
                  <a:pt x="47" y="2594"/>
                </a:lnTo>
                <a:lnTo>
                  <a:pt x="71" y="2545"/>
                </a:lnTo>
                <a:lnTo>
                  <a:pt x="100" y="2500"/>
                </a:lnTo>
                <a:lnTo>
                  <a:pt x="134" y="2457"/>
                </a:lnTo>
                <a:lnTo>
                  <a:pt x="171" y="2418"/>
                </a:lnTo>
                <a:lnTo>
                  <a:pt x="213" y="2383"/>
                </a:lnTo>
                <a:lnTo>
                  <a:pt x="258" y="2352"/>
                </a:lnTo>
                <a:lnTo>
                  <a:pt x="306" y="2326"/>
                </a:lnTo>
                <a:lnTo>
                  <a:pt x="357" y="2305"/>
                </a:lnTo>
                <a:lnTo>
                  <a:pt x="410" y="2289"/>
                </a:lnTo>
                <a:lnTo>
                  <a:pt x="465" y="2278"/>
                </a:lnTo>
                <a:lnTo>
                  <a:pt x="522" y="2273"/>
                </a:lnTo>
                <a:lnTo>
                  <a:pt x="524" y="2273"/>
                </a:lnTo>
                <a:lnTo>
                  <a:pt x="530" y="2273"/>
                </a:lnTo>
                <a:lnTo>
                  <a:pt x="540" y="2272"/>
                </a:lnTo>
                <a:lnTo>
                  <a:pt x="552" y="2272"/>
                </a:lnTo>
                <a:lnTo>
                  <a:pt x="568" y="2270"/>
                </a:lnTo>
                <a:lnTo>
                  <a:pt x="586" y="2268"/>
                </a:lnTo>
                <a:lnTo>
                  <a:pt x="608" y="2264"/>
                </a:lnTo>
                <a:lnTo>
                  <a:pt x="630" y="2259"/>
                </a:lnTo>
                <a:lnTo>
                  <a:pt x="654" y="2254"/>
                </a:lnTo>
                <a:lnTo>
                  <a:pt x="679" y="2245"/>
                </a:lnTo>
                <a:lnTo>
                  <a:pt x="706" y="2236"/>
                </a:lnTo>
                <a:lnTo>
                  <a:pt x="732" y="2224"/>
                </a:lnTo>
                <a:lnTo>
                  <a:pt x="760" y="2210"/>
                </a:lnTo>
                <a:lnTo>
                  <a:pt x="786" y="2194"/>
                </a:lnTo>
                <a:lnTo>
                  <a:pt x="814" y="2175"/>
                </a:lnTo>
                <a:lnTo>
                  <a:pt x="839" y="2153"/>
                </a:lnTo>
                <a:lnTo>
                  <a:pt x="865" y="2129"/>
                </a:lnTo>
                <a:lnTo>
                  <a:pt x="889" y="2100"/>
                </a:lnTo>
                <a:lnTo>
                  <a:pt x="911" y="2068"/>
                </a:lnTo>
                <a:lnTo>
                  <a:pt x="931" y="2033"/>
                </a:lnTo>
                <a:lnTo>
                  <a:pt x="949" y="1994"/>
                </a:lnTo>
                <a:lnTo>
                  <a:pt x="964" y="1952"/>
                </a:lnTo>
                <a:lnTo>
                  <a:pt x="977" y="1904"/>
                </a:lnTo>
                <a:lnTo>
                  <a:pt x="986" y="1852"/>
                </a:lnTo>
                <a:lnTo>
                  <a:pt x="935" y="1812"/>
                </a:lnTo>
                <a:lnTo>
                  <a:pt x="885" y="1767"/>
                </a:lnTo>
                <a:lnTo>
                  <a:pt x="839" y="1716"/>
                </a:lnTo>
                <a:lnTo>
                  <a:pt x="796" y="1661"/>
                </a:lnTo>
                <a:lnTo>
                  <a:pt x="757" y="1602"/>
                </a:lnTo>
                <a:lnTo>
                  <a:pt x="722" y="1538"/>
                </a:lnTo>
                <a:lnTo>
                  <a:pt x="690" y="1470"/>
                </a:lnTo>
                <a:lnTo>
                  <a:pt x="663" y="1398"/>
                </a:lnTo>
                <a:lnTo>
                  <a:pt x="640" y="1324"/>
                </a:lnTo>
                <a:lnTo>
                  <a:pt x="622" y="1245"/>
                </a:lnTo>
                <a:lnTo>
                  <a:pt x="609" y="1165"/>
                </a:lnTo>
                <a:lnTo>
                  <a:pt x="598" y="1152"/>
                </a:lnTo>
                <a:lnTo>
                  <a:pt x="591" y="1137"/>
                </a:lnTo>
                <a:lnTo>
                  <a:pt x="568" y="1078"/>
                </a:lnTo>
                <a:lnTo>
                  <a:pt x="550" y="1016"/>
                </a:lnTo>
                <a:lnTo>
                  <a:pt x="537" y="950"/>
                </a:lnTo>
                <a:lnTo>
                  <a:pt x="527" y="885"/>
                </a:lnTo>
                <a:lnTo>
                  <a:pt x="522" y="819"/>
                </a:lnTo>
                <a:lnTo>
                  <a:pt x="523" y="754"/>
                </a:lnTo>
                <a:lnTo>
                  <a:pt x="527" y="689"/>
                </a:lnTo>
                <a:lnTo>
                  <a:pt x="537" y="626"/>
                </a:lnTo>
                <a:lnTo>
                  <a:pt x="551" y="563"/>
                </a:lnTo>
                <a:lnTo>
                  <a:pt x="570" y="503"/>
                </a:lnTo>
                <a:lnTo>
                  <a:pt x="594" y="444"/>
                </a:lnTo>
                <a:lnTo>
                  <a:pt x="622" y="387"/>
                </a:lnTo>
                <a:lnTo>
                  <a:pt x="655" y="334"/>
                </a:lnTo>
                <a:lnTo>
                  <a:pt x="692" y="285"/>
                </a:lnTo>
                <a:lnTo>
                  <a:pt x="731" y="241"/>
                </a:lnTo>
                <a:lnTo>
                  <a:pt x="775" y="200"/>
                </a:lnTo>
                <a:lnTo>
                  <a:pt x="821" y="167"/>
                </a:lnTo>
                <a:lnTo>
                  <a:pt x="871" y="137"/>
                </a:lnTo>
                <a:lnTo>
                  <a:pt x="923" y="112"/>
                </a:lnTo>
                <a:lnTo>
                  <a:pt x="978" y="93"/>
                </a:lnTo>
                <a:lnTo>
                  <a:pt x="1032" y="81"/>
                </a:lnTo>
                <a:lnTo>
                  <a:pt x="1087" y="73"/>
                </a:lnTo>
                <a:lnTo>
                  <a:pt x="1146" y="47"/>
                </a:lnTo>
                <a:lnTo>
                  <a:pt x="1208" y="27"/>
                </a:lnTo>
                <a:lnTo>
                  <a:pt x="1269" y="12"/>
                </a:lnTo>
                <a:lnTo>
                  <a:pt x="1332" y="3"/>
                </a:lnTo>
                <a:lnTo>
                  <a:pt x="1396"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19" name="Group 118">
            <a:extLst>
              <a:ext uri="{FF2B5EF4-FFF2-40B4-BE49-F238E27FC236}">
                <a16:creationId xmlns:a16="http://schemas.microsoft.com/office/drawing/2014/main" id="{37131699-B571-BFAF-9920-FB609D245B36}"/>
              </a:ext>
            </a:extLst>
          </p:cNvPr>
          <p:cNvGrpSpPr/>
          <p:nvPr userDrawn="1"/>
        </p:nvGrpSpPr>
        <p:grpSpPr>
          <a:xfrm>
            <a:off x="3401566" y="3804714"/>
            <a:ext cx="365265" cy="1112977"/>
            <a:chOff x="5422900" y="5006975"/>
            <a:chExt cx="415925" cy="550863"/>
          </a:xfrm>
          <a:solidFill>
            <a:schemeClr val="tx1"/>
          </a:solidFill>
        </p:grpSpPr>
        <p:sp>
          <p:nvSpPr>
            <p:cNvPr id="120" name="Freeform 438">
              <a:extLst>
                <a:ext uri="{FF2B5EF4-FFF2-40B4-BE49-F238E27FC236}">
                  <a16:creationId xmlns:a16="http://schemas.microsoft.com/office/drawing/2014/main" id="{5C3AAF92-4BF7-E829-27FA-602F847A5E4F}"/>
                </a:ext>
              </a:extLst>
            </p:cNvPr>
            <p:cNvSpPr>
              <a:spLocks/>
            </p:cNvSpPr>
            <p:nvPr/>
          </p:nvSpPr>
          <p:spPr bwMode="auto">
            <a:xfrm>
              <a:off x="5632450" y="5006975"/>
              <a:ext cx="22225" cy="111125"/>
            </a:xfrm>
            <a:custGeom>
              <a:avLst/>
              <a:gdLst>
                <a:gd name="T0" fmla="*/ 71 w 140"/>
                <a:gd name="T1" fmla="*/ 0 h 700"/>
                <a:gd name="T2" fmla="*/ 89 w 140"/>
                <a:gd name="T3" fmla="*/ 3 h 700"/>
                <a:gd name="T4" fmla="*/ 106 w 140"/>
                <a:gd name="T5" fmla="*/ 10 h 700"/>
                <a:gd name="T6" fmla="*/ 120 w 140"/>
                <a:gd name="T7" fmla="*/ 21 h 700"/>
                <a:gd name="T8" fmla="*/ 131 w 140"/>
                <a:gd name="T9" fmla="*/ 35 h 700"/>
                <a:gd name="T10" fmla="*/ 138 w 140"/>
                <a:gd name="T11" fmla="*/ 52 h 700"/>
                <a:gd name="T12" fmla="*/ 140 w 140"/>
                <a:gd name="T13" fmla="*/ 70 h 700"/>
                <a:gd name="T14" fmla="*/ 140 w 140"/>
                <a:gd name="T15" fmla="*/ 629 h 700"/>
                <a:gd name="T16" fmla="*/ 138 w 140"/>
                <a:gd name="T17" fmla="*/ 647 h 700"/>
                <a:gd name="T18" fmla="*/ 131 w 140"/>
                <a:gd name="T19" fmla="*/ 664 h 700"/>
                <a:gd name="T20" fmla="*/ 120 w 140"/>
                <a:gd name="T21" fmla="*/ 679 h 700"/>
                <a:gd name="T22" fmla="*/ 106 w 140"/>
                <a:gd name="T23" fmla="*/ 689 h 700"/>
                <a:gd name="T24" fmla="*/ 89 w 140"/>
                <a:gd name="T25" fmla="*/ 697 h 700"/>
                <a:gd name="T26" fmla="*/ 71 w 140"/>
                <a:gd name="T27" fmla="*/ 700 h 700"/>
                <a:gd name="T28" fmla="*/ 52 w 140"/>
                <a:gd name="T29" fmla="*/ 697 h 700"/>
                <a:gd name="T30" fmla="*/ 35 w 140"/>
                <a:gd name="T31" fmla="*/ 690 h 700"/>
                <a:gd name="T32" fmla="*/ 21 w 140"/>
                <a:gd name="T33" fmla="*/ 679 h 700"/>
                <a:gd name="T34" fmla="*/ 9 w 140"/>
                <a:gd name="T35" fmla="*/ 665 h 700"/>
                <a:gd name="T36" fmla="*/ 3 w 140"/>
                <a:gd name="T37" fmla="*/ 648 h 700"/>
                <a:gd name="T38" fmla="*/ 0 w 140"/>
                <a:gd name="T39" fmla="*/ 629 h 700"/>
                <a:gd name="T40" fmla="*/ 0 w 140"/>
                <a:gd name="T41" fmla="*/ 70 h 700"/>
                <a:gd name="T42" fmla="*/ 3 w 140"/>
                <a:gd name="T43" fmla="*/ 52 h 700"/>
                <a:gd name="T44" fmla="*/ 9 w 140"/>
                <a:gd name="T45" fmla="*/ 35 h 700"/>
                <a:gd name="T46" fmla="*/ 21 w 140"/>
                <a:gd name="T47" fmla="*/ 21 h 700"/>
                <a:gd name="T48" fmla="*/ 35 w 140"/>
                <a:gd name="T49" fmla="*/ 10 h 700"/>
                <a:gd name="T50" fmla="*/ 52 w 140"/>
                <a:gd name="T51" fmla="*/ 3 h 700"/>
                <a:gd name="T52" fmla="*/ 71 w 140"/>
                <a:gd name="T53"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700">
                  <a:moveTo>
                    <a:pt x="71" y="0"/>
                  </a:moveTo>
                  <a:lnTo>
                    <a:pt x="89" y="3"/>
                  </a:lnTo>
                  <a:lnTo>
                    <a:pt x="106" y="10"/>
                  </a:lnTo>
                  <a:lnTo>
                    <a:pt x="120" y="21"/>
                  </a:lnTo>
                  <a:lnTo>
                    <a:pt x="131" y="35"/>
                  </a:lnTo>
                  <a:lnTo>
                    <a:pt x="138" y="52"/>
                  </a:lnTo>
                  <a:lnTo>
                    <a:pt x="140" y="70"/>
                  </a:lnTo>
                  <a:lnTo>
                    <a:pt x="140" y="629"/>
                  </a:lnTo>
                  <a:lnTo>
                    <a:pt x="138" y="647"/>
                  </a:lnTo>
                  <a:lnTo>
                    <a:pt x="131" y="664"/>
                  </a:lnTo>
                  <a:lnTo>
                    <a:pt x="120" y="679"/>
                  </a:lnTo>
                  <a:lnTo>
                    <a:pt x="106" y="689"/>
                  </a:lnTo>
                  <a:lnTo>
                    <a:pt x="89" y="697"/>
                  </a:lnTo>
                  <a:lnTo>
                    <a:pt x="71" y="700"/>
                  </a:lnTo>
                  <a:lnTo>
                    <a:pt x="52" y="697"/>
                  </a:lnTo>
                  <a:lnTo>
                    <a:pt x="35" y="690"/>
                  </a:lnTo>
                  <a:lnTo>
                    <a:pt x="21" y="679"/>
                  </a:lnTo>
                  <a:lnTo>
                    <a:pt x="9" y="665"/>
                  </a:lnTo>
                  <a:lnTo>
                    <a:pt x="3" y="648"/>
                  </a:lnTo>
                  <a:lnTo>
                    <a:pt x="0" y="629"/>
                  </a:lnTo>
                  <a:lnTo>
                    <a:pt x="0" y="70"/>
                  </a:lnTo>
                  <a:lnTo>
                    <a:pt x="3" y="52"/>
                  </a:lnTo>
                  <a:lnTo>
                    <a:pt x="9" y="35"/>
                  </a:lnTo>
                  <a:lnTo>
                    <a:pt x="21" y="21"/>
                  </a:lnTo>
                  <a:lnTo>
                    <a:pt x="35" y="10"/>
                  </a:lnTo>
                  <a:lnTo>
                    <a:pt x="52"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439">
              <a:extLst>
                <a:ext uri="{FF2B5EF4-FFF2-40B4-BE49-F238E27FC236}">
                  <a16:creationId xmlns:a16="http://schemas.microsoft.com/office/drawing/2014/main" id="{F7F36EE2-335A-91BB-A019-97232588BAB2}"/>
                </a:ext>
              </a:extLst>
            </p:cNvPr>
            <p:cNvSpPr>
              <a:spLocks/>
            </p:cNvSpPr>
            <p:nvPr/>
          </p:nvSpPr>
          <p:spPr bwMode="auto">
            <a:xfrm>
              <a:off x="5486400" y="5057775"/>
              <a:ext cx="84138" cy="84137"/>
            </a:xfrm>
            <a:custGeom>
              <a:avLst/>
              <a:gdLst>
                <a:gd name="T0" fmla="*/ 70 w 535"/>
                <a:gd name="T1" fmla="*/ 0 h 535"/>
                <a:gd name="T2" fmla="*/ 88 w 535"/>
                <a:gd name="T3" fmla="*/ 2 h 535"/>
                <a:gd name="T4" fmla="*/ 105 w 535"/>
                <a:gd name="T5" fmla="*/ 8 h 535"/>
                <a:gd name="T6" fmla="*/ 120 w 535"/>
                <a:gd name="T7" fmla="*/ 20 h 535"/>
                <a:gd name="T8" fmla="*/ 514 w 535"/>
                <a:gd name="T9" fmla="*/ 416 h 535"/>
                <a:gd name="T10" fmla="*/ 526 w 535"/>
                <a:gd name="T11" fmla="*/ 431 h 535"/>
                <a:gd name="T12" fmla="*/ 533 w 535"/>
                <a:gd name="T13" fmla="*/ 447 h 535"/>
                <a:gd name="T14" fmla="*/ 535 w 535"/>
                <a:gd name="T15" fmla="*/ 464 h 535"/>
                <a:gd name="T16" fmla="*/ 533 w 535"/>
                <a:gd name="T17" fmla="*/ 482 h 535"/>
                <a:gd name="T18" fmla="*/ 526 w 535"/>
                <a:gd name="T19" fmla="*/ 499 h 535"/>
                <a:gd name="T20" fmla="*/ 514 w 535"/>
                <a:gd name="T21" fmla="*/ 514 h 535"/>
                <a:gd name="T22" fmla="*/ 499 w 535"/>
                <a:gd name="T23" fmla="*/ 526 h 535"/>
                <a:gd name="T24" fmla="*/ 482 w 535"/>
                <a:gd name="T25" fmla="*/ 533 h 535"/>
                <a:gd name="T26" fmla="*/ 465 w 535"/>
                <a:gd name="T27" fmla="*/ 535 h 535"/>
                <a:gd name="T28" fmla="*/ 447 w 535"/>
                <a:gd name="T29" fmla="*/ 533 h 535"/>
                <a:gd name="T30" fmla="*/ 430 w 535"/>
                <a:gd name="T31" fmla="*/ 526 h 535"/>
                <a:gd name="T32" fmla="*/ 416 w 535"/>
                <a:gd name="T33" fmla="*/ 514 h 535"/>
                <a:gd name="T34" fmla="*/ 20 w 535"/>
                <a:gd name="T35" fmla="*/ 119 h 535"/>
                <a:gd name="T36" fmla="*/ 10 w 535"/>
                <a:gd name="T37" fmla="*/ 105 h 535"/>
                <a:gd name="T38" fmla="*/ 2 w 535"/>
                <a:gd name="T39" fmla="*/ 88 h 535"/>
                <a:gd name="T40" fmla="*/ 0 w 535"/>
                <a:gd name="T41" fmla="*/ 70 h 535"/>
                <a:gd name="T42" fmla="*/ 2 w 535"/>
                <a:gd name="T43" fmla="*/ 52 h 535"/>
                <a:gd name="T44" fmla="*/ 10 w 535"/>
                <a:gd name="T45" fmla="*/ 36 h 535"/>
                <a:gd name="T46" fmla="*/ 20 w 535"/>
                <a:gd name="T47" fmla="*/ 20 h 535"/>
                <a:gd name="T48" fmla="*/ 36 w 535"/>
                <a:gd name="T49" fmla="*/ 8 h 535"/>
                <a:gd name="T50" fmla="*/ 53 w 535"/>
                <a:gd name="T51" fmla="*/ 2 h 535"/>
                <a:gd name="T52" fmla="*/ 70 w 535"/>
                <a:gd name="T53"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5" h="535">
                  <a:moveTo>
                    <a:pt x="70" y="0"/>
                  </a:moveTo>
                  <a:lnTo>
                    <a:pt x="88" y="2"/>
                  </a:lnTo>
                  <a:lnTo>
                    <a:pt x="105" y="8"/>
                  </a:lnTo>
                  <a:lnTo>
                    <a:pt x="120" y="20"/>
                  </a:lnTo>
                  <a:lnTo>
                    <a:pt x="514" y="416"/>
                  </a:lnTo>
                  <a:lnTo>
                    <a:pt x="526" y="431"/>
                  </a:lnTo>
                  <a:lnTo>
                    <a:pt x="533" y="447"/>
                  </a:lnTo>
                  <a:lnTo>
                    <a:pt x="535" y="464"/>
                  </a:lnTo>
                  <a:lnTo>
                    <a:pt x="533" y="482"/>
                  </a:lnTo>
                  <a:lnTo>
                    <a:pt x="526" y="499"/>
                  </a:lnTo>
                  <a:lnTo>
                    <a:pt x="514" y="514"/>
                  </a:lnTo>
                  <a:lnTo>
                    <a:pt x="499" y="526"/>
                  </a:lnTo>
                  <a:lnTo>
                    <a:pt x="482" y="533"/>
                  </a:lnTo>
                  <a:lnTo>
                    <a:pt x="465" y="535"/>
                  </a:lnTo>
                  <a:lnTo>
                    <a:pt x="447" y="533"/>
                  </a:lnTo>
                  <a:lnTo>
                    <a:pt x="430" y="526"/>
                  </a:lnTo>
                  <a:lnTo>
                    <a:pt x="416" y="514"/>
                  </a:lnTo>
                  <a:lnTo>
                    <a:pt x="20" y="119"/>
                  </a:lnTo>
                  <a:lnTo>
                    <a:pt x="10" y="105"/>
                  </a:lnTo>
                  <a:lnTo>
                    <a:pt x="2" y="88"/>
                  </a:lnTo>
                  <a:lnTo>
                    <a:pt x="0" y="70"/>
                  </a:lnTo>
                  <a:lnTo>
                    <a:pt x="2" y="52"/>
                  </a:lnTo>
                  <a:lnTo>
                    <a:pt x="10" y="36"/>
                  </a:lnTo>
                  <a:lnTo>
                    <a:pt x="20" y="20"/>
                  </a:lnTo>
                  <a:lnTo>
                    <a:pt x="36" y="8"/>
                  </a:lnTo>
                  <a:lnTo>
                    <a:pt x="53"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440">
              <a:extLst>
                <a:ext uri="{FF2B5EF4-FFF2-40B4-BE49-F238E27FC236}">
                  <a16:creationId xmlns:a16="http://schemas.microsoft.com/office/drawing/2014/main" id="{41EF6D5D-99F9-4F57-8312-3E586D0D5543}"/>
                </a:ext>
              </a:extLst>
            </p:cNvPr>
            <p:cNvSpPr>
              <a:spLocks/>
            </p:cNvSpPr>
            <p:nvPr/>
          </p:nvSpPr>
          <p:spPr bwMode="auto">
            <a:xfrm>
              <a:off x="5727700" y="5205413"/>
              <a:ext cx="111125" cy="22225"/>
            </a:xfrm>
            <a:custGeom>
              <a:avLst/>
              <a:gdLst>
                <a:gd name="T0" fmla="*/ 71 w 699"/>
                <a:gd name="T1" fmla="*/ 0 h 141"/>
                <a:gd name="T2" fmla="*/ 629 w 699"/>
                <a:gd name="T3" fmla="*/ 0 h 141"/>
                <a:gd name="T4" fmla="*/ 647 w 699"/>
                <a:gd name="T5" fmla="*/ 2 h 141"/>
                <a:gd name="T6" fmla="*/ 664 w 699"/>
                <a:gd name="T7" fmla="*/ 10 h 141"/>
                <a:gd name="T8" fmla="*/ 679 w 699"/>
                <a:gd name="T9" fmla="*/ 20 h 141"/>
                <a:gd name="T10" fmla="*/ 689 w 699"/>
                <a:gd name="T11" fmla="*/ 35 h 141"/>
                <a:gd name="T12" fmla="*/ 697 w 699"/>
                <a:gd name="T13" fmla="*/ 52 h 141"/>
                <a:gd name="T14" fmla="*/ 699 w 699"/>
                <a:gd name="T15" fmla="*/ 70 h 141"/>
                <a:gd name="T16" fmla="*/ 697 w 699"/>
                <a:gd name="T17" fmla="*/ 89 h 141"/>
                <a:gd name="T18" fmla="*/ 689 w 699"/>
                <a:gd name="T19" fmla="*/ 106 h 141"/>
                <a:gd name="T20" fmla="*/ 679 w 699"/>
                <a:gd name="T21" fmla="*/ 120 h 141"/>
                <a:gd name="T22" fmla="*/ 664 w 699"/>
                <a:gd name="T23" fmla="*/ 131 h 141"/>
                <a:gd name="T24" fmla="*/ 647 w 699"/>
                <a:gd name="T25" fmla="*/ 138 h 141"/>
                <a:gd name="T26" fmla="*/ 629 w 699"/>
                <a:gd name="T27" fmla="*/ 141 h 141"/>
                <a:gd name="T28" fmla="*/ 71 w 699"/>
                <a:gd name="T29" fmla="*/ 141 h 141"/>
                <a:gd name="T30" fmla="*/ 52 w 699"/>
                <a:gd name="T31" fmla="*/ 138 h 141"/>
                <a:gd name="T32" fmla="*/ 35 w 699"/>
                <a:gd name="T33" fmla="*/ 131 h 141"/>
                <a:gd name="T34" fmla="*/ 21 w 699"/>
                <a:gd name="T35" fmla="*/ 120 h 141"/>
                <a:gd name="T36" fmla="*/ 10 w 699"/>
                <a:gd name="T37" fmla="*/ 106 h 141"/>
                <a:gd name="T38" fmla="*/ 3 w 699"/>
                <a:gd name="T39" fmla="*/ 89 h 141"/>
                <a:gd name="T40" fmla="*/ 0 w 699"/>
                <a:gd name="T41" fmla="*/ 70 h 141"/>
                <a:gd name="T42" fmla="*/ 3 w 699"/>
                <a:gd name="T43" fmla="*/ 52 h 141"/>
                <a:gd name="T44" fmla="*/ 10 w 699"/>
                <a:gd name="T45" fmla="*/ 35 h 141"/>
                <a:gd name="T46" fmla="*/ 21 w 699"/>
                <a:gd name="T47" fmla="*/ 20 h 141"/>
                <a:gd name="T48" fmla="*/ 35 w 699"/>
                <a:gd name="T49" fmla="*/ 10 h 141"/>
                <a:gd name="T50" fmla="*/ 52 w 699"/>
                <a:gd name="T51" fmla="*/ 2 h 141"/>
                <a:gd name="T52" fmla="*/ 71 w 699"/>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9" h="141">
                  <a:moveTo>
                    <a:pt x="71" y="0"/>
                  </a:moveTo>
                  <a:lnTo>
                    <a:pt x="629" y="0"/>
                  </a:lnTo>
                  <a:lnTo>
                    <a:pt x="647" y="2"/>
                  </a:lnTo>
                  <a:lnTo>
                    <a:pt x="664" y="10"/>
                  </a:lnTo>
                  <a:lnTo>
                    <a:pt x="679" y="20"/>
                  </a:lnTo>
                  <a:lnTo>
                    <a:pt x="689" y="35"/>
                  </a:lnTo>
                  <a:lnTo>
                    <a:pt x="697" y="52"/>
                  </a:lnTo>
                  <a:lnTo>
                    <a:pt x="699" y="70"/>
                  </a:lnTo>
                  <a:lnTo>
                    <a:pt x="697" y="89"/>
                  </a:lnTo>
                  <a:lnTo>
                    <a:pt x="689" y="106"/>
                  </a:lnTo>
                  <a:lnTo>
                    <a:pt x="679" y="120"/>
                  </a:lnTo>
                  <a:lnTo>
                    <a:pt x="664" y="131"/>
                  </a:lnTo>
                  <a:lnTo>
                    <a:pt x="647" y="138"/>
                  </a:lnTo>
                  <a:lnTo>
                    <a:pt x="629" y="141"/>
                  </a:lnTo>
                  <a:lnTo>
                    <a:pt x="71" y="141"/>
                  </a:lnTo>
                  <a:lnTo>
                    <a:pt x="52" y="138"/>
                  </a:lnTo>
                  <a:lnTo>
                    <a:pt x="35" y="131"/>
                  </a:lnTo>
                  <a:lnTo>
                    <a:pt x="21" y="120"/>
                  </a:lnTo>
                  <a:lnTo>
                    <a:pt x="10" y="106"/>
                  </a:lnTo>
                  <a:lnTo>
                    <a:pt x="3" y="89"/>
                  </a:lnTo>
                  <a:lnTo>
                    <a:pt x="0" y="70"/>
                  </a:lnTo>
                  <a:lnTo>
                    <a:pt x="3" y="52"/>
                  </a:lnTo>
                  <a:lnTo>
                    <a:pt x="10" y="35"/>
                  </a:lnTo>
                  <a:lnTo>
                    <a:pt x="21" y="20"/>
                  </a:lnTo>
                  <a:lnTo>
                    <a:pt x="35" y="10"/>
                  </a:lnTo>
                  <a:lnTo>
                    <a:pt x="52" y="2"/>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441">
              <a:extLst>
                <a:ext uri="{FF2B5EF4-FFF2-40B4-BE49-F238E27FC236}">
                  <a16:creationId xmlns:a16="http://schemas.microsoft.com/office/drawing/2014/main" id="{8FBC723D-45E0-6022-7B51-9ED77B0F4D11}"/>
                </a:ext>
              </a:extLst>
            </p:cNvPr>
            <p:cNvSpPr>
              <a:spLocks/>
            </p:cNvSpPr>
            <p:nvPr/>
          </p:nvSpPr>
          <p:spPr bwMode="auto">
            <a:xfrm>
              <a:off x="5448300" y="5205413"/>
              <a:ext cx="111125" cy="22225"/>
            </a:xfrm>
            <a:custGeom>
              <a:avLst/>
              <a:gdLst>
                <a:gd name="T0" fmla="*/ 70 w 698"/>
                <a:gd name="T1" fmla="*/ 0 h 141"/>
                <a:gd name="T2" fmla="*/ 628 w 698"/>
                <a:gd name="T3" fmla="*/ 0 h 141"/>
                <a:gd name="T4" fmla="*/ 647 w 698"/>
                <a:gd name="T5" fmla="*/ 2 h 141"/>
                <a:gd name="T6" fmla="*/ 664 w 698"/>
                <a:gd name="T7" fmla="*/ 10 h 141"/>
                <a:gd name="T8" fmla="*/ 678 w 698"/>
                <a:gd name="T9" fmla="*/ 20 h 141"/>
                <a:gd name="T10" fmla="*/ 689 w 698"/>
                <a:gd name="T11" fmla="*/ 35 h 141"/>
                <a:gd name="T12" fmla="*/ 696 w 698"/>
                <a:gd name="T13" fmla="*/ 52 h 141"/>
                <a:gd name="T14" fmla="*/ 698 w 698"/>
                <a:gd name="T15" fmla="*/ 70 h 141"/>
                <a:gd name="T16" fmla="*/ 696 w 698"/>
                <a:gd name="T17" fmla="*/ 89 h 141"/>
                <a:gd name="T18" fmla="*/ 689 w 698"/>
                <a:gd name="T19" fmla="*/ 106 h 141"/>
                <a:gd name="T20" fmla="*/ 678 w 698"/>
                <a:gd name="T21" fmla="*/ 120 h 141"/>
                <a:gd name="T22" fmla="*/ 664 w 698"/>
                <a:gd name="T23" fmla="*/ 131 h 141"/>
                <a:gd name="T24" fmla="*/ 647 w 698"/>
                <a:gd name="T25" fmla="*/ 138 h 141"/>
                <a:gd name="T26" fmla="*/ 628 w 698"/>
                <a:gd name="T27" fmla="*/ 141 h 141"/>
                <a:gd name="T28" fmla="*/ 70 w 698"/>
                <a:gd name="T29" fmla="*/ 141 h 141"/>
                <a:gd name="T30" fmla="*/ 51 w 698"/>
                <a:gd name="T31" fmla="*/ 138 h 141"/>
                <a:gd name="T32" fmla="*/ 35 w 698"/>
                <a:gd name="T33" fmla="*/ 131 h 141"/>
                <a:gd name="T34" fmla="*/ 21 w 698"/>
                <a:gd name="T35" fmla="*/ 120 h 141"/>
                <a:gd name="T36" fmla="*/ 10 w 698"/>
                <a:gd name="T37" fmla="*/ 106 h 141"/>
                <a:gd name="T38" fmla="*/ 3 w 698"/>
                <a:gd name="T39" fmla="*/ 89 h 141"/>
                <a:gd name="T40" fmla="*/ 0 w 698"/>
                <a:gd name="T41" fmla="*/ 70 h 141"/>
                <a:gd name="T42" fmla="*/ 3 w 698"/>
                <a:gd name="T43" fmla="*/ 52 h 141"/>
                <a:gd name="T44" fmla="*/ 10 w 698"/>
                <a:gd name="T45" fmla="*/ 35 h 141"/>
                <a:gd name="T46" fmla="*/ 21 w 698"/>
                <a:gd name="T47" fmla="*/ 21 h 141"/>
                <a:gd name="T48" fmla="*/ 35 w 698"/>
                <a:gd name="T49" fmla="*/ 10 h 141"/>
                <a:gd name="T50" fmla="*/ 52 w 698"/>
                <a:gd name="T51" fmla="*/ 2 h 141"/>
                <a:gd name="T52" fmla="*/ 70 w 69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8" h="141">
                  <a:moveTo>
                    <a:pt x="70" y="0"/>
                  </a:moveTo>
                  <a:lnTo>
                    <a:pt x="628" y="0"/>
                  </a:lnTo>
                  <a:lnTo>
                    <a:pt x="647" y="2"/>
                  </a:lnTo>
                  <a:lnTo>
                    <a:pt x="664" y="10"/>
                  </a:lnTo>
                  <a:lnTo>
                    <a:pt x="678" y="20"/>
                  </a:lnTo>
                  <a:lnTo>
                    <a:pt x="689" y="35"/>
                  </a:lnTo>
                  <a:lnTo>
                    <a:pt x="696" y="52"/>
                  </a:lnTo>
                  <a:lnTo>
                    <a:pt x="698" y="70"/>
                  </a:lnTo>
                  <a:lnTo>
                    <a:pt x="696" y="89"/>
                  </a:lnTo>
                  <a:lnTo>
                    <a:pt x="689" y="106"/>
                  </a:lnTo>
                  <a:lnTo>
                    <a:pt x="678" y="120"/>
                  </a:lnTo>
                  <a:lnTo>
                    <a:pt x="664" y="131"/>
                  </a:lnTo>
                  <a:lnTo>
                    <a:pt x="647" y="138"/>
                  </a:lnTo>
                  <a:lnTo>
                    <a:pt x="628" y="141"/>
                  </a:lnTo>
                  <a:lnTo>
                    <a:pt x="70" y="141"/>
                  </a:lnTo>
                  <a:lnTo>
                    <a:pt x="51" y="138"/>
                  </a:lnTo>
                  <a:lnTo>
                    <a:pt x="35" y="131"/>
                  </a:lnTo>
                  <a:lnTo>
                    <a:pt x="21" y="120"/>
                  </a:lnTo>
                  <a:lnTo>
                    <a:pt x="10" y="106"/>
                  </a:lnTo>
                  <a:lnTo>
                    <a:pt x="3" y="89"/>
                  </a:lnTo>
                  <a:lnTo>
                    <a:pt x="0" y="70"/>
                  </a:lnTo>
                  <a:lnTo>
                    <a:pt x="3" y="52"/>
                  </a:lnTo>
                  <a:lnTo>
                    <a:pt x="10" y="35"/>
                  </a:lnTo>
                  <a:lnTo>
                    <a:pt x="21" y="21"/>
                  </a:lnTo>
                  <a:lnTo>
                    <a:pt x="35" y="10"/>
                  </a:lnTo>
                  <a:lnTo>
                    <a:pt x="52"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442">
              <a:extLst>
                <a:ext uri="{FF2B5EF4-FFF2-40B4-BE49-F238E27FC236}">
                  <a16:creationId xmlns:a16="http://schemas.microsoft.com/office/drawing/2014/main" id="{FAE7FB5C-D080-E554-EEBC-AE7434CC15D5}"/>
                </a:ext>
              </a:extLst>
            </p:cNvPr>
            <p:cNvSpPr>
              <a:spLocks/>
            </p:cNvSpPr>
            <p:nvPr/>
          </p:nvSpPr>
          <p:spPr bwMode="auto">
            <a:xfrm>
              <a:off x="5707063" y="5064125"/>
              <a:ext cx="84138" cy="84137"/>
            </a:xfrm>
            <a:custGeom>
              <a:avLst/>
              <a:gdLst>
                <a:gd name="T0" fmla="*/ 465 w 535"/>
                <a:gd name="T1" fmla="*/ 0 h 535"/>
                <a:gd name="T2" fmla="*/ 483 w 535"/>
                <a:gd name="T3" fmla="*/ 2 h 535"/>
                <a:gd name="T4" fmla="*/ 500 w 535"/>
                <a:gd name="T5" fmla="*/ 10 h 535"/>
                <a:gd name="T6" fmla="*/ 515 w 535"/>
                <a:gd name="T7" fmla="*/ 21 h 535"/>
                <a:gd name="T8" fmla="*/ 526 w 535"/>
                <a:gd name="T9" fmla="*/ 36 h 535"/>
                <a:gd name="T10" fmla="*/ 533 w 535"/>
                <a:gd name="T11" fmla="*/ 53 h 535"/>
                <a:gd name="T12" fmla="*/ 535 w 535"/>
                <a:gd name="T13" fmla="*/ 70 h 535"/>
                <a:gd name="T14" fmla="*/ 533 w 535"/>
                <a:gd name="T15" fmla="*/ 88 h 535"/>
                <a:gd name="T16" fmla="*/ 526 w 535"/>
                <a:gd name="T17" fmla="*/ 105 h 535"/>
                <a:gd name="T18" fmla="*/ 515 w 535"/>
                <a:gd name="T19" fmla="*/ 120 h 535"/>
                <a:gd name="T20" fmla="*/ 121 w 535"/>
                <a:gd name="T21" fmla="*/ 515 h 535"/>
                <a:gd name="T22" fmla="*/ 105 w 535"/>
                <a:gd name="T23" fmla="*/ 526 h 535"/>
                <a:gd name="T24" fmla="*/ 88 w 535"/>
                <a:gd name="T25" fmla="*/ 533 h 535"/>
                <a:gd name="T26" fmla="*/ 71 w 535"/>
                <a:gd name="T27" fmla="*/ 535 h 535"/>
                <a:gd name="T28" fmla="*/ 53 w 535"/>
                <a:gd name="T29" fmla="*/ 533 h 535"/>
                <a:gd name="T30" fmla="*/ 36 w 535"/>
                <a:gd name="T31" fmla="*/ 526 h 535"/>
                <a:gd name="T32" fmla="*/ 21 w 535"/>
                <a:gd name="T33" fmla="*/ 515 h 535"/>
                <a:gd name="T34" fmla="*/ 10 w 535"/>
                <a:gd name="T35" fmla="*/ 499 h 535"/>
                <a:gd name="T36" fmla="*/ 2 w 535"/>
                <a:gd name="T37" fmla="*/ 483 h 535"/>
                <a:gd name="T38" fmla="*/ 0 w 535"/>
                <a:gd name="T39" fmla="*/ 466 h 535"/>
                <a:gd name="T40" fmla="*/ 2 w 535"/>
                <a:gd name="T41" fmla="*/ 448 h 535"/>
                <a:gd name="T42" fmla="*/ 10 w 535"/>
                <a:gd name="T43" fmla="*/ 431 h 535"/>
                <a:gd name="T44" fmla="*/ 21 w 535"/>
                <a:gd name="T45" fmla="*/ 416 h 535"/>
                <a:gd name="T46" fmla="*/ 415 w 535"/>
                <a:gd name="T47" fmla="*/ 21 h 535"/>
                <a:gd name="T48" fmla="*/ 430 w 535"/>
                <a:gd name="T49" fmla="*/ 10 h 535"/>
                <a:gd name="T50" fmla="*/ 447 w 535"/>
                <a:gd name="T51" fmla="*/ 2 h 535"/>
                <a:gd name="T52" fmla="*/ 465 w 535"/>
                <a:gd name="T53"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5" h="535">
                  <a:moveTo>
                    <a:pt x="465" y="0"/>
                  </a:moveTo>
                  <a:lnTo>
                    <a:pt x="483" y="2"/>
                  </a:lnTo>
                  <a:lnTo>
                    <a:pt x="500" y="10"/>
                  </a:lnTo>
                  <a:lnTo>
                    <a:pt x="515" y="21"/>
                  </a:lnTo>
                  <a:lnTo>
                    <a:pt x="526" y="36"/>
                  </a:lnTo>
                  <a:lnTo>
                    <a:pt x="533" y="53"/>
                  </a:lnTo>
                  <a:lnTo>
                    <a:pt x="535" y="70"/>
                  </a:lnTo>
                  <a:lnTo>
                    <a:pt x="533" y="88"/>
                  </a:lnTo>
                  <a:lnTo>
                    <a:pt x="526" y="105"/>
                  </a:lnTo>
                  <a:lnTo>
                    <a:pt x="515" y="120"/>
                  </a:lnTo>
                  <a:lnTo>
                    <a:pt x="121" y="515"/>
                  </a:lnTo>
                  <a:lnTo>
                    <a:pt x="105" y="526"/>
                  </a:lnTo>
                  <a:lnTo>
                    <a:pt x="88" y="533"/>
                  </a:lnTo>
                  <a:lnTo>
                    <a:pt x="71" y="535"/>
                  </a:lnTo>
                  <a:lnTo>
                    <a:pt x="53" y="533"/>
                  </a:lnTo>
                  <a:lnTo>
                    <a:pt x="36" y="526"/>
                  </a:lnTo>
                  <a:lnTo>
                    <a:pt x="21" y="515"/>
                  </a:lnTo>
                  <a:lnTo>
                    <a:pt x="10" y="499"/>
                  </a:lnTo>
                  <a:lnTo>
                    <a:pt x="2" y="483"/>
                  </a:lnTo>
                  <a:lnTo>
                    <a:pt x="0" y="466"/>
                  </a:lnTo>
                  <a:lnTo>
                    <a:pt x="2" y="448"/>
                  </a:lnTo>
                  <a:lnTo>
                    <a:pt x="10" y="431"/>
                  </a:lnTo>
                  <a:lnTo>
                    <a:pt x="21" y="416"/>
                  </a:lnTo>
                  <a:lnTo>
                    <a:pt x="415" y="21"/>
                  </a:lnTo>
                  <a:lnTo>
                    <a:pt x="430" y="10"/>
                  </a:lnTo>
                  <a:lnTo>
                    <a:pt x="447" y="2"/>
                  </a:lnTo>
                  <a:lnTo>
                    <a:pt x="4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443">
              <a:extLst>
                <a:ext uri="{FF2B5EF4-FFF2-40B4-BE49-F238E27FC236}">
                  <a16:creationId xmlns:a16="http://schemas.microsoft.com/office/drawing/2014/main" id="{6FD0D0CC-646C-7238-C1B7-D707A89627BA}"/>
                </a:ext>
              </a:extLst>
            </p:cNvPr>
            <p:cNvSpPr>
              <a:spLocks noEditPoints="1"/>
            </p:cNvSpPr>
            <p:nvPr/>
          </p:nvSpPr>
          <p:spPr bwMode="auto">
            <a:xfrm>
              <a:off x="5422900" y="5157788"/>
              <a:ext cx="414338" cy="400050"/>
            </a:xfrm>
            <a:custGeom>
              <a:avLst/>
              <a:gdLst>
                <a:gd name="T0" fmla="*/ 550 w 2606"/>
                <a:gd name="T1" fmla="*/ 1124 h 2518"/>
                <a:gd name="T2" fmla="*/ 1266 w 2606"/>
                <a:gd name="T3" fmla="*/ 142 h 2518"/>
                <a:gd name="T4" fmla="*/ 1235 w 2606"/>
                <a:gd name="T5" fmla="*/ 645 h 2518"/>
                <a:gd name="T6" fmla="*/ 1171 w 2606"/>
                <a:gd name="T7" fmla="*/ 820 h 2518"/>
                <a:gd name="T8" fmla="*/ 1064 w 2606"/>
                <a:gd name="T9" fmla="*/ 953 h 2518"/>
                <a:gd name="T10" fmla="*/ 942 w 2606"/>
                <a:gd name="T11" fmla="*/ 1049 h 2518"/>
                <a:gd name="T12" fmla="*/ 826 w 2606"/>
                <a:gd name="T13" fmla="*/ 1112 h 2518"/>
                <a:gd name="T14" fmla="*/ 743 w 2606"/>
                <a:gd name="T15" fmla="*/ 1144 h 2518"/>
                <a:gd name="T16" fmla="*/ 703 w 2606"/>
                <a:gd name="T17" fmla="*/ 1155 h 2518"/>
                <a:gd name="T18" fmla="*/ 702 w 2606"/>
                <a:gd name="T19" fmla="*/ 2220 h 2518"/>
                <a:gd name="T20" fmla="*/ 783 w 2606"/>
                <a:gd name="T21" fmla="*/ 2331 h 2518"/>
                <a:gd name="T22" fmla="*/ 916 w 2606"/>
                <a:gd name="T23" fmla="*/ 2376 h 2518"/>
                <a:gd name="T24" fmla="*/ 2150 w 2606"/>
                <a:gd name="T25" fmla="*/ 2358 h 2518"/>
                <a:gd name="T26" fmla="*/ 2265 w 2606"/>
                <a:gd name="T27" fmla="*/ 2281 h 2518"/>
                <a:gd name="T28" fmla="*/ 2318 w 2606"/>
                <a:gd name="T29" fmla="*/ 2141 h 2518"/>
                <a:gd name="T30" fmla="*/ 2453 w 2606"/>
                <a:gd name="T31" fmla="*/ 1126 h 2518"/>
                <a:gd name="T32" fmla="*/ 2372 w 2606"/>
                <a:gd name="T33" fmla="*/ 1017 h 2518"/>
                <a:gd name="T34" fmla="*/ 2239 w 2606"/>
                <a:gd name="T35" fmla="*/ 975 h 2518"/>
                <a:gd name="T36" fmla="*/ 1566 w 2606"/>
                <a:gd name="T37" fmla="*/ 955 h 2518"/>
                <a:gd name="T38" fmla="*/ 1546 w 2606"/>
                <a:gd name="T39" fmla="*/ 438 h 2518"/>
                <a:gd name="T40" fmla="*/ 1523 w 2606"/>
                <a:gd name="T41" fmla="*/ 280 h 2518"/>
                <a:gd name="T42" fmla="*/ 1453 w 2606"/>
                <a:gd name="T43" fmla="*/ 182 h 2518"/>
                <a:gd name="T44" fmla="*/ 1345 w 2606"/>
                <a:gd name="T45" fmla="*/ 142 h 2518"/>
                <a:gd name="T46" fmla="*/ 1393 w 2606"/>
                <a:gd name="T47" fmla="*/ 8 h 2518"/>
                <a:gd name="T48" fmla="*/ 1537 w 2606"/>
                <a:gd name="T49" fmla="*/ 69 h 2518"/>
                <a:gd name="T50" fmla="*/ 1640 w 2606"/>
                <a:gd name="T51" fmla="*/ 197 h 2518"/>
                <a:gd name="T52" fmla="*/ 1685 w 2606"/>
                <a:gd name="T53" fmla="*/ 383 h 2518"/>
                <a:gd name="T54" fmla="*/ 2289 w 2606"/>
                <a:gd name="T55" fmla="*/ 839 h 2518"/>
                <a:gd name="T56" fmla="*/ 2464 w 2606"/>
                <a:gd name="T57" fmla="*/ 913 h 2518"/>
                <a:gd name="T58" fmla="*/ 2577 w 2606"/>
                <a:gd name="T59" fmla="*/ 1060 h 2518"/>
                <a:gd name="T60" fmla="*/ 2605 w 2606"/>
                <a:gd name="T61" fmla="*/ 1208 h 2518"/>
                <a:gd name="T62" fmla="*/ 2434 w 2606"/>
                <a:gd name="T63" fmla="*/ 2257 h 2518"/>
                <a:gd name="T64" fmla="*/ 2338 w 2606"/>
                <a:gd name="T65" fmla="*/ 2409 h 2518"/>
                <a:gd name="T66" fmla="*/ 2179 w 2606"/>
                <a:gd name="T67" fmla="*/ 2496 h 2518"/>
                <a:gd name="T68" fmla="*/ 916 w 2606"/>
                <a:gd name="T69" fmla="*/ 2518 h 2518"/>
                <a:gd name="T70" fmla="*/ 738 w 2606"/>
                <a:gd name="T71" fmla="*/ 2471 h 2518"/>
                <a:gd name="T72" fmla="*/ 628 w 2606"/>
                <a:gd name="T73" fmla="*/ 2454 h 2518"/>
                <a:gd name="T74" fmla="*/ 138 w 2606"/>
                <a:gd name="T75" fmla="*/ 2476 h 2518"/>
                <a:gd name="T76" fmla="*/ 41 w 2606"/>
                <a:gd name="T77" fmla="*/ 2436 h 2518"/>
                <a:gd name="T78" fmla="*/ 0 w 2606"/>
                <a:gd name="T79" fmla="*/ 2339 h 2518"/>
                <a:gd name="T80" fmla="*/ 24 w 2606"/>
                <a:gd name="T81" fmla="*/ 1045 h 2518"/>
                <a:gd name="T82" fmla="*/ 111 w 2606"/>
                <a:gd name="T83" fmla="*/ 987 h 2518"/>
                <a:gd name="T84" fmla="*/ 609 w 2606"/>
                <a:gd name="T85" fmla="*/ 996 h 2518"/>
                <a:gd name="T86" fmla="*/ 678 w 2606"/>
                <a:gd name="T87" fmla="*/ 1017 h 2518"/>
                <a:gd name="T88" fmla="*/ 722 w 2606"/>
                <a:gd name="T89" fmla="*/ 1003 h 2518"/>
                <a:gd name="T90" fmla="*/ 814 w 2606"/>
                <a:gd name="T91" fmla="*/ 961 h 2518"/>
                <a:gd name="T92" fmla="*/ 926 w 2606"/>
                <a:gd name="T93" fmla="*/ 887 h 2518"/>
                <a:gd name="T94" fmla="*/ 1029 w 2606"/>
                <a:gd name="T95" fmla="*/ 779 h 2518"/>
                <a:gd name="T96" fmla="*/ 1095 w 2606"/>
                <a:gd name="T97" fmla="*/ 630 h 2518"/>
                <a:gd name="T98" fmla="*/ 1106 w 2606"/>
                <a:gd name="T99" fmla="*/ 71 h 2518"/>
                <a:gd name="T100" fmla="*/ 1153 w 2606"/>
                <a:gd name="T101" fmla="*/ 21 h 2518"/>
                <a:gd name="T102" fmla="*/ 1206 w 2606"/>
                <a:gd name="T103" fmla="*/ 9 h 2518"/>
                <a:gd name="T104" fmla="*/ 1322 w 2606"/>
                <a:gd name="T105" fmla="*/ 0 h 2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6" h="2518">
                  <a:moveTo>
                    <a:pt x="141" y="1124"/>
                  </a:moveTo>
                  <a:lnTo>
                    <a:pt x="141" y="2337"/>
                  </a:lnTo>
                  <a:lnTo>
                    <a:pt x="550" y="2337"/>
                  </a:lnTo>
                  <a:lnTo>
                    <a:pt x="550" y="1124"/>
                  </a:lnTo>
                  <a:lnTo>
                    <a:pt x="141" y="1124"/>
                  </a:lnTo>
                  <a:close/>
                  <a:moveTo>
                    <a:pt x="1318" y="139"/>
                  </a:moveTo>
                  <a:lnTo>
                    <a:pt x="1291" y="141"/>
                  </a:lnTo>
                  <a:lnTo>
                    <a:pt x="1266" y="142"/>
                  </a:lnTo>
                  <a:lnTo>
                    <a:pt x="1245" y="145"/>
                  </a:lnTo>
                  <a:lnTo>
                    <a:pt x="1245" y="541"/>
                  </a:lnTo>
                  <a:lnTo>
                    <a:pt x="1242" y="594"/>
                  </a:lnTo>
                  <a:lnTo>
                    <a:pt x="1235" y="645"/>
                  </a:lnTo>
                  <a:lnTo>
                    <a:pt x="1225" y="693"/>
                  </a:lnTo>
                  <a:lnTo>
                    <a:pt x="1210" y="738"/>
                  </a:lnTo>
                  <a:lnTo>
                    <a:pt x="1192" y="779"/>
                  </a:lnTo>
                  <a:lnTo>
                    <a:pt x="1171" y="820"/>
                  </a:lnTo>
                  <a:lnTo>
                    <a:pt x="1147" y="857"/>
                  </a:lnTo>
                  <a:lnTo>
                    <a:pt x="1121" y="892"/>
                  </a:lnTo>
                  <a:lnTo>
                    <a:pt x="1094" y="923"/>
                  </a:lnTo>
                  <a:lnTo>
                    <a:pt x="1064" y="953"/>
                  </a:lnTo>
                  <a:lnTo>
                    <a:pt x="1035" y="980"/>
                  </a:lnTo>
                  <a:lnTo>
                    <a:pt x="1004" y="1006"/>
                  </a:lnTo>
                  <a:lnTo>
                    <a:pt x="973" y="1028"/>
                  </a:lnTo>
                  <a:lnTo>
                    <a:pt x="942" y="1049"/>
                  </a:lnTo>
                  <a:lnTo>
                    <a:pt x="911" y="1067"/>
                  </a:lnTo>
                  <a:lnTo>
                    <a:pt x="881" y="1084"/>
                  </a:lnTo>
                  <a:lnTo>
                    <a:pt x="853" y="1099"/>
                  </a:lnTo>
                  <a:lnTo>
                    <a:pt x="826" y="1112"/>
                  </a:lnTo>
                  <a:lnTo>
                    <a:pt x="801" y="1122"/>
                  </a:lnTo>
                  <a:lnTo>
                    <a:pt x="779" y="1132"/>
                  </a:lnTo>
                  <a:lnTo>
                    <a:pt x="760" y="1139"/>
                  </a:lnTo>
                  <a:lnTo>
                    <a:pt x="743" y="1144"/>
                  </a:lnTo>
                  <a:lnTo>
                    <a:pt x="729" y="1149"/>
                  </a:lnTo>
                  <a:lnTo>
                    <a:pt x="721" y="1152"/>
                  </a:lnTo>
                  <a:lnTo>
                    <a:pt x="715" y="1153"/>
                  </a:lnTo>
                  <a:lnTo>
                    <a:pt x="703" y="1155"/>
                  </a:lnTo>
                  <a:lnTo>
                    <a:pt x="690" y="1155"/>
                  </a:lnTo>
                  <a:lnTo>
                    <a:pt x="690" y="2149"/>
                  </a:lnTo>
                  <a:lnTo>
                    <a:pt x="693" y="2186"/>
                  </a:lnTo>
                  <a:lnTo>
                    <a:pt x="702" y="2220"/>
                  </a:lnTo>
                  <a:lnTo>
                    <a:pt x="715" y="2253"/>
                  </a:lnTo>
                  <a:lnTo>
                    <a:pt x="733" y="2283"/>
                  </a:lnTo>
                  <a:lnTo>
                    <a:pt x="757" y="2309"/>
                  </a:lnTo>
                  <a:lnTo>
                    <a:pt x="783" y="2331"/>
                  </a:lnTo>
                  <a:lnTo>
                    <a:pt x="813" y="2350"/>
                  </a:lnTo>
                  <a:lnTo>
                    <a:pt x="844" y="2364"/>
                  </a:lnTo>
                  <a:lnTo>
                    <a:pt x="879" y="2373"/>
                  </a:lnTo>
                  <a:lnTo>
                    <a:pt x="916" y="2376"/>
                  </a:lnTo>
                  <a:lnTo>
                    <a:pt x="2022" y="2376"/>
                  </a:lnTo>
                  <a:lnTo>
                    <a:pt x="2068" y="2374"/>
                  </a:lnTo>
                  <a:lnTo>
                    <a:pt x="2111" y="2367"/>
                  </a:lnTo>
                  <a:lnTo>
                    <a:pt x="2150" y="2358"/>
                  </a:lnTo>
                  <a:lnTo>
                    <a:pt x="2185" y="2344"/>
                  </a:lnTo>
                  <a:lnTo>
                    <a:pt x="2215" y="2327"/>
                  </a:lnTo>
                  <a:lnTo>
                    <a:pt x="2242" y="2305"/>
                  </a:lnTo>
                  <a:lnTo>
                    <a:pt x="2265" y="2281"/>
                  </a:lnTo>
                  <a:lnTo>
                    <a:pt x="2284" y="2251"/>
                  </a:lnTo>
                  <a:lnTo>
                    <a:pt x="2299" y="2218"/>
                  </a:lnTo>
                  <a:lnTo>
                    <a:pt x="2310" y="2181"/>
                  </a:lnTo>
                  <a:lnTo>
                    <a:pt x="2318" y="2141"/>
                  </a:lnTo>
                  <a:lnTo>
                    <a:pt x="2318" y="2139"/>
                  </a:lnTo>
                  <a:lnTo>
                    <a:pt x="2466" y="1196"/>
                  </a:lnTo>
                  <a:lnTo>
                    <a:pt x="2461" y="1160"/>
                  </a:lnTo>
                  <a:lnTo>
                    <a:pt x="2453" y="1126"/>
                  </a:lnTo>
                  <a:lnTo>
                    <a:pt x="2439" y="1095"/>
                  </a:lnTo>
                  <a:lnTo>
                    <a:pt x="2420" y="1066"/>
                  </a:lnTo>
                  <a:lnTo>
                    <a:pt x="2398" y="1040"/>
                  </a:lnTo>
                  <a:lnTo>
                    <a:pt x="2372" y="1017"/>
                  </a:lnTo>
                  <a:lnTo>
                    <a:pt x="2342" y="1001"/>
                  </a:lnTo>
                  <a:lnTo>
                    <a:pt x="2310" y="987"/>
                  </a:lnTo>
                  <a:lnTo>
                    <a:pt x="2275" y="978"/>
                  </a:lnTo>
                  <a:lnTo>
                    <a:pt x="2239" y="975"/>
                  </a:lnTo>
                  <a:lnTo>
                    <a:pt x="1616" y="975"/>
                  </a:lnTo>
                  <a:lnTo>
                    <a:pt x="1598" y="973"/>
                  </a:lnTo>
                  <a:lnTo>
                    <a:pt x="1581" y="966"/>
                  </a:lnTo>
                  <a:lnTo>
                    <a:pt x="1566" y="955"/>
                  </a:lnTo>
                  <a:lnTo>
                    <a:pt x="1556" y="941"/>
                  </a:lnTo>
                  <a:lnTo>
                    <a:pt x="1548" y="924"/>
                  </a:lnTo>
                  <a:lnTo>
                    <a:pt x="1546" y="905"/>
                  </a:lnTo>
                  <a:lnTo>
                    <a:pt x="1546" y="438"/>
                  </a:lnTo>
                  <a:lnTo>
                    <a:pt x="1545" y="392"/>
                  </a:lnTo>
                  <a:lnTo>
                    <a:pt x="1541" y="351"/>
                  </a:lnTo>
                  <a:lnTo>
                    <a:pt x="1533" y="314"/>
                  </a:lnTo>
                  <a:lnTo>
                    <a:pt x="1523" y="280"/>
                  </a:lnTo>
                  <a:lnTo>
                    <a:pt x="1510" y="249"/>
                  </a:lnTo>
                  <a:lnTo>
                    <a:pt x="1494" y="223"/>
                  </a:lnTo>
                  <a:lnTo>
                    <a:pt x="1475" y="201"/>
                  </a:lnTo>
                  <a:lnTo>
                    <a:pt x="1453" y="182"/>
                  </a:lnTo>
                  <a:lnTo>
                    <a:pt x="1428" y="166"/>
                  </a:lnTo>
                  <a:lnTo>
                    <a:pt x="1401" y="154"/>
                  </a:lnTo>
                  <a:lnTo>
                    <a:pt x="1374" y="147"/>
                  </a:lnTo>
                  <a:lnTo>
                    <a:pt x="1345" y="142"/>
                  </a:lnTo>
                  <a:lnTo>
                    <a:pt x="1318" y="139"/>
                  </a:lnTo>
                  <a:close/>
                  <a:moveTo>
                    <a:pt x="1322" y="0"/>
                  </a:moveTo>
                  <a:lnTo>
                    <a:pt x="1357" y="3"/>
                  </a:lnTo>
                  <a:lnTo>
                    <a:pt x="1393" y="8"/>
                  </a:lnTo>
                  <a:lnTo>
                    <a:pt x="1430" y="17"/>
                  </a:lnTo>
                  <a:lnTo>
                    <a:pt x="1466" y="29"/>
                  </a:lnTo>
                  <a:lnTo>
                    <a:pt x="1502" y="46"/>
                  </a:lnTo>
                  <a:lnTo>
                    <a:pt x="1537" y="69"/>
                  </a:lnTo>
                  <a:lnTo>
                    <a:pt x="1568" y="95"/>
                  </a:lnTo>
                  <a:lnTo>
                    <a:pt x="1596" y="125"/>
                  </a:lnTo>
                  <a:lnTo>
                    <a:pt x="1620" y="158"/>
                  </a:lnTo>
                  <a:lnTo>
                    <a:pt x="1640" y="197"/>
                  </a:lnTo>
                  <a:lnTo>
                    <a:pt x="1657" y="237"/>
                  </a:lnTo>
                  <a:lnTo>
                    <a:pt x="1670" y="282"/>
                  </a:lnTo>
                  <a:lnTo>
                    <a:pt x="1679" y="331"/>
                  </a:lnTo>
                  <a:lnTo>
                    <a:pt x="1685" y="383"/>
                  </a:lnTo>
                  <a:lnTo>
                    <a:pt x="1687" y="438"/>
                  </a:lnTo>
                  <a:lnTo>
                    <a:pt x="1687" y="836"/>
                  </a:lnTo>
                  <a:lnTo>
                    <a:pt x="2239" y="836"/>
                  </a:lnTo>
                  <a:lnTo>
                    <a:pt x="2289" y="839"/>
                  </a:lnTo>
                  <a:lnTo>
                    <a:pt x="2337" y="849"/>
                  </a:lnTo>
                  <a:lnTo>
                    <a:pt x="2382" y="865"/>
                  </a:lnTo>
                  <a:lnTo>
                    <a:pt x="2424" y="886"/>
                  </a:lnTo>
                  <a:lnTo>
                    <a:pt x="2464" y="913"/>
                  </a:lnTo>
                  <a:lnTo>
                    <a:pt x="2498" y="943"/>
                  </a:lnTo>
                  <a:lnTo>
                    <a:pt x="2529" y="978"/>
                  </a:lnTo>
                  <a:lnTo>
                    <a:pt x="2555" y="1017"/>
                  </a:lnTo>
                  <a:lnTo>
                    <a:pt x="2577" y="1060"/>
                  </a:lnTo>
                  <a:lnTo>
                    <a:pt x="2592" y="1105"/>
                  </a:lnTo>
                  <a:lnTo>
                    <a:pt x="2602" y="1153"/>
                  </a:lnTo>
                  <a:lnTo>
                    <a:pt x="2606" y="1203"/>
                  </a:lnTo>
                  <a:lnTo>
                    <a:pt x="2605" y="1208"/>
                  </a:lnTo>
                  <a:lnTo>
                    <a:pt x="2605" y="1213"/>
                  </a:lnTo>
                  <a:lnTo>
                    <a:pt x="2456" y="2160"/>
                  </a:lnTo>
                  <a:lnTo>
                    <a:pt x="2448" y="2211"/>
                  </a:lnTo>
                  <a:lnTo>
                    <a:pt x="2434" y="2257"/>
                  </a:lnTo>
                  <a:lnTo>
                    <a:pt x="2416" y="2301"/>
                  </a:lnTo>
                  <a:lnTo>
                    <a:pt x="2395" y="2341"/>
                  </a:lnTo>
                  <a:lnTo>
                    <a:pt x="2368" y="2377"/>
                  </a:lnTo>
                  <a:lnTo>
                    <a:pt x="2338" y="2409"/>
                  </a:lnTo>
                  <a:lnTo>
                    <a:pt x="2304" y="2437"/>
                  </a:lnTo>
                  <a:lnTo>
                    <a:pt x="2266" y="2462"/>
                  </a:lnTo>
                  <a:lnTo>
                    <a:pt x="2225" y="2482"/>
                  </a:lnTo>
                  <a:lnTo>
                    <a:pt x="2179" y="2496"/>
                  </a:lnTo>
                  <a:lnTo>
                    <a:pt x="2130" y="2508"/>
                  </a:lnTo>
                  <a:lnTo>
                    <a:pt x="2078" y="2514"/>
                  </a:lnTo>
                  <a:lnTo>
                    <a:pt x="2022" y="2518"/>
                  </a:lnTo>
                  <a:lnTo>
                    <a:pt x="916" y="2518"/>
                  </a:lnTo>
                  <a:lnTo>
                    <a:pt x="869" y="2514"/>
                  </a:lnTo>
                  <a:lnTo>
                    <a:pt x="822" y="2505"/>
                  </a:lnTo>
                  <a:lnTo>
                    <a:pt x="779" y="2490"/>
                  </a:lnTo>
                  <a:lnTo>
                    <a:pt x="738" y="2471"/>
                  </a:lnTo>
                  <a:lnTo>
                    <a:pt x="700" y="2446"/>
                  </a:lnTo>
                  <a:lnTo>
                    <a:pt x="666" y="2417"/>
                  </a:lnTo>
                  <a:lnTo>
                    <a:pt x="648" y="2437"/>
                  </a:lnTo>
                  <a:lnTo>
                    <a:pt x="628" y="2454"/>
                  </a:lnTo>
                  <a:lnTo>
                    <a:pt x="604" y="2466"/>
                  </a:lnTo>
                  <a:lnTo>
                    <a:pt x="579" y="2474"/>
                  </a:lnTo>
                  <a:lnTo>
                    <a:pt x="552" y="2476"/>
                  </a:lnTo>
                  <a:lnTo>
                    <a:pt x="138" y="2476"/>
                  </a:lnTo>
                  <a:lnTo>
                    <a:pt x="111" y="2474"/>
                  </a:lnTo>
                  <a:lnTo>
                    <a:pt x="84" y="2466"/>
                  </a:lnTo>
                  <a:lnTo>
                    <a:pt x="61" y="2453"/>
                  </a:lnTo>
                  <a:lnTo>
                    <a:pt x="41" y="2436"/>
                  </a:lnTo>
                  <a:lnTo>
                    <a:pt x="24" y="2416"/>
                  </a:lnTo>
                  <a:lnTo>
                    <a:pt x="12" y="2393"/>
                  </a:lnTo>
                  <a:lnTo>
                    <a:pt x="3" y="2366"/>
                  </a:lnTo>
                  <a:lnTo>
                    <a:pt x="0" y="2339"/>
                  </a:lnTo>
                  <a:lnTo>
                    <a:pt x="0" y="1123"/>
                  </a:lnTo>
                  <a:lnTo>
                    <a:pt x="3" y="1095"/>
                  </a:lnTo>
                  <a:lnTo>
                    <a:pt x="12" y="1069"/>
                  </a:lnTo>
                  <a:lnTo>
                    <a:pt x="24" y="1045"/>
                  </a:lnTo>
                  <a:lnTo>
                    <a:pt x="41" y="1025"/>
                  </a:lnTo>
                  <a:lnTo>
                    <a:pt x="61" y="1008"/>
                  </a:lnTo>
                  <a:lnTo>
                    <a:pt x="84" y="995"/>
                  </a:lnTo>
                  <a:lnTo>
                    <a:pt x="111" y="987"/>
                  </a:lnTo>
                  <a:lnTo>
                    <a:pt x="138" y="984"/>
                  </a:lnTo>
                  <a:lnTo>
                    <a:pt x="552" y="984"/>
                  </a:lnTo>
                  <a:lnTo>
                    <a:pt x="581" y="987"/>
                  </a:lnTo>
                  <a:lnTo>
                    <a:pt x="609" y="996"/>
                  </a:lnTo>
                  <a:lnTo>
                    <a:pt x="634" y="1011"/>
                  </a:lnTo>
                  <a:lnTo>
                    <a:pt x="655" y="1030"/>
                  </a:lnTo>
                  <a:lnTo>
                    <a:pt x="666" y="1023"/>
                  </a:lnTo>
                  <a:lnTo>
                    <a:pt x="678" y="1017"/>
                  </a:lnTo>
                  <a:lnTo>
                    <a:pt x="683" y="1016"/>
                  </a:lnTo>
                  <a:lnTo>
                    <a:pt x="692" y="1013"/>
                  </a:lnTo>
                  <a:lnTo>
                    <a:pt x="705" y="1009"/>
                  </a:lnTo>
                  <a:lnTo>
                    <a:pt x="722" y="1003"/>
                  </a:lnTo>
                  <a:lnTo>
                    <a:pt x="741" y="995"/>
                  </a:lnTo>
                  <a:lnTo>
                    <a:pt x="763" y="986"/>
                  </a:lnTo>
                  <a:lnTo>
                    <a:pt x="787" y="974"/>
                  </a:lnTo>
                  <a:lnTo>
                    <a:pt x="814" y="961"/>
                  </a:lnTo>
                  <a:lnTo>
                    <a:pt x="841" y="946"/>
                  </a:lnTo>
                  <a:lnTo>
                    <a:pt x="869" y="929"/>
                  </a:lnTo>
                  <a:lnTo>
                    <a:pt x="897" y="910"/>
                  </a:lnTo>
                  <a:lnTo>
                    <a:pt x="926" y="887"/>
                  </a:lnTo>
                  <a:lnTo>
                    <a:pt x="953" y="864"/>
                  </a:lnTo>
                  <a:lnTo>
                    <a:pt x="981" y="839"/>
                  </a:lnTo>
                  <a:lnTo>
                    <a:pt x="1006" y="810"/>
                  </a:lnTo>
                  <a:lnTo>
                    <a:pt x="1029" y="779"/>
                  </a:lnTo>
                  <a:lnTo>
                    <a:pt x="1050" y="746"/>
                  </a:lnTo>
                  <a:lnTo>
                    <a:pt x="1068" y="710"/>
                  </a:lnTo>
                  <a:lnTo>
                    <a:pt x="1083" y="672"/>
                  </a:lnTo>
                  <a:lnTo>
                    <a:pt x="1095" y="630"/>
                  </a:lnTo>
                  <a:lnTo>
                    <a:pt x="1102" y="587"/>
                  </a:lnTo>
                  <a:lnTo>
                    <a:pt x="1104" y="540"/>
                  </a:lnTo>
                  <a:lnTo>
                    <a:pt x="1104" y="88"/>
                  </a:lnTo>
                  <a:lnTo>
                    <a:pt x="1106" y="71"/>
                  </a:lnTo>
                  <a:lnTo>
                    <a:pt x="1113" y="54"/>
                  </a:lnTo>
                  <a:lnTo>
                    <a:pt x="1123" y="40"/>
                  </a:lnTo>
                  <a:lnTo>
                    <a:pt x="1137" y="29"/>
                  </a:lnTo>
                  <a:lnTo>
                    <a:pt x="1153" y="21"/>
                  </a:lnTo>
                  <a:lnTo>
                    <a:pt x="1158" y="20"/>
                  </a:lnTo>
                  <a:lnTo>
                    <a:pt x="1169" y="17"/>
                  </a:lnTo>
                  <a:lnTo>
                    <a:pt x="1185" y="14"/>
                  </a:lnTo>
                  <a:lnTo>
                    <a:pt x="1206" y="9"/>
                  </a:lnTo>
                  <a:lnTo>
                    <a:pt x="1230" y="5"/>
                  </a:lnTo>
                  <a:lnTo>
                    <a:pt x="1259" y="2"/>
                  </a:lnTo>
                  <a:lnTo>
                    <a:pt x="1289" y="1"/>
                  </a:lnTo>
                  <a:lnTo>
                    <a:pt x="13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0" name="Group 487">
            <a:extLst>
              <a:ext uri="{FF2B5EF4-FFF2-40B4-BE49-F238E27FC236}">
                <a16:creationId xmlns:a16="http://schemas.microsoft.com/office/drawing/2014/main" id="{2A0048F1-6AD1-A753-33A5-0D2D39D793B1}"/>
              </a:ext>
            </a:extLst>
          </p:cNvPr>
          <p:cNvGrpSpPr>
            <a:grpSpLocks noChangeAspect="1"/>
          </p:cNvGrpSpPr>
          <p:nvPr userDrawn="1"/>
        </p:nvGrpSpPr>
        <p:grpSpPr bwMode="auto">
          <a:xfrm>
            <a:off x="3493197" y="5540058"/>
            <a:ext cx="182003" cy="702271"/>
            <a:chOff x="6673" y="2008"/>
            <a:chExt cx="127" cy="213"/>
          </a:xfrm>
          <a:solidFill>
            <a:schemeClr val="tx1"/>
          </a:solidFill>
        </p:grpSpPr>
        <p:sp>
          <p:nvSpPr>
            <p:cNvPr id="192" name="Freeform 489">
              <a:extLst>
                <a:ext uri="{FF2B5EF4-FFF2-40B4-BE49-F238E27FC236}">
                  <a16:creationId xmlns:a16="http://schemas.microsoft.com/office/drawing/2014/main" id="{6D8B1D2D-25E2-BBE0-9D8E-3F71B2D33588}"/>
                </a:ext>
              </a:extLst>
            </p:cNvPr>
            <p:cNvSpPr>
              <a:spLocks noEditPoints="1"/>
            </p:cNvSpPr>
            <p:nvPr/>
          </p:nvSpPr>
          <p:spPr bwMode="auto">
            <a:xfrm>
              <a:off x="6715" y="2178"/>
              <a:ext cx="43" cy="43"/>
            </a:xfrm>
            <a:custGeom>
              <a:avLst/>
              <a:gdLst>
                <a:gd name="T0" fmla="*/ 32 w 64"/>
                <a:gd name="T1" fmla="*/ 64 h 64"/>
                <a:gd name="T2" fmla="*/ 0 w 64"/>
                <a:gd name="T3" fmla="*/ 32 h 64"/>
                <a:gd name="T4" fmla="*/ 32 w 64"/>
                <a:gd name="T5" fmla="*/ 0 h 64"/>
                <a:gd name="T6" fmla="*/ 64 w 64"/>
                <a:gd name="T7" fmla="*/ 32 h 64"/>
                <a:gd name="T8" fmla="*/ 32 w 64"/>
                <a:gd name="T9" fmla="*/ 64 h 64"/>
                <a:gd name="T10" fmla="*/ 32 w 64"/>
                <a:gd name="T11" fmla="*/ 21 h 64"/>
                <a:gd name="T12" fmla="*/ 21 w 64"/>
                <a:gd name="T13" fmla="*/ 32 h 64"/>
                <a:gd name="T14" fmla="*/ 32 w 64"/>
                <a:gd name="T15" fmla="*/ 42 h 64"/>
                <a:gd name="T16" fmla="*/ 42 w 64"/>
                <a:gd name="T17" fmla="*/ 32 h 64"/>
                <a:gd name="T18" fmla="*/ 32 w 64"/>
                <a:gd name="T1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14" y="64"/>
                    <a:pt x="0" y="49"/>
                    <a:pt x="0" y="32"/>
                  </a:cubicBezTo>
                  <a:cubicBezTo>
                    <a:pt x="0" y="14"/>
                    <a:pt x="14" y="0"/>
                    <a:pt x="32" y="0"/>
                  </a:cubicBezTo>
                  <a:cubicBezTo>
                    <a:pt x="49" y="0"/>
                    <a:pt x="64" y="14"/>
                    <a:pt x="64" y="32"/>
                  </a:cubicBezTo>
                  <a:cubicBezTo>
                    <a:pt x="64" y="49"/>
                    <a:pt x="49" y="64"/>
                    <a:pt x="32" y="64"/>
                  </a:cubicBezTo>
                  <a:close/>
                  <a:moveTo>
                    <a:pt x="32" y="21"/>
                  </a:moveTo>
                  <a:cubicBezTo>
                    <a:pt x="26" y="21"/>
                    <a:pt x="21" y="26"/>
                    <a:pt x="21" y="32"/>
                  </a:cubicBezTo>
                  <a:cubicBezTo>
                    <a:pt x="21" y="38"/>
                    <a:pt x="26" y="42"/>
                    <a:pt x="32" y="42"/>
                  </a:cubicBezTo>
                  <a:cubicBezTo>
                    <a:pt x="38" y="42"/>
                    <a:pt x="42" y="38"/>
                    <a:pt x="42" y="32"/>
                  </a:cubicBezTo>
                  <a:cubicBezTo>
                    <a:pt x="42" y="26"/>
                    <a:pt x="38" y="21"/>
                    <a:pt x="32"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3" name="Freeform 490">
              <a:extLst>
                <a:ext uri="{FF2B5EF4-FFF2-40B4-BE49-F238E27FC236}">
                  <a16:creationId xmlns:a16="http://schemas.microsoft.com/office/drawing/2014/main" id="{4660EDDA-6928-6BDF-2BE3-4AEB1ACF4D57}"/>
                </a:ext>
              </a:extLst>
            </p:cNvPr>
            <p:cNvSpPr>
              <a:spLocks noEditPoints="1"/>
            </p:cNvSpPr>
            <p:nvPr/>
          </p:nvSpPr>
          <p:spPr bwMode="auto">
            <a:xfrm>
              <a:off x="6673" y="2008"/>
              <a:ext cx="127" cy="156"/>
            </a:xfrm>
            <a:custGeom>
              <a:avLst/>
              <a:gdLst>
                <a:gd name="T0" fmla="*/ 116 w 191"/>
                <a:gd name="T1" fmla="*/ 234 h 234"/>
                <a:gd name="T2" fmla="*/ 73 w 191"/>
                <a:gd name="T3" fmla="*/ 234 h 234"/>
                <a:gd name="T4" fmla="*/ 63 w 191"/>
                <a:gd name="T5" fmla="*/ 224 h 234"/>
                <a:gd name="T6" fmla="*/ 63 w 191"/>
                <a:gd name="T7" fmla="*/ 138 h 234"/>
                <a:gd name="T8" fmla="*/ 66 w 191"/>
                <a:gd name="T9" fmla="*/ 131 h 234"/>
                <a:gd name="T10" fmla="*/ 73 w 191"/>
                <a:gd name="T11" fmla="*/ 128 h 234"/>
                <a:gd name="T12" fmla="*/ 95 w 191"/>
                <a:gd name="T13" fmla="*/ 128 h 234"/>
                <a:gd name="T14" fmla="*/ 127 w 191"/>
                <a:gd name="T15" fmla="*/ 96 h 234"/>
                <a:gd name="T16" fmla="*/ 95 w 191"/>
                <a:gd name="T17" fmla="*/ 64 h 234"/>
                <a:gd name="T18" fmla="*/ 63 w 191"/>
                <a:gd name="T19" fmla="*/ 90 h 234"/>
                <a:gd name="T20" fmla="*/ 53 w 191"/>
                <a:gd name="T21" fmla="*/ 99 h 234"/>
                <a:gd name="T22" fmla="*/ 10 w 191"/>
                <a:gd name="T23" fmla="*/ 96 h 234"/>
                <a:gd name="T24" fmla="*/ 0 w 191"/>
                <a:gd name="T25" fmla="*/ 85 h 234"/>
                <a:gd name="T26" fmla="*/ 0 w 191"/>
                <a:gd name="T27" fmla="*/ 80 h 234"/>
                <a:gd name="T28" fmla="*/ 95 w 191"/>
                <a:gd name="T29" fmla="*/ 0 h 234"/>
                <a:gd name="T30" fmla="*/ 191 w 191"/>
                <a:gd name="T31" fmla="*/ 96 h 234"/>
                <a:gd name="T32" fmla="*/ 127 w 191"/>
                <a:gd name="T33" fmla="*/ 186 h 234"/>
                <a:gd name="T34" fmla="*/ 127 w 191"/>
                <a:gd name="T35" fmla="*/ 224 h 234"/>
                <a:gd name="T36" fmla="*/ 116 w 191"/>
                <a:gd name="T37" fmla="*/ 234 h 234"/>
                <a:gd name="T38" fmla="*/ 84 w 191"/>
                <a:gd name="T39" fmla="*/ 213 h 234"/>
                <a:gd name="T40" fmla="*/ 105 w 191"/>
                <a:gd name="T41" fmla="*/ 213 h 234"/>
                <a:gd name="T42" fmla="*/ 105 w 191"/>
                <a:gd name="T43" fmla="*/ 178 h 234"/>
                <a:gd name="T44" fmla="*/ 113 w 191"/>
                <a:gd name="T45" fmla="*/ 168 h 234"/>
                <a:gd name="T46" fmla="*/ 169 w 191"/>
                <a:gd name="T47" fmla="*/ 96 h 234"/>
                <a:gd name="T48" fmla="*/ 95 w 191"/>
                <a:gd name="T49" fmla="*/ 21 h 234"/>
                <a:gd name="T50" fmla="*/ 23 w 191"/>
                <a:gd name="T51" fmla="*/ 75 h 234"/>
                <a:gd name="T52" fmla="*/ 45 w 191"/>
                <a:gd name="T53" fmla="*/ 77 h 234"/>
                <a:gd name="T54" fmla="*/ 95 w 191"/>
                <a:gd name="T55" fmla="*/ 42 h 234"/>
                <a:gd name="T56" fmla="*/ 148 w 191"/>
                <a:gd name="T57" fmla="*/ 96 h 234"/>
                <a:gd name="T58" fmla="*/ 95 w 191"/>
                <a:gd name="T59" fmla="*/ 149 h 234"/>
                <a:gd name="T60" fmla="*/ 84 w 191"/>
                <a:gd name="T61" fmla="*/ 149 h 234"/>
                <a:gd name="T62" fmla="*/ 84 w 191"/>
                <a:gd name="T63" fmla="*/ 2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234">
                  <a:moveTo>
                    <a:pt x="116" y="234"/>
                  </a:moveTo>
                  <a:cubicBezTo>
                    <a:pt x="73" y="234"/>
                    <a:pt x="73" y="234"/>
                    <a:pt x="73" y="234"/>
                  </a:cubicBezTo>
                  <a:cubicBezTo>
                    <a:pt x="67" y="234"/>
                    <a:pt x="63" y="230"/>
                    <a:pt x="63" y="224"/>
                  </a:cubicBezTo>
                  <a:cubicBezTo>
                    <a:pt x="63" y="138"/>
                    <a:pt x="63" y="138"/>
                    <a:pt x="63" y="138"/>
                  </a:cubicBezTo>
                  <a:cubicBezTo>
                    <a:pt x="63" y="136"/>
                    <a:pt x="64" y="133"/>
                    <a:pt x="66" y="131"/>
                  </a:cubicBezTo>
                  <a:cubicBezTo>
                    <a:pt x="68" y="129"/>
                    <a:pt x="70" y="128"/>
                    <a:pt x="73" y="128"/>
                  </a:cubicBezTo>
                  <a:cubicBezTo>
                    <a:pt x="95" y="128"/>
                    <a:pt x="95" y="128"/>
                    <a:pt x="95" y="128"/>
                  </a:cubicBezTo>
                  <a:cubicBezTo>
                    <a:pt x="111" y="128"/>
                    <a:pt x="127" y="112"/>
                    <a:pt x="127" y="96"/>
                  </a:cubicBezTo>
                  <a:cubicBezTo>
                    <a:pt x="127" y="78"/>
                    <a:pt x="112" y="64"/>
                    <a:pt x="95" y="64"/>
                  </a:cubicBezTo>
                  <a:cubicBezTo>
                    <a:pt x="79" y="64"/>
                    <a:pt x="66" y="75"/>
                    <a:pt x="63" y="90"/>
                  </a:cubicBezTo>
                  <a:cubicBezTo>
                    <a:pt x="62" y="95"/>
                    <a:pt x="58" y="99"/>
                    <a:pt x="53" y="99"/>
                  </a:cubicBezTo>
                  <a:cubicBezTo>
                    <a:pt x="10" y="96"/>
                    <a:pt x="10" y="96"/>
                    <a:pt x="10" y="96"/>
                  </a:cubicBezTo>
                  <a:cubicBezTo>
                    <a:pt x="4" y="95"/>
                    <a:pt x="0" y="91"/>
                    <a:pt x="0" y="85"/>
                  </a:cubicBezTo>
                  <a:cubicBezTo>
                    <a:pt x="0" y="85"/>
                    <a:pt x="0" y="82"/>
                    <a:pt x="0" y="80"/>
                  </a:cubicBezTo>
                  <a:cubicBezTo>
                    <a:pt x="8" y="33"/>
                    <a:pt x="47" y="0"/>
                    <a:pt x="95" y="0"/>
                  </a:cubicBezTo>
                  <a:cubicBezTo>
                    <a:pt x="148" y="0"/>
                    <a:pt x="191" y="43"/>
                    <a:pt x="191" y="96"/>
                  </a:cubicBezTo>
                  <a:cubicBezTo>
                    <a:pt x="191" y="137"/>
                    <a:pt x="165" y="173"/>
                    <a:pt x="127" y="186"/>
                  </a:cubicBezTo>
                  <a:cubicBezTo>
                    <a:pt x="127" y="224"/>
                    <a:pt x="127" y="224"/>
                    <a:pt x="127" y="224"/>
                  </a:cubicBezTo>
                  <a:cubicBezTo>
                    <a:pt x="127" y="230"/>
                    <a:pt x="122" y="234"/>
                    <a:pt x="116" y="234"/>
                  </a:cubicBezTo>
                  <a:close/>
                  <a:moveTo>
                    <a:pt x="84" y="213"/>
                  </a:moveTo>
                  <a:cubicBezTo>
                    <a:pt x="105" y="213"/>
                    <a:pt x="105" y="213"/>
                    <a:pt x="105" y="213"/>
                  </a:cubicBezTo>
                  <a:cubicBezTo>
                    <a:pt x="105" y="178"/>
                    <a:pt x="105" y="178"/>
                    <a:pt x="105" y="178"/>
                  </a:cubicBezTo>
                  <a:cubicBezTo>
                    <a:pt x="105" y="173"/>
                    <a:pt x="109" y="169"/>
                    <a:pt x="113" y="168"/>
                  </a:cubicBezTo>
                  <a:cubicBezTo>
                    <a:pt x="146" y="159"/>
                    <a:pt x="169" y="130"/>
                    <a:pt x="169" y="96"/>
                  </a:cubicBezTo>
                  <a:cubicBezTo>
                    <a:pt x="169" y="54"/>
                    <a:pt x="136" y="21"/>
                    <a:pt x="95" y="21"/>
                  </a:cubicBezTo>
                  <a:cubicBezTo>
                    <a:pt x="61" y="21"/>
                    <a:pt x="32" y="43"/>
                    <a:pt x="23" y="75"/>
                  </a:cubicBezTo>
                  <a:cubicBezTo>
                    <a:pt x="45" y="77"/>
                    <a:pt x="45" y="77"/>
                    <a:pt x="45" y="77"/>
                  </a:cubicBezTo>
                  <a:cubicBezTo>
                    <a:pt x="52" y="56"/>
                    <a:pt x="72" y="42"/>
                    <a:pt x="95" y="42"/>
                  </a:cubicBezTo>
                  <a:cubicBezTo>
                    <a:pt x="124" y="42"/>
                    <a:pt x="148" y="66"/>
                    <a:pt x="148" y="96"/>
                  </a:cubicBezTo>
                  <a:cubicBezTo>
                    <a:pt x="148" y="125"/>
                    <a:pt x="124" y="149"/>
                    <a:pt x="95" y="149"/>
                  </a:cubicBezTo>
                  <a:cubicBezTo>
                    <a:pt x="84" y="149"/>
                    <a:pt x="84" y="149"/>
                    <a:pt x="84" y="149"/>
                  </a:cubicBezTo>
                  <a:lnTo>
                    <a:pt x="84"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EDAA3744-C2B2-0049-A13A-698E7F01B97A}"/>
              </a:ext>
            </a:extLst>
          </p:cNvPr>
          <p:cNvGrpSpPr/>
          <p:nvPr userDrawn="1"/>
        </p:nvGrpSpPr>
        <p:grpSpPr>
          <a:xfrm>
            <a:off x="4010997" y="2562646"/>
            <a:ext cx="456660" cy="499333"/>
            <a:chOff x="10028238" y="2828925"/>
            <a:chExt cx="577850" cy="274638"/>
          </a:xfrm>
          <a:solidFill>
            <a:schemeClr val="tx1"/>
          </a:solidFill>
        </p:grpSpPr>
        <p:sp>
          <p:nvSpPr>
            <p:cNvPr id="30" name="Freeform 91">
              <a:extLst>
                <a:ext uri="{FF2B5EF4-FFF2-40B4-BE49-F238E27FC236}">
                  <a16:creationId xmlns:a16="http://schemas.microsoft.com/office/drawing/2014/main" id="{560F5274-F62B-457F-1A7D-B679C0CB3316}"/>
                </a:ext>
              </a:extLst>
            </p:cNvPr>
            <p:cNvSpPr>
              <a:spLocks noEditPoints="1"/>
            </p:cNvSpPr>
            <p:nvPr/>
          </p:nvSpPr>
          <p:spPr bwMode="auto">
            <a:xfrm>
              <a:off x="10028238" y="2828925"/>
              <a:ext cx="577850" cy="274638"/>
            </a:xfrm>
            <a:custGeom>
              <a:avLst/>
              <a:gdLst>
                <a:gd name="T0" fmla="*/ 227 w 3643"/>
                <a:gd name="T1" fmla="*/ 1180 h 1728"/>
                <a:gd name="T2" fmla="*/ 163 w 3643"/>
                <a:gd name="T3" fmla="*/ 1377 h 1728"/>
                <a:gd name="T4" fmla="*/ 282 w 3643"/>
                <a:gd name="T5" fmla="*/ 1542 h 1728"/>
                <a:gd name="T6" fmla="*/ 491 w 3643"/>
                <a:gd name="T7" fmla="*/ 1542 h 1728"/>
                <a:gd name="T8" fmla="*/ 611 w 3643"/>
                <a:gd name="T9" fmla="*/ 1377 h 1728"/>
                <a:gd name="T10" fmla="*/ 548 w 3643"/>
                <a:gd name="T11" fmla="*/ 1180 h 1728"/>
                <a:gd name="T12" fmla="*/ 2303 w 3643"/>
                <a:gd name="T13" fmla="*/ 1114 h 1728"/>
                <a:gd name="T14" fmla="*/ 2120 w 3643"/>
                <a:gd name="T15" fmla="*/ 1207 h 1728"/>
                <a:gd name="T16" fmla="*/ 2088 w 3643"/>
                <a:gd name="T17" fmla="*/ 1413 h 1728"/>
                <a:gd name="T18" fmla="*/ 2232 w 3643"/>
                <a:gd name="T19" fmla="*/ 1556 h 1728"/>
                <a:gd name="T20" fmla="*/ 2438 w 3643"/>
                <a:gd name="T21" fmla="*/ 1523 h 1728"/>
                <a:gd name="T22" fmla="*/ 2531 w 3643"/>
                <a:gd name="T23" fmla="*/ 1341 h 1728"/>
                <a:gd name="T24" fmla="*/ 2438 w 3643"/>
                <a:gd name="T25" fmla="*/ 1157 h 1728"/>
                <a:gd name="T26" fmla="*/ 3220 w 3643"/>
                <a:gd name="T27" fmla="*/ 163 h 1728"/>
                <a:gd name="T28" fmla="*/ 3055 w 3643"/>
                <a:gd name="T29" fmla="*/ 282 h 1728"/>
                <a:gd name="T30" fmla="*/ 3055 w 3643"/>
                <a:gd name="T31" fmla="*/ 492 h 1728"/>
                <a:gd name="T32" fmla="*/ 3220 w 3643"/>
                <a:gd name="T33" fmla="*/ 611 h 1728"/>
                <a:gd name="T34" fmla="*/ 3417 w 3643"/>
                <a:gd name="T35" fmla="*/ 547 h 1728"/>
                <a:gd name="T36" fmla="*/ 3480 w 3643"/>
                <a:gd name="T37" fmla="*/ 350 h 1728"/>
                <a:gd name="T38" fmla="*/ 3360 w 3643"/>
                <a:gd name="T39" fmla="*/ 185 h 1728"/>
                <a:gd name="T40" fmla="*/ 1268 w 3643"/>
                <a:gd name="T41" fmla="*/ 172 h 1728"/>
                <a:gd name="T42" fmla="*/ 1124 w 3643"/>
                <a:gd name="T43" fmla="*/ 316 h 1728"/>
                <a:gd name="T44" fmla="*/ 1157 w 3643"/>
                <a:gd name="T45" fmla="*/ 522 h 1728"/>
                <a:gd name="T46" fmla="*/ 1339 w 3643"/>
                <a:gd name="T47" fmla="*/ 615 h 1728"/>
                <a:gd name="T48" fmla="*/ 1523 w 3643"/>
                <a:gd name="T49" fmla="*/ 522 h 1728"/>
                <a:gd name="T50" fmla="*/ 1555 w 3643"/>
                <a:gd name="T51" fmla="*/ 316 h 1728"/>
                <a:gd name="T52" fmla="*/ 1411 w 3643"/>
                <a:gd name="T53" fmla="*/ 172 h 1728"/>
                <a:gd name="T54" fmla="*/ 3396 w 3643"/>
                <a:gd name="T55" fmla="*/ 26 h 1728"/>
                <a:gd name="T56" fmla="*/ 3598 w 3643"/>
                <a:gd name="T57" fmla="*/ 205 h 1728"/>
                <a:gd name="T58" fmla="*/ 3631 w 3643"/>
                <a:gd name="T59" fmla="*/ 482 h 1728"/>
                <a:gd name="T60" fmla="*/ 3477 w 3643"/>
                <a:gd name="T61" fmla="*/ 704 h 1728"/>
                <a:gd name="T62" fmla="*/ 3210 w 3643"/>
                <a:gd name="T63" fmla="*/ 772 h 1728"/>
                <a:gd name="T64" fmla="*/ 2649 w 3643"/>
                <a:gd name="T65" fmla="*/ 1167 h 1728"/>
                <a:gd name="T66" fmla="*/ 2678 w 3643"/>
                <a:gd name="T67" fmla="*/ 1436 h 1728"/>
                <a:gd name="T68" fmla="*/ 2524 w 3643"/>
                <a:gd name="T69" fmla="*/ 1658 h 1728"/>
                <a:gd name="T70" fmla="*/ 2255 w 3643"/>
                <a:gd name="T71" fmla="*/ 1725 h 1728"/>
                <a:gd name="T72" fmla="*/ 2014 w 3643"/>
                <a:gd name="T73" fmla="*/ 1597 h 1728"/>
                <a:gd name="T74" fmla="*/ 1917 w 3643"/>
                <a:gd name="T75" fmla="*/ 1341 h 1728"/>
                <a:gd name="T76" fmla="*/ 1551 w 3643"/>
                <a:gd name="T77" fmla="*/ 711 h 1728"/>
                <a:gd name="T78" fmla="*/ 1294 w 3643"/>
                <a:gd name="T79" fmla="*/ 772 h 1728"/>
                <a:gd name="T80" fmla="*/ 732 w 3643"/>
                <a:gd name="T81" fmla="*/ 1167 h 1728"/>
                <a:gd name="T82" fmla="*/ 762 w 3643"/>
                <a:gd name="T83" fmla="*/ 1436 h 1728"/>
                <a:gd name="T84" fmla="*/ 607 w 3643"/>
                <a:gd name="T85" fmla="*/ 1658 h 1728"/>
                <a:gd name="T86" fmla="*/ 338 w 3643"/>
                <a:gd name="T87" fmla="*/ 1725 h 1728"/>
                <a:gd name="T88" fmla="*/ 97 w 3643"/>
                <a:gd name="T89" fmla="*/ 1597 h 1728"/>
                <a:gd name="T90" fmla="*/ 0 w 3643"/>
                <a:gd name="T91" fmla="*/ 1341 h 1728"/>
                <a:gd name="T92" fmla="*/ 97 w 3643"/>
                <a:gd name="T93" fmla="*/ 1084 h 1728"/>
                <a:gd name="T94" fmla="*/ 338 w 3643"/>
                <a:gd name="T95" fmla="*/ 957 h 1728"/>
                <a:gd name="T96" fmla="*/ 597 w 3643"/>
                <a:gd name="T97" fmla="*/ 1016 h 1728"/>
                <a:gd name="T98" fmla="*/ 952 w 3643"/>
                <a:gd name="T99" fmla="*/ 387 h 1728"/>
                <a:gd name="T100" fmla="*/ 1051 w 3643"/>
                <a:gd name="T101" fmla="*/ 130 h 1728"/>
                <a:gd name="T102" fmla="*/ 1291 w 3643"/>
                <a:gd name="T103" fmla="*/ 2 h 1728"/>
                <a:gd name="T104" fmla="*/ 1561 w 3643"/>
                <a:gd name="T105" fmla="*/ 69 h 1728"/>
                <a:gd name="T106" fmla="*/ 1714 w 3643"/>
                <a:gd name="T107" fmla="*/ 291 h 1728"/>
                <a:gd name="T108" fmla="*/ 1686 w 3643"/>
                <a:gd name="T109" fmla="*/ 560 h 1728"/>
                <a:gd name="T110" fmla="*/ 2255 w 3643"/>
                <a:gd name="T111" fmla="*/ 957 h 1728"/>
                <a:gd name="T112" fmla="*/ 2514 w 3643"/>
                <a:gd name="T113" fmla="*/ 1016 h 1728"/>
                <a:gd name="T114" fmla="*/ 2869 w 3643"/>
                <a:gd name="T115" fmla="*/ 387 h 1728"/>
                <a:gd name="T116" fmla="*/ 2968 w 3643"/>
                <a:gd name="T117" fmla="*/ 130 h 1728"/>
                <a:gd name="T118" fmla="*/ 3208 w 3643"/>
                <a:gd name="T119" fmla="*/ 2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43" h="1728">
                  <a:moveTo>
                    <a:pt x="387" y="1114"/>
                  </a:moveTo>
                  <a:lnTo>
                    <a:pt x="350" y="1116"/>
                  </a:lnTo>
                  <a:lnTo>
                    <a:pt x="315" y="1125"/>
                  </a:lnTo>
                  <a:lnTo>
                    <a:pt x="282" y="1139"/>
                  </a:lnTo>
                  <a:lnTo>
                    <a:pt x="253" y="1157"/>
                  </a:lnTo>
                  <a:lnTo>
                    <a:pt x="227" y="1180"/>
                  </a:lnTo>
                  <a:lnTo>
                    <a:pt x="204" y="1207"/>
                  </a:lnTo>
                  <a:lnTo>
                    <a:pt x="185" y="1237"/>
                  </a:lnTo>
                  <a:lnTo>
                    <a:pt x="171" y="1269"/>
                  </a:lnTo>
                  <a:lnTo>
                    <a:pt x="163" y="1304"/>
                  </a:lnTo>
                  <a:lnTo>
                    <a:pt x="160" y="1341"/>
                  </a:lnTo>
                  <a:lnTo>
                    <a:pt x="163" y="1377"/>
                  </a:lnTo>
                  <a:lnTo>
                    <a:pt x="171" y="1413"/>
                  </a:lnTo>
                  <a:lnTo>
                    <a:pt x="185" y="1445"/>
                  </a:lnTo>
                  <a:lnTo>
                    <a:pt x="204" y="1475"/>
                  </a:lnTo>
                  <a:lnTo>
                    <a:pt x="227" y="1501"/>
                  </a:lnTo>
                  <a:lnTo>
                    <a:pt x="253" y="1523"/>
                  </a:lnTo>
                  <a:lnTo>
                    <a:pt x="282" y="1542"/>
                  </a:lnTo>
                  <a:lnTo>
                    <a:pt x="315" y="1556"/>
                  </a:lnTo>
                  <a:lnTo>
                    <a:pt x="350" y="1564"/>
                  </a:lnTo>
                  <a:lnTo>
                    <a:pt x="387" y="1568"/>
                  </a:lnTo>
                  <a:lnTo>
                    <a:pt x="424" y="1564"/>
                  </a:lnTo>
                  <a:lnTo>
                    <a:pt x="458" y="1556"/>
                  </a:lnTo>
                  <a:lnTo>
                    <a:pt x="491" y="1542"/>
                  </a:lnTo>
                  <a:lnTo>
                    <a:pt x="521" y="1523"/>
                  </a:lnTo>
                  <a:lnTo>
                    <a:pt x="548" y="1501"/>
                  </a:lnTo>
                  <a:lnTo>
                    <a:pt x="570" y="1475"/>
                  </a:lnTo>
                  <a:lnTo>
                    <a:pt x="588" y="1445"/>
                  </a:lnTo>
                  <a:lnTo>
                    <a:pt x="602" y="1413"/>
                  </a:lnTo>
                  <a:lnTo>
                    <a:pt x="611" y="1377"/>
                  </a:lnTo>
                  <a:lnTo>
                    <a:pt x="614" y="1341"/>
                  </a:lnTo>
                  <a:lnTo>
                    <a:pt x="611" y="1304"/>
                  </a:lnTo>
                  <a:lnTo>
                    <a:pt x="602" y="1269"/>
                  </a:lnTo>
                  <a:lnTo>
                    <a:pt x="588" y="1237"/>
                  </a:lnTo>
                  <a:lnTo>
                    <a:pt x="570" y="1207"/>
                  </a:lnTo>
                  <a:lnTo>
                    <a:pt x="548" y="1180"/>
                  </a:lnTo>
                  <a:lnTo>
                    <a:pt x="521" y="1157"/>
                  </a:lnTo>
                  <a:lnTo>
                    <a:pt x="491" y="1139"/>
                  </a:lnTo>
                  <a:lnTo>
                    <a:pt x="458" y="1125"/>
                  </a:lnTo>
                  <a:lnTo>
                    <a:pt x="424" y="1116"/>
                  </a:lnTo>
                  <a:lnTo>
                    <a:pt x="387" y="1114"/>
                  </a:lnTo>
                  <a:close/>
                  <a:moveTo>
                    <a:pt x="2303" y="1114"/>
                  </a:moveTo>
                  <a:lnTo>
                    <a:pt x="2266" y="1116"/>
                  </a:lnTo>
                  <a:lnTo>
                    <a:pt x="2232" y="1125"/>
                  </a:lnTo>
                  <a:lnTo>
                    <a:pt x="2199" y="1139"/>
                  </a:lnTo>
                  <a:lnTo>
                    <a:pt x="2169" y="1157"/>
                  </a:lnTo>
                  <a:lnTo>
                    <a:pt x="2142" y="1180"/>
                  </a:lnTo>
                  <a:lnTo>
                    <a:pt x="2120" y="1207"/>
                  </a:lnTo>
                  <a:lnTo>
                    <a:pt x="2102" y="1237"/>
                  </a:lnTo>
                  <a:lnTo>
                    <a:pt x="2088" y="1269"/>
                  </a:lnTo>
                  <a:lnTo>
                    <a:pt x="2079" y="1304"/>
                  </a:lnTo>
                  <a:lnTo>
                    <a:pt x="2076" y="1341"/>
                  </a:lnTo>
                  <a:lnTo>
                    <a:pt x="2079" y="1377"/>
                  </a:lnTo>
                  <a:lnTo>
                    <a:pt x="2088" y="1413"/>
                  </a:lnTo>
                  <a:lnTo>
                    <a:pt x="2102" y="1445"/>
                  </a:lnTo>
                  <a:lnTo>
                    <a:pt x="2120" y="1475"/>
                  </a:lnTo>
                  <a:lnTo>
                    <a:pt x="2142" y="1501"/>
                  </a:lnTo>
                  <a:lnTo>
                    <a:pt x="2169" y="1523"/>
                  </a:lnTo>
                  <a:lnTo>
                    <a:pt x="2199" y="1542"/>
                  </a:lnTo>
                  <a:lnTo>
                    <a:pt x="2232" y="1556"/>
                  </a:lnTo>
                  <a:lnTo>
                    <a:pt x="2266" y="1564"/>
                  </a:lnTo>
                  <a:lnTo>
                    <a:pt x="2303" y="1568"/>
                  </a:lnTo>
                  <a:lnTo>
                    <a:pt x="2340" y="1564"/>
                  </a:lnTo>
                  <a:lnTo>
                    <a:pt x="2375" y="1556"/>
                  </a:lnTo>
                  <a:lnTo>
                    <a:pt x="2408" y="1542"/>
                  </a:lnTo>
                  <a:lnTo>
                    <a:pt x="2438" y="1523"/>
                  </a:lnTo>
                  <a:lnTo>
                    <a:pt x="2463" y="1501"/>
                  </a:lnTo>
                  <a:lnTo>
                    <a:pt x="2486" y="1475"/>
                  </a:lnTo>
                  <a:lnTo>
                    <a:pt x="2505" y="1445"/>
                  </a:lnTo>
                  <a:lnTo>
                    <a:pt x="2519" y="1413"/>
                  </a:lnTo>
                  <a:lnTo>
                    <a:pt x="2527" y="1377"/>
                  </a:lnTo>
                  <a:lnTo>
                    <a:pt x="2531" y="1341"/>
                  </a:lnTo>
                  <a:lnTo>
                    <a:pt x="2527" y="1304"/>
                  </a:lnTo>
                  <a:lnTo>
                    <a:pt x="2519" y="1269"/>
                  </a:lnTo>
                  <a:lnTo>
                    <a:pt x="2505" y="1237"/>
                  </a:lnTo>
                  <a:lnTo>
                    <a:pt x="2486" y="1207"/>
                  </a:lnTo>
                  <a:lnTo>
                    <a:pt x="2463" y="1180"/>
                  </a:lnTo>
                  <a:lnTo>
                    <a:pt x="2438" y="1157"/>
                  </a:lnTo>
                  <a:lnTo>
                    <a:pt x="2408" y="1139"/>
                  </a:lnTo>
                  <a:lnTo>
                    <a:pt x="2375" y="1125"/>
                  </a:lnTo>
                  <a:lnTo>
                    <a:pt x="2340" y="1116"/>
                  </a:lnTo>
                  <a:lnTo>
                    <a:pt x="2303" y="1114"/>
                  </a:lnTo>
                  <a:close/>
                  <a:moveTo>
                    <a:pt x="3256" y="160"/>
                  </a:moveTo>
                  <a:lnTo>
                    <a:pt x="3220" y="163"/>
                  </a:lnTo>
                  <a:lnTo>
                    <a:pt x="3184" y="172"/>
                  </a:lnTo>
                  <a:lnTo>
                    <a:pt x="3152" y="185"/>
                  </a:lnTo>
                  <a:lnTo>
                    <a:pt x="3122" y="204"/>
                  </a:lnTo>
                  <a:lnTo>
                    <a:pt x="3096" y="226"/>
                  </a:lnTo>
                  <a:lnTo>
                    <a:pt x="3073" y="253"/>
                  </a:lnTo>
                  <a:lnTo>
                    <a:pt x="3055" y="282"/>
                  </a:lnTo>
                  <a:lnTo>
                    <a:pt x="3041" y="316"/>
                  </a:lnTo>
                  <a:lnTo>
                    <a:pt x="3032" y="350"/>
                  </a:lnTo>
                  <a:lnTo>
                    <a:pt x="3030" y="387"/>
                  </a:lnTo>
                  <a:lnTo>
                    <a:pt x="3032" y="424"/>
                  </a:lnTo>
                  <a:lnTo>
                    <a:pt x="3041" y="458"/>
                  </a:lnTo>
                  <a:lnTo>
                    <a:pt x="3055" y="492"/>
                  </a:lnTo>
                  <a:lnTo>
                    <a:pt x="3073" y="522"/>
                  </a:lnTo>
                  <a:lnTo>
                    <a:pt x="3096" y="547"/>
                  </a:lnTo>
                  <a:lnTo>
                    <a:pt x="3122" y="570"/>
                  </a:lnTo>
                  <a:lnTo>
                    <a:pt x="3152" y="589"/>
                  </a:lnTo>
                  <a:lnTo>
                    <a:pt x="3184" y="602"/>
                  </a:lnTo>
                  <a:lnTo>
                    <a:pt x="3220" y="611"/>
                  </a:lnTo>
                  <a:lnTo>
                    <a:pt x="3256" y="615"/>
                  </a:lnTo>
                  <a:lnTo>
                    <a:pt x="3293" y="611"/>
                  </a:lnTo>
                  <a:lnTo>
                    <a:pt x="3328" y="602"/>
                  </a:lnTo>
                  <a:lnTo>
                    <a:pt x="3360" y="589"/>
                  </a:lnTo>
                  <a:lnTo>
                    <a:pt x="3390" y="570"/>
                  </a:lnTo>
                  <a:lnTo>
                    <a:pt x="3417" y="547"/>
                  </a:lnTo>
                  <a:lnTo>
                    <a:pt x="3439" y="522"/>
                  </a:lnTo>
                  <a:lnTo>
                    <a:pt x="3458" y="492"/>
                  </a:lnTo>
                  <a:lnTo>
                    <a:pt x="3472" y="458"/>
                  </a:lnTo>
                  <a:lnTo>
                    <a:pt x="3480" y="424"/>
                  </a:lnTo>
                  <a:lnTo>
                    <a:pt x="3483" y="387"/>
                  </a:lnTo>
                  <a:lnTo>
                    <a:pt x="3480" y="350"/>
                  </a:lnTo>
                  <a:lnTo>
                    <a:pt x="3472" y="316"/>
                  </a:lnTo>
                  <a:lnTo>
                    <a:pt x="3458" y="282"/>
                  </a:lnTo>
                  <a:lnTo>
                    <a:pt x="3439" y="253"/>
                  </a:lnTo>
                  <a:lnTo>
                    <a:pt x="3417" y="226"/>
                  </a:lnTo>
                  <a:lnTo>
                    <a:pt x="3390" y="204"/>
                  </a:lnTo>
                  <a:lnTo>
                    <a:pt x="3360" y="185"/>
                  </a:lnTo>
                  <a:lnTo>
                    <a:pt x="3328" y="172"/>
                  </a:lnTo>
                  <a:lnTo>
                    <a:pt x="3293" y="163"/>
                  </a:lnTo>
                  <a:lnTo>
                    <a:pt x="3256" y="160"/>
                  </a:lnTo>
                  <a:close/>
                  <a:moveTo>
                    <a:pt x="1339" y="160"/>
                  </a:moveTo>
                  <a:lnTo>
                    <a:pt x="1303" y="163"/>
                  </a:lnTo>
                  <a:lnTo>
                    <a:pt x="1268" y="172"/>
                  </a:lnTo>
                  <a:lnTo>
                    <a:pt x="1235" y="185"/>
                  </a:lnTo>
                  <a:lnTo>
                    <a:pt x="1206" y="204"/>
                  </a:lnTo>
                  <a:lnTo>
                    <a:pt x="1179" y="226"/>
                  </a:lnTo>
                  <a:lnTo>
                    <a:pt x="1157" y="253"/>
                  </a:lnTo>
                  <a:lnTo>
                    <a:pt x="1138" y="282"/>
                  </a:lnTo>
                  <a:lnTo>
                    <a:pt x="1124" y="316"/>
                  </a:lnTo>
                  <a:lnTo>
                    <a:pt x="1116" y="350"/>
                  </a:lnTo>
                  <a:lnTo>
                    <a:pt x="1113" y="387"/>
                  </a:lnTo>
                  <a:lnTo>
                    <a:pt x="1116" y="424"/>
                  </a:lnTo>
                  <a:lnTo>
                    <a:pt x="1124" y="458"/>
                  </a:lnTo>
                  <a:lnTo>
                    <a:pt x="1138" y="492"/>
                  </a:lnTo>
                  <a:lnTo>
                    <a:pt x="1157" y="522"/>
                  </a:lnTo>
                  <a:lnTo>
                    <a:pt x="1179" y="547"/>
                  </a:lnTo>
                  <a:lnTo>
                    <a:pt x="1206" y="570"/>
                  </a:lnTo>
                  <a:lnTo>
                    <a:pt x="1235" y="589"/>
                  </a:lnTo>
                  <a:lnTo>
                    <a:pt x="1268" y="602"/>
                  </a:lnTo>
                  <a:lnTo>
                    <a:pt x="1303" y="611"/>
                  </a:lnTo>
                  <a:lnTo>
                    <a:pt x="1339" y="615"/>
                  </a:lnTo>
                  <a:lnTo>
                    <a:pt x="1376" y="611"/>
                  </a:lnTo>
                  <a:lnTo>
                    <a:pt x="1411" y="602"/>
                  </a:lnTo>
                  <a:lnTo>
                    <a:pt x="1443" y="589"/>
                  </a:lnTo>
                  <a:lnTo>
                    <a:pt x="1473" y="570"/>
                  </a:lnTo>
                  <a:lnTo>
                    <a:pt x="1500" y="547"/>
                  </a:lnTo>
                  <a:lnTo>
                    <a:pt x="1523" y="522"/>
                  </a:lnTo>
                  <a:lnTo>
                    <a:pt x="1541" y="492"/>
                  </a:lnTo>
                  <a:lnTo>
                    <a:pt x="1555" y="458"/>
                  </a:lnTo>
                  <a:lnTo>
                    <a:pt x="1564" y="424"/>
                  </a:lnTo>
                  <a:lnTo>
                    <a:pt x="1566" y="387"/>
                  </a:lnTo>
                  <a:lnTo>
                    <a:pt x="1564" y="350"/>
                  </a:lnTo>
                  <a:lnTo>
                    <a:pt x="1555" y="316"/>
                  </a:lnTo>
                  <a:lnTo>
                    <a:pt x="1541" y="282"/>
                  </a:lnTo>
                  <a:lnTo>
                    <a:pt x="1523" y="253"/>
                  </a:lnTo>
                  <a:lnTo>
                    <a:pt x="1500" y="226"/>
                  </a:lnTo>
                  <a:lnTo>
                    <a:pt x="1473" y="204"/>
                  </a:lnTo>
                  <a:lnTo>
                    <a:pt x="1443" y="185"/>
                  </a:lnTo>
                  <a:lnTo>
                    <a:pt x="1411" y="172"/>
                  </a:lnTo>
                  <a:lnTo>
                    <a:pt x="1376" y="163"/>
                  </a:lnTo>
                  <a:lnTo>
                    <a:pt x="1339" y="160"/>
                  </a:lnTo>
                  <a:close/>
                  <a:moveTo>
                    <a:pt x="3256" y="0"/>
                  </a:moveTo>
                  <a:lnTo>
                    <a:pt x="3305" y="2"/>
                  </a:lnTo>
                  <a:lnTo>
                    <a:pt x="3351" y="11"/>
                  </a:lnTo>
                  <a:lnTo>
                    <a:pt x="3396" y="26"/>
                  </a:lnTo>
                  <a:lnTo>
                    <a:pt x="3438" y="46"/>
                  </a:lnTo>
                  <a:lnTo>
                    <a:pt x="3477" y="69"/>
                  </a:lnTo>
                  <a:lnTo>
                    <a:pt x="3513" y="98"/>
                  </a:lnTo>
                  <a:lnTo>
                    <a:pt x="3545" y="130"/>
                  </a:lnTo>
                  <a:lnTo>
                    <a:pt x="3574" y="166"/>
                  </a:lnTo>
                  <a:lnTo>
                    <a:pt x="3598" y="205"/>
                  </a:lnTo>
                  <a:lnTo>
                    <a:pt x="3617" y="247"/>
                  </a:lnTo>
                  <a:lnTo>
                    <a:pt x="3631" y="291"/>
                  </a:lnTo>
                  <a:lnTo>
                    <a:pt x="3640" y="339"/>
                  </a:lnTo>
                  <a:lnTo>
                    <a:pt x="3643" y="387"/>
                  </a:lnTo>
                  <a:lnTo>
                    <a:pt x="3640" y="435"/>
                  </a:lnTo>
                  <a:lnTo>
                    <a:pt x="3631" y="482"/>
                  </a:lnTo>
                  <a:lnTo>
                    <a:pt x="3617" y="527"/>
                  </a:lnTo>
                  <a:lnTo>
                    <a:pt x="3598" y="569"/>
                  </a:lnTo>
                  <a:lnTo>
                    <a:pt x="3574" y="608"/>
                  </a:lnTo>
                  <a:lnTo>
                    <a:pt x="3545" y="644"/>
                  </a:lnTo>
                  <a:lnTo>
                    <a:pt x="3513" y="676"/>
                  </a:lnTo>
                  <a:lnTo>
                    <a:pt x="3477" y="704"/>
                  </a:lnTo>
                  <a:lnTo>
                    <a:pt x="3438" y="729"/>
                  </a:lnTo>
                  <a:lnTo>
                    <a:pt x="3396" y="748"/>
                  </a:lnTo>
                  <a:lnTo>
                    <a:pt x="3351" y="762"/>
                  </a:lnTo>
                  <a:lnTo>
                    <a:pt x="3305" y="771"/>
                  </a:lnTo>
                  <a:lnTo>
                    <a:pt x="3256" y="774"/>
                  </a:lnTo>
                  <a:lnTo>
                    <a:pt x="3210" y="772"/>
                  </a:lnTo>
                  <a:lnTo>
                    <a:pt x="3166" y="763"/>
                  </a:lnTo>
                  <a:lnTo>
                    <a:pt x="3124" y="751"/>
                  </a:lnTo>
                  <a:lnTo>
                    <a:pt x="3083" y="733"/>
                  </a:lnTo>
                  <a:lnTo>
                    <a:pt x="3045" y="711"/>
                  </a:lnTo>
                  <a:lnTo>
                    <a:pt x="2627" y="1129"/>
                  </a:lnTo>
                  <a:lnTo>
                    <a:pt x="2649" y="1167"/>
                  </a:lnTo>
                  <a:lnTo>
                    <a:pt x="2667" y="1208"/>
                  </a:lnTo>
                  <a:lnTo>
                    <a:pt x="2679" y="1250"/>
                  </a:lnTo>
                  <a:lnTo>
                    <a:pt x="2688" y="1294"/>
                  </a:lnTo>
                  <a:lnTo>
                    <a:pt x="2690" y="1341"/>
                  </a:lnTo>
                  <a:lnTo>
                    <a:pt x="2687" y="1389"/>
                  </a:lnTo>
                  <a:lnTo>
                    <a:pt x="2678" y="1436"/>
                  </a:lnTo>
                  <a:lnTo>
                    <a:pt x="2665" y="1480"/>
                  </a:lnTo>
                  <a:lnTo>
                    <a:pt x="2645" y="1522"/>
                  </a:lnTo>
                  <a:lnTo>
                    <a:pt x="2620" y="1562"/>
                  </a:lnTo>
                  <a:lnTo>
                    <a:pt x="2593" y="1597"/>
                  </a:lnTo>
                  <a:lnTo>
                    <a:pt x="2561" y="1629"/>
                  </a:lnTo>
                  <a:lnTo>
                    <a:pt x="2524" y="1658"/>
                  </a:lnTo>
                  <a:lnTo>
                    <a:pt x="2485" y="1683"/>
                  </a:lnTo>
                  <a:lnTo>
                    <a:pt x="2443" y="1701"/>
                  </a:lnTo>
                  <a:lnTo>
                    <a:pt x="2398" y="1716"/>
                  </a:lnTo>
                  <a:lnTo>
                    <a:pt x="2351" y="1725"/>
                  </a:lnTo>
                  <a:lnTo>
                    <a:pt x="2303" y="1728"/>
                  </a:lnTo>
                  <a:lnTo>
                    <a:pt x="2255" y="1725"/>
                  </a:lnTo>
                  <a:lnTo>
                    <a:pt x="2208" y="1716"/>
                  </a:lnTo>
                  <a:lnTo>
                    <a:pt x="2163" y="1701"/>
                  </a:lnTo>
                  <a:lnTo>
                    <a:pt x="2121" y="1683"/>
                  </a:lnTo>
                  <a:lnTo>
                    <a:pt x="2083" y="1658"/>
                  </a:lnTo>
                  <a:lnTo>
                    <a:pt x="2046" y="1629"/>
                  </a:lnTo>
                  <a:lnTo>
                    <a:pt x="2014" y="1597"/>
                  </a:lnTo>
                  <a:lnTo>
                    <a:pt x="1985" y="1562"/>
                  </a:lnTo>
                  <a:lnTo>
                    <a:pt x="1962" y="1522"/>
                  </a:lnTo>
                  <a:lnTo>
                    <a:pt x="1942" y="1480"/>
                  </a:lnTo>
                  <a:lnTo>
                    <a:pt x="1928" y="1436"/>
                  </a:lnTo>
                  <a:lnTo>
                    <a:pt x="1919" y="1389"/>
                  </a:lnTo>
                  <a:lnTo>
                    <a:pt x="1917" y="1341"/>
                  </a:lnTo>
                  <a:lnTo>
                    <a:pt x="1919" y="1296"/>
                  </a:lnTo>
                  <a:lnTo>
                    <a:pt x="1927" y="1253"/>
                  </a:lnTo>
                  <a:lnTo>
                    <a:pt x="1939" y="1212"/>
                  </a:lnTo>
                  <a:lnTo>
                    <a:pt x="1954" y="1172"/>
                  </a:lnTo>
                  <a:lnTo>
                    <a:pt x="1975" y="1136"/>
                  </a:lnTo>
                  <a:lnTo>
                    <a:pt x="1551" y="711"/>
                  </a:lnTo>
                  <a:lnTo>
                    <a:pt x="1513" y="733"/>
                  </a:lnTo>
                  <a:lnTo>
                    <a:pt x="1472" y="751"/>
                  </a:lnTo>
                  <a:lnTo>
                    <a:pt x="1430" y="763"/>
                  </a:lnTo>
                  <a:lnTo>
                    <a:pt x="1386" y="772"/>
                  </a:lnTo>
                  <a:lnTo>
                    <a:pt x="1339" y="774"/>
                  </a:lnTo>
                  <a:lnTo>
                    <a:pt x="1294" y="772"/>
                  </a:lnTo>
                  <a:lnTo>
                    <a:pt x="1249" y="763"/>
                  </a:lnTo>
                  <a:lnTo>
                    <a:pt x="1207" y="751"/>
                  </a:lnTo>
                  <a:lnTo>
                    <a:pt x="1167" y="733"/>
                  </a:lnTo>
                  <a:lnTo>
                    <a:pt x="1128" y="711"/>
                  </a:lnTo>
                  <a:lnTo>
                    <a:pt x="711" y="1129"/>
                  </a:lnTo>
                  <a:lnTo>
                    <a:pt x="732" y="1167"/>
                  </a:lnTo>
                  <a:lnTo>
                    <a:pt x="750" y="1208"/>
                  </a:lnTo>
                  <a:lnTo>
                    <a:pt x="763" y="1250"/>
                  </a:lnTo>
                  <a:lnTo>
                    <a:pt x="771" y="1294"/>
                  </a:lnTo>
                  <a:lnTo>
                    <a:pt x="773" y="1341"/>
                  </a:lnTo>
                  <a:lnTo>
                    <a:pt x="771" y="1389"/>
                  </a:lnTo>
                  <a:lnTo>
                    <a:pt x="762" y="1436"/>
                  </a:lnTo>
                  <a:lnTo>
                    <a:pt x="748" y="1480"/>
                  </a:lnTo>
                  <a:lnTo>
                    <a:pt x="728" y="1522"/>
                  </a:lnTo>
                  <a:lnTo>
                    <a:pt x="705" y="1562"/>
                  </a:lnTo>
                  <a:lnTo>
                    <a:pt x="676" y="1597"/>
                  </a:lnTo>
                  <a:lnTo>
                    <a:pt x="644" y="1629"/>
                  </a:lnTo>
                  <a:lnTo>
                    <a:pt x="607" y="1658"/>
                  </a:lnTo>
                  <a:lnTo>
                    <a:pt x="569" y="1683"/>
                  </a:lnTo>
                  <a:lnTo>
                    <a:pt x="526" y="1701"/>
                  </a:lnTo>
                  <a:lnTo>
                    <a:pt x="482" y="1716"/>
                  </a:lnTo>
                  <a:lnTo>
                    <a:pt x="436" y="1725"/>
                  </a:lnTo>
                  <a:lnTo>
                    <a:pt x="387" y="1728"/>
                  </a:lnTo>
                  <a:lnTo>
                    <a:pt x="338" y="1725"/>
                  </a:lnTo>
                  <a:lnTo>
                    <a:pt x="292" y="1716"/>
                  </a:lnTo>
                  <a:lnTo>
                    <a:pt x="247" y="1701"/>
                  </a:lnTo>
                  <a:lnTo>
                    <a:pt x="205" y="1683"/>
                  </a:lnTo>
                  <a:lnTo>
                    <a:pt x="166" y="1658"/>
                  </a:lnTo>
                  <a:lnTo>
                    <a:pt x="131" y="1629"/>
                  </a:lnTo>
                  <a:lnTo>
                    <a:pt x="97" y="1597"/>
                  </a:lnTo>
                  <a:lnTo>
                    <a:pt x="70" y="1562"/>
                  </a:lnTo>
                  <a:lnTo>
                    <a:pt x="45" y="1522"/>
                  </a:lnTo>
                  <a:lnTo>
                    <a:pt x="27" y="1480"/>
                  </a:lnTo>
                  <a:lnTo>
                    <a:pt x="12" y="1436"/>
                  </a:lnTo>
                  <a:lnTo>
                    <a:pt x="3" y="1389"/>
                  </a:lnTo>
                  <a:lnTo>
                    <a:pt x="0" y="1341"/>
                  </a:lnTo>
                  <a:lnTo>
                    <a:pt x="3" y="1292"/>
                  </a:lnTo>
                  <a:lnTo>
                    <a:pt x="12" y="1245"/>
                  </a:lnTo>
                  <a:lnTo>
                    <a:pt x="27" y="1201"/>
                  </a:lnTo>
                  <a:lnTo>
                    <a:pt x="45" y="1159"/>
                  </a:lnTo>
                  <a:lnTo>
                    <a:pt x="70" y="1119"/>
                  </a:lnTo>
                  <a:lnTo>
                    <a:pt x="97" y="1084"/>
                  </a:lnTo>
                  <a:lnTo>
                    <a:pt x="131" y="1052"/>
                  </a:lnTo>
                  <a:lnTo>
                    <a:pt x="166" y="1023"/>
                  </a:lnTo>
                  <a:lnTo>
                    <a:pt x="205" y="999"/>
                  </a:lnTo>
                  <a:lnTo>
                    <a:pt x="247" y="980"/>
                  </a:lnTo>
                  <a:lnTo>
                    <a:pt x="292" y="965"/>
                  </a:lnTo>
                  <a:lnTo>
                    <a:pt x="338" y="957"/>
                  </a:lnTo>
                  <a:lnTo>
                    <a:pt x="387" y="953"/>
                  </a:lnTo>
                  <a:lnTo>
                    <a:pt x="432" y="957"/>
                  </a:lnTo>
                  <a:lnTo>
                    <a:pt x="477" y="964"/>
                  </a:lnTo>
                  <a:lnTo>
                    <a:pt x="520" y="976"/>
                  </a:lnTo>
                  <a:lnTo>
                    <a:pt x="560" y="994"/>
                  </a:lnTo>
                  <a:lnTo>
                    <a:pt x="597" y="1016"/>
                  </a:lnTo>
                  <a:lnTo>
                    <a:pt x="1015" y="598"/>
                  </a:lnTo>
                  <a:lnTo>
                    <a:pt x="994" y="560"/>
                  </a:lnTo>
                  <a:lnTo>
                    <a:pt x="977" y="520"/>
                  </a:lnTo>
                  <a:lnTo>
                    <a:pt x="963" y="477"/>
                  </a:lnTo>
                  <a:lnTo>
                    <a:pt x="956" y="433"/>
                  </a:lnTo>
                  <a:lnTo>
                    <a:pt x="952" y="387"/>
                  </a:lnTo>
                  <a:lnTo>
                    <a:pt x="956" y="339"/>
                  </a:lnTo>
                  <a:lnTo>
                    <a:pt x="964" y="291"/>
                  </a:lnTo>
                  <a:lnTo>
                    <a:pt x="979" y="247"/>
                  </a:lnTo>
                  <a:lnTo>
                    <a:pt x="998" y="205"/>
                  </a:lnTo>
                  <a:lnTo>
                    <a:pt x="1022" y="166"/>
                  </a:lnTo>
                  <a:lnTo>
                    <a:pt x="1051" y="130"/>
                  </a:lnTo>
                  <a:lnTo>
                    <a:pt x="1083" y="98"/>
                  </a:lnTo>
                  <a:lnTo>
                    <a:pt x="1118" y="69"/>
                  </a:lnTo>
                  <a:lnTo>
                    <a:pt x="1158" y="46"/>
                  </a:lnTo>
                  <a:lnTo>
                    <a:pt x="1200" y="26"/>
                  </a:lnTo>
                  <a:lnTo>
                    <a:pt x="1244" y="11"/>
                  </a:lnTo>
                  <a:lnTo>
                    <a:pt x="1291" y="2"/>
                  </a:lnTo>
                  <a:lnTo>
                    <a:pt x="1339" y="0"/>
                  </a:lnTo>
                  <a:lnTo>
                    <a:pt x="1388" y="2"/>
                  </a:lnTo>
                  <a:lnTo>
                    <a:pt x="1435" y="11"/>
                  </a:lnTo>
                  <a:lnTo>
                    <a:pt x="1479" y="26"/>
                  </a:lnTo>
                  <a:lnTo>
                    <a:pt x="1521" y="46"/>
                  </a:lnTo>
                  <a:lnTo>
                    <a:pt x="1561" y="69"/>
                  </a:lnTo>
                  <a:lnTo>
                    <a:pt x="1596" y="98"/>
                  </a:lnTo>
                  <a:lnTo>
                    <a:pt x="1628" y="130"/>
                  </a:lnTo>
                  <a:lnTo>
                    <a:pt x="1657" y="166"/>
                  </a:lnTo>
                  <a:lnTo>
                    <a:pt x="1681" y="205"/>
                  </a:lnTo>
                  <a:lnTo>
                    <a:pt x="1700" y="247"/>
                  </a:lnTo>
                  <a:lnTo>
                    <a:pt x="1714" y="291"/>
                  </a:lnTo>
                  <a:lnTo>
                    <a:pt x="1723" y="339"/>
                  </a:lnTo>
                  <a:lnTo>
                    <a:pt x="1727" y="387"/>
                  </a:lnTo>
                  <a:lnTo>
                    <a:pt x="1723" y="433"/>
                  </a:lnTo>
                  <a:lnTo>
                    <a:pt x="1716" y="477"/>
                  </a:lnTo>
                  <a:lnTo>
                    <a:pt x="1703" y="520"/>
                  </a:lnTo>
                  <a:lnTo>
                    <a:pt x="1686" y="560"/>
                  </a:lnTo>
                  <a:lnTo>
                    <a:pt x="1664" y="598"/>
                  </a:lnTo>
                  <a:lnTo>
                    <a:pt x="2086" y="1021"/>
                  </a:lnTo>
                  <a:lnTo>
                    <a:pt x="2125" y="997"/>
                  </a:lnTo>
                  <a:lnTo>
                    <a:pt x="2166" y="979"/>
                  </a:lnTo>
                  <a:lnTo>
                    <a:pt x="2210" y="965"/>
                  </a:lnTo>
                  <a:lnTo>
                    <a:pt x="2255" y="957"/>
                  </a:lnTo>
                  <a:lnTo>
                    <a:pt x="2303" y="953"/>
                  </a:lnTo>
                  <a:lnTo>
                    <a:pt x="2349" y="957"/>
                  </a:lnTo>
                  <a:lnTo>
                    <a:pt x="2394" y="964"/>
                  </a:lnTo>
                  <a:lnTo>
                    <a:pt x="2437" y="976"/>
                  </a:lnTo>
                  <a:lnTo>
                    <a:pt x="2476" y="994"/>
                  </a:lnTo>
                  <a:lnTo>
                    <a:pt x="2514" y="1016"/>
                  </a:lnTo>
                  <a:lnTo>
                    <a:pt x="2932" y="598"/>
                  </a:lnTo>
                  <a:lnTo>
                    <a:pt x="2910" y="560"/>
                  </a:lnTo>
                  <a:lnTo>
                    <a:pt x="2892" y="520"/>
                  </a:lnTo>
                  <a:lnTo>
                    <a:pt x="2880" y="477"/>
                  </a:lnTo>
                  <a:lnTo>
                    <a:pt x="2872" y="433"/>
                  </a:lnTo>
                  <a:lnTo>
                    <a:pt x="2869" y="387"/>
                  </a:lnTo>
                  <a:lnTo>
                    <a:pt x="2872" y="339"/>
                  </a:lnTo>
                  <a:lnTo>
                    <a:pt x="2881" y="291"/>
                  </a:lnTo>
                  <a:lnTo>
                    <a:pt x="2896" y="247"/>
                  </a:lnTo>
                  <a:lnTo>
                    <a:pt x="2914" y="205"/>
                  </a:lnTo>
                  <a:lnTo>
                    <a:pt x="2939" y="166"/>
                  </a:lnTo>
                  <a:lnTo>
                    <a:pt x="2968" y="130"/>
                  </a:lnTo>
                  <a:lnTo>
                    <a:pt x="3000" y="98"/>
                  </a:lnTo>
                  <a:lnTo>
                    <a:pt x="3035" y="69"/>
                  </a:lnTo>
                  <a:lnTo>
                    <a:pt x="3075" y="46"/>
                  </a:lnTo>
                  <a:lnTo>
                    <a:pt x="3117" y="26"/>
                  </a:lnTo>
                  <a:lnTo>
                    <a:pt x="3161" y="11"/>
                  </a:lnTo>
                  <a:lnTo>
                    <a:pt x="3208" y="2"/>
                  </a:lnTo>
                  <a:lnTo>
                    <a:pt x="32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Freeform 92">
              <a:extLst>
                <a:ext uri="{FF2B5EF4-FFF2-40B4-BE49-F238E27FC236}">
                  <a16:creationId xmlns:a16="http://schemas.microsoft.com/office/drawing/2014/main" id="{9C36E911-3FD6-2C19-3159-6CF28034E731}"/>
                </a:ext>
              </a:extLst>
            </p:cNvPr>
            <p:cNvSpPr>
              <a:spLocks/>
            </p:cNvSpPr>
            <p:nvPr/>
          </p:nvSpPr>
          <p:spPr bwMode="auto">
            <a:xfrm>
              <a:off x="10180638" y="2981325"/>
              <a:ext cx="50800" cy="50800"/>
            </a:xfrm>
            <a:custGeom>
              <a:avLst/>
              <a:gdLst>
                <a:gd name="T0" fmla="*/ 242 w 322"/>
                <a:gd name="T1" fmla="*/ 0 h 322"/>
                <a:gd name="T2" fmla="*/ 262 w 322"/>
                <a:gd name="T3" fmla="*/ 2 h 322"/>
                <a:gd name="T4" fmla="*/ 282 w 322"/>
                <a:gd name="T5" fmla="*/ 10 h 322"/>
                <a:gd name="T6" fmla="*/ 299 w 322"/>
                <a:gd name="T7" fmla="*/ 23 h 322"/>
                <a:gd name="T8" fmla="*/ 312 w 322"/>
                <a:gd name="T9" fmla="*/ 40 h 322"/>
                <a:gd name="T10" fmla="*/ 320 w 322"/>
                <a:gd name="T11" fmla="*/ 59 h 322"/>
                <a:gd name="T12" fmla="*/ 322 w 322"/>
                <a:gd name="T13" fmla="*/ 80 h 322"/>
                <a:gd name="T14" fmla="*/ 320 w 322"/>
                <a:gd name="T15" fmla="*/ 99 h 322"/>
                <a:gd name="T16" fmla="*/ 312 w 322"/>
                <a:gd name="T17" fmla="*/ 118 h 322"/>
                <a:gd name="T18" fmla="*/ 299 w 322"/>
                <a:gd name="T19" fmla="*/ 136 h 322"/>
                <a:gd name="T20" fmla="*/ 136 w 322"/>
                <a:gd name="T21" fmla="*/ 299 h 322"/>
                <a:gd name="T22" fmla="*/ 119 w 322"/>
                <a:gd name="T23" fmla="*/ 312 h 322"/>
                <a:gd name="T24" fmla="*/ 100 w 322"/>
                <a:gd name="T25" fmla="*/ 320 h 322"/>
                <a:gd name="T26" fmla="*/ 80 w 322"/>
                <a:gd name="T27" fmla="*/ 322 h 322"/>
                <a:gd name="T28" fmla="*/ 60 w 322"/>
                <a:gd name="T29" fmla="*/ 320 h 322"/>
                <a:gd name="T30" fmla="*/ 40 w 322"/>
                <a:gd name="T31" fmla="*/ 312 h 322"/>
                <a:gd name="T32" fmla="*/ 23 w 322"/>
                <a:gd name="T33" fmla="*/ 299 h 322"/>
                <a:gd name="T34" fmla="*/ 10 w 322"/>
                <a:gd name="T35" fmla="*/ 282 h 322"/>
                <a:gd name="T36" fmla="*/ 2 w 322"/>
                <a:gd name="T37" fmla="*/ 262 h 322"/>
                <a:gd name="T38" fmla="*/ 0 w 322"/>
                <a:gd name="T39" fmla="*/ 242 h 322"/>
                <a:gd name="T40" fmla="*/ 2 w 322"/>
                <a:gd name="T41" fmla="*/ 221 h 322"/>
                <a:gd name="T42" fmla="*/ 10 w 322"/>
                <a:gd name="T43" fmla="*/ 202 h 322"/>
                <a:gd name="T44" fmla="*/ 23 w 322"/>
                <a:gd name="T45" fmla="*/ 186 h 322"/>
                <a:gd name="T46" fmla="*/ 186 w 322"/>
                <a:gd name="T47" fmla="*/ 23 h 322"/>
                <a:gd name="T48" fmla="*/ 202 w 322"/>
                <a:gd name="T49" fmla="*/ 10 h 322"/>
                <a:gd name="T50" fmla="*/ 222 w 322"/>
                <a:gd name="T51" fmla="*/ 2 h 322"/>
                <a:gd name="T52" fmla="*/ 242 w 322"/>
                <a:gd name="T53"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2" h="322">
                  <a:moveTo>
                    <a:pt x="242" y="0"/>
                  </a:moveTo>
                  <a:lnTo>
                    <a:pt x="262" y="2"/>
                  </a:lnTo>
                  <a:lnTo>
                    <a:pt x="282" y="10"/>
                  </a:lnTo>
                  <a:lnTo>
                    <a:pt x="299" y="23"/>
                  </a:lnTo>
                  <a:lnTo>
                    <a:pt x="312" y="40"/>
                  </a:lnTo>
                  <a:lnTo>
                    <a:pt x="320" y="59"/>
                  </a:lnTo>
                  <a:lnTo>
                    <a:pt x="322" y="80"/>
                  </a:lnTo>
                  <a:lnTo>
                    <a:pt x="320" y="99"/>
                  </a:lnTo>
                  <a:lnTo>
                    <a:pt x="312" y="118"/>
                  </a:lnTo>
                  <a:lnTo>
                    <a:pt x="299" y="136"/>
                  </a:lnTo>
                  <a:lnTo>
                    <a:pt x="136" y="299"/>
                  </a:lnTo>
                  <a:lnTo>
                    <a:pt x="119" y="312"/>
                  </a:lnTo>
                  <a:lnTo>
                    <a:pt x="100" y="320"/>
                  </a:lnTo>
                  <a:lnTo>
                    <a:pt x="80" y="322"/>
                  </a:lnTo>
                  <a:lnTo>
                    <a:pt x="60" y="320"/>
                  </a:lnTo>
                  <a:lnTo>
                    <a:pt x="40" y="312"/>
                  </a:lnTo>
                  <a:lnTo>
                    <a:pt x="23" y="299"/>
                  </a:lnTo>
                  <a:lnTo>
                    <a:pt x="10" y="282"/>
                  </a:lnTo>
                  <a:lnTo>
                    <a:pt x="2" y="262"/>
                  </a:lnTo>
                  <a:lnTo>
                    <a:pt x="0" y="242"/>
                  </a:lnTo>
                  <a:lnTo>
                    <a:pt x="2" y="221"/>
                  </a:lnTo>
                  <a:lnTo>
                    <a:pt x="10" y="202"/>
                  </a:lnTo>
                  <a:lnTo>
                    <a:pt x="23" y="186"/>
                  </a:lnTo>
                  <a:lnTo>
                    <a:pt x="186" y="23"/>
                  </a:lnTo>
                  <a:lnTo>
                    <a:pt x="202" y="10"/>
                  </a:lnTo>
                  <a:lnTo>
                    <a:pt x="222" y="2"/>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Freeform 93">
              <a:extLst>
                <a:ext uri="{FF2B5EF4-FFF2-40B4-BE49-F238E27FC236}">
                  <a16:creationId xmlns:a16="http://schemas.microsoft.com/office/drawing/2014/main" id="{A5ECAE08-BAAE-D2EB-1B78-1965B7826690}"/>
                </a:ext>
              </a:extLst>
            </p:cNvPr>
            <p:cNvSpPr>
              <a:spLocks/>
            </p:cNvSpPr>
            <p:nvPr/>
          </p:nvSpPr>
          <p:spPr bwMode="auto">
            <a:xfrm>
              <a:off x="10402888" y="2900363"/>
              <a:ext cx="50800" cy="50800"/>
            </a:xfrm>
            <a:custGeom>
              <a:avLst/>
              <a:gdLst>
                <a:gd name="T0" fmla="*/ 243 w 323"/>
                <a:gd name="T1" fmla="*/ 0 h 323"/>
                <a:gd name="T2" fmla="*/ 264 w 323"/>
                <a:gd name="T3" fmla="*/ 3 h 323"/>
                <a:gd name="T4" fmla="*/ 282 w 323"/>
                <a:gd name="T5" fmla="*/ 10 h 323"/>
                <a:gd name="T6" fmla="*/ 300 w 323"/>
                <a:gd name="T7" fmla="*/ 24 h 323"/>
                <a:gd name="T8" fmla="*/ 312 w 323"/>
                <a:gd name="T9" fmla="*/ 40 h 323"/>
                <a:gd name="T10" fmla="*/ 320 w 323"/>
                <a:gd name="T11" fmla="*/ 60 h 323"/>
                <a:gd name="T12" fmla="*/ 323 w 323"/>
                <a:gd name="T13" fmla="*/ 80 h 323"/>
                <a:gd name="T14" fmla="*/ 320 w 323"/>
                <a:gd name="T15" fmla="*/ 100 h 323"/>
                <a:gd name="T16" fmla="*/ 312 w 323"/>
                <a:gd name="T17" fmla="*/ 120 h 323"/>
                <a:gd name="T18" fmla="*/ 300 w 323"/>
                <a:gd name="T19" fmla="*/ 137 h 323"/>
                <a:gd name="T20" fmla="*/ 138 w 323"/>
                <a:gd name="T21" fmla="*/ 299 h 323"/>
                <a:gd name="T22" fmla="*/ 120 w 323"/>
                <a:gd name="T23" fmla="*/ 313 h 323"/>
                <a:gd name="T24" fmla="*/ 101 w 323"/>
                <a:gd name="T25" fmla="*/ 320 h 323"/>
                <a:gd name="T26" fmla="*/ 80 w 323"/>
                <a:gd name="T27" fmla="*/ 323 h 323"/>
                <a:gd name="T28" fmla="*/ 60 w 323"/>
                <a:gd name="T29" fmla="*/ 320 h 323"/>
                <a:gd name="T30" fmla="*/ 41 w 323"/>
                <a:gd name="T31" fmla="*/ 313 h 323"/>
                <a:gd name="T32" fmla="*/ 24 w 323"/>
                <a:gd name="T33" fmla="*/ 299 h 323"/>
                <a:gd name="T34" fmla="*/ 12 w 323"/>
                <a:gd name="T35" fmla="*/ 283 h 323"/>
                <a:gd name="T36" fmla="*/ 4 w 323"/>
                <a:gd name="T37" fmla="*/ 263 h 323"/>
                <a:gd name="T38" fmla="*/ 0 w 323"/>
                <a:gd name="T39" fmla="*/ 243 h 323"/>
                <a:gd name="T40" fmla="*/ 4 w 323"/>
                <a:gd name="T41" fmla="*/ 223 h 323"/>
                <a:gd name="T42" fmla="*/ 12 w 323"/>
                <a:gd name="T43" fmla="*/ 203 h 323"/>
                <a:gd name="T44" fmla="*/ 24 w 323"/>
                <a:gd name="T45" fmla="*/ 186 h 323"/>
                <a:gd name="T46" fmla="*/ 186 w 323"/>
                <a:gd name="T47" fmla="*/ 24 h 323"/>
                <a:gd name="T48" fmla="*/ 204 w 323"/>
                <a:gd name="T49" fmla="*/ 10 h 323"/>
                <a:gd name="T50" fmla="*/ 223 w 323"/>
                <a:gd name="T51" fmla="*/ 3 h 323"/>
                <a:gd name="T52" fmla="*/ 243 w 323"/>
                <a:gd name="T5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3" h="323">
                  <a:moveTo>
                    <a:pt x="243" y="0"/>
                  </a:moveTo>
                  <a:lnTo>
                    <a:pt x="264" y="3"/>
                  </a:lnTo>
                  <a:lnTo>
                    <a:pt x="282" y="10"/>
                  </a:lnTo>
                  <a:lnTo>
                    <a:pt x="300" y="24"/>
                  </a:lnTo>
                  <a:lnTo>
                    <a:pt x="312" y="40"/>
                  </a:lnTo>
                  <a:lnTo>
                    <a:pt x="320" y="60"/>
                  </a:lnTo>
                  <a:lnTo>
                    <a:pt x="323" y="80"/>
                  </a:lnTo>
                  <a:lnTo>
                    <a:pt x="320" y="100"/>
                  </a:lnTo>
                  <a:lnTo>
                    <a:pt x="312" y="120"/>
                  </a:lnTo>
                  <a:lnTo>
                    <a:pt x="300" y="137"/>
                  </a:lnTo>
                  <a:lnTo>
                    <a:pt x="138" y="299"/>
                  </a:lnTo>
                  <a:lnTo>
                    <a:pt x="120" y="313"/>
                  </a:lnTo>
                  <a:lnTo>
                    <a:pt x="101" y="320"/>
                  </a:lnTo>
                  <a:lnTo>
                    <a:pt x="80" y="323"/>
                  </a:lnTo>
                  <a:lnTo>
                    <a:pt x="60" y="320"/>
                  </a:lnTo>
                  <a:lnTo>
                    <a:pt x="41" y="313"/>
                  </a:lnTo>
                  <a:lnTo>
                    <a:pt x="24" y="299"/>
                  </a:lnTo>
                  <a:lnTo>
                    <a:pt x="12" y="283"/>
                  </a:lnTo>
                  <a:lnTo>
                    <a:pt x="4" y="263"/>
                  </a:lnTo>
                  <a:lnTo>
                    <a:pt x="0" y="243"/>
                  </a:lnTo>
                  <a:lnTo>
                    <a:pt x="4" y="223"/>
                  </a:lnTo>
                  <a:lnTo>
                    <a:pt x="12" y="203"/>
                  </a:lnTo>
                  <a:lnTo>
                    <a:pt x="24" y="186"/>
                  </a:lnTo>
                  <a:lnTo>
                    <a:pt x="186" y="24"/>
                  </a:lnTo>
                  <a:lnTo>
                    <a:pt x="204" y="10"/>
                  </a:lnTo>
                  <a:lnTo>
                    <a:pt x="223" y="3"/>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019D700F-088C-5549-1F73-F8BBF5ABC69E}"/>
              </a:ext>
            </a:extLst>
          </p:cNvPr>
          <p:cNvGrpSpPr/>
          <p:nvPr userDrawn="1"/>
        </p:nvGrpSpPr>
        <p:grpSpPr>
          <a:xfrm>
            <a:off x="4042873" y="3911835"/>
            <a:ext cx="392910" cy="898737"/>
            <a:chOff x="3411538" y="3463925"/>
            <a:chExt cx="550863" cy="547688"/>
          </a:xfrm>
          <a:solidFill>
            <a:schemeClr val="tx1"/>
          </a:solidFill>
        </p:grpSpPr>
        <p:sp>
          <p:nvSpPr>
            <p:cNvPr id="115" name="Freeform 250">
              <a:extLst>
                <a:ext uri="{FF2B5EF4-FFF2-40B4-BE49-F238E27FC236}">
                  <a16:creationId xmlns:a16="http://schemas.microsoft.com/office/drawing/2014/main" id="{58AFB14A-4E34-0F7E-3244-5EC8EC8B8905}"/>
                </a:ext>
              </a:extLst>
            </p:cNvPr>
            <p:cNvSpPr>
              <a:spLocks/>
            </p:cNvSpPr>
            <p:nvPr/>
          </p:nvSpPr>
          <p:spPr bwMode="auto">
            <a:xfrm>
              <a:off x="3411538" y="3589338"/>
              <a:ext cx="422275" cy="422275"/>
            </a:xfrm>
            <a:custGeom>
              <a:avLst/>
              <a:gdLst>
                <a:gd name="T0" fmla="*/ 1095 w 2659"/>
                <a:gd name="T1" fmla="*/ 64 h 2665"/>
                <a:gd name="T2" fmla="*/ 1191 w 2659"/>
                <a:gd name="T3" fmla="*/ 326 h 2665"/>
                <a:gd name="T4" fmla="*/ 1099 w 2659"/>
                <a:gd name="T5" fmla="*/ 364 h 2665"/>
                <a:gd name="T6" fmla="*/ 982 w 2659"/>
                <a:gd name="T7" fmla="*/ 148 h 2665"/>
                <a:gd name="T8" fmla="*/ 757 w 2659"/>
                <a:gd name="T9" fmla="*/ 220 h 2665"/>
                <a:gd name="T10" fmla="*/ 810 w 2659"/>
                <a:gd name="T11" fmla="*/ 429 h 2665"/>
                <a:gd name="T12" fmla="*/ 732 w 2659"/>
                <a:gd name="T13" fmla="*/ 552 h 2665"/>
                <a:gd name="T14" fmla="*/ 501 w 2659"/>
                <a:gd name="T15" fmla="*/ 799 h 2665"/>
                <a:gd name="T16" fmla="*/ 256 w 2659"/>
                <a:gd name="T17" fmla="*/ 741 h 2665"/>
                <a:gd name="T18" fmla="*/ 140 w 2659"/>
                <a:gd name="T19" fmla="*/ 955 h 2665"/>
                <a:gd name="T20" fmla="*/ 342 w 2659"/>
                <a:gd name="T21" fmla="*/ 1072 h 2665"/>
                <a:gd name="T22" fmla="*/ 349 w 2659"/>
                <a:gd name="T23" fmla="*/ 1294 h 2665"/>
                <a:gd name="T24" fmla="*/ 354 w 2659"/>
                <a:gd name="T25" fmla="*/ 1578 h 2665"/>
                <a:gd name="T26" fmla="*/ 142 w 2659"/>
                <a:gd name="T27" fmla="*/ 1690 h 2665"/>
                <a:gd name="T28" fmla="*/ 228 w 2659"/>
                <a:gd name="T29" fmla="*/ 1913 h 2665"/>
                <a:gd name="T30" fmla="*/ 466 w 2659"/>
                <a:gd name="T31" fmla="*/ 1849 h 2665"/>
                <a:gd name="T32" fmla="*/ 635 w 2659"/>
                <a:gd name="T33" fmla="*/ 2028 h 2665"/>
                <a:gd name="T34" fmla="*/ 813 w 2659"/>
                <a:gd name="T35" fmla="*/ 2196 h 2665"/>
                <a:gd name="T36" fmla="*/ 742 w 2659"/>
                <a:gd name="T37" fmla="*/ 2427 h 2665"/>
                <a:gd name="T38" fmla="*/ 965 w 2659"/>
                <a:gd name="T39" fmla="*/ 2523 h 2665"/>
                <a:gd name="T40" fmla="*/ 1083 w 2659"/>
                <a:gd name="T41" fmla="*/ 2309 h 2665"/>
                <a:gd name="T42" fmla="*/ 1367 w 2659"/>
                <a:gd name="T43" fmla="*/ 2316 h 2665"/>
                <a:gd name="T44" fmla="*/ 1588 w 2659"/>
                <a:gd name="T45" fmla="*/ 2322 h 2665"/>
                <a:gd name="T46" fmla="*/ 1697 w 2659"/>
                <a:gd name="T47" fmla="*/ 2524 h 2665"/>
                <a:gd name="T48" fmla="*/ 1916 w 2659"/>
                <a:gd name="T49" fmla="*/ 2420 h 2665"/>
                <a:gd name="T50" fmla="*/ 1850 w 2659"/>
                <a:gd name="T51" fmla="*/ 2179 h 2665"/>
                <a:gd name="T52" fmla="*/ 2067 w 2659"/>
                <a:gd name="T53" fmla="*/ 1982 h 2665"/>
                <a:gd name="T54" fmla="*/ 2210 w 2659"/>
                <a:gd name="T55" fmla="*/ 1850 h 2665"/>
                <a:gd name="T56" fmla="*/ 2431 w 2659"/>
                <a:gd name="T57" fmla="*/ 1914 h 2665"/>
                <a:gd name="T58" fmla="*/ 2513 w 2659"/>
                <a:gd name="T59" fmla="*/ 1686 h 2665"/>
                <a:gd name="T60" fmla="*/ 2296 w 2659"/>
                <a:gd name="T61" fmla="*/ 1565 h 2665"/>
                <a:gd name="T62" fmla="*/ 2334 w 2659"/>
                <a:gd name="T63" fmla="*/ 1472 h 2665"/>
                <a:gd name="T64" fmla="*/ 2596 w 2659"/>
                <a:gd name="T65" fmla="*/ 1570 h 2665"/>
                <a:gd name="T66" fmla="*/ 2659 w 2659"/>
                <a:gd name="T67" fmla="*/ 1720 h 2665"/>
                <a:gd name="T68" fmla="*/ 2522 w 2659"/>
                <a:gd name="T69" fmla="*/ 2020 h 2665"/>
                <a:gd name="T70" fmla="*/ 2362 w 2659"/>
                <a:gd name="T71" fmla="*/ 2058 h 2665"/>
                <a:gd name="T72" fmla="*/ 2050 w 2659"/>
                <a:gd name="T73" fmla="*/ 2193 h 2665"/>
                <a:gd name="T74" fmla="*/ 2052 w 2659"/>
                <a:gd name="T75" fmla="*/ 2454 h 2665"/>
                <a:gd name="T76" fmla="*/ 1946 w 2659"/>
                <a:gd name="T77" fmla="*/ 2579 h 2665"/>
                <a:gd name="T78" fmla="*/ 1633 w 2659"/>
                <a:gd name="T79" fmla="*/ 2651 h 2665"/>
                <a:gd name="T80" fmla="*/ 1490 w 2659"/>
                <a:gd name="T81" fmla="*/ 2444 h 2665"/>
                <a:gd name="T82" fmla="*/ 1109 w 2659"/>
                <a:gd name="T83" fmla="*/ 2579 h 2665"/>
                <a:gd name="T84" fmla="*/ 971 w 2659"/>
                <a:gd name="T85" fmla="*/ 2663 h 2665"/>
                <a:gd name="T86" fmla="*/ 663 w 2659"/>
                <a:gd name="T87" fmla="*/ 2548 h 2665"/>
                <a:gd name="T88" fmla="*/ 600 w 2659"/>
                <a:gd name="T89" fmla="*/ 2396 h 2665"/>
                <a:gd name="T90" fmla="*/ 514 w 2659"/>
                <a:gd name="T91" fmla="*/ 2103 h 2665"/>
                <a:gd name="T92" fmla="*/ 239 w 2659"/>
                <a:gd name="T93" fmla="*/ 2062 h 2665"/>
                <a:gd name="T94" fmla="*/ 98 w 2659"/>
                <a:gd name="T95" fmla="*/ 1976 h 2665"/>
                <a:gd name="T96" fmla="*/ 5 w 2659"/>
                <a:gd name="T97" fmla="*/ 1665 h 2665"/>
                <a:gd name="T98" fmla="*/ 112 w 2659"/>
                <a:gd name="T99" fmla="*/ 1538 h 2665"/>
                <a:gd name="T100" fmla="*/ 112 w 2659"/>
                <a:gd name="T101" fmla="*/ 1126 h 2665"/>
                <a:gd name="T102" fmla="*/ 5 w 2659"/>
                <a:gd name="T103" fmla="*/ 1001 h 2665"/>
                <a:gd name="T104" fmla="*/ 100 w 2659"/>
                <a:gd name="T105" fmla="*/ 687 h 2665"/>
                <a:gd name="T106" fmla="*/ 239 w 2659"/>
                <a:gd name="T107" fmla="*/ 603 h 2665"/>
                <a:gd name="T108" fmla="*/ 515 w 2659"/>
                <a:gd name="T109" fmla="*/ 560 h 2665"/>
                <a:gd name="T110" fmla="*/ 602 w 2659"/>
                <a:gd name="T111" fmla="*/ 268 h 2665"/>
                <a:gd name="T112" fmla="*/ 665 w 2659"/>
                <a:gd name="T113" fmla="*/ 116 h 2665"/>
                <a:gd name="T114" fmla="*/ 956 w 2659"/>
                <a:gd name="T115" fmla="*/ 0 h 2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9" h="2665">
                  <a:moveTo>
                    <a:pt x="956" y="0"/>
                  </a:moveTo>
                  <a:lnTo>
                    <a:pt x="991" y="3"/>
                  </a:lnTo>
                  <a:lnTo>
                    <a:pt x="1026" y="14"/>
                  </a:lnTo>
                  <a:lnTo>
                    <a:pt x="1051" y="27"/>
                  </a:lnTo>
                  <a:lnTo>
                    <a:pt x="1075" y="44"/>
                  </a:lnTo>
                  <a:lnTo>
                    <a:pt x="1095" y="64"/>
                  </a:lnTo>
                  <a:lnTo>
                    <a:pt x="1111" y="87"/>
                  </a:lnTo>
                  <a:lnTo>
                    <a:pt x="1124" y="112"/>
                  </a:lnTo>
                  <a:lnTo>
                    <a:pt x="1191" y="273"/>
                  </a:lnTo>
                  <a:lnTo>
                    <a:pt x="1195" y="291"/>
                  </a:lnTo>
                  <a:lnTo>
                    <a:pt x="1195" y="309"/>
                  </a:lnTo>
                  <a:lnTo>
                    <a:pt x="1191" y="326"/>
                  </a:lnTo>
                  <a:lnTo>
                    <a:pt x="1181" y="342"/>
                  </a:lnTo>
                  <a:lnTo>
                    <a:pt x="1168" y="354"/>
                  </a:lnTo>
                  <a:lnTo>
                    <a:pt x="1153" y="364"/>
                  </a:lnTo>
                  <a:lnTo>
                    <a:pt x="1135" y="369"/>
                  </a:lnTo>
                  <a:lnTo>
                    <a:pt x="1116" y="369"/>
                  </a:lnTo>
                  <a:lnTo>
                    <a:pt x="1099" y="364"/>
                  </a:lnTo>
                  <a:lnTo>
                    <a:pt x="1083" y="355"/>
                  </a:lnTo>
                  <a:lnTo>
                    <a:pt x="1070" y="342"/>
                  </a:lnTo>
                  <a:lnTo>
                    <a:pt x="1061" y="326"/>
                  </a:lnTo>
                  <a:lnTo>
                    <a:pt x="994" y="166"/>
                  </a:lnTo>
                  <a:lnTo>
                    <a:pt x="989" y="157"/>
                  </a:lnTo>
                  <a:lnTo>
                    <a:pt x="982" y="148"/>
                  </a:lnTo>
                  <a:lnTo>
                    <a:pt x="972" y="143"/>
                  </a:lnTo>
                  <a:lnTo>
                    <a:pt x="962" y="141"/>
                  </a:lnTo>
                  <a:lnTo>
                    <a:pt x="951" y="141"/>
                  </a:lnTo>
                  <a:lnTo>
                    <a:pt x="941" y="143"/>
                  </a:lnTo>
                  <a:lnTo>
                    <a:pt x="767" y="215"/>
                  </a:lnTo>
                  <a:lnTo>
                    <a:pt x="757" y="220"/>
                  </a:lnTo>
                  <a:lnTo>
                    <a:pt x="750" y="229"/>
                  </a:lnTo>
                  <a:lnTo>
                    <a:pt x="745" y="238"/>
                  </a:lnTo>
                  <a:lnTo>
                    <a:pt x="741" y="249"/>
                  </a:lnTo>
                  <a:lnTo>
                    <a:pt x="741" y="259"/>
                  </a:lnTo>
                  <a:lnTo>
                    <a:pt x="745" y="270"/>
                  </a:lnTo>
                  <a:lnTo>
                    <a:pt x="810" y="429"/>
                  </a:lnTo>
                  <a:lnTo>
                    <a:pt x="815" y="448"/>
                  </a:lnTo>
                  <a:lnTo>
                    <a:pt x="814" y="467"/>
                  </a:lnTo>
                  <a:lnTo>
                    <a:pt x="809" y="485"/>
                  </a:lnTo>
                  <a:lnTo>
                    <a:pt x="798" y="501"/>
                  </a:lnTo>
                  <a:lnTo>
                    <a:pt x="784" y="515"/>
                  </a:lnTo>
                  <a:lnTo>
                    <a:pt x="732" y="552"/>
                  </a:lnTo>
                  <a:lnTo>
                    <a:pt x="682" y="592"/>
                  </a:lnTo>
                  <a:lnTo>
                    <a:pt x="635" y="637"/>
                  </a:lnTo>
                  <a:lnTo>
                    <a:pt x="592" y="683"/>
                  </a:lnTo>
                  <a:lnTo>
                    <a:pt x="552" y="733"/>
                  </a:lnTo>
                  <a:lnTo>
                    <a:pt x="514" y="786"/>
                  </a:lnTo>
                  <a:lnTo>
                    <a:pt x="501" y="799"/>
                  </a:lnTo>
                  <a:lnTo>
                    <a:pt x="485" y="810"/>
                  </a:lnTo>
                  <a:lnTo>
                    <a:pt x="467" y="815"/>
                  </a:lnTo>
                  <a:lnTo>
                    <a:pt x="448" y="815"/>
                  </a:lnTo>
                  <a:lnTo>
                    <a:pt x="429" y="811"/>
                  </a:lnTo>
                  <a:lnTo>
                    <a:pt x="270" y="744"/>
                  </a:lnTo>
                  <a:lnTo>
                    <a:pt x="256" y="741"/>
                  </a:lnTo>
                  <a:lnTo>
                    <a:pt x="244" y="743"/>
                  </a:lnTo>
                  <a:lnTo>
                    <a:pt x="232" y="747"/>
                  </a:lnTo>
                  <a:lnTo>
                    <a:pt x="221" y="756"/>
                  </a:lnTo>
                  <a:lnTo>
                    <a:pt x="215" y="768"/>
                  </a:lnTo>
                  <a:lnTo>
                    <a:pt x="142" y="941"/>
                  </a:lnTo>
                  <a:lnTo>
                    <a:pt x="140" y="955"/>
                  </a:lnTo>
                  <a:lnTo>
                    <a:pt x="141" y="967"/>
                  </a:lnTo>
                  <a:lnTo>
                    <a:pt x="146" y="979"/>
                  </a:lnTo>
                  <a:lnTo>
                    <a:pt x="154" y="989"/>
                  </a:lnTo>
                  <a:lnTo>
                    <a:pt x="166" y="996"/>
                  </a:lnTo>
                  <a:lnTo>
                    <a:pt x="325" y="1062"/>
                  </a:lnTo>
                  <a:lnTo>
                    <a:pt x="342" y="1072"/>
                  </a:lnTo>
                  <a:lnTo>
                    <a:pt x="354" y="1086"/>
                  </a:lnTo>
                  <a:lnTo>
                    <a:pt x="364" y="1103"/>
                  </a:lnTo>
                  <a:lnTo>
                    <a:pt x="368" y="1122"/>
                  </a:lnTo>
                  <a:lnTo>
                    <a:pt x="367" y="1141"/>
                  </a:lnTo>
                  <a:lnTo>
                    <a:pt x="354" y="1217"/>
                  </a:lnTo>
                  <a:lnTo>
                    <a:pt x="349" y="1294"/>
                  </a:lnTo>
                  <a:lnTo>
                    <a:pt x="348" y="1370"/>
                  </a:lnTo>
                  <a:lnTo>
                    <a:pt x="354" y="1446"/>
                  </a:lnTo>
                  <a:lnTo>
                    <a:pt x="367" y="1523"/>
                  </a:lnTo>
                  <a:lnTo>
                    <a:pt x="368" y="1542"/>
                  </a:lnTo>
                  <a:lnTo>
                    <a:pt x="364" y="1561"/>
                  </a:lnTo>
                  <a:lnTo>
                    <a:pt x="354" y="1578"/>
                  </a:lnTo>
                  <a:lnTo>
                    <a:pt x="342" y="1592"/>
                  </a:lnTo>
                  <a:lnTo>
                    <a:pt x="325" y="1601"/>
                  </a:lnTo>
                  <a:lnTo>
                    <a:pt x="166" y="1668"/>
                  </a:lnTo>
                  <a:lnTo>
                    <a:pt x="156" y="1673"/>
                  </a:lnTo>
                  <a:lnTo>
                    <a:pt x="148" y="1681"/>
                  </a:lnTo>
                  <a:lnTo>
                    <a:pt x="142" y="1690"/>
                  </a:lnTo>
                  <a:lnTo>
                    <a:pt x="140" y="1701"/>
                  </a:lnTo>
                  <a:lnTo>
                    <a:pt x="140" y="1711"/>
                  </a:lnTo>
                  <a:lnTo>
                    <a:pt x="142" y="1722"/>
                  </a:lnTo>
                  <a:lnTo>
                    <a:pt x="214" y="1896"/>
                  </a:lnTo>
                  <a:lnTo>
                    <a:pt x="219" y="1906"/>
                  </a:lnTo>
                  <a:lnTo>
                    <a:pt x="228" y="1913"/>
                  </a:lnTo>
                  <a:lnTo>
                    <a:pt x="237" y="1918"/>
                  </a:lnTo>
                  <a:lnTo>
                    <a:pt x="253" y="1922"/>
                  </a:lnTo>
                  <a:lnTo>
                    <a:pt x="269" y="1918"/>
                  </a:lnTo>
                  <a:lnTo>
                    <a:pt x="428" y="1853"/>
                  </a:lnTo>
                  <a:lnTo>
                    <a:pt x="447" y="1848"/>
                  </a:lnTo>
                  <a:lnTo>
                    <a:pt x="466" y="1849"/>
                  </a:lnTo>
                  <a:lnTo>
                    <a:pt x="484" y="1854"/>
                  </a:lnTo>
                  <a:lnTo>
                    <a:pt x="500" y="1865"/>
                  </a:lnTo>
                  <a:lnTo>
                    <a:pt x="514" y="1879"/>
                  </a:lnTo>
                  <a:lnTo>
                    <a:pt x="550" y="1931"/>
                  </a:lnTo>
                  <a:lnTo>
                    <a:pt x="592" y="1981"/>
                  </a:lnTo>
                  <a:lnTo>
                    <a:pt x="635" y="2028"/>
                  </a:lnTo>
                  <a:lnTo>
                    <a:pt x="681" y="2072"/>
                  </a:lnTo>
                  <a:lnTo>
                    <a:pt x="731" y="2112"/>
                  </a:lnTo>
                  <a:lnTo>
                    <a:pt x="784" y="2150"/>
                  </a:lnTo>
                  <a:lnTo>
                    <a:pt x="797" y="2163"/>
                  </a:lnTo>
                  <a:lnTo>
                    <a:pt x="808" y="2178"/>
                  </a:lnTo>
                  <a:lnTo>
                    <a:pt x="813" y="2196"/>
                  </a:lnTo>
                  <a:lnTo>
                    <a:pt x="813" y="2215"/>
                  </a:lnTo>
                  <a:lnTo>
                    <a:pt x="809" y="2234"/>
                  </a:lnTo>
                  <a:lnTo>
                    <a:pt x="742" y="2394"/>
                  </a:lnTo>
                  <a:lnTo>
                    <a:pt x="740" y="2406"/>
                  </a:lnTo>
                  <a:lnTo>
                    <a:pt x="740" y="2416"/>
                  </a:lnTo>
                  <a:lnTo>
                    <a:pt x="742" y="2427"/>
                  </a:lnTo>
                  <a:lnTo>
                    <a:pt x="749" y="2436"/>
                  </a:lnTo>
                  <a:lnTo>
                    <a:pt x="756" y="2444"/>
                  </a:lnTo>
                  <a:lnTo>
                    <a:pt x="766" y="2449"/>
                  </a:lnTo>
                  <a:lnTo>
                    <a:pt x="939" y="2522"/>
                  </a:lnTo>
                  <a:lnTo>
                    <a:pt x="952" y="2524"/>
                  </a:lnTo>
                  <a:lnTo>
                    <a:pt x="965" y="2523"/>
                  </a:lnTo>
                  <a:lnTo>
                    <a:pt x="977" y="2519"/>
                  </a:lnTo>
                  <a:lnTo>
                    <a:pt x="987" y="2510"/>
                  </a:lnTo>
                  <a:lnTo>
                    <a:pt x="993" y="2499"/>
                  </a:lnTo>
                  <a:lnTo>
                    <a:pt x="1060" y="2339"/>
                  </a:lnTo>
                  <a:lnTo>
                    <a:pt x="1069" y="2322"/>
                  </a:lnTo>
                  <a:lnTo>
                    <a:pt x="1083" y="2309"/>
                  </a:lnTo>
                  <a:lnTo>
                    <a:pt x="1100" y="2300"/>
                  </a:lnTo>
                  <a:lnTo>
                    <a:pt x="1119" y="2296"/>
                  </a:lnTo>
                  <a:lnTo>
                    <a:pt x="1138" y="2297"/>
                  </a:lnTo>
                  <a:lnTo>
                    <a:pt x="1214" y="2309"/>
                  </a:lnTo>
                  <a:lnTo>
                    <a:pt x="1291" y="2315"/>
                  </a:lnTo>
                  <a:lnTo>
                    <a:pt x="1367" y="2316"/>
                  </a:lnTo>
                  <a:lnTo>
                    <a:pt x="1444" y="2309"/>
                  </a:lnTo>
                  <a:lnTo>
                    <a:pt x="1520" y="2297"/>
                  </a:lnTo>
                  <a:lnTo>
                    <a:pt x="1539" y="2296"/>
                  </a:lnTo>
                  <a:lnTo>
                    <a:pt x="1558" y="2300"/>
                  </a:lnTo>
                  <a:lnTo>
                    <a:pt x="1574" y="2308"/>
                  </a:lnTo>
                  <a:lnTo>
                    <a:pt x="1588" y="2322"/>
                  </a:lnTo>
                  <a:lnTo>
                    <a:pt x="1598" y="2339"/>
                  </a:lnTo>
                  <a:lnTo>
                    <a:pt x="1664" y="2499"/>
                  </a:lnTo>
                  <a:lnTo>
                    <a:pt x="1669" y="2508"/>
                  </a:lnTo>
                  <a:lnTo>
                    <a:pt x="1677" y="2517"/>
                  </a:lnTo>
                  <a:lnTo>
                    <a:pt x="1686" y="2522"/>
                  </a:lnTo>
                  <a:lnTo>
                    <a:pt x="1697" y="2524"/>
                  </a:lnTo>
                  <a:lnTo>
                    <a:pt x="1708" y="2524"/>
                  </a:lnTo>
                  <a:lnTo>
                    <a:pt x="1718" y="2522"/>
                  </a:lnTo>
                  <a:lnTo>
                    <a:pt x="1892" y="2450"/>
                  </a:lnTo>
                  <a:lnTo>
                    <a:pt x="1903" y="2443"/>
                  </a:lnTo>
                  <a:lnTo>
                    <a:pt x="1912" y="2433"/>
                  </a:lnTo>
                  <a:lnTo>
                    <a:pt x="1916" y="2420"/>
                  </a:lnTo>
                  <a:lnTo>
                    <a:pt x="1917" y="2408"/>
                  </a:lnTo>
                  <a:lnTo>
                    <a:pt x="1914" y="2395"/>
                  </a:lnTo>
                  <a:lnTo>
                    <a:pt x="1849" y="2235"/>
                  </a:lnTo>
                  <a:lnTo>
                    <a:pt x="1843" y="2216"/>
                  </a:lnTo>
                  <a:lnTo>
                    <a:pt x="1844" y="2197"/>
                  </a:lnTo>
                  <a:lnTo>
                    <a:pt x="1850" y="2179"/>
                  </a:lnTo>
                  <a:lnTo>
                    <a:pt x="1860" y="2164"/>
                  </a:lnTo>
                  <a:lnTo>
                    <a:pt x="1875" y="2150"/>
                  </a:lnTo>
                  <a:lnTo>
                    <a:pt x="1927" y="2113"/>
                  </a:lnTo>
                  <a:lnTo>
                    <a:pt x="1976" y="2072"/>
                  </a:lnTo>
                  <a:lnTo>
                    <a:pt x="2024" y="2028"/>
                  </a:lnTo>
                  <a:lnTo>
                    <a:pt x="2067" y="1982"/>
                  </a:lnTo>
                  <a:lnTo>
                    <a:pt x="2107" y="1932"/>
                  </a:lnTo>
                  <a:lnTo>
                    <a:pt x="2145" y="1879"/>
                  </a:lnTo>
                  <a:lnTo>
                    <a:pt x="2158" y="1866"/>
                  </a:lnTo>
                  <a:lnTo>
                    <a:pt x="2173" y="1855"/>
                  </a:lnTo>
                  <a:lnTo>
                    <a:pt x="2191" y="1850"/>
                  </a:lnTo>
                  <a:lnTo>
                    <a:pt x="2210" y="1850"/>
                  </a:lnTo>
                  <a:lnTo>
                    <a:pt x="2229" y="1854"/>
                  </a:lnTo>
                  <a:lnTo>
                    <a:pt x="2390" y="1921"/>
                  </a:lnTo>
                  <a:lnTo>
                    <a:pt x="2400" y="1923"/>
                  </a:lnTo>
                  <a:lnTo>
                    <a:pt x="2411" y="1923"/>
                  </a:lnTo>
                  <a:lnTo>
                    <a:pt x="2421" y="1921"/>
                  </a:lnTo>
                  <a:lnTo>
                    <a:pt x="2431" y="1914"/>
                  </a:lnTo>
                  <a:lnTo>
                    <a:pt x="2438" y="1907"/>
                  </a:lnTo>
                  <a:lnTo>
                    <a:pt x="2443" y="1897"/>
                  </a:lnTo>
                  <a:lnTo>
                    <a:pt x="2516" y="1724"/>
                  </a:lnTo>
                  <a:lnTo>
                    <a:pt x="2519" y="1710"/>
                  </a:lnTo>
                  <a:lnTo>
                    <a:pt x="2517" y="1698"/>
                  </a:lnTo>
                  <a:lnTo>
                    <a:pt x="2513" y="1686"/>
                  </a:lnTo>
                  <a:lnTo>
                    <a:pt x="2505" y="1675"/>
                  </a:lnTo>
                  <a:lnTo>
                    <a:pt x="2493" y="1669"/>
                  </a:lnTo>
                  <a:lnTo>
                    <a:pt x="2334" y="1602"/>
                  </a:lnTo>
                  <a:lnTo>
                    <a:pt x="2318" y="1593"/>
                  </a:lnTo>
                  <a:lnTo>
                    <a:pt x="2304" y="1580"/>
                  </a:lnTo>
                  <a:lnTo>
                    <a:pt x="2296" y="1565"/>
                  </a:lnTo>
                  <a:lnTo>
                    <a:pt x="2290" y="1547"/>
                  </a:lnTo>
                  <a:lnTo>
                    <a:pt x="2290" y="1530"/>
                  </a:lnTo>
                  <a:lnTo>
                    <a:pt x="2296" y="1512"/>
                  </a:lnTo>
                  <a:lnTo>
                    <a:pt x="2305" y="1495"/>
                  </a:lnTo>
                  <a:lnTo>
                    <a:pt x="2318" y="1482"/>
                  </a:lnTo>
                  <a:lnTo>
                    <a:pt x="2334" y="1472"/>
                  </a:lnTo>
                  <a:lnTo>
                    <a:pt x="2351" y="1468"/>
                  </a:lnTo>
                  <a:lnTo>
                    <a:pt x="2369" y="1468"/>
                  </a:lnTo>
                  <a:lnTo>
                    <a:pt x="2386" y="1472"/>
                  </a:lnTo>
                  <a:lnTo>
                    <a:pt x="2547" y="1539"/>
                  </a:lnTo>
                  <a:lnTo>
                    <a:pt x="2573" y="1553"/>
                  </a:lnTo>
                  <a:lnTo>
                    <a:pt x="2596" y="1570"/>
                  </a:lnTo>
                  <a:lnTo>
                    <a:pt x="2615" y="1590"/>
                  </a:lnTo>
                  <a:lnTo>
                    <a:pt x="2632" y="1612"/>
                  </a:lnTo>
                  <a:lnTo>
                    <a:pt x="2645" y="1637"/>
                  </a:lnTo>
                  <a:lnTo>
                    <a:pt x="2653" y="1664"/>
                  </a:lnTo>
                  <a:lnTo>
                    <a:pt x="2657" y="1691"/>
                  </a:lnTo>
                  <a:lnTo>
                    <a:pt x="2659" y="1720"/>
                  </a:lnTo>
                  <a:lnTo>
                    <a:pt x="2654" y="1748"/>
                  </a:lnTo>
                  <a:lnTo>
                    <a:pt x="2645" y="1777"/>
                  </a:lnTo>
                  <a:lnTo>
                    <a:pt x="2572" y="1951"/>
                  </a:lnTo>
                  <a:lnTo>
                    <a:pt x="2559" y="1977"/>
                  </a:lnTo>
                  <a:lnTo>
                    <a:pt x="2543" y="2000"/>
                  </a:lnTo>
                  <a:lnTo>
                    <a:pt x="2522" y="2020"/>
                  </a:lnTo>
                  <a:lnTo>
                    <a:pt x="2499" y="2037"/>
                  </a:lnTo>
                  <a:lnTo>
                    <a:pt x="2474" y="2049"/>
                  </a:lnTo>
                  <a:lnTo>
                    <a:pt x="2447" y="2058"/>
                  </a:lnTo>
                  <a:lnTo>
                    <a:pt x="2419" y="2063"/>
                  </a:lnTo>
                  <a:lnTo>
                    <a:pt x="2391" y="2063"/>
                  </a:lnTo>
                  <a:lnTo>
                    <a:pt x="2362" y="2058"/>
                  </a:lnTo>
                  <a:lnTo>
                    <a:pt x="2335" y="2049"/>
                  </a:lnTo>
                  <a:lnTo>
                    <a:pt x="2227" y="2005"/>
                  </a:lnTo>
                  <a:lnTo>
                    <a:pt x="2187" y="2056"/>
                  </a:lnTo>
                  <a:lnTo>
                    <a:pt x="2144" y="2104"/>
                  </a:lnTo>
                  <a:lnTo>
                    <a:pt x="2099" y="2150"/>
                  </a:lnTo>
                  <a:lnTo>
                    <a:pt x="2050" y="2193"/>
                  </a:lnTo>
                  <a:lnTo>
                    <a:pt x="1999" y="2233"/>
                  </a:lnTo>
                  <a:lnTo>
                    <a:pt x="2044" y="2341"/>
                  </a:lnTo>
                  <a:lnTo>
                    <a:pt x="2053" y="2370"/>
                  </a:lnTo>
                  <a:lnTo>
                    <a:pt x="2057" y="2397"/>
                  </a:lnTo>
                  <a:lnTo>
                    <a:pt x="2057" y="2426"/>
                  </a:lnTo>
                  <a:lnTo>
                    <a:pt x="2052" y="2454"/>
                  </a:lnTo>
                  <a:lnTo>
                    <a:pt x="2044" y="2481"/>
                  </a:lnTo>
                  <a:lnTo>
                    <a:pt x="2031" y="2505"/>
                  </a:lnTo>
                  <a:lnTo>
                    <a:pt x="2015" y="2528"/>
                  </a:lnTo>
                  <a:lnTo>
                    <a:pt x="1995" y="2548"/>
                  </a:lnTo>
                  <a:lnTo>
                    <a:pt x="1972" y="2565"/>
                  </a:lnTo>
                  <a:lnTo>
                    <a:pt x="1946" y="2579"/>
                  </a:lnTo>
                  <a:lnTo>
                    <a:pt x="1772" y="2651"/>
                  </a:lnTo>
                  <a:lnTo>
                    <a:pt x="1745" y="2659"/>
                  </a:lnTo>
                  <a:lnTo>
                    <a:pt x="1717" y="2663"/>
                  </a:lnTo>
                  <a:lnTo>
                    <a:pt x="1688" y="2663"/>
                  </a:lnTo>
                  <a:lnTo>
                    <a:pt x="1661" y="2659"/>
                  </a:lnTo>
                  <a:lnTo>
                    <a:pt x="1633" y="2651"/>
                  </a:lnTo>
                  <a:lnTo>
                    <a:pt x="1607" y="2638"/>
                  </a:lnTo>
                  <a:lnTo>
                    <a:pt x="1585" y="2621"/>
                  </a:lnTo>
                  <a:lnTo>
                    <a:pt x="1565" y="2601"/>
                  </a:lnTo>
                  <a:lnTo>
                    <a:pt x="1548" y="2578"/>
                  </a:lnTo>
                  <a:lnTo>
                    <a:pt x="1534" y="2553"/>
                  </a:lnTo>
                  <a:lnTo>
                    <a:pt x="1490" y="2444"/>
                  </a:lnTo>
                  <a:lnTo>
                    <a:pt x="1410" y="2453"/>
                  </a:lnTo>
                  <a:lnTo>
                    <a:pt x="1329" y="2456"/>
                  </a:lnTo>
                  <a:lnTo>
                    <a:pt x="1249" y="2453"/>
                  </a:lnTo>
                  <a:lnTo>
                    <a:pt x="1167" y="2444"/>
                  </a:lnTo>
                  <a:lnTo>
                    <a:pt x="1123" y="2553"/>
                  </a:lnTo>
                  <a:lnTo>
                    <a:pt x="1109" y="2579"/>
                  </a:lnTo>
                  <a:lnTo>
                    <a:pt x="1093" y="2602"/>
                  </a:lnTo>
                  <a:lnTo>
                    <a:pt x="1072" y="2621"/>
                  </a:lnTo>
                  <a:lnTo>
                    <a:pt x="1050" y="2638"/>
                  </a:lnTo>
                  <a:lnTo>
                    <a:pt x="1025" y="2651"/>
                  </a:lnTo>
                  <a:lnTo>
                    <a:pt x="999" y="2659"/>
                  </a:lnTo>
                  <a:lnTo>
                    <a:pt x="971" y="2663"/>
                  </a:lnTo>
                  <a:lnTo>
                    <a:pt x="943" y="2665"/>
                  </a:lnTo>
                  <a:lnTo>
                    <a:pt x="914" y="2659"/>
                  </a:lnTo>
                  <a:lnTo>
                    <a:pt x="886" y="2651"/>
                  </a:lnTo>
                  <a:lnTo>
                    <a:pt x="712" y="2578"/>
                  </a:lnTo>
                  <a:lnTo>
                    <a:pt x="687" y="2565"/>
                  </a:lnTo>
                  <a:lnTo>
                    <a:pt x="663" y="2548"/>
                  </a:lnTo>
                  <a:lnTo>
                    <a:pt x="643" y="2528"/>
                  </a:lnTo>
                  <a:lnTo>
                    <a:pt x="626" y="2505"/>
                  </a:lnTo>
                  <a:lnTo>
                    <a:pt x="614" y="2480"/>
                  </a:lnTo>
                  <a:lnTo>
                    <a:pt x="605" y="2452"/>
                  </a:lnTo>
                  <a:lnTo>
                    <a:pt x="600" y="2425"/>
                  </a:lnTo>
                  <a:lnTo>
                    <a:pt x="600" y="2396"/>
                  </a:lnTo>
                  <a:lnTo>
                    <a:pt x="605" y="2368"/>
                  </a:lnTo>
                  <a:lnTo>
                    <a:pt x="614" y="2340"/>
                  </a:lnTo>
                  <a:lnTo>
                    <a:pt x="658" y="2232"/>
                  </a:lnTo>
                  <a:lnTo>
                    <a:pt x="607" y="2192"/>
                  </a:lnTo>
                  <a:lnTo>
                    <a:pt x="559" y="2149"/>
                  </a:lnTo>
                  <a:lnTo>
                    <a:pt x="514" y="2103"/>
                  </a:lnTo>
                  <a:lnTo>
                    <a:pt x="470" y="2055"/>
                  </a:lnTo>
                  <a:lnTo>
                    <a:pt x="430" y="2004"/>
                  </a:lnTo>
                  <a:lnTo>
                    <a:pt x="323" y="2048"/>
                  </a:lnTo>
                  <a:lnTo>
                    <a:pt x="295" y="2058"/>
                  </a:lnTo>
                  <a:lnTo>
                    <a:pt x="268" y="2062"/>
                  </a:lnTo>
                  <a:lnTo>
                    <a:pt x="239" y="2062"/>
                  </a:lnTo>
                  <a:lnTo>
                    <a:pt x="211" y="2058"/>
                  </a:lnTo>
                  <a:lnTo>
                    <a:pt x="183" y="2048"/>
                  </a:lnTo>
                  <a:lnTo>
                    <a:pt x="158" y="2036"/>
                  </a:lnTo>
                  <a:lnTo>
                    <a:pt x="135" y="2019"/>
                  </a:lnTo>
                  <a:lnTo>
                    <a:pt x="115" y="1999"/>
                  </a:lnTo>
                  <a:lnTo>
                    <a:pt x="98" y="1976"/>
                  </a:lnTo>
                  <a:lnTo>
                    <a:pt x="85" y="1950"/>
                  </a:lnTo>
                  <a:lnTo>
                    <a:pt x="14" y="1776"/>
                  </a:lnTo>
                  <a:lnTo>
                    <a:pt x="5" y="1748"/>
                  </a:lnTo>
                  <a:lnTo>
                    <a:pt x="1" y="1721"/>
                  </a:lnTo>
                  <a:lnTo>
                    <a:pt x="1" y="1692"/>
                  </a:lnTo>
                  <a:lnTo>
                    <a:pt x="5" y="1665"/>
                  </a:lnTo>
                  <a:lnTo>
                    <a:pt x="14" y="1637"/>
                  </a:lnTo>
                  <a:lnTo>
                    <a:pt x="26" y="1611"/>
                  </a:lnTo>
                  <a:lnTo>
                    <a:pt x="43" y="1589"/>
                  </a:lnTo>
                  <a:lnTo>
                    <a:pt x="63" y="1569"/>
                  </a:lnTo>
                  <a:lnTo>
                    <a:pt x="86" y="1552"/>
                  </a:lnTo>
                  <a:lnTo>
                    <a:pt x="112" y="1538"/>
                  </a:lnTo>
                  <a:lnTo>
                    <a:pt x="220" y="1494"/>
                  </a:lnTo>
                  <a:lnTo>
                    <a:pt x="211" y="1413"/>
                  </a:lnTo>
                  <a:lnTo>
                    <a:pt x="208" y="1332"/>
                  </a:lnTo>
                  <a:lnTo>
                    <a:pt x="211" y="1252"/>
                  </a:lnTo>
                  <a:lnTo>
                    <a:pt x="220" y="1170"/>
                  </a:lnTo>
                  <a:lnTo>
                    <a:pt x="112" y="1126"/>
                  </a:lnTo>
                  <a:lnTo>
                    <a:pt x="85" y="1112"/>
                  </a:lnTo>
                  <a:lnTo>
                    <a:pt x="62" y="1095"/>
                  </a:lnTo>
                  <a:lnTo>
                    <a:pt x="43" y="1075"/>
                  </a:lnTo>
                  <a:lnTo>
                    <a:pt x="26" y="1052"/>
                  </a:lnTo>
                  <a:lnTo>
                    <a:pt x="14" y="1028"/>
                  </a:lnTo>
                  <a:lnTo>
                    <a:pt x="5" y="1001"/>
                  </a:lnTo>
                  <a:lnTo>
                    <a:pt x="1" y="973"/>
                  </a:lnTo>
                  <a:lnTo>
                    <a:pt x="0" y="945"/>
                  </a:lnTo>
                  <a:lnTo>
                    <a:pt x="5" y="917"/>
                  </a:lnTo>
                  <a:lnTo>
                    <a:pt x="14" y="888"/>
                  </a:lnTo>
                  <a:lnTo>
                    <a:pt x="86" y="714"/>
                  </a:lnTo>
                  <a:lnTo>
                    <a:pt x="100" y="687"/>
                  </a:lnTo>
                  <a:lnTo>
                    <a:pt x="117" y="664"/>
                  </a:lnTo>
                  <a:lnTo>
                    <a:pt x="137" y="645"/>
                  </a:lnTo>
                  <a:lnTo>
                    <a:pt x="160" y="628"/>
                  </a:lnTo>
                  <a:lnTo>
                    <a:pt x="185" y="615"/>
                  </a:lnTo>
                  <a:lnTo>
                    <a:pt x="212" y="607"/>
                  </a:lnTo>
                  <a:lnTo>
                    <a:pt x="239" y="603"/>
                  </a:lnTo>
                  <a:lnTo>
                    <a:pt x="268" y="602"/>
                  </a:lnTo>
                  <a:lnTo>
                    <a:pt x="296" y="606"/>
                  </a:lnTo>
                  <a:lnTo>
                    <a:pt x="324" y="615"/>
                  </a:lnTo>
                  <a:lnTo>
                    <a:pt x="431" y="660"/>
                  </a:lnTo>
                  <a:lnTo>
                    <a:pt x="472" y="609"/>
                  </a:lnTo>
                  <a:lnTo>
                    <a:pt x="515" y="560"/>
                  </a:lnTo>
                  <a:lnTo>
                    <a:pt x="561" y="515"/>
                  </a:lnTo>
                  <a:lnTo>
                    <a:pt x="608" y="472"/>
                  </a:lnTo>
                  <a:lnTo>
                    <a:pt x="660" y="432"/>
                  </a:lnTo>
                  <a:lnTo>
                    <a:pt x="615" y="324"/>
                  </a:lnTo>
                  <a:lnTo>
                    <a:pt x="606" y="296"/>
                  </a:lnTo>
                  <a:lnTo>
                    <a:pt x="602" y="268"/>
                  </a:lnTo>
                  <a:lnTo>
                    <a:pt x="602" y="240"/>
                  </a:lnTo>
                  <a:lnTo>
                    <a:pt x="606" y="212"/>
                  </a:lnTo>
                  <a:lnTo>
                    <a:pt x="615" y="184"/>
                  </a:lnTo>
                  <a:lnTo>
                    <a:pt x="629" y="159"/>
                  </a:lnTo>
                  <a:lnTo>
                    <a:pt x="645" y="136"/>
                  </a:lnTo>
                  <a:lnTo>
                    <a:pt x="665" y="116"/>
                  </a:lnTo>
                  <a:lnTo>
                    <a:pt x="689" y="99"/>
                  </a:lnTo>
                  <a:lnTo>
                    <a:pt x="714" y="86"/>
                  </a:lnTo>
                  <a:lnTo>
                    <a:pt x="887" y="14"/>
                  </a:lnTo>
                  <a:lnTo>
                    <a:pt x="910" y="7"/>
                  </a:lnTo>
                  <a:lnTo>
                    <a:pt x="933" y="1"/>
                  </a:lnTo>
                  <a:lnTo>
                    <a:pt x="9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251">
              <a:extLst>
                <a:ext uri="{FF2B5EF4-FFF2-40B4-BE49-F238E27FC236}">
                  <a16:creationId xmlns:a16="http://schemas.microsoft.com/office/drawing/2014/main" id="{7445A90B-2EC0-80F4-88A9-F0417DAB62C0}"/>
                </a:ext>
              </a:extLst>
            </p:cNvPr>
            <p:cNvSpPr>
              <a:spLocks/>
            </p:cNvSpPr>
            <p:nvPr/>
          </p:nvSpPr>
          <p:spPr bwMode="auto">
            <a:xfrm>
              <a:off x="3532188" y="3709988"/>
              <a:ext cx="180975" cy="180975"/>
            </a:xfrm>
            <a:custGeom>
              <a:avLst/>
              <a:gdLst>
                <a:gd name="T0" fmla="*/ 568 w 1141"/>
                <a:gd name="T1" fmla="*/ 0 h 1143"/>
                <a:gd name="T2" fmla="*/ 602 w 1141"/>
                <a:gd name="T3" fmla="*/ 10 h 1143"/>
                <a:gd name="T4" fmla="*/ 628 w 1141"/>
                <a:gd name="T5" fmla="*/ 34 h 1143"/>
                <a:gd name="T6" fmla="*/ 637 w 1141"/>
                <a:gd name="T7" fmla="*/ 70 h 1143"/>
                <a:gd name="T8" fmla="*/ 629 w 1141"/>
                <a:gd name="T9" fmla="*/ 105 h 1143"/>
                <a:gd name="T10" fmla="*/ 603 w 1141"/>
                <a:gd name="T11" fmla="*/ 131 h 1143"/>
                <a:gd name="T12" fmla="*/ 569 w 1141"/>
                <a:gd name="T13" fmla="*/ 141 h 1143"/>
                <a:gd name="T14" fmla="*/ 470 w 1141"/>
                <a:gd name="T15" fmla="*/ 152 h 1143"/>
                <a:gd name="T16" fmla="*/ 380 w 1141"/>
                <a:gd name="T17" fmla="*/ 186 h 1143"/>
                <a:gd name="T18" fmla="*/ 300 w 1141"/>
                <a:gd name="T19" fmla="*/ 238 h 1143"/>
                <a:gd name="T20" fmla="*/ 233 w 1141"/>
                <a:gd name="T21" fmla="*/ 305 h 1143"/>
                <a:gd name="T22" fmla="*/ 184 w 1141"/>
                <a:gd name="T23" fmla="*/ 385 h 1143"/>
                <a:gd name="T24" fmla="*/ 152 w 1141"/>
                <a:gd name="T25" fmla="*/ 476 h 1143"/>
                <a:gd name="T26" fmla="*/ 141 w 1141"/>
                <a:gd name="T27" fmla="*/ 575 h 1143"/>
                <a:gd name="T28" fmla="*/ 154 w 1141"/>
                <a:gd name="T29" fmla="*/ 681 h 1143"/>
                <a:gd name="T30" fmla="*/ 192 w 1141"/>
                <a:gd name="T31" fmla="*/ 776 h 1143"/>
                <a:gd name="T32" fmla="*/ 250 w 1141"/>
                <a:gd name="T33" fmla="*/ 859 h 1143"/>
                <a:gd name="T34" fmla="*/ 326 w 1141"/>
                <a:gd name="T35" fmla="*/ 926 h 1143"/>
                <a:gd name="T36" fmla="*/ 417 w 1141"/>
                <a:gd name="T37" fmla="*/ 975 h 1143"/>
                <a:gd name="T38" fmla="*/ 517 w 1141"/>
                <a:gd name="T39" fmla="*/ 1000 h 1143"/>
                <a:gd name="T40" fmla="*/ 574 w 1141"/>
                <a:gd name="T41" fmla="*/ 1003 h 1143"/>
                <a:gd name="T42" fmla="*/ 670 w 1141"/>
                <a:gd name="T43" fmla="*/ 992 h 1143"/>
                <a:gd name="T44" fmla="*/ 760 w 1141"/>
                <a:gd name="T45" fmla="*/ 960 h 1143"/>
                <a:gd name="T46" fmla="*/ 841 w 1141"/>
                <a:gd name="T47" fmla="*/ 908 h 1143"/>
                <a:gd name="T48" fmla="*/ 909 w 1141"/>
                <a:gd name="T49" fmla="*/ 837 h 1143"/>
                <a:gd name="T50" fmla="*/ 960 w 1141"/>
                <a:gd name="T51" fmla="*/ 756 h 1143"/>
                <a:gd name="T52" fmla="*/ 990 w 1141"/>
                <a:gd name="T53" fmla="*/ 665 h 1143"/>
                <a:gd name="T54" fmla="*/ 1001 w 1141"/>
                <a:gd name="T55" fmla="*/ 569 h 1143"/>
                <a:gd name="T56" fmla="*/ 1011 w 1141"/>
                <a:gd name="T57" fmla="*/ 533 h 1143"/>
                <a:gd name="T58" fmla="*/ 1035 w 1141"/>
                <a:gd name="T59" fmla="*/ 507 h 1143"/>
                <a:gd name="T60" fmla="*/ 1071 w 1141"/>
                <a:gd name="T61" fmla="*/ 498 h 1143"/>
                <a:gd name="T62" fmla="*/ 1090 w 1141"/>
                <a:gd name="T63" fmla="*/ 500 h 1143"/>
                <a:gd name="T64" fmla="*/ 1120 w 1141"/>
                <a:gd name="T65" fmla="*/ 518 h 1143"/>
                <a:gd name="T66" fmla="*/ 1139 w 1141"/>
                <a:gd name="T67" fmla="*/ 549 h 1143"/>
                <a:gd name="T68" fmla="*/ 1139 w 1141"/>
                <a:gd name="T69" fmla="*/ 624 h 1143"/>
                <a:gd name="T70" fmla="*/ 1118 w 1141"/>
                <a:gd name="T71" fmla="*/ 734 h 1143"/>
                <a:gd name="T72" fmla="*/ 1076 w 1141"/>
                <a:gd name="T73" fmla="*/ 837 h 1143"/>
                <a:gd name="T74" fmla="*/ 1015 w 1141"/>
                <a:gd name="T75" fmla="*/ 930 h 1143"/>
                <a:gd name="T76" fmla="*/ 936 w 1141"/>
                <a:gd name="T77" fmla="*/ 1011 h 1143"/>
                <a:gd name="T78" fmla="*/ 843 w 1141"/>
                <a:gd name="T79" fmla="*/ 1074 h 1143"/>
                <a:gd name="T80" fmla="*/ 741 w 1141"/>
                <a:gd name="T81" fmla="*/ 1117 h 1143"/>
                <a:gd name="T82" fmla="*/ 631 w 1141"/>
                <a:gd name="T83" fmla="*/ 1139 h 1143"/>
                <a:gd name="T84" fmla="*/ 571 w 1141"/>
                <a:gd name="T85" fmla="*/ 1143 h 1143"/>
                <a:gd name="T86" fmla="*/ 448 w 1141"/>
                <a:gd name="T87" fmla="*/ 1130 h 1143"/>
                <a:gd name="T88" fmla="*/ 337 w 1141"/>
                <a:gd name="T89" fmla="*/ 1093 h 1143"/>
                <a:gd name="T90" fmla="*/ 235 w 1141"/>
                <a:gd name="T91" fmla="*/ 1034 h 1143"/>
                <a:gd name="T92" fmla="*/ 149 w 1141"/>
                <a:gd name="T93" fmla="*/ 956 h 1143"/>
                <a:gd name="T94" fmla="*/ 79 w 1141"/>
                <a:gd name="T95" fmla="*/ 863 h 1143"/>
                <a:gd name="T96" fmla="*/ 30 w 1141"/>
                <a:gd name="T97" fmla="*/ 755 h 1143"/>
                <a:gd name="T98" fmla="*/ 3 w 1141"/>
                <a:gd name="T99" fmla="*/ 637 h 1143"/>
                <a:gd name="T100" fmla="*/ 2 w 1141"/>
                <a:gd name="T101" fmla="*/ 517 h 1143"/>
                <a:gd name="T102" fmla="*/ 25 w 1141"/>
                <a:gd name="T103" fmla="*/ 406 h 1143"/>
                <a:gd name="T104" fmla="*/ 67 w 1141"/>
                <a:gd name="T105" fmla="*/ 302 h 1143"/>
                <a:gd name="T106" fmla="*/ 128 w 1141"/>
                <a:gd name="T107" fmla="*/ 212 h 1143"/>
                <a:gd name="T108" fmla="*/ 205 w 1141"/>
                <a:gd name="T109" fmla="*/ 133 h 1143"/>
                <a:gd name="T110" fmla="*/ 296 w 1141"/>
                <a:gd name="T111" fmla="*/ 71 h 1143"/>
                <a:gd name="T112" fmla="*/ 397 w 1141"/>
                <a:gd name="T113" fmla="*/ 27 h 1143"/>
                <a:gd name="T114" fmla="*/ 509 w 1141"/>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1" h="1143">
                  <a:moveTo>
                    <a:pt x="567" y="0"/>
                  </a:moveTo>
                  <a:lnTo>
                    <a:pt x="568" y="0"/>
                  </a:lnTo>
                  <a:lnTo>
                    <a:pt x="586" y="2"/>
                  </a:lnTo>
                  <a:lnTo>
                    <a:pt x="602" y="10"/>
                  </a:lnTo>
                  <a:lnTo>
                    <a:pt x="617" y="20"/>
                  </a:lnTo>
                  <a:lnTo>
                    <a:pt x="628" y="34"/>
                  </a:lnTo>
                  <a:lnTo>
                    <a:pt x="635" y="51"/>
                  </a:lnTo>
                  <a:lnTo>
                    <a:pt x="637" y="70"/>
                  </a:lnTo>
                  <a:lnTo>
                    <a:pt x="635" y="88"/>
                  </a:lnTo>
                  <a:lnTo>
                    <a:pt x="629" y="105"/>
                  </a:lnTo>
                  <a:lnTo>
                    <a:pt x="618" y="120"/>
                  </a:lnTo>
                  <a:lnTo>
                    <a:pt x="603" y="131"/>
                  </a:lnTo>
                  <a:lnTo>
                    <a:pt x="587" y="138"/>
                  </a:lnTo>
                  <a:lnTo>
                    <a:pt x="569" y="141"/>
                  </a:lnTo>
                  <a:lnTo>
                    <a:pt x="518" y="144"/>
                  </a:lnTo>
                  <a:lnTo>
                    <a:pt x="470" y="152"/>
                  </a:lnTo>
                  <a:lnTo>
                    <a:pt x="423" y="167"/>
                  </a:lnTo>
                  <a:lnTo>
                    <a:pt x="380" y="186"/>
                  </a:lnTo>
                  <a:lnTo>
                    <a:pt x="338" y="209"/>
                  </a:lnTo>
                  <a:lnTo>
                    <a:pt x="300" y="238"/>
                  </a:lnTo>
                  <a:lnTo>
                    <a:pt x="265" y="270"/>
                  </a:lnTo>
                  <a:lnTo>
                    <a:pt x="233" y="305"/>
                  </a:lnTo>
                  <a:lnTo>
                    <a:pt x="207" y="344"/>
                  </a:lnTo>
                  <a:lnTo>
                    <a:pt x="184" y="385"/>
                  </a:lnTo>
                  <a:lnTo>
                    <a:pt x="165" y="429"/>
                  </a:lnTo>
                  <a:lnTo>
                    <a:pt x="152" y="476"/>
                  </a:lnTo>
                  <a:lnTo>
                    <a:pt x="144" y="524"/>
                  </a:lnTo>
                  <a:lnTo>
                    <a:pt x="141" y="575"/>
                  </a:lnTo>
                  <a:lnTo>
                    <a:pt x="145" y="629"/>
                  </a:lnTo>
                  <a:lnTo>
                    <a:pt x="154" y="681"/>
                  </a:lnTo>
                  <a:lnTo>
                    <a:pt x="171" y="729"/>
                  </a:lnTo>
                  <a:lnTo>
                    <a:pt x="192" y="776"/>
                  </a:lnTo>
                  <a:lnTo>
                    <a:pt x="220" y="819"/>
                  </a:lnTo>
                  <a:lnTo>
                    <a:pt x="250" y="859"/>
                  </a:lnTo>
                  <a:lnTo>
                    <a:pt x="286" y="895"/>
                  </a:lnTo>
                  <a:lnTo>
                    <a:pt x="326" y="926"/>
                  </a:lnTo>
                  <a:lnTo>
                    <a:pt x="369" y="952"/>
                  </a:lnTo>
                  <a:lnTo>
                    <a:pt x="417" y="975"/>
                  </a:lnTo>
                  <a:lnTo>
                    <a:pt x="465" y="990"/>
                  </a:lnTo>
                  <a:lnTo>
                    <a:pt x="517" y="1000"/>
                  </a:lnTo>
                  <a:lnTo>
                    <a:pt x="571" y="1003"/>
                  </a:lnTo>
                  <a:lnTo>
                    <a:pt x="574" y="1003"/>
                  </a:lnTo>
                  <a:lnTo>
                    <a:pt x="622" y="1000"/>
                  </a:lnTo>
                  <a:lnTo>
                    <a:pt x="670" y="992"/>
                  </a:lnTo>
                  <a:lnTo>
                    <a:pt x="716" y="978"/>
                  </a:lnTo>
                  <a:lnTo>
                    <a:pt x="760" y="960"/>
                  </a:lnTo>
                  <a:lnTo>
                    <a:pt x="802" y="936"/>
                  </a:lnTo>
                  <a:lnTo>
                    <a:pt x="841" y="908"/>
                  </a:lnTo>
                  <a:lnTo>
                    <a:pt x="877" y="874"/>
                  </a:lnTo>
                  <a:lnTo>
                    <a:pt x="909" y="837"/>
                  </a:lnTo>
                  <a:lnTo>
                    <a:pt x="937" y="798"/>
                  </a:lnTo>
                  <a:lnTo>
                    <a:pt x="960" y="756"/>
                  </a:lnTo>
                  <a:lnTo>
                    <a:pt x="978" y="711"/>
                  </a:lnTo>
                  <a:lnTo>
                    <a:pt x="990" y="665"/>
                  </a:lnTo>
                  <a:lnTo>
                    <a:pt x="999" y="617"/>
                  </a:lnTo>
                  <a:lnTo>
                    <a:pt x="1001" y="569"/>
                  </a:lnTo>
                  <a:lnTo>
                    <a:pt x="1003" y="550"/>
                  </a:lnTo>
                  <a:lnTo>
                    <a:pt x="1011" y="533"/>
                  </a:lnTo>
                  <a:lnTo>
                    <a:pt x="1021" y="518"/>
                  </a:lnTo>
                  <a:lnTo>
                    <a:pt x="1035" y="507"/>
                  </a:lnTo>
                  <a:lnTo>
                    <a:pt x="1052" y="500"/>
                  </a:lnTo>
                  <a:lnTo>
                    <a:pt x="1071" y="498"/>
                  </a:lnTo>
                  <a:lnTo>
                    <a:pt x="1071" y="498"/>
                  </a:lnTo>
                  <a:lnTo>
                    <a:pt x="1090" y="500"/>
                  </a:lnTo>
                  <a:lnTo>
                    <a:pt x="1106" y="507"/>
                  </a:lnTo>
                  <a:lnTo>
                    <a:pt x="1120" y="518"/>
                  </a:lnTo>
                  <a:lnTo>
                    <a:pt x="1132" y="532"/>
                  </a:lnTo>
                  <a:lnTo>
                    <a:pt x="1139" y="549"/>
                  </a:lnTo>
                  <a:lnTo>
                    <a:pt x="1141" y="567"/>
                  </a:lnTo>
                  <a:lnTo>
                    <a:pt x="1139" y="624"/>
                  </a:lnTo>
                  <a:lnTo>
                    <a:pt x="1131" y="680"/>
                  </a:lnTo>
                  <a:lnTo>
                    <a:pt x="1118" y="734"/>
                  </a:lnTo>
                  <a:lnTo>
                    <a:pt x="1099" y="786"/>
                  </a:lnTo>
                  <a:lnTo>
                    <a:pt x="1076" y="837"/>
                  </a:lnTo>
                  <a:lnTo>
                    <a:pt x="1047" y="885"/>
                  </a:lnTo>
                  <a:lnTo>
                    <a:pt x="1015" y="930"/>
                  </a:lnTo>
                  <a:lnTo>
                    <a:pt x="977" y="972"/>
                  </a:lnTo>
                  <a:lnTo>
                    <a:pt x="936" y="1011"/>
                  </a:lnTo>
                  <a:lnTo>
                    <a:pt x="890" y="1044"/>
                  </a:lnTo>
                  <a:lnTo>
                    <a:pt x="843" y="1074"/>
                  </a:lnTo>
                  <a:lnTo>
                    <a:pt x="792" y="1098"/>
                  </a:lnTo>
                  <a:lnTo>
                    <a:pt x="741" y="1117"/>
                  </a:lnTo>
                  <a:lnTo>
                    <a:pt x="687" y="1131"/>
                  </a:lnTo>
                  <a:lnTo>
                    <a:pt x="631" y="1139"/>
                  </a:lnTo>
                  <a:lnTo>
                    <a:pt x="575" y="1143"/>
                  </a:lnTo>
                  <a:lnTo>
                    <a:pt x="571" y="1143"/>
                  </a:lnTo>
                  <a:lnTo>
                    <a:pt x="509" y="1139"/>
                  </a:lnTo>
                  <a:lnTo>
                    <a:pt x="448" y="1130"/>
                  </a:lnTo>
                  <a:lnTo>
                    <a:pt x="392" y="1114"/>
                  </a:lnTo>
                  <a:lnTo>
                    <a:pt x="337" y="1093"/>
                  </a:lnTo>
                  <a:lnTo>
                    <a:pt x="284" y="1065"/>
                  </a:lnTo>
                  <a:lnTo>
                    <a:pt x="235" y="1034"/>
                  </a:lnTo>
                  <a:lnTo>
                    <a:pt x="190" y="997"/>
                  </a:lnTo>
                  <a:lnTo>
                    <a:pt x="149" y="956"/>
                  </a:lnTo>
                  <a:lnTo>
                    <a:pt x="112" y="911"/>
                  </a:lnTo>
                  <a:lnTo>
                    <a:pt x="79" y="863"/>
                  </a:lnTo>
                  <a:lnTo>
                    <a:pt x="52" y="810"/>
                  </a:lnTo>
                  <a:lnTo>
                    <a:pt x="30" y="755"/>
                  </a:lnTo>
                  <a:lnTo>
                    <a:pt x="14" y="698"/>
                  </a:lnTo>
                  <a:lnTo>
                    <a:pt x="3" y="637"/>
                  </a:lnTo>
                  <a:lnTo>
                    <a:pt x="0" y="575"/>
                  </a:lnTo>
                  <a:lnTo>
                    <a:pt x="2" y="517"/>
                  </a:lnTo>
                  <a:lnTo>
                    <a:pt x="11" y="461"/>
                  </a:lnTo>
                  <a:lnTo>
                    <a:pt x="25" y="406"/>
                  </a:lnTo>
                  <a:lnTo>
                    <a:pt x="44" y="353"/>
                  </a:lnTo>
                  <a:lnTo>
                    <a:pt x="67" y="302"/>
                  </a:lnTo>
                  <a:lnTo>
                    <a:pt x="95" y="256"/>
                  </a:lnTo>
                  <a:lnTo>
                    <a:pt x="128" y="212"/>
                  </a:lnTo>
                  <a:lnTo>
                    <a:pt x="165" y="170"/>
                  </a:lnTo>
                  <a:lnTo>
                    <a:pt x="205" y="133"/>
                  </a:lnTo>
                  <a:lnTo>
                    <a:pt x="248" y="100"/>
                  </a:lnTo>
                  <a:lnTo>
                    <a:pt x="296" y="71"/>
                  </a:lnTo>
                  <a:lnTo>
                    <a:pt x="345" y="47"/>
                  </a:lnTo>
                  <a:lnTo>
                    <a:pt x="397" y="27"/>
                  </a:lnTo>
                  <a:lnTo>
                    <a:pt x="452" y="12"/>
                  </a:lnTo>
                  <a:lnTo>
                    <a:pt x="509" y="3"/>
                  </a:lnTo>
                  <a:lnTo>
                    <a:pt x="5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252">
              <a:extLst>
                <a:ext uri="{FF2B5EF4-FFF2-40B4-BE49-F238E27FC236}">
                  <a16:creationId xmlns:a16="http://schemas.microsoft.com/office/drawing/2014/main" id="{57FA1E40-A108-3F1D-359F-E4D2CFA52653}"/>
                </a:ext>
              </a:extLst>
            </p:cNvPr>
            <p:cNvSpPr>
              <a:spLocks noEditPoints="1"/>
            </p:cNvSpPr>
            <p:nvPr/>
          </p:nvSpPr>
          <p:spPr bwMode="auto">
            <a:xfrm>
              <a:off x="3636963" y="3463925"/>
              <a:ext cx="325438" cy="327025"/>
            </a:xfrm>
            <a:custGeom>
              <a:avLst/>
              <a:gdLst>
                <a:gd name="T0" fmla="*/ 946 w 2054"/>
                <a:gd name="T1" fmla="*/ 277 h 2059"/>
                <a:gd name="T2" fmla="*/ 785 w 2054"/>
                <a:gd name="T3" fmla="*/ 375 h 2059"/>
                <a:gd name="T4" fmla="*/ 568 w 2054"/>
                <a:gd name="T5" fmla="*/ 453 h 2059"/>
                <a:gd name="T6" fmla="*/ 451 w 2054"/>
                <a:gd name="T7" fmla="*/ 350 h 2059"/>
                <a:gd name="T8" fmla="*/ 349 w 2054"/>
                <a:gd name="T9" fmla="*/ 461 h 2059"/>
                <a:gd name="T10" fmla="*/ 449 w 2054"/>
                <a:gd name="T11" fmla="*/ 642 h 2059"/>
                <a:gd name="T12" fmla="*/ 327 w 2054"/>
                <a:gd name="T13" fmla="*/ 926 h 2059"/>
                <a:gd name="T14" fmla="*/ 142 w 2054"/>
                <a:gd name="T15" fmla="*/ 952 h 2059"/>
                <a:gd name="T16" fmla="*/ 147 w 2054"/>
                <a:gd name="T17" fmla="*/ 1108 h 2059"/>
                <a:gd name="T18" fmla="*/ 345 w 2054"/>
                <a:gd name="T19" fmla="*/ 1165 h 2059"/>
                <a:gd name="T20" fmla="*/ 460 w 2054"/>
                <a:gd name="T21" fmla="*/ 1451 h 2059"/>
                <a:gd name="T22" fmla="*/ 347 w 2054"/>
                <a:gd name="T23" fmla="*/ 1600 h 2059"/>
                <a:gd name="T24" fmla="*/ 455 w 2054"/>
                <a:gd name="T25" fmla="*/ 1708 h 2059"/>
                <a:gd name="T26" fmla="*/ 604 w 2054"/>
                <a:gd name="T27" fmla="*/ 1595 h 2059"/>
                <a:gd name="T28" fmla="*/ 889 w 2054"/>
                <a:gd name="T29" fmla="*/ 1711 h 2059"/>
                <a:gd name="T30" fmla="*/ 947 w 2054"/>
                <a:gd name="T31" fmla="*/ 1909 h 2059"/>
                <a:gd name="T32" fmla="*/ 1101 w 2054"/>
                <a:gd name="T33" fmla="*/ 1914 h 2059"/>
                <a:gd name="T34" fmla="*/ 1129 w 2054"/>
                <a:gd name="T35" fmla="*/ 1728 h 2059"/>
                <a:gd name="T36" fmla="*/ 1411 w 2054"/>
                <a:gd name="T37" fmla="*/ 1607 h 2059"/>
                <a:gd name="T38" fmla="*/ 1592 w 2054"/>
                <a:gd name="T39" fmla="*/ 1708 h 2059"/>
                <a:gd name="T40" fmla="*/ 1702 w 2054"/>
                <a:gd name="T41" fmla="*/ 1607 h 2059"/>
                <a:gd name="T42" fmla="*/ 1594 w 2054"/>
                <a:gd name="T43" fmla="*/ 1471 h 2059"/>
                <a:gd name="T44" fmla="*/ 1694 w 2054"/>
                <a:gd name="T45" fmla="*/ 1220 h 2059"/>
                <a:gd name="T46" fmla="*/ 1902 w 2054"/>
                <a:gd name="T47" fmla="*/ 1110 h 2059"/>
                <a:gd name="T48" fmla="*/ 1912 w 2054"/>
                <a:gd name="T49" fmla="*/ 958 h 2059"/>
                <a:gd name="T50" fmla="*/ 1739 w 2054"/>
                <a:gd name="T51" fmla="*/ 939 h 2059"/>
                <a:gd name="T52" fmla="*/ 1633 w 2054"/>
                <a:gd name="T53" fmla="*/ 689 h 2059"/>
                <a:gd name="T54" fmla="*/ 1700 w 2054"/>
                <a:gd name="T55" fmla="*/ 465 h 2059"/>
                <a:gd name="T56" fmla="*/ 1601 w 2054"/>
                <a:gd name="T57" fmla="*/ 351 h 2059"/>
                <a:gd name="T58" fmla="*/ 1485 w 2054"/>
                <a:gd name="T59" fmla="*/ 454 h 2059"/>
                <a:gd name="T60" fmla="*/ 1267 w 2054"/>
                <a:gd name="T61" fmla="*/ 376 h 2059"/>
                <a:gd name="T62" fmla="*/ 1106 w 2054"/>
                <a:gd name="T63" fmla="*/ 278 h 2059"/>
                <a:gd name="T64" fmla="*/ 958 w 2054"/>
                <a:gd name="T65" fmla="*/ 141 h 2059"/>
                <a:gd name="T66" fmla="*/ 1220 w 2054"/>
                <a:gd name="T67" fmla="*/ 68 h 2059"/>
                <a:gd name="T68" fmla="*/ 1394 w 2054"/>
                <a:gd name="T69" fmla="*/ 278 h 2059"/>
                <a:gd name="T70" fmla="*/ 1597 w 2054"/>
                <a:gd name="T71" fmla="*/ 209 h 2059"/>
                <a:gd name="T72" fmla="*/ 1831 w 2054"/>
                <a:gd name="T73" fmla="*/ 394 h 2059"/>
                <a:gd name="T74" fmla="*/ 1800 w 2054"/>
                <a:gd name="T75" fmla="*/ 565 h 2059"/>
                <a:gd name="T76" fmla="*/ 1932 w 2054"/>
                <a:gd name="T77" fmla="*/ 812 h 2059"/>
                <a:gd name="T78" fmla="*/ 2054 w 2054"/>
                <a:gd name="T79" fmla="*/ 961 h 2059"/>
                <a:gd name="T80" fmla="*/ 1961 w 2054"/>
                <a:gd name="T81" fmla="*/ 1238 h 2059"/>
                <a:gd name="T82" fmla="*/ 1751 w 2054"/>
                <a:gd name="T83" fmla="*/ 1445 h 2059"/>
                <a:gd name="T84" fmla="*/ 1839 w 2054"/>
                <a:gd name="T85" fmla="*/ 1640 h 2059"/>
                <a:gd name="T86" fmla="*/ 1644 w 2054"/>
                <a:gd name="T87" fmla="*/ 1842 h 2059"/>
                <a:gd name="T88" fmla="*/ 1441 w 2054"/>
                <a:gd name="T89" fmla="*/ 1756 h 2059"/>
                <a:gd name="T90" fmla="*/ 1235 w 2054"/>
                <a:gd name="T91" fmla="*/ 1966 h 2059"/>
                <a:gd name="T92" fmla="*/ 958 w 2054"/>
                <a:gd name="T93" fmla="*/ 2059 h 2059"/>
                <a:gd name="T94" fmla="*/ 810 w 2054"/>
                <a:gd name="T95" fmla="*/ 1937 h 2059"/>
                <a:gd name="T96" fmla="*/ 563 w 2054"/>
                <a:gd name="T97" fmla="*/ 1805 h 2059"/>
                <a:gd name="T98" fmla="*/ 398 w 2054"/>
                <a:gd name="T99" fmla="*/ 1838 h 2059"/>
                <a:gd name="T100" fmla="*/ 210 w 2054"/>
                <a:gd name="T101" fmla="*/ 1626 h 2059"/>
                <a:gd name="T102" fmla="*/ 278 w 2054"/>
                <a:gd name="T103" fmla="*/ 1398 h 2059"/>
                <a:gd name="T104" fmla="*/ 67 w 2054"/>
                <a:gd name="T105" fmla="*/ 1224 h 2059"/>
                <a:gd name="T106" fmla="*/ 2 w 2054"/>
                <a:gd name="T107" fmla="*/ 930 h 2059"/>
                <a:gd name="T108" fmla="*/ 151 w 2054"/>
                <a:gd name="T109" fmla="*/ 809 h 2059"/>
                <a:gd name="T110" fmla="*/ 237 w 2054"/>
                <a:gd name="T111" fmla="*/ 547 h 2059"/>
                <a:gd name="T112" fmla="*/ 233 w 2054"/>
                <a:gd name="T113" fmla="*/ 373 h 2059"/>
                <a:gd name="T114" fmla="*/ 456 w 2054"/>
                <a:gd name="T115" fmla="*/ 209 h 2059"/>
                <a:gd name="T116" fmla="*/ 707 w 2054"/>
                <a:gd name="T117" fmla="*/ 257 h 2059"/>
                <a:gd name="T118" fmla="*/ 851 w 2054"/>
                <a:gd name="T119" fmla="*/ 45 h 2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4" h="2059">
                  <a:moveTo>
                    <a:pt x="958" y="141"/>
                  </a:moveTo>
                  <a:lnTo>
                    <a:pt x="954" y="142"/>
                  </a:lnTo>
                  <a:lnTo>
                    <a:pt x="951" y="143"/>
                  </a:lnTo>
                  <a:lnTo>
                    <a:pt x="948" y="146"/>
                  </a:lnTo>
                  <a:lnTo>
                    <a:pt x="947" y="149"/>
                  </a:lnTo>
                  <a:lnTo>
                    <a:pt x="946" y="152"/>
                  </a:lnTo>
                  <a:lnTo>
                    <a:pt x="946" y="277"/>
                  </a:lnTo>
                  <a:lnTo>
                    <a:pt x="943" y="296"/>
                  </a:lnTo>
                  <a:lnTo>
                    <a:pt x="936" y="313"/>
                  </a:lnTo>
                  <a:lnTo>
                    <a:pt x="924" y="328"/>
                  </a:lnTo>
                  <a:lnTo>
                    <a:pt x="908" y="339"/>
                  </a:lnTo>
                  <a:lnTo>
                    <a:pt x="889" y="346"/>
                  </a:lnTo>
                  <a:lnTo>
                    <a:pt x="837" y="358"/>
                  </a:lnTo>
                  <a:lnTo>
                    <a:pt x="785" y="375"/>
                  </a:lnTo>
                  <a:lnTo>
                    <a:pt x="735" y="395"/>
                  </a:lnTo>
                  <a:lnTo>
                    <a:pt x="687" y="421"/>
                  </a:lnTo>
                  <a:lnTo>
                    <a:pt x="640" y="449"/>
                  </a:lnTo>
                  <a:lnTo>
                    <a:pt x="623" y="458"/>
                  </a:lnTo>
                  <a:lnTo>
                    <a:pt x="604" y="461"/>
                  </a:lnTo>
                  <a:lnTo>
                    <a:pt x="585" y="459"/>
                  </a:lnTo>
                  <a:lnTo>
                    <a:pt x="568" y="453"/>
                  </a:lnTo>
                  <a:lnTo>
                    <a:pt x="552" y="441"/>
                  </a:lnTo>
                  <a:lnTo>
                    <a:pt x="463" y="352"/>
                  </a:lnTo>
                  <a:lnTo>
                    <a:pt x="460" y="350"/>
                  </a:lnTo>
                  <a:lnTo>
                    <a:pt x="458" y="349"/>
                  </a:lnTo>
                  <a:lnTo>
                    <a:pt x="455" y="348"/>
                  </a:lnTo>
                  <a:lnTo>
                    <a:pt x="453" y="349"/>
                  </a:lnTo>
                  <a:lnTo>
                    <a:pt x="451" y="350"/>
                  </a:lnTo>
                  <a:lnTo>
                    <a:pt x="447" y="352"/>
                  </a:lnTo>
                  <a:lnTo>
                    <a:pt x="352" y="448"/>
                  </a:lnTo>
                  <a:lnTo>
                    <a:pt x="349" y="451"/>
                  </a:lnTo>
                  <a:lnTo>
                    <a:pt x="348" y="454"/>
                  </a:lnTo>
                  <a:lnTo>
                    <a:pt x="347" y="457"/>
                  </a:lnTo>
                  <a:lnTo>
                    <a:pt x="348" y="459"/>
                  </a:lnTo>
                  <a:lnTo>
                    <a:pt x="349" y="461"/>
                  </a:lnTo>
                  <a:lnTo>
                    <a:pt x="352" y="464"/>
                  </a:lnTo>
                  <a:lnTo>
                    <a:pt x="440" y="553"/>
                  </a:lnTo>
                  <a:lnTo>
                    <a:pt x="452" y="569"/>
                  </a:lnTo>
                  <a:lnTo>
                    <a:pt x="458" y="587"/>
                  </a:lnTo>
                  <a:lnTo>
                    <a:pt x="460" y="605"/>
                  </a:lnTo>
                  <a:lnTo>
                    <a:pt x="457" y="624"/>
                  </a:lnTo>
                  <a:lnTo>
                    <a:pt x="449" y="642"/>
                  </a:lnTo>
                  <a:lnTo>
                    <a:pt x="420" y="688"/>
                  </a:lnTo>
                  <a:lnTo>
                    <a:pt x="395" y="737"/>
                  </a:lnTo>
                  <a:lnTo>
                    <a:pt x="375" y="786"/>
                  </a:lnTo>
                  <a:lnTo>
                    <a:pt x="358" y="838"/>
                  </a:lnTo>
                  <a:lnTo>
                    <a:pt x="345" y="891"/>
                  </a:lnTo>
                  <a:lnTo>
                    <a:pt x="339" y="910"/>
                  </a:lnTo>
                  <a:lnTo>
                    <a:pt x="327" y="926"/>
                  </a:lnTo>
                  <a:lnTo>
                    <a:pt x="313" y="938"/>
                  </a:lnTo>
                  <a:lnTo>
                    <a:pt x="296" y="946"/>
                  </a:lnTo>
                  <a:lnTo>
                    <a:pt x="277" y="948"/>
                  </a:lnTo>
                  <a:lnTo>
                    <a:pt x="151" y="948"/>
                  </a:lnTo>
                  <a:lnTo>
                    <a:pt x="147" y="949"/>
                  </a:lnTo>
                  <a:lnTo>
                    <a:pt x="144" y="950"/>
                  </a:lnTo>
                  <a:lnTo>
                    <a:pt x="142" y="952"/>
                  </a:lnTo>
                  <a:lnTo>
                    <a:pt x="140" y="956"/>
                  </a:lnTo>
                  <a:lnTo>
                    <a:pt x="140" y="960"/>
                  </a:lnTo>
                  <a:lnTo>
                    <a:pt x="140" y="1096"/>
                  </a:lnTo>
                  <a:lnTo>
                    <a:pt x="140" y="1100"/>
                  </a:lnTo>
                  <a:lnTo>
                    <a:pt x="142" y="1104"/>
                  </a:lnTo>
                  <a:lnTo>
                    <a:pt x="144" y="1106"/>
                  </a:lnTo>
                  <a:lnTo>
                    <a:pt x="147" y="1108"/>
                  </a:lnTo>
                  <a:lnTo>
                    <a:pt x="151" y="1108"/>
                  </a:lnTo>
                  <a:lnTo>
                    <a:pt x="277" y="1108"/>
                  </a:lnTo>
                  <a:lnTo>
                    <a:pt x="296" y="1111"/>
                  </a:lnTo>
                  <a:lnTo>
                    <a:pt x="313" y="1118"/>
                  </a:lnTo>
                  <a:lnTo>
                    <a:pt x="327" y="1131"/>
                  </a:lnTo>
                  <a:lnTo>
                    <a:pt x="339" y="1147"/>
                  </a:lnTo>
                  <a:lnTo>
                    <a:pt x="345" y="1165"/>
                  </a:lnTo>
                  <a:lnTo>
                    <a:pt x="358" y="1218"/>
                  </a:lnTo>
                  <a:lnTo>
                    <a:pt x="375" y="1269"/>
                  </a:lnTo>
                  <a:lnTo>
                    <a:pt x="395" y="1320"/>
                  </a:lnTo>
                  <a:lnTo>
                    <a:pt x="420" y="1368"/>
                  </a:lnTo>
                  <a:lnTo>
                    <a:pt x="449" y="1414"/>
                  </a:lnTo>
                  <a:lnTo>
                    <a:pt x="457" y="1432"/>
                  </a:lnTo>
                  <a:lnTo>
                    <a:pt x="460" y="1451"/>
                  </a:lnTo>
                  <a:lnTo>
                    <a:pt x="458" y="1470"/>
                  </a:lnTo>
                  <a:lnTo>
                    <a:pt x="452" y="1488"/>
                  </a:lnTo>
                  <a:lnTo>
                    <a:pt x="440" y="1503"/>
                  </a:lnTo>
                  <a:lnTo>
                    <a:pt x="352" y="1592"/>
                  </a:lnTo>
                  <a:lnTo>
                    <a:pt x="349" y="1595"/>
                  </a:lnTo>
                  <a:lnTo>
                    <a:pt x="348" y="1598"/>
                  </a:lnTo>
                  <a:lnTo>
                    <a:pt x="347" y="1600"/>
                  </a:lnTo>
                  <a:lnTo>
                    <a:pt x="348" y="1602"/>
                  </a:lnTo>
                  <a:lnTo>
                    <a:pt x="349" y="1604"/>
                  </a:lnTo>
                  <a:lnTo>
                    <a:pt x="352" y="1608"/>
                  </a:lnTo>
                  <a:lnTo>
                    <a:pt x="447" y="1705"/>
                  </a:lnTo>
                  <a:lnTo>
                    <a:pt x="451" y="1707"/>
                  </a:lnTo>
                  <a:lnTo>
                    <a:pt x="453" y="1708"/>
                  </a:lnTo>
                  <a:lnTo>
                    <a:pt x="455" y="1708"/>
                  </a:lnTo>
                  <a:lnTo>
                    <a:pt x="458" y="1708"/>
                  </a:lnTo>
                  <a:lnTo>
                    <a:pt x="460" y="1707"/>
                  </a:lnTo>
                  <a:lnTo>
                    <a:pt x="463" y="1705"/>
                  </a:lnTo>
                  <a:lnTo>
                    <a:pt x="552" y="1616"/>
                  </a:lnTo>
                  <a:lnTo>
                    <a:pt x="568" y="1604"/>
                  </a:lnTo>
                  <a:lnTo>
                    <a:pt x="585" y="1597"/>
                  </a:lnTo>
                  <a:lnTo>
                    <a:pt x="604" y="1595"/>
                  </a:lnTo>
                  <a:lnTo>
                    <a:pt x="623" y="1598"/>
                  </a:lnTo>
                  <a:lnTo>
                    <a:pt x="640" y="1607"/>
                  </a:lnTo>
                  <a:lnTo>
                    <a:pt x="687" y="1636"/>
                  </a:lnTo>
                  <a:lnTo>
                    <a:pt x="735" y="1660"/>
                  </a:lnTo>
                  <a:lnTo>
                    <a:pt x="785" y="1682"/>
                  </a:lnTo>
                  <a:lnTo>
                    <a:pt x="837" y="1699"/>
                  </a:lnTo>
                  <a:lnTo>
                    <a:pt x="889" y="1711"/>
                  </a:lnTo>
                  <a:lnTo>
                    <a:pt x="908" y="1718"/>
                  </a:lnTo>
                  <a:lnTo>
                    <a:pt x="924" y="1728"/>
                  </a:lnTo>
                  <a:lnTo>
                    <a:pt x="936" y="1743"/>
                  </a:lnTo>
                  <a:lnTo>
                    <a:pt x="943" y="1760"/>
                  </a:lnTo>
                  <a:lnTo>
                    <a:pt x="946" y="1780"/>
                  </a:lnTo>
                  <a:lnTo>
                    <a:pt x="946" y="1906"/>
                  </a:lnTo>
                  <a:lnTo>
                    <a:pt x="947" y="1909"/>
                  </a:lnTo>
                  <a:lnTo>
                    <a:pt x="948" y="1912"/>
                  </a:lnTo>
                  <a:lnTo>
                    <a:pt x="951" y="1914"/>
                  </a:lnTo>
                  <a:lnTo>
                    <a:pt x="954" y="1916"/>
                  </a:lnTo>
                  <a:lnTo>
                    <a:pt x="958" y="1916"/>
                  </a:lnTo>
                  <a:lnTo>
                    <a:pt x="1094" y="1916"/>
                  </a:lnTo>
                  <a:lnTo>
                    <a:pt x="1098" y="1916"/>
                  </a:lnTo>
                  <a:lnTo>
                    <a:pt x="1101" y="1914"/>
                  </a:lnTo>
                  <a:lnTo>
                    <a:pt x="1103" y="1912"/>
                  </a:lnTo>
                  <a:lnTo>
                    <a:pt x="1106" y="1909"/>
                  </a:lnTo>
                  <a:lnTo>
                    <a:pt x="1106" y="1906"/>
                  </a:lnTo>
                  <a:lnTo>
                    <a:pt x="1106" y="1780"/>
                  </a:lnTo>
                  <a:lnTo>
                    <a:pt x="1109" y="1760"/>
                  </a:lnTo>
                  <a:lnTo>
                    <a:pt x="1116" y="1743"/>
                  </a:lnTo>
                  <a:lnTo>
                    <a:pt x="1129" y="1728"/>
                  </a:lnTo>
                  <a:lnTo>
                    <a:pt x="1143" y="1718"/>
                  </a:lnTo>
                  <a:lnTo>
                    <a:pt x="1162" y="1711"/>
                  </a:lnTo>
                  <a:lnTo>
                    <a:pt x="1215" y="1699"/>
                  </a:lnTo>
                  <a:lnTo>
                    <a:pt x="1267" y="1682"/>
                  </a:lnTo>
                  <a:lnTo>
                    <a:pt x="1316" y="1660"/>
                  </a:lnTo>
                  <a:lnTo>
                    <a:pt x="1365" y="1636"/>
                  </a:lnTo>
                  <a:lnTo>
                    <a:pt x="1411" y="1607"/>
                  </a:lnTo>
                  <a:lnTo>
                    <a:pt x="1429" y="1598"/>
                  </a:lnTo>
                  <a:lnTo>
                    <a:pt x="1448" y="1595"/>
                  </a:lnTo>
                  <a:lnTo>
                    <a:pt x="1467" y="1597"/>
                  </a:lnTo>
                  <a:lnTo>
                    <a:pt x="1485" y="1603"/>
                  </a:lnTo>
                  <a:lnTo>
                    <a:pt x="1500" y="1616"/>
                  </a:lnTo>
                  <a:lnTo>
                    <a:pt x="1589" y="1706"/>
                  </a:lnTo>
                  <a:lnTo>
                    <a:pt x="1592" y="1708"/>
                  </a:lnTo>
                  <a:lnTo>
                    <a:pt x="1594" y="1709"/>
                  </a:lnTo>
                  <a:lnTo>
                    <a:pt x="1597" y="1709"/>
                  </a:lnTo>
                  <a:lnTo>
                    <a:pt x="1599" y="1709"/>
                  </a:lnTo>
                  <a:lnTo>
                    <a:pt x="1601" y="1708"/>
                  </a:lnTo>
                  <a:lnTo>
                    <a:pt x="1604" y="1706"/>
                  </a:lnTo>
                  <a:lnTo>
                    <a:pt x="1700" y="1610"/>
                  </a:lnTo>
                  <a:lnTo>
                    <a:pt x="1702" y="1607"/>
                  </a:lnTo>
                  <a:lnTo>
                    <a:pt x="1703" y="1603"/>
                  </a:lnTo>
                  <a:lnTo>
                    <a:pt x="1703" y="1600"/>
                  </a:lnTo>
                  <a:lnTo>
                    <a:pt x="1702" y="1596"/>
                  </a:lnTo>
                  <a:lnTo>
                    <a:pt x="1700" y="1594"/>
                  </a:lnTo>
                  <a:lnTo>
                    <a:pt x="1612" y="1505"/>
                  </a:lnTo>
                  <a:lnTo>
                    <a:pt x="1600" y="1489"/>
                  </a:lnTo>
                  <a:lnTo>
                    <a:pt x="1594" y="1471"/>
                  </a:lnTo>
                  <a:lnTo>
                    <a:pt x="1592" y="1452"/>
                  </a:lnTo>
                  <a:lnTo>
                    <a:pt x="1595" y="1433"/>
                  </a:lnTo>
                  <a:lnTo>
                    <a:pt x="1603" y="1416"/>
                  </a:lnTo>
                  <a:lnTo>
                    <a:pt x="1633" y="1370"/>
                  </a:lnTo>
                  <a:lnTo>
                    <a:pt x="1657" y="1321"/>
                  </a:lnTo>
                  <a:lnTo>
                    <a:pt x="1678" y="1271"/>
                  </a:lnTo>
                  <a:lnTo>
                    <a:pt x="1694" y="1220"/>
                  </a:lnTo>
                  <a:lnTo>
                    <a:pt x="1707" y="1166"/>
                  </a:lnTo>
                  <a:lnTo>
                    <a:pt x="1714" y="1148"/>
                  </a:lnTo>
                  <a:lnTo>
                    <a:pt x="1725" y="1132"/>
                  </a:lnTo>
                  <a:lnTo>
                    <a:pt x="1739" y="1119"/>
                  </a:lnTo>
                  <a:lnTo>
                    <a:pt x="1756" y="1112"/>
                  </a:lnTo>
                  <a:lnTo>
                    <a:pt x="1776" y="1110"/>
                  </a:lnTo>
                  <a:lnTo>
                    <a:pt x="1902" y="1110"/>
                  </a:lnTo>
                  <a:lnTo>
                    <a:pt x="1905" y="1109"/>
                  </a:lnTo>
                  <a:lnTo>
                    <a:pt x="1908" y="1108"/>
                  </a:lnTo>
                  <a:lnTo>
                    <a:pt x="1910" y="1105"/>
                  </a:lnTo>
                  <a:lnTo>
                    <a:pt x="1912" y="1101"/>
                  </a:lnTo>
                  <a:lnTo>
                    <a:pt x="1912" y="1098"/>
                  </a:lnTo>
                  <a:lnTo>
                    <a:pt x="1912" y="961"/>
                  </a:lnTo>
                  <a:lnTo>
                    <a:pt x="1912" y="958"/>
                  </a:lnTo>
                  <a:lnTo>
                    <a:pt x="1910" y="955"/>
                  </a:lnTo>
                  <a:lnTo>
                    <a:pt x="1908" y="951"/>
                  </a:lnTo>
                  <a:lnTo>
                    <a:pt x="1905" y="950"/>
                  </a:lnTo>
                  <a:lnTo>
                    <a:pt x="1902" y="949"/>
                  </a:lnTo>
                  <a:lnTo>
                    <a:pt x="1776" y="949"/>
                  </a:lnTo>
                  <a:lnTo>
                    <a:pt x="1756" y="947"/>
                  </a:lnTo>
                  <a:lnTo>
                    <a:pt x="1739" y="939"/>
                  </a:lnTo>
                  <a:lnTo>
                    <a:pt x="1725" y="927"/>
                  </a:lnTo>
                  <a:lnTo>
                    <a:pt x="1714" y="911"/>
                  </a:lnTo>
                  <a:lnTo>
                    <a:pt x="1707" y="893"/>
                  </a:lnTo>
                  <a:lnTo>
                    <a:pt x="1694" y="839"/>
                  </a:lnTo>
                  <a:lnTo>
                    <a:pt x="1678" y="789"/>
                  </a:lnTo>
                  <a:lnTo>
                    <a:pt x="1657" y="738"/>
                  </a:lnTo>
                  <a:lnTo>
                    <a:pt x="1633" y="689"/>
                  </a:lnTo>
                  <a:lnTo>
                    <a:pt x="1603" y="643"/>
                  </a:lnTo>
                  <a:lnTo>
                    <a:pt x="1595" y="626"/>
                  </a:lnTo>
                  <a:lnTo>
                    <a:pt x="1592" y="607"/>
                  </a:lnTo>
                  <a:lnTo>
                    <a:pt x="1594" y="588"/>
                  </a:lnTo>
                  <a:lnTo>
                    <a:pt x="1600" y="570"/>
                  </a:lnTo>
                  <a:lnTo>
                    <a:pt x="1612" y="554"/>
                  </a:lnTo>
                  <a:lnTo>
                    <a:pt x="1700" y="465"/>
                  </a:lnTo>
                  <a:lnTo>
                    <a:pt x="1702" y="463"/>
                  </a:lnTo>
                  <a:lnTo>
                    <a:pt x="1703" y="460"/>
                  </a:lnTo>
                  <a:lnTo>
                    <a:pt x="1703" y="456"/>
                  </a:lnTo>
                  <a:lnTo>
                    <a:pt x="1702" y="453"/>
                  </a:lnTo>
                  <a:lnTo>
                    <a:pt x="1700" y="450"/>
                  </a:lnTo>
                  <a:lnTo>
                    <a:pt x="1604" y="353"/>
                  </a:lnTo>
                  <a:lnTo>
                    <a:pt x="1601" y="351"/>
                  </a:lnTo>
                  <a:lnTo>
                    <a:pt x="1599" y="350"/>
                  </a:lnTo>
                  <a:lnTo>
                    <a:pt x="1597" y="350"/>
                  </a:lnTo>
                  <a:lnTo>
                    <a:pt x="1594" y="350"/>
                  </a:lnTo>
                  <a:lnTo>
                    <a:pt x="1592" y="351"/>
                  </a:lnTo>
                  <a:lnTo>
                    <a:pt x="1589" y="353"/>
                  </a:lnTo>
                  <a:lnTo>
                    <a:pt x="1500" y="442"/>
                  </a:lnTo>
                  <a:lnTo>
                    <a:pt x="1485" y="454"/>
                  </a:lnTo>
                  <a:lnTo>
                    <a:pt x="1468" y="460"/>
                  </a:lnTo>
                  <a:lnTo>
                    <a:pt x="1450" y="463"/>
                  </a:lnTo>
                  <a:lnTo>
                    <a:pt x="1430" y="460"/>
                  </a:lnTo>
                  <a:lnTo>
                    <a:pt x="1411" y="450"/>
                  </a:lnTo>
                  <a:lnTo>
                    <a:pt x="1365" y="422"/>
                  </a:lnTo>
                  <a:lnTo>
                    <a:pt x="1316" y="398"/>
                  </a:lnTo>
                  <a:lnTo>
                    <a:pt x="1267" y="376"/>
                  </a:lnTo>
                  <a:lnTo>
                    <a:pt x="1215" y="360"/>
                  </a:lnTo>
                  <a:lnTo>
                    <a:pt x="1162" y="347"/>
                  </a:lnTo>
                  <a:lnTo>
                    <a:pt x="1143" y="341"/>
                  </a:lnTo>
                  <a:lnTo>
                    <a:pt x="1128" y="330"/>
                  </a:lnTo>
                  <a:lnTo>
                    <a:pt x="1116" y="315"/>
                  </a:lnTo>
                  <a:lnTo>
                    <a:pt x="1109" y="297"/>
                  </a:lnTo>
                  <a:lnTo>
                    <a:pt x="1106" y="278"/>
                  </a:lnTo>
                  <a:lnTo>
                    <a:pt x="1106" y="152"/>
                  </a:lnTo>
                  <a:lnTo>
                    <a:pt x="1106" y="149"/>
                  </a:lnTo>
                  <a:lnTo>
                    <a:pt x="1103" y="146"/>
                  </a:lnTo>
                  <a:lnTo>
                    <a:pt x="1101" y="143"/>
                  </a:lnTo>
                  <a:lnTo>
                    <a:pt x="1098" y="142"/>
                  </a:lnTo>
                  <a:lnTo>
                    <a:pt x="1094" y="141"/>
                  </a:lnTo>
                  <a:lnTo>
                    <a:pt x="958" y="141"/>
                  </a:lnTo>
                  <a:close/>
                  <a:moveTo>
                    <a:pt x="958" y="0"/>
                  </a:moveTo>
                  <a:lnTo>
                    <a:pt x="1095" y="0"/>
                  </a:lnTo>
                  <a:lnTo>
                    <a:pt x="1126" y="3"/>
                  </a:lnTo>
                  <a:lnTo>
                    <a:pt x="1154" y="13"/>
                  </a:lnTo>
                  <a:lnTo>
                    <a:pt x="1179" y="27"/>
                  </a:lnTo>
                  <a:lnTo>
                    <a:pt x="1201" y="45"/>
                  </a:lnTo>
                  <a:lnTo>
                    <a:pt x="1220" y="68"/>
                  </a:lnTo>
                  <a:lnTo>
                    <a:pt x="1234" y="93"/>
                  </a:lnTo>
                  <a:lnTo>
                    <a:pt x="1244" y="122"/>
                  </a:lnTo>
                  <a:lnTo>
                    <a:pt x="1247" y="152"/>
                  </a:lnTo>
                  <a:lnTo>
                    <a:pt x="1247" y="223"/>
                  </a:lnTo>
                  <a:lnTo>
                    <a:pt x="1297" y="238"/>
                  </a:lnTo>
                  <a:lnTo>
                    <a:pt x="1346" y="257"/>
                  </a:lnTo>
                  <a:lnTo>
                    <a:pt x="1394" y="278"/>
                  </a:lnTo>
                  <a:lnTo>
                    <a:pt x="1441" y="304"/>
                  </a:lnTo>
                  <a:lnTo>
                    <a:pt x="1490" y="254"/>
                  </a:lnTo>
                  <a:lnTo>
                    <a:pt x="1508" y="238"/>
                  </a:lnTo>
                  <a:lnTo>
                    <a:pt x="1528" y="225"/>
                  </a:lnTo>
                  <a:lnTo>
                    <a:pt x="1551" y="217"/>
                  </a:lnTo>
                  <a:lnTo>
                    <a:pt x="1574" y="212"/>
                  </a:lnTo>
                  <a:lnTo>
                    <a:pt x="1597" y="209"/>
                  </a:lnTo>
                  <a:lnTo>
                    <a:pt x="1628" y="213"/>
                  </a:lnTo>
                  <a:lnTo>
                    <a:pt x="1655" y="221"/>
                  </a:lnTo>
                  <a:lnTo>
                    <a:pt x="1681" y="235"/>
                  </a:lnTo>
                  <a:lnTo>
                    <a:pt x="1705" y="254"/>
                  </a:lnTo>
                  <a:lnTo>
                    <a:pt x="1800" y="350"/>
                  </a:lnTo>
                  <a:lnTo>
                    <a:pt x="1818" y="371"/>
                  </a:lnTo>
                  <a:lnTo>
                    <a:pt x="1831" y="394"/>
                  </a:lnTo>
                  <a:lnTo>
                    <a:pt x="1839" y="419"/>
                  </a:lnTo>
                  <a:lnTo>
                    <a:pt x="1844" y="445"/>
                  </a:lnTo>
                  <a:lnTo>
                    <a:pt x="1844" y="471"/>
                  </a:lnTo>
                  <a:lnTo>
                    <a:pt x="1839" y="496"/>
                  </a:lnTo>
                  <a:lnTo>
                    <a:pt x="1831" y="521"/>
                  </a:lnTo>
                  <a:lnTo>
                    <a:pt x="1818" y="544"/>
                  </a:lnTo>
                  <a:lnTo>
                    <a:pt x="1800" y="565"/>
                  </a:lnTo>
                  <a:lnTo>
                    <a:pt x="1751" y="614"/>
                  </a:lnTo>
                  <a:lnTo>
                    <a:pt x="1776" y="661"/>
                  </a:lnTo>
                  <a:lnTo>
                    <a:pt x="1797" y="709"/>
                  </a:lnTo>
                  <a:lnTo>
                    <a:pt x="1816" y="759"/>
                  </a:lnTo>
                  <a:lnTo>
                    <a:pt x="1832" y="809"/>
                  </a:lnTo>
                  <a:lnTo>
                    <a:pt x="1902" y="809"/>
                  </a:lnTo>
                  <a:lnTo>
                    <a:pt x="1932" y="812"/>
                  </a:lnTo>
                  <a:lnTo>
                    <a:pt x="1961" y="821"/>
                  </a:lnTo>
                  <a:lnTo>
                    <a:pt x="1987" y="835"/>
                  </a:lnTo>
                  <a:lnTo>
                    <a:pt x="2009" y="854"/>
                  </a:lnTo>
                  <a:lnTo>
                    <a:pt x="2027" y="876"/>
                  </a:lnTo>
                  <a:lnTo>
                    <a:pt x="2042" y="902"/>
                  </a:lnTo>
                  <a:lnTo>
                    <a:pt x="2050" y="930"/>
                  </a:lnTo>
                  <a:lnTo>
                    <a:pt x="2054" y="961"/>
                  </a:lnTo>
                  <a:lnTo>
                    <a:pt x="2054" y="1098"/>
                  </a:lnTo>
                  <a:lnTo>
                    <a:pt x="2050" y="1129"/>
                  </a:lnTo>
                  <a:lnTo>
                    <a:pt x="2042" y="1157"/>
                  </a:lnTo>
                  <a:lnTo>
                    <a:pt x="2027" y="1183"/>
                  </a:lnTo>
                  <a:lnTo>
                    <a:pt x="2009" y="1205"/>
                  </a:lnTo>
                  <a:lnTo>
                    <a:pt x="1987" y="1224"/>
                  </a:lnTo>
                  <a:lnTo>
                    <a:pt x="1961" y="1238"/>
                  </a:lnTo>
                  <a:lnTo>
                    <a:pt x="1932" y="1247"/>
                  </a:lnTo>
                  <a:lnTo>
                    <a:pt x="1902" y="1250"/>
                  </a:lnTo>
                  <a:lnTo>
                    <a:pt x="1832" y="1250"/>
                  </a:lnTo>
                  <a:lnTo>
                    <a:pt x="1816" y="1300"/>
                  </a:lnTo>
                  <a:lnTo>
                    <a:pt x="1797" y="1350"/>
                  </a:lnTo>
                  <a:lnTo>
                    <a:pt x="1776" y="1398"/>
                  </a:lnTo>
                  <a:lnTo>
                    <a:pt x="1751" y="1445"/>
                  </a:lnTo>
                  <a:lnTo>
                    <a:pt x="1800" y="1495"/>
                  </a:lnTo>
                  <a:lnTo>
                    <a:pt x="1818" y="1515"/>
                  </a:lnTo>
                  <a:lnTo>
                    <a:pt x="1831" y="1538"/>
                  </a:lnTo>
                  <a:lnTo>
                    <a:pt x="1839" y="1563"/>
                  </a:lnTo>
                  <a:lnTo>
                    <a:pt x="1844" y="1589"/>
                  </a:lnTo>
                  <a:lnTo>
                    <a:pt x="1844" y="1614"/>
                  </a:lnTo>
                  <a:lnTo>
                    <a:pt x="1839" y="1640"/>
                  </a:lnTo>
                  <a:lnTo>
                    <a:pt x="1831" y="1665"/>
                  </a:lnTo>
                  <a:lnTo>
                    <a:pt x="1818" y="1688"/>
                  </a:lnTo>
                  <a:lnTo>
                    <a:pt x="1800" y="1709"/>
                  </a:lnTo>
                  <a:lnTo>
                    <a:pt x="1705" y="1805"/>
                  </a:lnTo>
                  <a:lnTo>
                    <a:pt x="1687" y="1821"/>
                  </a:lnTo>
                  <a:lnTo>
                    <a:pt x="1665" y="1834"/>
                  </a:lnTo>
                  <a:lnTo>
                    <a:pt x="1644" y="1842"/>
                  </a:lnTo>
                  <a:lnTo>
                    <a:pt x="1621" y="1848"/>
                  </a:lnTo>
                  <a:lnTo>
                    <a:pt x="1597" y="1850"/>
                  </a:lnTo>
                  <a:lnTo>
                    <a:pt x="1567" y="1846"/>
                  </a:lnTo>
                  <a:lnTo>
                    <a:pt x="1539" y="1838"/>
                  </a:lnTo>
                  <a:lnTo>
                    <a:pt x="1514" y="1824"/>
                  </a:lnTo>
                  <a:lnTo>
                    <a:pt x="1490" y="1805"/>
                  </a:lnTo>
                  <a:lnTo>
                    <a:pt x="1441" y="1756"/>
                  </a:lnTo>
                  <a:lnTo>
                    <a:pt x="1394" y="1781"/>
                  </a:lnTo>
                  <a:lnTo>
                    <a:pt x="1346" y="1802"/>
                  </a:lnTo>
                  <a:lnTo>
                    <a:pt x="1297" y="1821"/>
                  </a:lnTo>
                  <a:lnTo>
                    <a:pt x="1247" y="1836"/>
                  </a:lnTo>
                  <a:lnTo>
                    <a:pt x="1247" y="1907"/>
                  </a:lnTo>
                  <a:lnTo>
                    <a:pt x="1244" y="1937"/>
                  </a:lnTo>
                  <a:lnTo>
                    <a:pt x="1235" y="1966"/>
                  </a:lnTo>
                  <a:lnTo>
                    <a:pt x="1220" y="1991"/>
                  </a:lnTo>
                  <a:lnTo>
                    <a:pt x="1203" y="2015"/>
                  </a:lnTo>
                  <a:lnTo>
                    <a:pt x="1179" y="2032"/>
                  </a:lnTo>
                  <a:lnTo>
                    <a:pt x="1154" y="2046"/>
                  </a:lnTo>
                  <a:lnTo>
                    <a:pt x="1126" y="2056"/>
                  </a:lnTo>
                  <a:lnTo>
                    <a:pt x="1095" y="2059"/>
                  </a:lnTo>
                  <a:lnTo>
                    <a:pt x="958" y="2059"/>
                  </a:lnTo>
                  <a:lnTo>
                    <a:pt x="927" y="2056"/>
                  </a:lnTo>
                  <a:lnTo>
                    <a:pt x="900" y="2046"/>
                  </a:lnTo>
                  <a:lnTo>
                    <a:pt x="874" y="2032"/>
                  </a:lnTo>
                  <a:lnTo>
                    <a:pt x="851" y="2015"/>
                  </a:lnTo>
                  <a:lnTo>
                    <a:pt x="832" y="1991"/>
                  </a:lnTo>
                  <a:lnTo>
                    <a:pt x="819" y="1966"/>
                  </a:lnTo>
                  <a:lnTo>
                    <a:pt x="810" y="1937"/>
                  </a:lnTo>
                  <a:lnTo>
                    <a:pt x="807" y="1907"/>
                  </a:lnTo>
                  <a:lnTo>
                    <a:pt x="807" y="1836"/>
                  </a:lnTo>
                  <a:lnTo>
                    <a:pt x="756" y="1821"/>
                  </a:lnTo>
                  <a:lnTo>
                    <a:pt x="707" y="1802"/>
                  </a:lnTo>
                  <a:lnTo>
                    <a:pt x="659" y="1781"/>
                  </a:lnTo>
                  <a:lnTo>
                    <a:pt x="613" y="1756"/>
                  </a:lnTo>
                  <a:lnTo>
                    <a:pt x="563" y="1805"/>
                  </a:lnTo>
                  <a:lnTo>
                    <a:pt x="545" y="1821"/>
                  </a:lnTo>
                  <a:lnTo>
                    <a:pt x="524" y="1834"/>
                  </a:lnTo>
                  <a:lnTo>
                    <a:pt x="503" y="1842"/>
                  </a:lnTo>
                  <a:lnTo>
                    <a:pt x="480" y="1848"/>
                  </a:lnTo>
                  <a:lnTo>
                    <a:pt x="456" y="1850"/>
                  </a:lnTo>
                  <a:lnTo>
                    <a:pt x="426" y="1846"/>
                  </a:lnTo>
                  <a:lnTo>
                    <a:pt x="398" y="1838"/>
                  </a:lnTo>
                  <a:lnTo>
                    <a:pt x="372" y="1824"/>
                  </a:lnTo>
                  <a:lnTo>
                    <a:pt x="349" y="1805"/>
                  </a:lnTo>
                  <a:lnTo>
                    <a:pt x="252" y="1709"/>
                  </a:lnTo>
                  <a:lnTo>
                    <a:pt x="237" y="1690"/>
                  </a:lnTo>
                  <a:lnTo>
                    <a:pt x="225" y="1670"/>
                  </a:lnTo>
                  <a:lnTo>
                    <a:pt x="215" y="1649"/>
                  </a:lnTo>
                  <a:lnTo>
                    <a:pt x="210" y="1626"/>
                  </a:lnTo>
                  <a:lnTo>
                    <a:pt x="208" y="1601"/>
                  </a:lnTo>
                  <a:lnTo>
                    <a:pt x="211" y="1572"/>
                  </a:lnTo>
                  <a:lnTo>
                    <a:pt x="220" y="1543"/>
                  </a:lnTo>
                  <a:lnTo>
                    <a:pt x="233" y="1517"/>
                  </a:lnTo>
                  <a:lnTo>
                    <a:pt x="252" y="1495"/>
                  </a:lnTo>
                  <a:lnTo>
                    <a:pt x="302" y="1445"/>
                  </a:lnTo>
                  <a:lnTo>
                    <a:pt x="278" y="1398"/>
                  </a:lnTo>
                  <a:lnTo>
                    <a:pt x="256" y="1350"/>
                  </a:lnTo>
                  <a:lnTo>
                    <a:pt x="237" y="1300"/>
                  </a:lnTo>
                  <a:lnTo>
                    <a:pt x="222" y="1250"/>
                  </a:lnTo>
                  <a:lnTo>
                    <a:pt x="151" y="1250"/>
                  </a:lnTo>
                  <a:lnTo>
                    <a:pt x="121" y="1247"/>
                  </a:lnTo>
                  <a:lnTo>
                    <a:pt x="92" y="1238"/>
                  </a:lnTo>
                  <a:lnTo>
                    <a:pt x="67" y="1224"/>
                  </a:lnTo>
                  <a:lnTo>
                    <a:pt x="45" y="1205"/>
                  </a:lnTo>
                  <a:lnTo>
                    <a:pt x="26" y="1183"/>
                  </a:lnTo>
                  <a:lnTo>
                    <a:pt x="12" y="1157"/>
                  </a:lnTo>
                  <a:lnTo>
                    <a:pt x="2" y="1129"/>
                  </a:lnTo>
                  <a:lnTo>
                    <a:pt x="0" y="1098"/>
                  </a:lnTo>
                  <a:lnTo>
                    <a:pt x="0" y="961"/>
                  </a:lnTo>
                  <a:lnTo>
                    <a:pt x="2" y="930"/>
                  </a:lnTo>
                  <a:lnTo>
                    <a:pt x="12" y="902"/>
                  </a:lnTo>
                  <a:lnTo>
                    <a:pt x="26" y="876"/>
                  </a:lnTo>
                  <a:lnTo>
                    <a:pt x="45" y="854"/>
                  </a:lnTo>
                  <a:lnTo>
                    <a:pt x="67" y="835"/>
                  </a:lnTo>
                  <a:lnTo>
                    <a:pt x="92" y="821"/>
                  </a:lnTo>
                  <a:lnTo>
                    <a:pt x="121" y="812"/>
                  </a:lnTo>
                  <a:lnTo>
                    <a:pt x="151" y="809"/>
                  </a:lnTo>
                  <a:lnTo>
                    <a:pt x="222" y="809"/>
                  </a:lnTo>
                  <a:lnTo>
                    <a:pt x="237" y="759"/>
                  </a:lnTo>
                  <a:lnTo>
                    <a:pt x="256" y="709"/>
                  </a:lnTo>
                  <a:lnTo>
                    <a:pt x="278" y="661"/>
                  </a:lnTo>
                  <a:lnTo>
                    <a:pt x="302" y="614"/>
                  </a:lnTo>
                  <a:lnTo>
                    <a:pt x="252" y="565"/>
                  </a:lnTo>
                  <a:lnTo>
                    <a:pt x="237" y="547"/>
                  </a:lnTo>
                  <a:lnTo>
                    <a:pt x="225" y="527"/>
                  </a:lnTo>
                  <a:lnTo>
                    <a:pt x="215" y="504"/>
                  </a:lnTo>
                  <a:lnTo>
                    <a:pt x="210" y="482"/>
                  </a:lnTo>
                  <a:lnTo>
                    <a:pt x="208" y="458"/>
                  </a:lnTo>
                  <a:lnTo>
                    <a:pt x="211" y="428"/>
                  </a:lnTo>
                  <a:lnTo>
                    <a:pt x="220" y="400"/>
                  </a:lnTo>
                  <a:lnTo>
                    <a:pt x="233" y="373"/>
                  </a:lnTo>
                  <a:lnTo>
                    <a:pt x="252" y="350"/>
                  </a:lnTo>
                  <a:lnTo>
                    <a:pt x="349" y="254"/>
                  </a:lnTo>
                  <a:lnTo>
                    <a:pt x="367" y="238"/>
                  </a:lnTo>
                  <a:lnTo>
                    <a:pt x="387" y="225"/>
                  </a:lnTo>
                  <a:lnTo>
                    <a:pt x="410" y="217"/>
                  </a:lnTo>
                  <a:lnTo>
                    <a:pt x="432" y="212"/>
                  </a:lnTo>
                  <a:lnTo>
                    <a:pt x="456" y="209"/>
                  </a:lnTo>
                  <a:lnTo>
                    <a:pt x="485" y="213"/>
                  </a:lnTo>
                  <a:lnTo>
                    <a:pt x="514" y="221"/>
                  </a:lnTo>
                  <a:lnTo>
                    <a:pt x="540" y="235"/>
                  </a:lnTo>
                  <a:lnTo>
                    <a:pt x="563" y="254"/>
                  </a:lnTo>
                  <a:lnTo>
                    <a:pt x="613" y="304"/>
                  </a:lnTo>
                  <a:lnTo>
                    <a:pt x="659" y="278"/>
                  </a:lnTo>
                  <a:lnTo>
                    <a:pt x="707" y="257"/>
                  </a:lnTo>
                  <a:lnTo>
                    <a:pt x="756" y="238"/>
                  </a:lnTo>
                  <a:lnTo>
                    <a:pt x="807" y="223"/>
                  </a:lnTo>
                  <a:lnTo>
                    <a:pt x="807" y="152"/>
                  </a:lnTo>
                  <a:lnTo>
                    <a:pt x="810" y="122"/>
                  </a:lnTo>
                  <a:lnTo>
                    <a:pt x="819" y="93"/>
                  </a:lnTo>
                  <a:lnTo>
                    <a:pt x="832" y="68"/>
                  </a:lnTo>
                  <a:lnTo>
                    <a:pt x="851" y="45"/>
                  </a:lnTo>
                  <a:lnTo>
                    <a:pt x="874" y="27"/>
                  </a:lnTo>
                  <a:lnTo>
                    <a:pt x="900" y="13"/>
                  </a:lnTo>
                  <a:lnTo>
                    <a:pt x="927" y="3"/>
                  </a:lnTo>
                  <a:lnTo>
                    <a:pt x="9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253">
              <a:extLst>
                <a:ext uri="{FF2B5EF4-FFF2-40B4-BE49-F238E27FC236}">
                  <a16:creationId xmlns:a16="http://schemas.microsoft.com/office/drawing/2014/main" id="{D80C19A5-32CD-CB52-D8DC-090E30D6CEDB}"/>
                </a:ext>
              </a:extLst>
            </p:cNvPr>
            <p:cNvSpPr>
              <a:spLocks noEditPoints="1"/>
            </p:cNvSpPr>
            <p:nvPr/>
          </p:nvSpPr>
          <p:spPr bwMode="auto">
            <a:xfrm>
              <a:off x="3733801" y="3562350"/>
              <a:ext cx="131763" cy="131763"/>
            </a:xfrm>
            <a:custGeom>
              <a:avLst/>
              <a:gdLst>
                <a:gd name="T0" fmla="*/ 374 w 833"/>
                <a:gd name="T1" fmla="*/ 144 h 835"/>
                <a:gd name="T2" fmla="*/ 299 w 833"/>
                <a:gd name="T3" fmla="*/ 166 h 835"/>
                <a:gd name="T4" fmla="*/ 234 w 833"/>
                <a:gd name="T5" fmla="*/ 208 h 835"/>
                <a:gd name="T6" fmla="*/ 183 w 833"/>
                <a:gd name="T7" fmla="*/ 266 h 835"/>
                <a:gd name="T8" fmla="*/ 151 w 833"/>
                <a:gd name="T9" fmla="*/ 337 h 835"/>
                <a:gd name="T10" fmla="*/ 139 w 833"/>
                <a:gd name="T11" fmla="*/ 418 h 835"/>
                <a:gd name="T12" fmla="*/ 151 w 833"/>
                <a:gd name="T13" fmla="*/ 498 h 835"/>
                <a:gd name="T14" fmla="*/ 183 w 833"/>
                <a:gd name="T15" fmla="*/ 569 h 835"/>
                <a:gd name="T16" fmla="*/ 234 w 833"/>
                <a:gd name="T17" fmla="*/ 627 h 835"/>
                <a:gd name="T18" fmla="*/ 299 w 833"/>
                <a:gd name="T19" fmla="*/ 669 h 835"/>
                <a:gd name="T20" fmla="*/ 374 w 833"/>
                <a:gd name="T21" fmla="*/ 691 h 835"/>
                <a:gd name="T22" fmla="*/ 457 w 833"/>
                <a:gd name="T23" fmla="*/ 691 h 835"/>
                <a:gd name="T24" fmla="*/ 531 w 833"/>
                <a:gd name="T25" fmla="*/ 669 h 835"/>
                <a:gd name="T26" fmla="*/ 597 w 833"/>
                <a:gd name="T27" fmla="*/ 627 h 835"/>
                <a:gd name="T28" fmla="*/ 647 w 833"/>
                <a:gd name="T29" fmla="*/ 569 h 835"/>
                <a:gd name="T30" fmla="*/ 680 w 833"/>
                <a:gd name="T31" fmla="*/ 498 h 835"/>
                <a:gd name="T32" fmla="*/ 692 w 833"/>
                <a:gd name="T33" fmla="*/ 418 h 835"/>
                <a:gd name="T34" fmla="*/ 680 w 833"/>
                <a:gd name="T35" fmla="*/ 338 h 835"/>
                <a:gd name="T36" fmla="*/ 647 w 833"/>
                <a:gd name="T37" fmla="*/ 267 h 835"/>
                <a:gd name="T38" fmla="*/ 597 w 833"/>
                <a:gd name="T39" fmla="*/ 209 h 835"/>
                <a:gd name="T40" fmla="*/ 531 w 833"/>
                <a:gd name="T41" fmla="*/ 167 h 835"/>
                <a:gd name="T42" fmla="*/ 457 w 833"/>
                <a:gd name="T43" fmla="*/ 144 h 835"/>
                <a:gd name="T44" fmla="*/ 416 w 833"/>
                <a:gd name="T45" fmla="*/ 0 h 835"/>
                <a:gd name="T46" fmla="*/ 519 w 833"/>
                <a:gd name="T47" fmla="*/ 13 h 835"/>
                <a:gd name="T48" fmla="*/ 612 w 833"/>
                <a:gd name="T49" fmla="*/ 49 h 835"/>
                <a:gd name="T50" fmla="*/ 693 w 833"/>
                <a:gd name="T51" fmla="*/ 106 h 835"/>
                <a:gd name="T52" fmla="*/ 758 w 833"/>
                <a:gd name="T53" fmla="*/ 180 h 835"/>
                <a:gd name="T54" fmla="*/ 805 w 833"/>
                <a:gd name="T55" fmla="*/ 266 h 835"/>
                <a:gd name="T56" fmla="*/ 829 w 833"/>
                <a:gd name="T57" fmla="*/ 366 h 835"/>
                <a:gd name="T58" fmla="*/ 829 w 833"/>
                <a:gd name="T59" fmla="*/ 469 h 835"/>
                <a:gd name="T60" fmla="*/ 805 w 833"/>
                <a:gd name="T61" fmla="*/ 569 h 835"/>
                <a:gd name="T62" fmla="*/ 758 w 833"/>
                <a:gd name="T63" fmla="*/ 655 h 835"/>
                <a:gd name="T64" fmla="*/ 693 w 833"/>
                <a:gd name="T65" fmla="*/ 729 h 835"/>
                <a:gd name="T66" fmla="*/ 612 w 833"/>
                <a:gd name="T67" fmla="*/ 786 h 835"/>
                <a:gd name="T68" fmla="*/ 519 w 833"/>
                <a:gd name="T69" fmla="*/ 822 h 835"/>
                <a:gd name="T70" fmla="*/ 416 w 833"/>
                <a:gd name="T71" fmla="*/ 835 h 835"/>
                <a:gd name="T72" fmla="*/ 313 w 833"/>
                <a:gd name="T73" fmla="*/ 822 h 835"/>
                <a:gd name="T74" fmla="*/ 220 w 833"/>
                <a:gd name="T75" fmla="*/ 786 h 835"/>
                <a:gd name="T76" fmla="*/ 139 w 833"/>
                <a:gd name="T77" fmla="*/ 729 h 835"/>
                <a:gd name="T78" fmla="*/ 74 w 833"/>
                <a:gd name="T79" fmla="*/ 655 h 835"/>
                <a:gd name="T80" fmla="*/ 27 w 833"/>
                <a:gd name="T81" fmla="*/ 569 h 835"/>
                <a:gd name="T82" fmla="*/ 3 w 833"/>
                <a:gd name="T83" fmla="*/ 469 h 835"/>
                <a:gd name="T84" fmla="*/ 3 w 833"/>
                <a:gd name="T85" fmla="*/ 366 h 835"/>
                <a:gd name="T86" fmla="*/ 27 w 833"/>
                <a:gd name="T87" fmla="*/ 266 h 835"/>
                <a:gd name="T88" fmla="*/ 74 w 833"/>
                <a:gd name="T89" fmla="*/ 180 h 835"/>
                <a:gd name="T90" fmla="*/ 139 w 833"/>
                <a:gd name="T91" fmla="*/ 106 h 835"/>
                <a:gd name="T92" fmla="*/ 220 w 833"/>
                <a:gd name="T93" fmla="*/ 49 h 835"/>
                <a:gd name="T94" fmla="*/ 313 w 833"/>
                <a:gd name="T95" fmla="*/ 13 h 835"/>
                <a:gd name="T96" fmla="*/ 416 w 833"/>
                <a:gd name="T9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3" h="835">
                  <a:moveTo>
                    <a:pt x="415" y="141"/>
                  </a:moveTo>
                  <a:lnTo>
                    <a:pt x="374" y="144"/>
                  </a:lnTo>
                  <a:lnTo>
                    <a:pt x="335" y="152"/>
                  </a:lnTo>
                  <a:lnTo>
                    <a:pt x="299" y="166"/>
                  </a:lnTo>
                  <a:lnTo>
                    <a:pt x="265" y="185"/>
                  </a:lnTo>
                  <a:lnTo>
                    <a:pt x="234" y="208"/>
                  </a:lnTo>
                  <a:lnTo>
                    <a:pt x="207" y="236"/>
                  </a:lnTo>
                  <a:lnTo>
                    <a:pt x="183" y="266"/>
                  </a:lnTo>
                  <a:lnTo>
                    <a:pt x="164" y="301"/>
                  </a:lnTo>
                  <a:lnTo>
                    <a:pt x="151" y="337"/>
                  </a:lnTo>
                  <a:lnTo>
                    <a:pt x="142" y="376"/>
                  </a:lnTo>
                  <a:lnTo>
                    <a:pt x="139" y="418"/>
                  </a:lnTo>
                  <a:lnTo>
                    <a:pt x="142" y="459"/>
                  </a:lnTo>
                  <a:lnTo>
                    <a:pt x="151" y="498"/>
                  </a:lnTo>
                  <a:lnTo>
                    <a:pt x="164" y="534"/>
                  </a:lnTo>
                  <a:lnTo>
                    <a:pt x="183" y="569"/>
                  </a:lnTo>
                  <a:lnTo>
                    <a:pt x="207" y="599"/>
                  </a:lnTo>
                  <a:lnTo>
                    <a:pt x="234" y="627"/>
                  </a:lnTo>
                  <a:lnTo>
                    <a:pt x="265" y="650"/>
                  </a:lnTo>
                  <a:lnTo>
                    <a:pt x="299" y="669"/>
                  </a:lnTo>
                  <a:lnTo>
                    <a:pt x="335" y="683"/>
                  </a:lnTo>
                  <a:lnTo>
                    <a:pt x="374" y="691"/>
                  </a:lnTo>
                  <a:lnTo>
                    <a:pt x="415" y="694"/>
                  </a:lnTo>
                  <a:lnTo>
                    <a:pt x="457" y="691"/>
                  </a:lnTo>
                  <a:lnTo>
                    <a:pt x="495" y="683"/>
                  </a:lnTo>
                  <a:lnTo>
                    <a:pt x="531" y="669"/>
                  </a:lnTo>
                  <a:lnTo>
                    <a:pt x="565" y="650"/>
                  </a:lnTo>
                  <a:lnTo>
                    <a:pt x="597" y="627"/>
                  </a:lnTo>
                  <a:lnTo>
                    <a:pt x="624" y="599"/>
                  </a:lnTo>
                  <a:lnTo>
                    <a:pt x="647" y="569"/>
                  </a:lnTo>
                  <a:lnTo>
                    <a:pt x="665" y="534"/>
                  </a:lnTo>
                  <a:lnTo>
                    <a:pt x="680" y="498"/>
                  </a:lnTo>
                  <a:lnTo>
                    <a:pt x="689" y="459"/>
                  </a:lnTo>
                  <a:lnTo>
                    <a:pt x="692" y="418"/>
                  </a:lnTo>
                  <a:lnTo>
                    <a:pt x="689" y="376"/>
                  </a:lnTo>
                  <a:lnTo>
                    <a:pt x="680" y="338"/>
                  </a:lnTo>
                  <a:lnTo>
                    <a:pt x="665" y="301"/>
                  </a:lnTo>
                  <a:lnTo>
                    <a:pt x="647" y="267"/>
                  </a:lnTo>
                  <a:lnTo>
                    <a:pt x="624" y="236"/>
                  </a:lnTo>
                  <a:lnTo>
                    <a:pt x="597" y="209"/>
                  </a:lnTo>
                  <a:lnTo>
                    <a:pt x="565" y="185"/>
                  </a:lnTo>
                  <a:lnTo>
                    <a:pt x="531" y="167"/>
                  </a:lnTo>
                  <a:lnTo>
                    <a:pt x="495" y="152"/>
                  </a:lnTo>
                  <a:lnTo>
                    <a:pt x="457" y="144"/>
                  </a:lnTo>
                  <a:lnTo>
                    <a:pt x="415" y="141"/>
                  </a:lnTo>
                  <a:close/>
                  <a:moveTo>
                    <a:pt x="416" y="0"/>
                  </a:moveTo>
                  <a:lnTo>
                    <a:pt x="468" y="3"/>
                  </a:lnTo>
                  <a:lnTo>
                    <a:pt x="519" y="13"/>
                  </a:lnTo>
                  <a:lnTo>
                    <a:pt x="566" y="29"/>
                  </a:lnTo>
                  <a:lnTo>
                    <a:pt x="612" y="49"/>
                  </a:lnTo>
                  <a:lnTo>
                    <a:pt x="654" y="75"/>
                  </a:lnTo>
                  <a:lnTo>
                    <a:pt x="693" y="106"/>
                  </a:lnTo>
                  <a:lnTo>
                    <a:pt x="728" y="141"/>
                  </a:lnTo>
                  <a:lnTo>
                    <a:pt x="758" y="180"/>
                  </a:lnTo>
                  <a:lnTo>
                    <a:pt x="783" y="222"/>
                  </a:lnTo>
                  <a:lnTo>
                    <a:pt x="805" y="266"/>
                  </a:lnTo>
                  <a:lnTo>
                    <a:pt x="819" y="315"/>
                  </a:lnTo>
                  <a:lnTo>
                    <a:pt x="829" y="366"/>
                  </a:lnTo>
                  <a:lnTo>
                    <a:pt x="833" y="418"/>
                  </a:lnTo>
                  <a:lnTo>
                    <a:pt x="829" y="469"/>
                  </a:lnTo>
                  <a:lnTo>
                    <a:pt x="819" y="520"/>
                  </a:lnTo>
                  <a:lnTo>
                    <a:pt x="805" y="569"/>
                  </a:lnTo>
                  <a:lnTo>
                    <a:pt x="783" y="613"/>
                  </a:lnTo>
                  <a:lnTo>
                    <a:pt x="758" y="655"/>
                  </a:lnTo>
                  <a:lnTo>
                    <a:pt x="728" y="694"/>
                  </a:lnTo>
                  <a:lnTo>
                    <a:pt x="693" y="729"/>
                  </a:lnTo>
                  <a:lnTo>
                    <a:pt x="654" y="760"/>
                  </a:lnTo>
                  <a:lnTo>
                    <a:pt x="612" y="786"/>
                  </a:lnTo>
                  <a:lnTo>
                    <a:pt x="566" y="806"/>
                  </a:lnTo>
                  <a:lnTo>
                    <a:pt x="519" y="822"/>
                  </a:lnTo>
                  <a:lnTo>
                    <a:pt x="468" y="832"/>
                  </a:lnTo>
                  <a:lnTo>
                    <a:pt x="416" y="835"/>
                  </a:lnTo>
                  <a:lnTo>
                    <a:pt x="364" y="832"/>
                  </a:lnTo>
                  <a:lnTo>
                    <a:pt x="313" y="822"/>
                  </a:lnTo>
                  <a:lnTo>
                    <a:pt x="266" y="806"/>
                  </a:lnTo>
                  <a:lnTo>
                    <a:pt x="220" y="786"/>
                  </a:lnTo>
                  <a:lnTo>
                    <a:pt x="178" y="760"/>
                  </a:lnTo>
                  <a:lnTo>
                    <a:pt x="139" y="729"/>
                  </a:lnTo>
                  <a:lnTo>
                    <a:pt x="104" y="694"/>
                  </a:lnTo>
                  <a:lnTo>
                    <a:pt x="74" y="655"/>
                  </a:lnTo>
                  <a:lnTo>
                    <a:pt x="48" y="613"/>
                  </a:lnTo>
                  <a:lnTo>
                    <a:pt x="27" y="569"/>
                  </a:lnTo>
                  <a:lnTo>
                    <a:pt x="13" y="520"/>
                  </a:lnTo>
                  <a:lnTo>
                    <a:pt x="3" y="469"/>
                  </a:lnTo>
                  <a:lnTo>
                    <a:pt x="0" y="418"/>
                  </a:lnTo>
                  <a:lnTo>
                    <a:pt x="3" y="366"/>
                  </a:lnTo>
                  <a:lnTo>
                    <a:pt x="13" y="315"/>
                  </a:lnTo>
                  <a:lnTo>
                    <a:pt x="27" y="266"/>
                  </a:lnTo>
                  <a:lnTo>
                    <a:pt x="48" y="222"/>
                  </a:lnTo>
                  <a:lnTo>
                    <a:pt x="74" y="180"/>
                  </a:lnTo>
                  <a:lnTo>
                    <a:pt x="104" y="141"/>
                  </a:lnTo>
                  <a:lnTo>
                    <a:pt x="139" y="106"/>
                  </a:lnTo>
                  <a:lnTo>
                    <a:pt x="178" y="75"/>
                  </a:lnTo>
                  <a:lnTo>
                    <a:pt x="220" y="49"/>
                  </a:lnTo>
                  <a:lnTo>
                    <a:pt x="266" y="29"/>
                  </a:lnTo>
                  <a:lnTo>
                    <a:pt x="313" y="13"/>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4" name="Group 235">
            <a:extLst>
              <a:ext uri="{FF2B5EF4-FFF2-40B4-BE49-F238E27FC236}">
                <a16:creationId xmlns:a16="http://schemas.microsoft.com/office/drawing/2014/main" id="{FEF7F08A-34CC-3154-1FC9-05849C95B0E6}"/>
              </a:ext>
            </a:extLst>
          </p:cNvPr>
          <p:cNvGrpSpPr>
            <a:grpSpLocks noChangeAspect="1"/>
          </p:cNvGrpSpPr>
          <p:nvPr userDrawn="1"/>
        </p:nvGrpSpPr>
        <p:grpSpPr bwMode="auto">
          <a:xfrm>
            <a:off x="4065815" y="5544725"/>
            <a:ext cx="347025" cy="692937"/>
            <a:chOff x="4328" y="884"/>
            <a:chExt cx="212" cy="184"/>
          </a:xfrm>
          <a:solidFill>
            <a:schemeClr val="tx1"/>
          </a:solidFill>
        </p:grpSpPr>
        <p:sp>
          <p:nvSpPr>
            <p:cNvPr id="196" name="Freeform 237">
              <a:extLst>
                <a:ext uri="{FF2B5EF4-FFF2-40B4-BE49-F238E27FC236}">
                  <a16:creationId xmlns:a16="http://schemas.microsoft.com/office/drawing/2014/main" id="{14727DB9-D486-F85C-BCB2-03B47270EE28}"/>
                </a:ext>
              </a:extLst>
            </p:cNvPr>
            <p:cNvSpPr>
              <a:spLocks noEditPoints="1"/>
            </p:cNvSpPr>
            <p:nvPr/>
          </p:nvSpPr>
          <p:spPr bwMode="auto">
            <a:xfrm>
              <a:off x="4328" y="884"/>
              <a:ext cx="127" cy="113"/>
            </a:xfrm>
            <a:custGeom>
              <a:avLst/>
              <a:gdLst>
                <a:gd name="T0" fmla="*/ 192 w 192"/>
                <a:gd name="T1" fmla="*/ 118 h 171"/>
                <a:gd name="T2" fmla="*/ 192 w 192"/>
                <a:gd name="T3" fmla="*/ 11 h 171"/>
                <a:gd name="T4" fmla="*/ 181 w 192"/>
                <a:gd name="T5" fmla="*/ 0 h 171"/>
                <a:gd name="T6" fmla="*/ 10 w 192"/>
                <a:gd name="T7" fmla="*/ 0 h 171"/>
                <a:gd name="T8" fmla="*/ 0 w 192"/>
                <a:gd name="T9" fmla="*/ 11 h 171"/>
                <a:gd name="T10" fmla="*/ 0 w 192"/>
                <a:gd name="T11" fmla="*/ 118 h 171"/>
                <a:gd name="T12" fmla="*/ 10 w 192"/>
                <a:gd name="T13" fmla="*/ 128 h 171"/>
                <a:gd name="T14" fmla="*/ 32 w 192"/>
                <a:gd name="T15" fmla="*/ 128 h 171"/>
                <a:gd name="T16" fmla="*/ 32 w 192"/>
                <a:gd name="T17" fmla="*/ 160 h 171"/>
                <a:gd name="T18" fmla="*/ 38 w 192"/>
                <a:gd name="T19" fmla="*/ 170 h 171"/>
                <a:gd name="T20" fmla="*/ 42 w 192"/>
                <a:gd name="T21" fmla="*/ 171 h 171"/>
                <a:gd name="T22" fmla="*/ 50 w 192"/>
                <a:gd name="T23" fmla="*/ 168 h 171"/>
                <a:gd name="T24" fmla="*/ 89 w 192"/>
                <a:gd name="T25" fmla="*/ 128 h 171"/>
                <a:gd name="T26" fmla="*/ 181 w 192"/>
                <a:gd name="T27" fmla="*/ 128 h 171"/>
                <a:gd name="T28" fmla="*/ 192 w 192"/>
                <a:gd name="T29" fmla="*/ 118 h 171"/>
                <a:gd name="T30" fmla="*/ 170 w 192"/>
                <a:gd name="T31" fmla="*/ 107 h 171"/>
                <a:gd name="T32" fmla="*/ 85 w 192"/>
                <a:gd name="T33" fmla="*/ 107 h 171"/>
                <a:gd name="T34" fmla="*/ 77 w 192"/>
                <a:gd name="T35" fmla="*/ 110 h 171"/>
                <a:gd name="T36" fmla="*/ 53 w 192"/>
                <a:gd name="T37" fmla="*/ 135 h 171"/>
                <a:gd name="T38" fmla="*/ 53 w 192"/>
                <a:gd name="T39" fmla="*/ 118 h 171"/>
                <a:gd name="T40" fmla="*/ 42 w 192"/>
                <a:gd name="T41" fmla="*/ 107 h 171"/>
                <a:gd name="T42" fmla="*/ 21 w 192"/>
                <a:gd name="T43" fmla="*/ 107 h 171"/>
                <a:gd name="T44" fmla="*/ 21 w 192"/>
                <a:gd name="T45" fmla="*/ 22 h 171"/>
                <a:gd name="T46" fmla="*/ 170 w 192"/>
                <a:gd name="T47" fmla="*/ 22 h 171"/>
                <a:gd name="T48" fmla="*/ 170 w 192"/>
                <a:gd name="T49" fmla="*/ 10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71">
                  <a:moveTo>
                    <a:pt x="192" y="118"/>
                  </a:moveTo>
                  <a:cubicBezTo>
                    <a:pt x="192" y="11"/>
                    <a:pt x="192" y="11"/>
                    <a:pt x="192" y="11"/>
                  </a:cubicBezTo>
                  <a:cubicBezTo>
                    <a:pt x="192" y="5"/>
                    <a:pt x="187" y="0"/>
                    <a:pt x="181" y="0"/>
                  </a:cubicBezTo>
                  <a:cubicBezTo>
                    <a:pt x="10" y="0"/>
                    <a:pt x="10" y="0"/>
                    <a:pt x="10" y="0"/>
                  </a:cubicBezTo>
                  <a:cubicBezTo>
                    <a:pt x="4" y="0"/>
                    <a:pt x="0" y="5"/>
                    <a:pt x="0" y="11"/>
                  </a:cubicBezTo>
                  <a:cubicBezTo>
                    <a:pt x="0" y="118"/>
                    <a:pt x="0" y="118"/>
                    <a:pt x="0" y="118"/>
                  </a:cubicBezTo>
                  <a:cubicBezTo>
                    <a:pt x="0" y="124"/>
                    <a:pt x="4" y="128"/>
                    <a:pt x="10" y="128"/>
                  </a:cubicBezTo>
                  <a:cubicBezTo>
                    <a:pt x="32" y="128"/>
                    <a:pt x="32" y="128"/>
                    <a:pt x="32" y="128"/>
                  </a:cubicBezTo>
                  <a:cubicBezTo>
                    <a:pt x="32" y="160"/>
                    <a:pt x="32" y="160"/>
                    <a:pt x="32" y="160"/>
                  </a:cubicBezTo>
                  <a:cubicBezTo>
                    <a:pt x="32" y="165"/>
                    <a:pt x="34" y="169"/>
                    <a:pt x="38" y="170"/>
                  </a:cubicBezTo>
                  <a:cubicBezTo>
                    <a:pt x="40" y="171"/>
                    <a:pt x="41" y="171"/>
                    <a:pt x="42" y="171"/>
                  </a:cubicBezTo>
                  <a:cubicBezTo>
                    <a:pt x="45" y="171"/>
                    <a:pt x="48" y="170"/>
                    <a:pt x="50" y="168"/>
                  </a:cubicBezTo>
                  <a:cubicBezTo>
                    <a:pt x="89" y="128"/>
                    <a:pt x="89" y="128"/>
                    <a:pt x="89" y="128"/>
                  </a:cubicBezTo>
                  <a:cubicBezTo>
                    <a:pt x="181" y="128"/>
                    <a:pt x="181" y="128"/>
                    <a:pt x="181" y="128"/>
                  </a:cubicBezTo>
                  <a:cubicBezTo>
                    <a:pt x="187" y="128"/>
                    <a:pt x="192" y="124"/>
                    <a:pt x="192" y="118"/>
                  </a:cubicBezTo>
                  <a:close/>
                  <a:moveTo>
                    <a:pt x="170" y="107"/>
                  </a:moveTo>
                  <a:cubicBezTo>
                    <a:pt x="85" y="107"/>
                    <a:pt x="85" y="107"/>
                    <a:pt x="85" y="107"/>
                  </a:cubicBezTo>
                  <a:cubicBezTo>
                    <a:pt x="82" y="107"/>
                    <a:pt x="79" y="108"/>
                    <a:pt x="77" y="110"/>
                  </a:cubicBezTo>
                  <a:cubicBezTo>
                    <a:pt x="53" y="135"/>
                    <a:pt x="53" y="135"/>
                    <a:pt x="53" y="135"/>
                  </a:cubicBezTo>
                  <a:cubicBezTo>
                    <a:pt x="53" y="118"/>
                    <a:pt x="53" y="118"/>
                    <a:pt x="53" y="118"/>
                  </a:cubicBezTo>
                  <a:cubicBezTo>
                    <a:pt x="53" y="112"/>
                    <a:pt x="48" y="107"/>
                    <a:pt x="42" y="107"/>
                  </a:cubicBezTo>
                  <a:cubicBezTo>
                    <a:pt x="21" y="107"/>
                    <a:pt x="21" y="107"/>
                    <a:pt x="21" y="107"/>
                  </a:cubicBezTo>
                  <a:cubicBezTo>
                    <a:pt x="21" y="22"/>
                    <a:pt x="21" y="22"/>
                    <a:pt x="21" y="22"/>
                  </a:cubicBezTo>
                  <a:cubicBezTo>
                    <a:pt x="170" y="22"/>
                    <a:pt x="170" y="22"/>
                    <a:pt x="170" y="22"/>
                  </a:cubicBezTo>
                  <a:lnTo>
                    <a:pt x="170" y="1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7" name="Freeform 238">
              <a:extLst>
                <a:ext uri="{FF2B5EF4-FFF2-40B4-BE49-F238E27FC236}">
                  <a16:creationId xmlns:a16="http://schemas.microsoft.com/office/drawing/2014/main" id="{046F6901-AA29-664B-1322-9DA737EF5C93}"/>
                </a:ext>
              </a:extLst>
            </p:cNvPr>
            <p:cNvSpPr>
              <a:spLocks/>
            </p:cNvSpPr>
            <p:nvPr/>
          </p:nvSpPr>
          <p:spPr bwMode="auto">
            <a:xfrm>
              <a:off x="4413" y="941"/>
              <a:ext cx="127" cy="127"/>
            </a:xfrm>
            <a:custGeom>
              <a:avLst/>
              <a:gdLst>
                <a:gd name="T0" fmla="*/ 181 w 192"/>
                <a:gd name="T1" fmla="*/ 0 h 192"/>
                <a:gd name="T2" fmla="*/ 96 w 192"/>
                <a:gd name="T3" fmla="*/ 0 h 192"/>
                <a:gd name="T4" fmla="*/ 85 w 192"/>
                <a:gd name="T5" fmla="*/ 10 h 192"/>
                <a:gd name="T6" fmla="*/ 96 w 192"/>
                <a:gd name="T7" fmla="*/ 21 h 192"/>
                <a:gd name="T8" fmla="*/ 170 w 192"/>
                <a:gd name="T9" fmla="*/ 21 h 192"/>
                <a:gd name="T10" fmla="*/ 170 w 192"/>
                <a:gd name="T11" fmla="*/ 128 h 192"/>
                <a:gd name="T12" fmla="*/ 138 w 192"/>
                <a:gd name="T13" fmla="*/ 128 h 192"/>
                <a:gd name="T14" fmla="*/ 128 w 192"/>
                <a:gd name="T15" fmla="*/ 138 h 192"/>
                <a:gd name="T16" fmla="*/ 128 w 192"/>
                <a:gd name="T17" fmla="*/ 155 h 192"/>
                <a:gd name="T18" fmla="*/ 103 w 192"/>
                <a:gd name="T19" fmla="*/ 131 h 192"/>
                <a:gd name="T20" fmla="*/ 96 w 192"/>
                <a:gd name="T21" fmla="*/ 128 h 192"/>
                <a:gd name="T22" fmla="*/ 21 w 192"/>
                <a:gd name="T23" fmla="*/ 128 h 192"/>
                <a:gd name="T24" fmla="*/ 21 w 192"/>
                <a:gd name="T25" fmla="*/ 74 h 192"/>
                <a:gd name="T26" fmla="*/ 10 w 192"/>
                <a:gd name="T27" fmla="*/ 64 h 192"/>
                <a:gd name="T28" fmla="*/ 0 w 192"/>
                <a:gd name="T29" fmla="*/ 74 h 192"/>
                <a:gd name="T30" fmla="*/ 0 w 192"/>
                <a:gd name="T31" fmla="*/ 138 h 192"/>
                <a:gd name="T32" fmla="*/ 10 w 192"/>
                <a:gd name="T33" fmla="*/ 149 h 192"/>
                <a:gd name="T34" fmla="*/ 91 w 192"/>
                <a:gd name="T35" fmla="*/ 149 h 192"/>
                <a:gd name="T36" fmla="*/ 131 w 192"/>
                <a:gd name="T37" fmla="*/ 189 h 192"/>
                <a:gd name="T38" fmla="*/ 138 w 192"/>
                <a:gd name="T39" fmla="*/ 192 h 192"/>
                <a:gd name="T40" fmla="*/ 142 w 192"/>
                <a:gd name="T41" fmla="*/ 191 h 192"/>
                <a:gd name="T42" fmla="*/ 149 w 192"/>
                <a:gd name="T43" fmla="*/ 181 h 192"/>
                <a:gd name="T44" fmla="*/ 149 w 192"/>
                <a:gd name="T45" fmla="*/ 149 h 192"/>
                <a:gd name="T46" fmla="*/ 181 w 192"/>
                <a:gd name="T47" fmla="*/ 149 h 192"/>
                <a:gd name="T48" fmla="*/ 192 w 192"/>
                <a:gd name="T49" fmla="*/ 138 h 192"/>
                <a:gd name="T50" fmla="*/ 192 w 192"/>
                <a:gd name="T51" fmla="*/ 10 h 192"/>
                <a:gd name="T52" fmla="*/ 181 w 192"/>
                <a:gd name="T5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1" y="0"/>
                  </a:moveTo>
                  <a:cubicBezTo>
                    <a:pt x="96" y="0"/>
                    <a:pt x="96" y="0"/>
                    <a:pt x="96" y="0"/>
                  </a:cubicBezTo>
                  <a:cubicBezTo>
                    <a:pt x="90" y="0"/>
                    <a:pt x="85" y="4"/>
                    <a:pt x="85" y="10"/>
                  </a:cubicBezTo>
                  <a:cubicBezTo>
                    <a:pt x="85" y="16"/>
                    <a:pt x="90" y="21"/>
                    <a:pt x="96" y="21"/>
                  </a:cubicBezTo>
                  <a:cubicBezTo>
                    <a:pt x="170" y="21"/>
                    <a:pt x="170" y="21"/>
                    <a:pt x="170" y="21"/>
                  </a:cubicBezTo>
                  <a:cubicBezTo>
                    <a:pt x="170" y="128"/>
                    <a:pt x="170" y="128"/>
                    <a:pt x="170" y="128"/>
                  </a:cubicBezTo>
                  <a:cubicBezTo>
                    <a:pt x="138" y="128"/>
                    <a:pt x="138" y="128"/>
                    <a:pt x="138" y="128"/>
                  </a:cubicBezTo>
                  <a:cubicBezTo>
                    <a:pt x="132" y="128"/>
                    <a:pt x="128" y="132"/>
                    <a:pt x="128" y="138"/>
                  </a:cubicBezTo>
                  <a:cubicBezTo>
                    <a:pt x="128" y="155"/>
                    <a:pt x="128" y="155"/>
                    <a:pt x="128" y="155"/>
                  </a:cubicBezTo>
                  <a:cubicBezTo>
                    <a:pt x="103" y="131"/>
                    <a:pt x="103" y="131"/>
                    <a:pt x="103" y="131"/>
                  </a:cubicBezTo>
                  <a:cubicBezTo>
                    <a:pt x="101" y="129"/>
                    <a:pt x="98" y="128"/>
                    <a:pt x="96" y="128"/>
                  </a:cubicBezTo>
                  <a:cubicBezTo>
                    <a:pt x="21" y="128"/>
                    <a:pt x="21" y="128"/>
                    <a:pt x="21" y="128"/>
                  </a:cubicBezTo>
                  <a:cubicBezTo>
                    <a:pt x="21" y="74"/>
                    <a:pt x="21" y="74"/>
                    <a:pt x="21" y="74"/>
                  </a:cubicBezTo>
                  <a:cubicBezTo>
                    <a:pt x="21" y="68"/>
                    <a:pt x="16" y="64"/>
                    <a:pt x="10" y="64"/>
                  </a:cubicBezTo>
                  <a:cubicBezTo>
                    <a:pt x="4" y="64"/>
                    <a:pt x="0" y="68"/>
                    <a:pt x="0" y="74"/>
                  </a:cubicBezTo>
                  <a:cubicBezTo>
                    <a:pt x="0" y="138"/>
                    <a:pt x="0" y="138"/>
                    <a:pt x="0" y="138"/>
                  </a:cubicBezTo>
                  <a:cubicBezTo>
                    <a:pt x="0" y="144"/>
                    <a:pt x="4" y="149"/>
                    <a:pt x="10" y="149"/>
                  </a:cubicBezTo>
                  <a:cubicBezTo>
                    <a:pt x="91" y="149"/>
                    <a:pt x="91" y="149"/>
                    <a:pt x="91" y="149"/>
                  </a:cubicBezTo>
                  <a:cubicBezTo>
                    <a:pt x="131" y="189"/>
                    <a:pt x="131" y="189"/>
                    <a:pt x="131" y="189"/>
                  </a:cubicBezTo>
                  <a:cubicBezTo>
                    <a:pt x="133" y="191"/>
                    <a:pt x="136" y="192"/>
                    <a:pt x="138" y="192"/>
                  </a:cubicBezTo>
                  <a:cubicBezTo>
                    <a:pt x="140" y="192"/>
                    <a:pt x="141" y="191"/>
                    <a:pt x="142" y="191"/>
                  </a:cubicBezTo>
                  <a:cubicBezTo>
                    <a:pt x="146" y="189"/>
                    <a:pt x="149" y="185"/>
                    <a:pt x="149" y="181"/>
                  </a:cubicBezTo>
                  <a:cubicBezTo>
                    <a:pt x="149" y="149"/>
                    <a:pt x="149" y="149"/>
                    <a:pt x="149" y="149"/>
                  </a:cubicBezTo>
                  <a:cubicBezTo>
                    <a:pt x="181" y="149"/>
                    <a:pt x="181" y="149"/>
                    <a:pt x="181" y="149"/>
                  </a:cubicBezTo>
                  <a:cubicBezTo>
                    <a:pt x="187" y="149"/>
                    <a:pt x="192" y="144"/>
                    <a:pt x="192" y="138"/>
                  </a:cubicBezTo>
                  <a:cubicBezTo>
                    <a:pt x="192" y="10"/>
                    <a:pt x="192" y="10"/>
                    <a:pt x="192" y="10"/>
                  </a:cubicBezTo>
                  <a:cubicBezTo>
                    <a:pt x="192" y="4"/>
                    <a:pt x="187" y="0"/>
                    <a:pt x="18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GB"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9" name="Freeform 124">
            <a:extLst>
              <a:ext uri="{FF2B5EF4-FFF2-40B4-BE49-F238E27FC236}">
                <a16:creationId xmlns:a16="http://schemas.microsoft.com/office/drawing/2014/main" id="{5832DEE8-7E11-4719-FF13-FA88E9E98505}"/>
              </a:ext>
            </a:extLst>
          </p:cNvPr>
          <p:cNvSpPr>
            <a:spLocks noEditPoints="1"/>
          </p:cNvSpPr>
          <p:nvPr userDrawn="1"/>
        </p:nvSpPr>
        <p:spPr bwMode="auto">
          <a:xfrm>
            <a:off x="7178551" y="2456986"/>
            <a:ext cx="350142" cy="710653"/>
          </a:xfrm>
          <a:custGeom>
            <a:avLst/>
            <a:gdLst>
              <a:gd name="T0" fmla="*/ 1495 w 3650"/>
              <a:gd name="T1" fmla="*/ 3047 h 3224"/>
              <a:gd name="T2" fmla="*/ 1498 w 3650"/>
              <a:gd name="T3" fmla="*/ 3044 h 3224"/>
              <a:gd name="T4" fmla="*/ 198 w 3650"/>
              <a:gd name="T5" fmla="*/ 981 h 3224"/>
              <a:gd name="T6" fmla="*/ 179 w 3650"/>
              <a:gd name="T7" fmla="*/ 1543 h 3224"/>
              <a:gd name="T8" fmla="*/ 342 w 3650"/>
              <a:gd name="T9" fmla="*/ 1579 h 3224"/>
              <a:gd name="T10" fmla="*/ 3250 w 3650"/>
              <a:gd name="T11" fmla="*/ 1591 h 3224"/>
              <a:gd name="T12" fmla="*/ 3423 w 3650"/>
              <a:gd name="T13" fmla="*/ 1451 h 3224"/>
              <a:gd name="T14" fmla="*/ 3470 w 3650"/>
              <a:gd name="T15" fmla="*/ 1227 h 3224"/>
              <a:gd name="T16" fmla="*/ 3366 w 3650"/>
              <a:gd name="T17" fmla="*/ 1029 h 3224"/>
              <a:gd name="T18" fmla="*/ 617 w 3650"/>
              <a:gd name="T19" fmla="*/ 728 h 3224"/>
              <a:gd name="T20" fmla="*/ 529 w 3650"/>
              <a:gd name="T21" fmla="*/ 784 h 3224"/>
              <a:gd name="T22" fmla="*/ 521 w 3650"/>
              <a:gd name="T23" fmla="*/ 1746 h 3224"/>
              <a:gd name="T24" fmla="*/ 585 w 3650"/>
              <a:gd name="T25" fmla="*/ 1816 h 3224"/>
              <a:gd name="T26" fmla="*/ 627 w 3650"/>
              <a:gd name="T27" fmla="*/ 1821 h 3224"/>
              <a:gd name="T28" fmla="*/ 761 w 3650"/>
              <a:gd name="T29" fmla="*/ 1822 h 3224"/>
              <a:gd name="T30" fmla="*/ 949 w 3650"/>
              <a:gd name="T31" fmla="*/ 1822 h 3224"/>
              <a:gd name="T32" fmla="*/ 1083 w 3650"/>
              <a:gd name="T33" fmla="*/ 1822 h 3224"/>
              <a:gd name="T34" fmla="*/ 3024 w 3650"/>
              <a:gd name="T35" fmla="*/ 175 h 3224"/>
              <a:gd name="T36" fmla="*/ 2568 w 3650"/>
              <a:gd name="T37" fmla="*/ 398 h 3224"/>
              <a:gd name="T38" fmla="*/ 1772 w 3650"/>
              <a:gd name="T39" fmla="*/ 645 h 3224"/>
              <a:gd name="T40" fmla="*/ 1441 w 3650"/>
              <a:gd name="T41" fmla="*/ 1850 h 3224"/>
              <a:gd name="T42" fmla="*/ 2255 w 3650"/>
              <a:gd name="T43" fmla="*/ 2034 h 3224"/>
              <a:gd name="T44" fmla="*/ 3022 w 3650"/>
              <a:gd name="T45" fmla="*/ 2373 h 3224"/>
              <a:gd name="T46" fmla="*/ 3028 w 3650"/>
              <a:gd name="T47" fmla="*/ 2371 h 3224"/>
              <a:gd name="T48" fmla="*/ 3026 w 3650"/>
              <a:gd name="T49" fmla="*/ 177 h 3224"/>
              <a:gd name="T50" fmla="*/ 3116 w 3650"/>
              <a:gd name="T51" fmla="*/ 24 h 3224"/>
              <a:gd name="T52" fmla="*/ 3202 w 3650"/>
              <a:gd name="T53" fmla="*/ 148 h 3224"/>
              <a:gd name="T54" fmla="*/ 3368 w 3650"/>
              <a:gd name="T55" fmla="*/ 817 h 3224"/>
              <a:gd name="T56" fmla="*/ 3571 w 3650"/>
              <a:gd name="T57" fmla="*/ 1003 h 3224"/>
              <a:gd name="T58" fmla="*/ 3650 w 3650"/>
              <a:gd name="T59" fmla="*/ 1274 h 3224"/>
              <a:gd name="T60" fmla="*/ 3571 w 3650"/>
              <a:gd name="T61" fmla="*/ 1546 h 3224"/>
              <a:gd name="T62" fmla="*/ 3368 w 3650"/>
              <a:gd name="T63" fmla="*/ 1732 h 3224"/>
              <a:gd name="T64" fmla="*/ 3202 w 3650"/>
              <a:gd name="T65" fmla="*/ 2402 h 3224"/>
              <a:gd name="T66" fmla="*/ 3116 w 3650"/>
              <a:gd name="T67" fmla="*/ 2525 h 3224"/>
              <a:gd name="T68" fmla="*/ 2964 w 3650"/>
              <a:gd name="T69" fmla="*/ 2540 h 3224"/>
              <a:gd name="T70" fmla="*/ 2369 w 3650"/>
              <a:gd name="T71" fmla="*/ 2262 h 3224"/>
              <a:gd name="T72" fmla="*/ 1621 w 3650"/>
              <a:gd name="T73" fmla="*/ 2055 h 3224"/>
              <a:gd name="T74" fmla="*/ 1675 w 3650"/>
              <a:gd name="T75" fmla="*/ 3040 h 3224"/>
              <a:gd name="T76" fmla="*/ 1624 w 3650"/>
              <a:gd name="T77" fmla="*/ 3170 h 3224"/>
              <a:gd name="T78" fmla="*/ 1495 w 3650"/>
              <a:gd name="T79" fmla="*/ 3224 h 3224"/>
              <a:gd name="T80" fmla="*/ 969 w 3650"/>
              <a:gd name="T81" fmla="*/ 3182 h 3224"/>
              <a:gd name="T82" fmla="*/ 470 w 3650"/>
              <a:gd name="T83" fmla="*/ 1956 h 3224"/>
              <a:gd name="T84" fmla="*/ 352 w 3650"/>
              <a:gd name="T85" fmla="*/ 1797 h 3224"/>
              <a:gd name="T86" fmla="*/ 124 w 3650"/>
              <a:gd name="T87" fmla="*/ 1729 h 3224"/>
              <a:gd name="T88" fmla="*/ 12 w 3650"/>
              <a:gd name="T89" fmla="*/ 1598 h 3224"/>
              <a:gd name="T90" fmla="*/ 12 w 3650"/>
              <a:gd name="T91" fmla="*/ 951 h 3224"/>
              <a:gd name="T92" fmla="*/ 124 w 3650"/>
              <a:gd name="T93" fmla="*/ 821 h 3224"/>
              <a:gd name="T94" fmla="*/ 352 w 3650"/>
              <a:gd name="T95" fmla="*/ 755 h 3224"/>
              <a:gd name="T96" fmla="*/ 465 w 3650"/>
              <a:gd name="T97" fmla="*/ 598 h 3224"/>
              <a:gd name="T98" fmla="*/ 622 w 3650"/>
              <a:gd name="T99" fmla="*/ 552 h 3224"/>
              <a:gd name="T100" fmla="*/ 739 w 3650"/>
              <a:gd name="T101" fmla="*/ 552 h 3224"/>
              <a:gd name="T102" fmla="*/ 940 w 3650"/>
              <a:gd name="T103" fmla="*/ 551 h 3224"/>
              <a:gd name="T104" fmla="*/ 1123 w 3650"/>
              <a:gd name="T105" fmla="*/ 549 h 3224"/>
              <a:gd name="T106" fmla="*/ 1352 w 3650"/>
              <a:gd name="T107" fmla="*/ 533 h 3224"/>
              <a:gd name="T108" fmla="*/ 2169 w 3650"/>
              <a:gd name="T109" fmla="*/ 357 h 3224"/>
              <a:gd name="T110" fmla="*/ 2935 w 3650"/>
              <a:gd name="T111" fmla="*/ 23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50" h="3224">
                <a:moveTo>
                  <a:pt x="702" y="1998"/>
                </a:moveTo>
                <a:lnTo>
                  <a:pt x="1082" y="3046"/>
                </a:lnTo>
                <a:lnTo>
                  <a:pt x="1083" y="3047"/>
                </a:lnTo>
                <a:lnTo>
                  <a:pt x="1084" y="3047"/>
                </a:lnTo>
                <a:lnTo>
                  <a:pt x="1495" y="3047"/>
                </a:lnTo>
                <a:lnTo>
                  <a:pt x="1497" y="3047"/>
                </a:lnTo>
                <a:lnTo>
                  <a:pt x="1498" y="3046"/>
                </a:lnTo>
                <a:lnTo>
                  <a:pt x="1498" y="3046"/>
                </a:lnTo>
                <a:lnTo>
                  <a:pt x="1498" y="3045"/>
                </a:lnTo>
                <a:lnTo>
                  <a:pt x="1498" y="3044"/>
                </a:lnTo>
                <a:lnTo>
                  <a:pt x="1118" y="1998"/>
                </a:lnTo>
                <a:lnTo>
                  <a:pt x="702" y="1998"/>
                </a:lnTo>
                <a:close/>
                <a:moveTo>
                  <a:pt x="229" y="971"/>
                </a:moveTo>
                <a:lnTo>
                  <a:pt x="212" y="974"/>
                </a:lnTo>
                <a:lnTo>
                  <a:pt x="198" y="981"/>
                </a:lnTo>
                <a:lnTo>
                  <a:pt x="187" y="993"/>
                </a:lnTo>
                <a:lnTo>
                  <a:pt x="179" y="1008"/>
                </a:lnTo>
                <a:lnTo>
                  <a:pt x="176" y="1023"/>
                </a:lnTo>
                <a:lnTo>
                  <a:pt x="176" y="1527"/>
                </a:lnTo>
                <a:lnTo>
                  <a:pt x="179" y="1543"/>
                </a:lnTo>
                <a:lnTo>
                  <a:pt x="187" y="1558"/>
                </a:lnTo>
                <a:lnTo>
                  <a:pt x="198" y="1569"/>
                </a:lnTo>
                <a:lnTo>
                  <a:pt x="212" y="1576"/>
                </a:lnTo>
                <a:lnTo>
                  <a:pt x="229" y="1579"/>
                </a:lnTo>
                <a:lnTo>
                  <a:pt x="342" y="1579"/>
                </a:lnTo>
                <a:lnTo>
                  <a:pt x="342" y="971"/>
                </a:lnTo>
                <a:lnTo>
                  <a:pt x="229" y="971"/>
                </a:lnTo>
                <a:close/>
                <a:moveTo>
                  <a:pt x="3204" y="946"/>
                </a:moveTo>
                <a:lnTo>
                  <a:pt x="3204" y="1604"/>
                </a:lnTo>
                <a:lnTo>
                  <a:pt x="3250" y="1591"/>
                </a:lnTo>
                <a:lnTo>
                  <a:pt x="3292" y="1573"/>
                </a:lnTo>
                <a:lnTo>
                  <a:pt x="3330" y="1550"/>
                </a:lnTo>
                <a:lnTo>
                  <a:pt x="3366" y="1521"/>
                </a:lnTo>
                <a:lnTo>
                  <a:pt x="3397" y="1489"/>
                </a:lnTo>
                <a:lnTo>
                  <a:pt x="3423" y="1451"/>
                </a:lnTo>
                <a:lnTo>
                  <a:pt x="3444" y="1411"/>
                </a:lnTo>
                <a:lnTo>
                  <a:pt x="3461" y="1368"/>
                </a:lnTo>
                <a:lnTo>
                  <a:pt x="3470" y="1323"/>
                </a:lnTo>
                <a:lnTo>
                  <a:pt x="3474" y="1274"/>
                </a:lnTo>
                <a:lnTo>
                  <a:pt x="3470" y="1227"/>
                </a:lnTo>
                <a:lnTo>
                  <a:pt x="3461" y="1181"/>
                </a:lnTo>
                <a:lnTo>
                  <a:pt x="3444" y="1138"/>
                </a:lnTo>
                <a:lnTo>
                  <a:pt x="3423" y="1098"/>
                </a:lnTo>
                <a:lnTo>
                  <a:pt x="3397" y="1061"/>
                </a:lnTo>
                <a:lnTo>
                  <a:pt x="3366" y="1029"/>
                </a:lnTo>
                <a:lnTo>
                  <a:pt x="3330" y="1000"/>
                </a:lnTo>
                <a:lnTo>
                  <a:pt x="3292" y="977"/>
                </a:lnTo>
                <a:lnTo>
                  <a:pt x="3250" y="958"/>
                </a:lnTo>
                <a:lnTo>
                  <a:pt x="3204" y="946"/>
                </a:lnTo>
                <a:close/>
                <a:moveTo>
                  <a:pt x="617" y="728"/>
                </a:moveTo>
                <a:lnTo>
                  <a:pt x="595" y="731"/>
                </a:lnTo>
                <a:lnTo>
                  <a:pt x="574" y="739"/>
                </a:lnTo>
                <a:lnTo>
                  <a:pt x="555" y="750"/>
                </a:lnTo>
                <a:lnTo>
                  <a:pt x="540" y="765"/>
                </a:lnTo>
                <a:lnTo>
                  <a:pt x="529" y="784"/>
                </a:lnTo>
                <a:lnTo>
                  <a:pt x="521" y="805"/>
                </a:lnTo>
                <a:lnTo>
                  <a:pt x="518" y="827"/>
                </a:lnTo>
                <a:lnTo>
                  <a:pt x="518" y="827"/>
                </a:lnTo>
                <a:lnTo>
                  <a:pt x="518" y="1722"/>
                </a:lnTo>
                <a:lnTo>
                  <a:pt x="521" y="1746"/>
                </a:lnTo>
                <a:lnTo>
                  <a:pt x="529" y="1768"/>
                </a:lnTo>
                <a:lnTo>
                  <a:pt x="541" y="1785"/>
                </a:lnTo>
                <a:lnTo>
                  <a:pt x="557" y="1801"/>
                </a:lnTo>
                <a:lnTo>
                  <a:pt x="577" y="1813"/>
                </a:lnTo>
                <a:lnTo>
                  <a:pt x="585" y="1816"/>
                </a:lnTo>
                <a:lnTo>
                  <a:pt x="592" y="1819"/>
                </a:lnTo>
                <a:lnTo>
                  <a:pt x="601" y="1820"/>
                </a:lnTo>
                <a:lnTo>
                  <a:pt x="611" y="1821"/>
                </a:lnTo>
                <a:lnTo>
                  <a:pt x="615" y="1821"/>
                </a:lnTo>
                <a:lnTo>
                  <a:pt x="627" y="1821"/>
                </a:lnTo>
                <a:lnTo>
                  <a:pt x="645" y="1821"/>
                </a:lnTo>
                <a:lnTo>
                  <a:pt x="667" y="1821"/>
                </a:lnTo>
                <a:lnTo>
                  <a:pt x="696" y="1822"/>
                </a:lnTo>
                <a:lnTo>
                  <a:pt x="727" y="1822"/>
                </a:lnTo>
                <a:lnTo>
                  <a:pt x="761" y="1822"/>
                </a:lnTo>
                <a:lnTo>
                  <a:pt x="797" y="1822"/>
                </a:lnTo>
                <a:lnTo>
                  <a:pt x="836" y="1822"/>
                </a:lnTo>
                <a:lnTo>
                  <a:pt x="874" y="1822"/>
                </a:lnTo>
                <a:lnTo>
                  <a:pt x="911" y="1822"/>
                </a:lnTo>
                <a:lnTo>
                  <a:pt x="949" y="1822"/>
                </a:lnTo>
                <a:lnTo>
                  <a:pt x="983" y="1822"/>
                </a:lnTo>
                <a:lnTo>
                  <a:pt x="1014" y="1822"/>
                </a:lnTo>
                <a:lnTo>
                  <a:pt x="1042" y="1822"/>
                </a:lnTo>
                <a:lnTo>
                  <a:pt x="1065" y="1822"/>
                </a:lnTo>
                <a:lnTo>
                  <a:pt x="1083" y="1822"/>
                </a:lnTo>
                <a:lnTo>
                  <a:pt x="1094" y="1822"/>
                </a:lnTo>
                <a:lnTo>
                  <a:pt x="1097" y="1822"/>
                </a:lnTo>
                <a:lnTo>
                  <a:pt x="1097" y="728"/>
                </a:lnTo>
                <a:lnTo>
                  <a:pt x="617" y="728"/>
                </a:lnTo>
                <a:close/>
                <a:moveTo>
                  <a:pt x="3024" y="175"/>
                </a:moveTo>
                <a:lnTo>
                  <a:pt x="3023" y="175"/>
                </a:lnTo>
                <a:lnTo>
                  <a:pt x="3022" y="177"/>
                </a:lnTo>
                <a:lnTo>
                  <a:pt x="2872" y="256"/>
                </a:lnTo>
                <a:lnTo>
                  <a:pt x="2722" y="330"/>
                </a:lnTo>
                <a:lnTo>
                  <a:pt x="2568" y="398"/>
                </a:lnTo>
                <a:lnTo>
                  <a:pt x="2413" y="459"/>
                </a:lnTo>
                <a:lnTo>
                  <a:pt x="2255" y="514"/>
                </a:lnTo>
                <a:lnTo>
                  <a:pt x="2096" y="564"/>
                </a:lnTo>
                <a:lnTo>
                  <a:pt x="1936" y="607"/>
                </a:lnTo>
                <a:lnTo>
                  <a:pt x="1772" y="645"/>
                </a:lnTo>
                <a:lnTo>
                  <a:pt x="1608" y="676"/>
                </a:lnTo>
                <a:lnTo>
                  <a:pt x="1441" y="700"/>
                </a:lnTo>
                <a:lnTo>
                  <a:pt x="1274" y="719"/>
                </a:lnTo>
                <a:lnTo>
                  <a:pt x="1274" y="1831"/>
                </a:lnTo>
                <a:lnTo>
                  <a:pt x="1441" y="1850"/>
                </a:lnTo>
                <a:lnTo>
                  <a:pt x="1608" y="1874"/>
                </a:lnTo>
                <a:lnTo>
                  <a:pt x="1772" y="1905"/>
                </a:lnTo>
                <a:lnTo>
                  <a:pt x="1936" y="1943"/>
                </a:lnTo>
                <a:lnTo>
                  <a:pt x="2096" y="1986"/>
                </a:lnTo>
                <a:lnTo>
                  <a:pt x="2255" y="2034"/>
                </a:lnTo>
                <a:lnTo>
                  <a:pt x="2412" y="2091"/>
                </a:lnTo>
                <a:lnTo>
                  <a:pt x="2568" y="2152"/>
                </a:lnTo>
                <a:lnTo>
                  <a:pt x="2722" y="2219"/>
                </a:lnTo>
                <a:lnTo>
                  <a:pt x="2872" y="2293"/>
                </a:lnTo>
                <a:lnTo>
                  <a:pt x="3022" y="2373"/>
                </a:lnTo>
                <a:lnTo>
                  <a:pt x="3023" y="2373"/>
                </a:lnTo>
                <a:lnTo>
                  <a:pt x="3024" y="2374"/>
                </a:lnTo>
                <a:lnTo>
                  <a:pt x="3026" y="2373"/>
                </a:lnTo>
                <a:lnTo>
                  <a:pt x="3027" y="2372"/>
                </a:lnTo>
                <a:lnTo>
                  <a:pt x="3028" y="2371"/>
                </a:lnTo>
                <a:lnTo>
                  <a:pt x="3028" y="2370"/>
                </a:lnTo>
                <a:lnTo>
                  <a:pt x="3028" y="180"/>
                </a:lnTo>
                <a:lnTo>
                  <a:pt x="3028" y="179"/>
                </a:lnTo>
                <a:lnTo>
                  <a:pt x="3027" y="178"/>
                </a:lnTo>
                <a:lnTo>
                  <a:pt x="3026" y="177"/>
                </a:lnTo>
                <a:lnTo>
                  <a:pt x="3024" y="175"/>
                </a:lnTo>
                <a:close/>
                <a:moveTo>
                  <a:pt x="3026" y="0"/>
                </a:moveTo>
                <a:lnTo>
                  <a:pt x="3056" y="2"/>
                </a:lnTo>
                <a:lnTo>
                  <a:pt x="3087" y="11"/>
                </a:lnTo>
                <a:lnTo>
                  <a:pt x="3116" y="24"/>
                </a:lnTo>
                <a:lnTo>
                  <a:pt x="3141" y="43"/>
                </a:lnTo>
                <a:lnTo>
                  <a:pt x="3163" y="65"/>
                </a:lnTo>
                <a:lnTo>
                  <a:pt x="3181" y="90"/>
                </a:lnTo>
                <a:lnTo>
                  <a:pt x="3194" y="118"/>
                </a:lnTo>
                <a:lnTo>
                  <a:pt x="3202" y="148"/>
                </a:lnTo>
                <a:lnTo>
                  <a:pt x="3204" y="180"/>
                </a:lnTo>
                <a:lnTo>
                  <a:pt x="3204" y="767"/>
                </a:lnTo>
                <a:lnTo>
                  <a:pt x="3262" y="779"/>
                </a:lnTo>
                <a:lnTo>
                  <a:pt x="3316" y="795"/>
                </a:lnTo>
                <a:lnTo>
                  <a:pt x="3368" y="817"/>
                </a:lnTo>
                <a:lnTo>
                  <a:pt x="3417" y="845"/>
                </a:lnTo>
                <a:lnTo>
                  <a:pt x="3461" y="878"/>
                </a:lnTo>
                <a:lnTo>
                  <a:pt x="3503" y="916"/>
                </a:lnTo>
                <a:lnTo>
                  <a:pt x="3539" y="957"/>
                </a:lnTo>
                <a:lnTo>
                  <a:pt x="3571" y="1003"/>
                </a:lnTo>
                <a:lnTo>
                  <a:pt x="3599" y="1052"/>
                </a:lnTo>
                <a:lnTo>
                  <a:pt x="3620" y="1104"/>
                </a:lnTo>
                <a:lnTo>
                  <a:pt x="3637" y="1158"/>
                </a:lnTo>
                <a:lnTo>
                  <a:pt x="3647" y="1216"/>
                </a:lnTo>
                <a:lnTo>
                  <a:pt x="3650" y="1274"/>
                </a:lnTo>
                <a:lnTo>
                  <a:pt x="3647" y="1334"/>
                </a:lnTo>
                <a:lnTo>
                  <a:pt x="3637" y="1390"/>
                </a:lnTo>
                <a:lnTo>
                  <a:pt x="3620" y="1446"/>
                </a:lnTo>
                <a:lnTo>
                  <a:pt x="3599" y="1498"/>
                </a:lnTo>
                <a:lnTo>
                  <a:pt x="3571" y="1546"/>
                </a:lnTo>
                <a:lnTo>
                  <a:pt x="3539" y="1592"/>
                </a:lnTo>
                <a:lnTo>
                  <a:pt x="3503" y="1634"/>
                </a:lnTo>
                <a:lnTo>
                  <a:pt x="3461" y="1672"/>
                </a:lnTo>
                <a:lnTo>
                  <a:pt x="3417" y="1705"/>
                </a:lnTo>
                <a:lnTo>
                  <a:pt x="3368" y="1732"/>
                </a:lnTo>
                <a:lnTo>
                  <a:pt x="3316" y="1755"/>
                </a:lnTo>
                <a:lnTo>
                  <a:pt x="3262" y="1771"/>
                </a:lnTo>
                <a:lnTo>
                  <a:pt x="3204" y="1782"/>
                </a:lnTo>
                <a:lnTo>
                  <a:pt x="3204" y="2370"/>
                </a:lnTo>
                <a:lnTo>
                  <a:pt x="3202" y="2402"/>
                </a:lnTo>
                <a:lnTo>
                  <a:pt x="3194" y="2432"/>
                </a:lnTo>
                <a:lnTo>
                  <a:pt x="3181" y="2459"/>
                </a:lnTo>
                <a:lnTo>
                  <a:pt x="3163" y="2485"/>
                </a:lnTo>
                <a:lnTo>
                  <a:pt x="3141" y="2507"/>
                </a:lnTo>
                <a:lnTo>
                  <a:pt x="3116" y="2525"/>
                </a:lnTo>
                <a:lnTo>
                  <a:pt x="3086" y="2539"/>
                </a:lnTo>
                <a:lnTo>
                  <a:pt x="3055" y="2548"/>
                </a:lnTo>
                <a:lnTo>
                  <a:pt x="3024" y="2550"/>
                </a:lnTo>
                <a:lnTo>
                  <a:pt x="2994" y="2548"/>
                </a:lnTo>
                <a:lnTo>
                  <a:pt x="2964" y="2540"/>
                </a:lnTo>
                <a:lnTo>
                  <a:pt x="2935" y="2527"/>
                </a:lnTo>
                <a:lnTo>
                  <a:pt x="2797" y="2453"/>
                </a:lnTo>
                <a:lnTo>
                  <a:pt x="2657" y="2384"/>
                </a:lnTo>
                <a:lnTo>
                  <a:pt x="2514" y="2320"/>
                </a:lnTo>
                <a:lnTo>
                  <a:pt x="2369" y="2262"/>
                </a:lnTo>
                <a:lnTo>
                  <a:pt x="2223" y="2210"/>
                </a:lnTo>
                <a:lnTo>
                  <a:pt x="2075" y="2163"/>
                </a:lnTo>
                <a:lnTo>
                  <a:pt x="1926" y="2122"/>
                </a:lnTo>
                <a:lnTo>
                  <a:pt x="1774" y="2086"/>
                </a:lnTo>
                <a:lnTo>
                  <a:pt x="1621" y="2055"/>
                </a:lnTo>
                <a:lnTo>
                  <a:pt x="1467" y="2031"/>
                </a:lnTo>
                <a:lnTo>
                  <a:pt x="1312" y="2012"/>
                </a:lnTo>
                <a:lnTo>
                  <a:pt x="1664" y="2984"/>
                </a:lnTo>
                <a:lnTo>
                  <a:pt x="1671" y="3012"/>
                </a:lnTo>
                <a:lnTo>
                  <a:pt x="1675" y="3040"/>
                </a:lnTo>
                <a:lnTo>
                  <a:pt x="1672" y="3068"/>
                </a:lnTo>
                <a:lnTo>
                  <a:pt x="1667" y="3096"/>
                </a:lnTo>
                <a:lnTo>
                  <a:pt x="1657" y="3122"/>
                </a:lnTo>
                <a:lnTo>
                  <a:pt x="1641" y="3148"/>
                </a:lnTo>
                <a:lnTo>
                  <a:pt x="1624" y="3170"/>
                </a:lnTo>
                <a:lnTo>
                  <a:pt x="1602" y="3189"/>
                </a:lnTo>
                <a:lnTo>
                  <a:pt x="1578" y="3204"/>
                </a:lnTo>
                <a:lnTo>
                  <a:pt x="1552" y="3215"/>
                </a:lnTo>
                <a:lnTo>
                  <a:pt x="1524" y="3222"/>
                </a:lnTo>
                <a:lnTo>
                  <a:pt x="1495" y="3224"/>
                </a:lnTo>
                <a:lnTo>
                  <a:pt x="1084" y="3224"/>
                </a:lnTo>
                <a:lnTo>
                  <a:pt x="1053" y="3221"/>
                </a:lnTo>
                <a:lnTo>
                  <a:pt x="1022" y="3213"/>
                </a:lnTo>
                <a:lnTo>
                  <a:pt x="994" y="3200"/>
                </a:lnTo>
                <a:lnTo>
                  <a:pt x="969" y="3182"/>
                </a:lnTo>
                <a:lnTo>
                  <a:pt x="948" y="3160"/>
                </a:lnTo>
                <a:lnTo>
                  <a:pt x="929" y="3134"/>
                </a:lnTo>
                <a:lnTo>
                  <a:pt x="916" y="3106"/>
                </a:lnTo>
                <a:lnTo>
                  <a:pt x="507" y="1975"/>
                </a:lnTo>
                <a:lnTo>
                  <a:pt x="470" y="1956"/>
                </a:lnTo>
                <a:lnTo>
                  <a:pt x="438" y="1932"/>
                </a:lnTo>
                <a:lnTo>
                  <a:pt x="409" y="1903"/>
                </a:lnTo>
                <a:lnTo>
                  <a:pt x="385" y="1871"/>
                </a:lnTo>
                <a:lnTo>
                  <a:pt x="366" y="1835"/>
                </a:lnTo>
                <a:lnTo>
                  <a:pt x="352" y="1797"/>
                </a:lnTo>
                <a:lnTo>
                  <a:pt x="344" y="1755"/>
                </a:lnTo>
                <a:lnTo>
                  <a:pt x="229" y="1755"/>
                </a:lnTo>
                <a:lnTo>
                  <a:pt x="191" y="1752"/>
                </a:lnTo>
                <a:lnTo>
                  <a:pt x="156" y="1743"/>
                </a:lnTo>
                <a:lnTo>
                  <a:pt x="124" y="1729"/>
                </a:lnTo>
                <a:lnTo>
                  <a:pt x="94" y="1710"/>
                </a:lnTo>
                <a:lnTo>
                  <a:pt x="67" y="1688"/>
                </a:lnTo>
                <a:lnTo>
                  <a:pt x="44" y="1662"/>
                </a:lnTo>
                <a:lnTo>
                  <a:pt x="25" y="1632"/>
                </a:lnTo>
                <a:lnTo>
                  <a:pt x="12" y="1598"/>
                </a:lnTo>
                <a:lnTo>
                  <a:pt x="3" y="1563"/>
                </a:lnTo>
                <a:lnTo>
                  <a:pt x="0" y="1527"/>
                </a:lnTo>
                <a:lnTo>
                  <a:pt x="0" y="1023"/>
                </a:lnTo>
                <a:lnTo>
                  <a:pt x="3" y="987"/>
                </a:lnTo>
                <a:lnTo>
                  <a:pt x="12" y="951"/>
                </a:lnTo>
                <a:lnTo>
                  <a:pt x="25" y="919"/>
                </a:lnTo>
                <a:lnTo>
                  <a:pt x="44" y="888"/>
                </a:lnTo>
                <a:lnTo>
                  <a:pt x="67" y="862"/>
                </a:lnTo>
                <a:lnTo>
                  <a:pt x="94" y="839"/>
                </a:lnTo>
                <a:lnTo>
                  <a:pt x="124" y="821"/>
                </a:lnTo>
                <a:lnTo>
                  <a:pt x="156" y="806"/>
                </a:lnTo>
                <a:lnTo>
                  <a:pt x="191" y="797"/>
                </a:lnTo>
                <a:lnTo>
                  <a:pt x="229" y="795"/>
                </a:lnTo>
                <a:lnTo>
                  <a:pt x="344" y="795"/>
                </a:lnTo>
                <a:lnTo>
                  <a:pt x="352" y="755"/>
                </a:lnTo>
                <a:lnTo>
                  <a:pt x="365" y="717"/>
                </a:lnTo>
                <a:lnTo>
                  <a:pt x="384" y="682"/>
                </a:lnTo>
                <a:lnTo>
                  <a:pt x="406" y="650"/>
                </a:lnTo>
                <a:lnTo>
                  <a:pt x="434" y="623"/>
                </a:lnTo>
                <a:lnTo>
                  <a:pt x="465" y="598"/>
                </a:lnTo>
                <a:lnTo>
                  <a:pt x="499" y="578"/>
                </a:lnTo>
                <a:lnTo>
                  <a:pt x="536" y="564"/>
                </a:lnTo>
                <a:lnTo>
                  <a:pt x="576" y="555"/>
                </a:lnTo>
                <a:lnTo>
                  <a:pt x="617" y="552"/>
                </a:lnTo>
                <a:lnTo>
                  <a:pt x="622" y="552"/>
                </a:lnTo>
                <a:lnTo>
                  <a:pt x="633" y="552"/>
                </a:lnTo>
                <a:lnTo>
                  <a:pt x="651" y="552"/>
                </a:lnTo>
                <a:lnTo>
                  <a:pt x="676" y="552"/>
                </a:lnTo>
                <a:lnTo>
                  <a:pt x="705" y="552"/>
                </a:lnTo>
                <a:lnTo>
                  <a:pt x="739" y="552"/>
                </a:lnTo>
                <a:lnTo>
                  <a:pt x="775" y="551"/>
                </a:lnTo>
                <a:lnTo>
                  <a:pt x="815" y="551"/>
                </a:lnTo>
                <a:lnTo>
                  <a:pt x="856" y="551"/>
                </a:lnTo>
                <a:lnTo>
                  <a:pt x="898" y="551"/>
                </a:lnTo>
                <a:lnTo>
                  <a:pt x="940" y="551"/>
                </a:lnTo>
                <a:lnTo>
                  <a:pt x="982" y="551"/>
                </a:lnTo>
                <a:lnTo>
                  <a:pt x="1022" y="549"/>
                </a:lnTo>
                <a:lnTo>
                  <a:pt x="1059" y="549"/>
                </a:lnTo>
                <a:lnTo>
                  <a:pt x="1093" y="549"/>
                </a:lnTo>
                <a:lnTo>
                  <a:pt x="1123" y="549"/>
                </a:lnTo>
                <a:lnTo>
                  <a:pt x="1147" y="549"/>
                </a:lnTo>
                <a:lnTo>
                  <a:pt x="1166" y="549"/>
                </a:lnTo>
                <a:lnTo>
                  <a:pt x="1178" y="549"/>
                </a:lnTo>
                <a:lnTo>
                  <a:pt x="1183" y="548"/>
                </a:lnTo>
                <a:lnTo>
                  <a:pt x="1352" y="533"/>
                </a:lnTo>
                <a:lnTo>
                  <a:pt x="1519" y="511"/>
                </a:lnTo>
                <a:lnTo>
                  <a:pt x="1683" y="482"/>
                </a:lnTo>
                <a:lnTo>
                  <a:pt x="1847" y="447"/>
                </a:lnTo>
                <a:lnTo>
                  <a:pt x="2009" y="406"/>
                </a:lnTo>
                <a:lnTo>
                  <a:pt x="2169" y="357"/>
                </a:lnTo>
                <a:lnTo>
                  <a:pt x="2326" y="303"/>
                </a:lnTo>
                <a:lnTo>
                  <a:pt x="2482" y="242"/>
                </a:lnTo>
                <a:lnTo>
                  <a:pt x="2636" y="175"/>
                </a:lnTo>
                <a:lnTo>
                  <a:pt x="2786" y="102"/>
                </a:lnTo>
                <a:lnTo>
                  <a:pt x="2935" y="23"/>
                </a:lnTo>
                <a:lnTo>
                  <a:pt x="2964" y="9"/>
                </a:lnTo>
                <a:lnTo>
                  <a:pt x="2995" y="2"/>
                </a:lnTo>
                <a:lnTo>
                  <a:pt x="3026" y="0"/>
                </a:lnTo>
                <a:close/>
              </a:path>
            </a:pathLst>
          </a:custGeom>
          <a:solidFill>
            <a:schemeClr val="tx1"/>
          </a:solidFill>
          <a:ln w="0">
            <a:noFill/>
            <a:prstDash val="solid"/>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34" name="Group 133">
            <a:extLst>
              <a:ext uri="{FF2B5EF4-FFF2-40B4-BE49-F238E27FC236}">
                <a16:creationId xmlns:a16="http://schemas.microsoft.com/office/drawing/2014/main" id="{84CD1836-18C8-E71F-F969-E6132C2B74FE}"/>
              </a:ext>
            </a:extLst>
          </p:cNvPr>
          <p:cNvGrpSpPr/>
          <p:nvPr userDrawn="1"/>
        </p:nvGrpSpPr>
        <p:grpSpPr>
          <a:xfrm>
            <a:off x="7211938" y="4038728"/>
            <a:ext cx="283369" cy="644949"/>
            <a:chOff x="2587625" y="4291013"/>
            <a:chExt cx="444500" cy="439738"/>
          </a:xfrm>
          <a:solidFill>
            <a:schemeClr val="tx1"/>
          </a:solidFill>
        </p:grpSpPr>
        <p:sp>
          <p:nvSpPr>
            <p:cNvPr id="135" name="Freeform 290">
              <a:extLst>
                <a:ext uri="{FF2B5EF4-FFF2-40B4-BE49-F238E27FC236}">
                  <a16:creationId xmlns:a16="http://schemas.microsoft.com/office/drawing/2014/main" id="{8B401CB8-966D-1C3F-7B44-5889B71B52D3}"/>
                </a:ext>
              </a:extLst>
            </p:cNvPr>
            <p:cNvSpPr>
              <a:spLocks noEditPoints="1"/>
            </p:cNvSpPr>
            <p:nvPr/>
          </p:nvSpPr>
          <p:spPr bwMode="auto">
            <a:xfrm>
              <a:off x="2790825" y="4491038"/>
              <a:ext cx="241300" cy="239713"/>
            </a:xfrm>
            <a:custGeom>
              <a:avLst/>
              <a:gdLst>
                <a:gd name="T0" fmla="*/ 582 w 1676"/>
                <a:gd name="T1" fmla="*/ 282 h 1813"/>
                <a:gd name="T2" fmla="*/ 453 w 1676"/>
                <a:gd name="T3" fmla="*/ 343 h 1813"/>
                <a:gd name="T4" fmla="*/ 344 w 1676"/>
                <a:gd name="T5" fmla="*/ 449 h 1813"/>
                <a:gd name="T6" fmla="*/ 274 w 1676"/>
                <a:gd name="T7" fmla="*/ 582 h 1813"/>
                <a:gd name="T8" fmla="*/ 246 w 1676"/>
                <a:gd name="T9" fmla="*/ 729 h 1813"/>
                <a:gd name="T10" fmla="*/ 260 w 1676"/>
                <a:gd name="T11" fmla="*/ 878 h 1813"/>
                <a:gd name="T12" fmla="*/ 316 w 1676"/>
                <a:gd name="T13" fmla="*/ 1018 h 1813"/>
                <a:gd name="T14" fmla="*/ 414 w 1676"/>
                <a:gd name="T15" fmla="*/ 1136 h 1813"/>
                <a:gd name="T16" fmla="*/ 538 w 1676"/>
                <a:gd name="T17" fmla="*/ 1212 h 1813"/>
                <a:gd name="T18" fmla="*/ 673 w 1676"/>
                <a:gd name="T19" fmla="*/ 1242 h 1813"/>
                <a:gd name="T20" fmla="*/ 811 w 1676"/>
                <a:gd name="T21" fmla="*/ 1227 h 1813"/>
                <a:gd name="T22" fmla="*/ 941 w 1676"/>
                <a:gd name="T23" fmla="*/ 1166 h 1813"/>
                <a:gd name="T24" fmla="*/ 1049 w 1676"/>
                <a:gd name="T25" fmla="*/ 1061 h 1813"/>
                <a:gd name="T26" fmla="*/ 1119 w 1676"/>
                <a:gd name="T27" fmla="*/ 927 h 1813"/>
                <a:gd name="T28" fmla="*/ 1147 w 1676"/>
                <a:gd name="T29" fmla="*/ 779 h 1813"/>
                <a:gd name="T30" fmla="*/ 1133 w 1676"/>
                <a:gd name="T31" fmla="*/ 630 h 1813"/>
                <a:gd name="T32" fmla="*/ 1077 w 1676"/>
                <a:gd name="T33" fmla="*/ 491 h 1813"/>
                <a:gd name="T34" fmla="*/ 980 w 1676"/>
                <a:gd name="T35" fmla="*/ 374 h 1813"/>
                <a:gd name="T36" fmla="*/ 855 w 1676"/>
                <a:gd name="T37" fmla="*/ 298 h 1813"/>
                <a:gd name="T38" fmla="*/ 720 w 1676"/>
                <a:gd name="T39" fmla="*/ 267 h 1813"/>
                <a:gd name="T40" fmla="*/ 781 w 1676"/>
                <a:gd name="T41" fmla="*/ 5 h 1813"/>
                <a:gd name="T42" fmla="*/ 946 w 1676"/>
                <a:gd name="T43" fmla="*/ 49 h 1813"/>
                <a:gd name="T44" fmla="*/ 1099 w 1676"/>
                <a:gd name="T45" fmla="*/ 137 h 1813"/>
                <a:gd name="T46" fmla="*/ 1230 w 1676"/>
                <a:gd name="T47" fmla="*/ 267 h 1813"/>
                <a:gd name="T48" fmla="*/ 1324 w 1676"/>
                <a:gd name="T49" fmla="*/ 424 h 1813"/>
                <a:gd name="T50" fmla="*/ 1378 w 1676"/>
                <a:gd name="T51" fmla="*/ 596 h 1813"/>
                <a:gd name="T52" fmla="*/ 1393 w 1676"/>
                <a:gd name="T53" fmla="*/ 775 h 1813"/>
                <a:gd name="T54" fmla="*/ 1368 w 1676"/>
                <a:gd name="T55" fmla="*/ 953 h 1813"/>
                <a:gd name="T56" fmla="*/ 1603 w 1676"/>
                <a:gd name="T57" fmla="*/ 1363 h 1813"/>
                <a:gd name="T58" fmla="*/ 1656 w 1676"/>
                <a:gd name="T59" fmla="*/ 1449 h 1813"/>
                <a:gd name="T60" fmla="*/ 1676 w 1676"/>
                <a:gd name="T61" fmla="*/ 1550 h 1813"/>
                <a:gd name="T62" fmla="*/ 1656 w 1676"/>
                <a:gd name="T63" fmla="*/ 1651 h 1813"/>
                <a:gd name="T64" fmla="*/ 1603 w 1676"/>
                <a:gd name="T65" fmla="*/ 1737 h 1813"/>
                <a:gd name="T66" fmla="*/ 1515 w 1676"/>
                <a:gd name="T67" fmla="*/ 1798 h 1813"/>
                <a:gd name="T68" fmla="*/ 1414 w 1676"/>
                <a:gd name="T69" fmla="*/ 1813 h 1813"/>
                <a:gd name="T70" fmla="*/ 1316 w 1676"/>
                <a:gd name="T71" fmla="*/ 1783 h 1813"/>
                <a:gd name="T72" fmla="*/ 986 w 1676"/>
                <a:gd name="T73" fmla="*/ 1441 h 1813"/>
                <a:gd name="T74" fmla="*/ 826 w 1676"/>
                <a:gd name="T75" fmla="*/ 1496 h 1813"/>
                <a:gd name="T76" fmla="*/ 660 w 1676"/>
                <a:gd name="T77" fmla="*/ 1508 h 1813"/>
                <a:gd name="T78" fmla="*/ 496 w 1676"/>
                <a:gd name="T79" fmla="*/ 1477 h 1813"/>
                <a:gd name="T80" fmla="*/ 341 w 1676"/>
                <a:gd name="T81" fmla="*/ 1404 h 1813"/>
                <a:gd name="T82" fmla="*/ 204 w 1676"/>
                <a:gd name="T83" fmla="*/ 1289 h 1813"/>
                <a:gd name="T84" fmla="*/ 95 w 1676"/>
                <a:gd name="T85" fmla="*/ 1137 h 1813"/>
                <a:gd name="T86" fmla="*/ 27 w 1676"/>
                <a:gd name="T87" fmla="*/ 966 h 1813"/>
                <a:gd name="T88" fmla="*/ 0 w 1676"/>
                <a:gd name="T89" fmla="*/ 785 h 1813"/>
                <a:gd name="T90" fmla="*/ 13 w 1676"/>
                <a:gd name="T91" fmla="*/ 602 h 1813"/>
                <a:gd name="T92" fmla="*/ 67 w 1676"/>
                <a:gd name="T93" fmla="*/ 427 h 1813"/>
                <a:gd name="T94" fmla="*/ 162 w 1676"/>
                <a:gd name="T95" fmla="*/ 268 h 1813"/>
                <a:gd name="T96" fmla="*/ 294 w 1676"/>
                <a:gd name="T97" fmla="*/ 137 h 1813"/>
                <a:gd name="T98" fmla="*/ 447 w 1676"/>
                <a:gd name="T99" fmla="*/ 49 h 1813"/>
                <a:gd name="T100" fmla="*/ 612 w 1676"/>
                <a:gd name="T101" fmla="*/ 5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6" h="1813">
                  <a:moveTo>
                    <a:pt x="673" y="267"/>
                  </a:moveTo>
                  <a:lnTo>
                    <a:pt x="627" y="272"/>
                  </a:lnTo>
                  <a:lnTo>
                    <a:pt x="582" y="282"/>
                  </a:lnTo>
                  <a:lnTo>
                    <a:pt x="538" y="298"/>
                  </a:lnTo>
                  <a:lnTo>
                    <a:pt x="495" y="317"/>
                  </a:lnTo>
                  <a:lnTo>
                    <a:pt x="453" y="343"/>
                  </a:lnTo>
                  <a:lnTo>
                    <a:pt x="414" y="374"/>
                  </a:lnTo>
                  <a:lnTo>
                    <a:pt x="377" y="409"/>
                  </a:lnTo>
                  <a:lnTo>
                    <a:pt x="344" y="449"/>
                  </a:lnTo>
                  <a:lnTo>
                    <a:pt x="316" y="491"/>
                  </a:lnTo>
                  <a:lnTo>
                    <a:pt x="293" y="536"/>
                  </a:lnTo>
                  <a:lnTo>
                    <a:pt x="274" y="582"/>
                  </a:lnTo>
                  <a:lnTo>
                    <a:pt x="260" y="630"/>
                  </a:lnTo>
                  <a:lnTo>
                    <a:pt x="251" y="679"/>
                  </a:lnTo>
                  <a:lnTo>
                    <a:pt x="246" y="729"/>
                  </a:lnTo>
                  <a:lnTo>
                    <a:pt x="246" y="779"/>
                  </a:lnTo>
                  <a:lnTo>
                    <a:pt x="251" y="829"/>
                  </a:lnTo>
                  <a:lnTo>
                    <a:pt x="260" y="878"/>
                  </a:lnTo>
                  <a:lnTo>
                    <a:pt x="274" y="927"/>
                  </a:lnTo>
                  <a:lnTo>
                    <a:pt x="293" y="974"/>
                  </a:lnTo>
                  <a:lnTo>
                    <a:pt x="316" y="1018"/>
                  </a:lnTo>
                  <a:lnTo>
                    <a:pt x="344" y="1061"/>
                  </a:lnTo>
                  <a:lnTo>
                    <a:pt x="377" y="1100"/>
                  </a:lnTo>
                  <a:lnTo>
                    <a:pt x="414" y="1136"/>
                  </a:lnTo>
                  <a:lnTo>
                    <a:pt x="453" y="1166"/>
                  </a:lnTo>
                  <a:lnTo>
                    <a:pt x="495" y="1191"/>
                  </a:lnTo>
                  <a:lnTo>
                    <a:pt x="538" y="1212"/>
                  </a:lnTo>
                  <a:lnTo>
                    <a:pt x="582" y="1227"/>
                  </a:lnTo>
                  <a:lnTo>
                    <a:pt x="627" y="1237"/>
                  </a:lnTo>
                  <a:lnTo>
                    <a:pt x="673" y="1242"/>
                  </a:lnTo>
                  <a:lnTo>
                    <a:pt x="720" y="1242"/>
                  </a:lnTo>
                  <a:lnTo>
                    <a:pt x="766" y="1237"/>
                  </a:lnTo>
                  <a:lnTo>
                    <a:pt x="811" y="1227"/>
                  </a:lnTo>
                  <a:lnTo>
                    <a:pt x="855" y="1212"/>
                  </a:lnTo>
                  <a:lnTo>
                    <a:pt x="898" y="1191"/>
                  </a:lnTo>
                  <a:lnTo>
                    <a:pt x="941" y="1166"/>
                  </a:lnTo>
                  <a:lnTo>
                    <a:pt x="980" y="1136"/>
                  </a:lnTo>
                  <a:lnTo>
                    <a:pt x="1016" y="1100"/>
                  </a:lnTo>
                  <a:lnTo>
                    <a:pt x="1049" y="1061"/>
                  </a:lnTo>
                  <a:lnTo>
                    <a:pt x="1077" y="1018"/>
                  </a:lnTo>
                  <a:lnTo>
                    <a:pt x="1100" y="974"/>
                  </a:lnTo>
                  <a:lnTo>
                    <a:pt x="1119" y="927"/>
                  </a:lnTo>
                  <a:lnTo>
                    <a:pt x="1133" y="878"/>
                  </a:lnTo>
                  <a:lnTo>
                    <a:pt x="1142" y="829"/>
                  </a:lnTo>
                  <a:lnTo>
                    <a:pt x="1147" y="779"/>
                  </a:lnTo>
                  <a:lnTo>
                    <a:pt x="1147" y="729"/>
                  </a:lnTo>
                  <a:lnTo>
                    <a:pt x="1142" y="679"/>
                  </a:lnTo>
                  <a:lnTo>
                    <a:pt x="1133" y="630"/>
                  </a:lnTo>
                  <a:lnTo>
                    <a:pt x="1119" y="582"/>
                  </a:lnTo>
                  <a:lnTo>
                    <a:pt x="1100" y="536"/>
                  </a:lnTo>
                  <a:lnTo>
                    <a:pt x="1077" y="491"/>
                  </a:lnTo>
                  <a:lnTo>
                    <a:pt x="1049" y="449"/>
                  </a:lnTo>
                  <a:lnTo>
                    <a:pt x="1016" y="409"/>
                  </a:lnTo>
                  <a:lnTo>
                    <a:pt x="980" y="374"/>
                  </a:lnTo>
                  <a:lnTo>
                    <a:pt x="941" y="343"/>
                  </a:lnTo>
                  <a:lnTo>
                    <a:pt x="898" y="317"/>
                  </a:lnTo>
                  <a:lnTo>
                    <a:pt x="855" y="298"/>
                  </a:lnTo>
                  <a:lnTo>
                    <a:pt x="811" y="282"/>
                  </a:lnTo>
                  <a:lnTo>
                    <a:pt x="766" y="272"/>
                  </a:lnTo>
                  <a:lnTo>
                    <a:pt x="720" y="267"/>
                  </a:lnTo>
                  <a:lnTo>
                    <a:pt x="673" y="267"/>
                  </a:lnTo>
                  <a:close/>
                  <a:moveTo>
                    <a:pt x="725" y="0"/>
                  </a:moveTo>
                  <a:lnTo>
                    <a:pt x="781" y="5"/>
                  </a:lnTo>
                  <a:lnTo>
                    <a:pt x="837" y="15"/>
                  </a:lnTo>
                  <a:lnTo>
                    <a:pt x="892" y="29"/>
                  </a:lnTo>
                  <a:lnTo>
                    <a:pt x="946" y="49"/>
                  </a:lnTo>
                  <a:lnTo>
                    <a:pt x="999" y="74"/>
                  </a:lnTo>
                  <a:lnTo>
                    <a:pt x="1050" y="103"/>
                  </a:lnTo>
                  <a:lnTo>
                    <a:pt x="1099" y="137"/>
                  </a:lnTo>
                  <a:lnTo>
                    <a:pt x="1145" y="176"/>
                  </a:lnTo>
                  <a:lnTo>
                    <a:pt x="1190" y="219"/>
                  </a:lnTo>
                  <a:lnTo>
                    <a:pt x="1230" y="267"/>
                  </a:lnTo>
                  <a:lnTo>
                    <a:pt x="1266" y="317"/>
                  </a:lnTo>
                  <a:lnTo>
                    <a:pt x="1297" y="369"/>
                  </a:lnTo>
                  <a:lnTo>
                    <a:pt x="1324" y="424"/>
                  </a:lnTo>
                  <a:lnTo>
                    <a:pt x="1346" y="479"/>
                  </a:lnTo>
                  <a:lnTo>
                    <a:pt x="1364" y="537"/>
                  </a:lnTo>
                  <a:lnTo>
                    <a:pt x="1378" y="596"/>
                  </a:lnTo>
                  <a:lnTo>
                    <a:pt x="1387" y="655"/>
                  </a:lnTo>
                  <a:lnTo>
                    <a:pt x="1392" y="715"/>
                  </a:lnTo>
                  <a:lnTo>
                    <a:pt x="1393" y="775"/>
                  </a:lnTo>
                  <a:lnTo>
                    <a:pt x="1389" y="835"/>
                  </a:lnTo>
                  <a:lnTo>
                    <a:pt x="1381" y="895"/>
                  </a:lnTo>
                  <a:lnTo>
                    <a:pt x="1368" y="953"/>
                  </a:lnTo>
                  <a:lnTo>
                    <a:pt x="1351" y="1011"/>
                  </a:lnTo>
                  <a:lnTo>
                    <a:pt x="1330" y="1067"/>
                  </a:lnTo>
                  <a:lnTo>
                    <a:pt x="1603" y="1363"/>
                  </a:lnTo>
                  <a:lnTo>
                    <a:pt x="1625" y="1389"/>
                  </a:lnTo>
                  <a:lnTo>
                    <a:pt x="1642" y="1419"/>
                  </a:lnTo>
                  <a:lnTo>
                    <a:pt x="1656" y="1449"/>
                  </a:lnTo>
                  <a:lnTo>
                    <a:pt x="1668" y="1482"/>
                  </a:lnTo>
                  <a:lnTo>
                    <a:pt x="1674" y="1515"/>
                  </a:lnTo>
                  <a:lnTo>
                    <a:pt x="1676" y="1550"/>
                  </a:lnTo>
                  <a:lnTo>
                    <a:pt x="1674" y="1585"/>
                  </a:lnTo>
                  <a:lnTo>
                    <a:pt x="1668" y="1619"/>
                  </a:lnTo>
                  <a:lnTo>
                    <a:pt x="1656" y="1651"/>
                  </a:lnTo>
                  <a:lnTo>
                    <a:pt x="1642" y="1682"/>
                  </a:lnTo>
                  <a:lnTo>
                    <a:pt x="1625" y="1711"/>
                  </a:lnTo>
                  <a:lnTo>
                    <a:pt x="1603" y="1737"/>
                  </a:lnTo>
                  <a:lnTo>
                    <a:pt x="1576" y="1762"/>
                  </a:lnTo>
                  <a:lnTo>
                    <a:pt x="1547" y="1783"/>
                  </a:lnTo>
                  <a:lnTo>
                    <a:pt x="1515" y="1798"/>
                  </a:lnTo>
                  <a:lnTo>
                    <a:pt x="1482" y="1809"/>
                  </a:lnTo>
                  <a:lnTo>
                    <a:pt x="1449" y="1813"/>
                  </a:lnTo>
                  <a:lnTo>
                    <a:pt x="1414" y="1813"/>
                  </a:lnTo>
                  <a:lnTo>
                    <a:pt x="1380" y="1809"/>
                  </a:lnTo>
                  <a:lnTo>
                    <a:pt x="1347" y="1798"/>
                  </a:lnTo>
                  <a:lnTo>
                    <a:pt x="1316" y="1783"/>
                  </a:lnTo>
                  <a:lnTo>
                    <a:pt x="1286" y="1762"/>
                  </a:lnTo>
                  <a:lnTo>
                    <a:pt x="1259" y="1737"/>
                  </a:lnTo>
                  <a:lnTo>
                    <a:pt x="986" y="1441"/>
                  </a:lnTo>
                  <a:lnTo>
                    <a:pt x="934" y="1464"/>
                  </a:lnTo>
                  <a:lnTo>
                    <a:pt x="880" y="1483"/>
                  </a:lnTo>
                  <a:lnTo>
                    <a:pt x="826" y="1496"/>
                  </a:lnTo>
                  <a:lnTo>
                    <a:pt x="771" y="1504"/>
                  </a:lnTo>
                  <a:lnTo>
                    <a:pt x="716" y="1509"/>
                  </a:lnTo>
                  <a:lnTo>
                    <a:pt x="660" y="1508"/>
                  </a:lnTo>
                  <a:lnTo>
                    <a:pt x="605" y="1503"/>
                  </a:lnTo>
                  <a:lnTo>
                    <a:pt x="550" y="1493"/>
                  </a:lnTo>
                  <a:lnTo>
                    <a:pt x="496" y="1477"/>
                  </a:lnTo>
                  <a:lnTo>
                    <a:pt x="443" y="1458"/>
                  </a:lnTo>
                  <a:lnTo>
                    <a:pt x="391" y="1434"/>
                  </a:lnTo>
                  <a:lnTo>
                    <a:pt x="341" y="1404"/>
                  </a:lnTo>
                  <a:lnTo>
                    <a:pt x="293" y="1371"/>
                  </a:lnTo>
                  <a:lnTo>
                    <a:pt x="247" y="1332"/>
                  </a:lnTo>
                  <a:lnTo>
                    <a:pt x="204" y="1289"/>
                  </a:lnTo>
                  <a:lnTo>
                    <a:pt x="162" y="1240"/>
                  </a:lnTo>
                  <a:lnTo>
                    <a:pt x="126" y="1190"/>
                  </a:lnTo>
                  <a:lnTo>
                    <a:pt x="95" y="1137"/>
                  </a:lnTo>
                  <a:lnTo>
                    <a:pt x="68" y="1082"/>
                  </a:lnTo>
                  <a:lnTo>
                    <a:pt x="45" y="1024"/>
                  </a:lnTo>
                  <a:lnTo>
                    <a:pt x="27" y="966"/>
                  </a:lnTo>
                  <a:lnTo>
                    <a:pt x="13" y="906"/>
                  </a:lnTo>
                  <a:lnTo>
                    <a:pt x="4" y="846"/>
                  </a:lnTo>
                  <a:lnTo>
                    <a:pt x="0" y="785"/>
                  </a:lnTo>
                  <a:lnTo>
                    <a:pt x="0" y="724"/>
                  </a:lnTo>
                  <a:lnTo>
                    <a:pt x="4" y="663"/>
                  </a:lnTo>
                  <a:lnTo>
                    <a:pt x="13" y="602"/>
                  </a:lnTo>
                  <a:lnTo>
                    <a:pt x="27" y="543"/>
                  </a:lnTo>
                  <a:lnTo>
                    <a:pt x="45" y="485"/>
                  </a:lnTo>
                  <a:lnTo>
                    <a:pt x="67" y="427"/>
                  </a:lnTo>
                  <a:lnTo>
                    <a:pt x="94" y="373"/>
                  </a:lnTo>
                  <a:lnTo>
                    <a:pt x="126" y="319"/>
                  </a:lnTo>
                  <a:lnTo>
                    <a:pt x="162" y="268"/>
                  </a:lnTo>
                  <a:lnTo>
                    <a:pt x="203" y="220"/>
                  </a:lnTo>
                  <a:lnTo>
                    <a:pt x="247" y="176"/>
                  </a:lnTo>
                  <a:lnTo>
                    <a:pt x="294" y="137"/>
                  </a:lnTo>
                  <a:lnTo>
                    <a:pt x="343" y="103"/>
                  </a:lnTo>
                  <a:lnTo>
                    <a:pt x="394" y="74"/>
                  </a:lnTo>
                  <a:lnTo>
                    <a:pt x="447" y="49"/>
                  </a:lnTo>
                  <a:lnTo>
                    <a:pt x="501" y="29"/>
                  </a:lnTo>
                  <a:lnTo>
                    <a:pt x="556" y="15"/>
                  </a:lnTo>
                  <a:lnTo>
                    <a:pt x="612" y="5"/>
                  </a:lnTo>
                  <a:lnTo>
                    <a:pt x="668" y="0"/>
                  </a:ln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291">
              <a:extLst>
                <a:ext uri="{FF2B5EF4-FFF2-40B4-BE49-F238E27FC236}">
                  <a16:creationId xmlns:a16="http://schemas.microsoft.com/office/drawing/2014/main" id="{681BE481-E997-A987-9D0D-51DC3B42B135}"/>
                </a:ext>
              </a:extLst>
            </p:cNvPr>
            <p:cNvSpPr>
              <a:spLocks/>
            </p:cNvSpPr>
            <p:nvPr/>
          </p:nvSpPr>
          <p:spPr bwMode="auto">
            <a:xfrm>
              <a:off x="2811463" y="4335463"/>
              <a:ext cx="217488" cy="274638"/>
            </a:xfrm>
            <a:custGeom>
              <a:avLst/>
              <a:gdLst>
                <a:gd name="T0" fmla="*/ 459 w 1508"/>
                <a:gd name="T1" fmla="*/ 30 h 2083"/>
                <a:gd name="T2" fmla="*/ 619 w 1508"/>
                <a:gd name="T3" fmla="*/ 254 h 2083"/>
                <a:gd name="T4" fmla="*/ 841 w 1508"/>
                <a:gd name="T5" fmla="*/ 542 h 2083"/>
                <a:gd name="T6" fmla="*/ 960 w 1508"/>
                <a:gd name="T7" fmla="*/ 441 h 2083"/>
                <a:gd name="T8" fmla="*/ 1249 w 1508"/>
                <a:gd name="T9" fmla="*/ 400 h 2083"/>
                <a:gd name="T10" fmla="*/ 1340 w 1508"/>
                <a:gd name="T11" fmla="*/ 564 h 2083"/>
                <a:gd name="T12" fmla="*/ 1411 w 1508"/>
                <a:gd name="T13" fmla="*/ 741 h 2083"/>
                <a:gd name="T14" fmla="*/ 1464 w 1508"/>
                <a:gd name="T15" fmla="*/ 927 h 2083"/>
                <a:gd name="T16" fmla="*/ 1497 w 1508"/>
                <a:gd name="T17" fmla="*/ 1121 h 2083"/>
                <a:gd name="T18" fmla="*/ 1508 w 1508"/>
                <a:gd name="T19" fmla="*/ 1322 h 2083"/>
                <a:gd name="T20" fmla="*/ 1497 w 1508"/>
                <a:gd name="T21" fmla="*/ 1526 h 2083"/>
                <a:gd name="T22" fmla="*/ 1463 w 1508"/>
                <a:gd name="T23" fmla="*/ 1720 h 2083"/>
                <a:gd name="T24" fmla="*/ 1409 w 1508"/>
                <a:gd name="T25" fmla="*/ 1907 h 2083"/>
                <a:gd name="T26" fmla="*/ 1337 w 1508"/>
                <a:gd name="T27" fmla="*/ 2083 h 2083"/>
                <a:gd name="T28" fmla="*/ 1349 w 1508"/>
                <a:gd name="T29" fmla="*/ 1945 h 2083"/>
                <a:gd name="T30" fmla="*/ 1341 w 1508"/>
                <a:gd name="T31" fmla="*/ 1808 h 2083"/>
                <a:gd name="T32" fmla="*/ 1313 w 1508"/>
                <a:gd name="T33" fmla="*/ 1675 h 2083"/>
                <a:gd name="T34" fmla="*/ 1266 w 1508"/>
                <a:gd name="T35" fmla="*/ 1547 h 2083"/>
                <a:gd name="T36" fmla="*/ 1201 w 1508"/>
                <a:gd name="T37" fmla="*/ 1429 h 2083"/>
                <a:gd name="T38" fmla="*/ 1117 w 1508"/>
                <a:gd name="T39" fmla="*/ 1321 h 2083"/>
                <a:gd name="T40" fmla="*/ 1021 w 1508"/>
                <a:gd name="T41" fmla="*/ 1233 h 2083"/>
                <a:gd name="T42" fmla="*/ 915 w 1508"/>
                <a:gd name="T43" fmla="*/ 1162 h 2083"/>
                <a:gd name="T44" fmla="*/ 801 w 1508"/>
                <a:gd name="T45" fmla="*/ 1111 h 2083"/>
                <a:gd name="T46" fmla="*/ 680 w 1508"/>
                <a:gd name="T47" fmla="*/ 1080 h 2083"/>
                <a:gd name="T48" fmla="*/ 554 w 1508"/>
                <a:gd name="T49" fmla="*/ 1069 h 2083"/>
                <a:gd name="T50" fmla="*/ 416 w 1508"/>
                <a:gd name="T51" fmla="*/ 1082 h 2083"/>
                <a:gd name="T52" fmla="*/ 283 w 1508"/>
                <a:gd name="T53" fmla="*/ 1120 h 2083"/>
                <a:gd name="T54" fmla="*/ 160 w 1508"/>
                <a:gd name="T55" fmla="*/ 1182 h 2083"/>
                <a:gd name="T56" fmla="*/ 591 w 1508"/>
                <a:gd name="T57" fmla="*/ 812 h 2083"/>
                <a:gd name="T58" fmla="*/ 751 w 1508"/>
                <a:gd name="T59" fmla="*/ 755 h 2083"/>
                <a:gd name="T60" fmla="*/ 500 w 1508"/>
                <a:gd name="T61" fmla="*/ 407 h 2083"/>
                <a:gd name="T62" fmla="*/ 338 w 1508"/>
                <a:gd name="T63" fmla="*/ 367 h 2083"/>
                <a:gd name="T64" fmla="*/ 175 w 1508"/>
                <a:gd name="T65" fmla="*/ 519 h 2083"/>
                <a:gd name="T66" fmla="*/ 0 w 1508"/>
                <a:gd name="T67" fmla="*/ 375 h 2083"/>
                <a:gd name="T68" fmla="*/ 166 w 1508"/>
                <a:gd name="T69" fmla="*/ 151 h 2083"/>
                <a:gd name="T70" fmla="*/ 287 w 1508"/>
                <a:gd name="T71" fmla="*/ 289 h 2083"/>
                <a:gd name="T72" fmla="*/ 445 w 1508"/>
                <a:gd name="T73" fmla="*/ 351 h 2083"/>
                <a:gd name="T74" fmla="*/ 453 w 1508"/>
                <a:gd name="T75" fmla="*/ 220 h 2083"/>
                <a:gd name="T76" fmla="*/ 316 w 1508"/>
                <a:gd name="T77" fmla="*/ 0 h 2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2083">
                  <a:moveTo>
                    <a:pt x="316" y="0"/>
                  </a:moveTo>
                  <a:lnTo>
                    <a:pt x="459" y="30"/>
                  </a:lnTo>
                  <a:lnTo>
                    <a:pt x="582" y="149"/>
                  </a:lnTo>
                  <a:lnTo>
                    <a:pt x="619" y="254"/>
                  </a:lnTo>
                  <a:lnTo>
                    <a:pt x="647" y="352"/>
                  </a:lnTo>
                  <a:lnTo>
                    <a:pt x="841" y="542"/>
                  </a:lnTo>
                  <a:lnTo>
                    <a:pt x="891" y="559"/>
                  </a:lnTo>
                  <a:lnTo>
                    <a:pt x="960" y="441"/>
                  </a:lnTo>
                  <a:lnTo>
                    <a:pt x="1204" y="417"/>
                  </a:lnTo>
                  <a:lnTo>
                    <a:pt x="1249" y="400"/>
                  </a:lnTo>
                  <a:lnTo>
                    <a:pt x="1297" y="481"/>
                  </a:lnTo>
                  <a:lnTo>
                    <a:pt x="1340" y="564"/>
                  </a:lnTo>
                  <a:lnTo>
                    <a:pt x="1378" y="651"/>
                  </a:lnTo>
                  <a:lnTo>
                    <a:pt x="1411" y="741"/>
                  </a:lnTo>
                  <a:lnTo>
                    <a:pt x="1440" y="832"/>
                  </a:lnTo>
                  <a:lnTo>
                    <a:pt x="1464" y="927"/>
                  </a:lnTo>
                  <a:lnTo>
                    <a:pt x="1483" y="1022"/>
                  </a:lnTo>
                  <a:lnTo>
                    <a:pt x="1497" y="1121"/>
                  </a:lnTo>
                  <a:lnTo>
                    <a:pt x="1505" y="1221"/>
                  </a:lnTo>
                  <a:lnTo>
                    <a:pt x="1508" y="1322"/>
                  </a:lnTo>
                  <a:lnTo>
                    <a:pt x="1505" y="1425"/>
                  </a:lnTo>
                  <a:lnTo>
                    <a:pt x="1497" y="1526"/>
                  </a:lnTo>
                  <a:lnTo>
                    <a:pt x="1483" y="1623"/>
                  </a:lnTo>
                  <a:lnTo>
                    <a:pt x="1463" y="1720"/>
                  </a:lnTo>
                  <a:lnTo>
                    <a:pt x="1439" y="1815"/>
                  </a:lnTo>
                  <a:lnTo>
                    <a:pt x="1409" y="1907"/>
                  </a:lnTo>
                  <a:lnTo>
                    <a:pt x="1375" y="1996"/>
                  </a:lnTo>
                  <a:lnTo>
                    <a:pt x="1337" y="2083"/>
                  </a:lnTo>
                  <a:lnTo>
                    <a:pt x="1345" y="2015"/>
                  </a:lnTo>
                  <a:lnTo>
                    <a:pt x="1349" y="1945"/>
                  </a:lnTo>
                  <a:lnTo>
                    <a:pt x="1347" y="1877"/>
                  </a:lnTo>
                  <a:lnTo>
                    <a:pt x="1341" y="1808"/>
                  </a:lnTo>
                  <a:lnTo>
                    <a:pt x="1329" y="1741"/>
                  </a:lnTo>
                  <a:lnTo>
                    <a:pt x="1313" y="1675"/>
                  </a:lnTo>
                  <a:lnTo>
                    <a:pt x="1293" y="1610"/>
                  </a:lnTo>
                  <a:lnTo>
                    <a:pt x="1266" y="1547"/>
                  </a:lnTo>
                  <a:lnTo>
                    <a:pt x="1236" y="1486"/>
                  </a:lnTo>
                  <a:lnTo>
                    <a:pt x="1201" y="1429"/>
                  </a:lnTo>
                  <a:lnTo>
                    <a:pt x="1161" y="1373"/>
                  </a:lnTo>
                  <a:lnTo>
                    <a:pt x="1117" y="1321"/>
                  </a:lnTo>
                  <a:lnTo>
                    <a:pt x="1071" y="1276"/>
                  </a:lnTo>
                  <a:lnTo>
                    <a:pt x="1021" y="1233"/>
                  </a:lnTo>
                  <a:lnTo>
                    <a:pt x="969" y="1195"/>
                  </a:lnTo>
                  <a:lnTo>
                    <a:pt x="915" y="1162"/>
                  </a:lnTo>
                  <a:lnTo>
                    <a:pt x="859" y="1134"/>
                  </a:lnTo>
                  <a:lnTo>
                    <a:pt x="801" y="1111"/>
                  </a:lnTo>
                  <a:lnTo>
                    <a:pt x="741" y="1093"/>
                  </a:lnTo>
                  <a:lnTo>
                    <a:pt x="680" y="1080"/>
                  </a:lnTo>
                  <a:lnTo>
                    <a:pt x="617" y="1072"/>
                  </a:lnTo>
                  <a:lnTo>
                    <a:pt x="554" y="1069"/>
                  </a:lnTo>
                  <a:lnTo>
                    <a:pt x="484" y="1072"/>
                  </a:lnTo>
                  <a:lnTo>
                    <a:pt x="416" y="1082"/>
                  </a:lnTo>
                  <a:lnTo>
                    <a:pt x="349" y="1098"/>
                  </a:lnTo>
                  <a:lnTo>
                    <a:pt x="283" y="1120"/>
                  </a:lnTo>
                  <a:lnTo>
                    <a:pt x="220" y="1148"/>
                  </a:lnTo>
                  <a:lnTo>
                    <a:pt x="160" y="1182"/>
                  </a:lnTo>
                  <a:lnTo>
                    <a:pt x="338" y="952"/>
                  </a:lnTo>
                  <a:lnTo>
                    <a:pt x="591" y="812"/>
                  </a:lnTo>
                  <a:lnTo>
                    <a:pt x="738" y="833"/>
                  </a:lnTo>
                  <a:lnTo>
                    <a:pt x="751" y="755"/>
                  </a:lnTo>
                  <a:lnTo>
                    <a:pt x="570" y="556"/>
                  </a:lnTo>
                  <a:lnTo>
                    <a:pt x="500" y="407"/>
                  </a:lnTo>
                  <a:lnTo>
                    <a:pt x="400" y="407"/>
                  </a:lnTo>
                  <a:lnTo>
                    <a:pt x="338" y="367"/>
                  </a:lnTo>
                  <a:lnTo>
                    <a:pt x="203" y="345"/>
                  </a:lnTo>
                  <a:lnTo>
                    <a:pt x="175" y="519"/>
                  </a:lnTo>
                  <a:lnTo>
                    <a:pt x="12" y="484"/>
                  </a:lnTo>
                  <a:lnTo>
                    <a:pt x="0" y="375"/>
                  </a:lnTo>
                  <a:lnTo>
                    <a:pt x="125" y="345"/>
                  </a:lnTo>
                  <a:lnTo>
                    <a:pt x="166" y="151"/>
                  </a:lnTo>
                  <a:lnTo>
                    <a:pt x="291" y="207"/>
                  </a:lnTo>
                  <a:lnTo>
                    <a:pt x="287" y="289"/>
                  </a:lnTo>
                  <a:lnTo>
                    <a:pt x="382" y="332"/>
                  </a:lnTo>
                  <a:lnTo>
                    <a:pt x="445" y="351"/>
                  </a:lnTo>
                  <a:lnTo>
                    <a:pt x="522" y="308"/>
                  </a:lnTo>
                  <a:lnTo>
                    <a:pt x="453" y="220"/>
                  </a:lnTo>
                  <a:lnTo>
                    <a:pt x="313" y="71"/>
                  </a:lnTo>
                  <a:lnTo>
                    <a:pt x="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292">
              <a:extLst>
                <a:ext uri="{FF2B5EF4-FFF2-40B4-BE49-F238E27FC236}">
                  <a16:creationId xmlns:a16="http://schemas.microsoft.com/office/drawing/2014/main" id="{EB8054F9-2B45-A481-2D98-C52B3C3EDF46}"/>
                </a:ext>
              </a:extLst>
            </p:cNvPr>
            <p:cNvSpPr>
              <a:spLocks/>
            </p:cNvSpPr>
            <p:nvPr/>
          </p:nvSpPr>
          <p:spPr bwMode="auto">
            <a:xfrm>
              <a:off x="2786063" y="4497388"/>
              <a:ext cx="30163" cy="26988"/>
            </a:xfrm>
            <a:custGeom>
              <a:avLst/>
              <a:gdLst>
                <a:gd name="T0" fmla="*/ 118 w 208"/>
                <a:gd name="T1" fmla="*/ 0 h 197"/>
                <a:gd name="T2" fmla="*/ 208 w 208"/>
                <a:gd name="T3" fmla="*/ 45 h 197"/>
                <a:gd name="T4" fmla="*/ 186 w 208"/>
                <a:gd name="T5" fmla="*/ 66 h 197"/>
                <a:gd name="T6" fmla="*/ 165 w 208"/>
                <a:gd name="T7" fmla="*/ 89 h 197"/>
                <a:gd name="T8" fmla="*/ 147 w 208"/>
                <a:gd name="T9" fmla="*/ 109 h 197"/>
                <a:gd name="T10" fmla="*/ 130 w 208"/>
                <a:gd name="T11" fmla="*/ 131 h 197"/>
                <a:gd name="T12" fmla="*/ 81 w 208"/>
                <a:gd name="T13" fmla="*/ 132 h 197"/>
                <a:gd name="T14" fmla="*/ 29 w 208"/>
                <a:gd name="T15" fmla="*/ 197 h 197"/>
                <a:gd name="T16" fmla="*/ 0 w 208"/>
                <a:gd name="T17" fmla="*/ 61 h 197"/>
                <a:gd name="T18" fmla="*/ 118 w 208"/>
                <a:gd name="T1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97">
                  <a:moveTo>
                    <a:pt x="118" y="0"/>
                  </a:moveTo>
                  <a:lnTo>
                    <a:pt x="208" y="45"/>
                  </a:lnTo>
                  <a:lnTo>
                    <a:pt x="186" y="66"/>
                  </a:lnTo>
                  <a:lnTo>
                    <a:pt x="165" y="89"/>
                  </a:lnTo>
                  <a:lnTo>
                    <a:pt x="147" y="109"/>
                  </a:lnTo>
                  <a:lnTo>
                    <a:pt x="130" y="131"/>
                  </a:lnTo>
                  <a:lnTo>
                    <a:pt x="81" y="132"/>
                  </a:lnTo>
                  <a:lnTo>
                    <a:pt x="29" y="197"/>
                  </a:lnTo>
                  <a:lnTo>
                    <a:pt x="0" y="61"/>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293">
              <a:extLst>
                <a:ext uri="{FF2B5EF4-FFF2-40B4-BE49-F238E27FC236}">
                  <a16:creationId xmlns:a16="http://schemas.microsoft.com/office/drawing/2014/main" id="{7BEFA8F2-46EB-57CB-8858-195E01A53B80}"/>
                </a:ext>
              </a:extLst>
            </p:cNvPr>
            <p:cNvSpPr>
              <a:spLocks/>
            </p:cNvSpPr>
            <p:nvPr/>
          </p:nvSpPr>
          <p:spPr bwMode="auto">
            <a:xfrm>
              <a:off x="2860675" y="4702175"/>
              <a:ext cx="52388" cy="20638"/>
            </a:xfrm>
            <a:custGeom>
              <a:avLst/>
              <a:gdLst>
                <a:gd name="T0" fmla="*/ 368 w 368"/>
                <a:gd name="T1" fmla="*/ 0 h 153"/>
                <a:gd name="T2" fmla="*/ 298 w 368"/>
                <a:gd name="T3" fmla="*/ 38 h 153"/>
                <a:gd name="T4" fmla="*/ 227 w 368"/>
                <a:gd name="T5" fmla="*/ 73 h 153"/>
                <a:gd name="T6" fmla="*/ 152 w 368"/>
                <a:gd name="T7" fmla="*/ 105 h 153"/>
                <a:gd name="T8" fmla="*/ 77 w 368"/>
                <a:gd name="T9" fmla="*/ 131 h 153"/>
                <a:gd name="T10" fmla="*/ 0 w 368"/>
                <a:gd name="T11" fmla="*/ 153 h 153"/>
                <a:gd name="T12" fmla="*/ 28 w 368"/>
                <a:gd name="T13" fmla="*/ 44 h 153"/>
                <a:gd name="T14" fmla="*/ 83 w 368"/>
                <a:gd name="T15" fmla="*/ 5 h 153"/>
                <a:gd name="T16" fmla="*/ 148 w 368"/>
                <a:gd name="T17" fmla="*/ 13 h 153"/>
                <a:gd name="T18" fmla="*/ 215 w 368"/>
                <a:gd name="T19" fmla="*/ 16 h 153"/>
                <a:gd name="T20" fmla="*/ 266 w 368"/>
                <a:gd name="T21" fmla="*/ 14 h 153"/>
                <a:gd name="T22" fmla="*/ 317 w 368"/>
                <a:gd name="T23" fmla="*/ 9 h 153"/>
                <a:gd name="T24" fmla="*/ 368 w 368"/>
                <a:gd name="T2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8" h="153">
                  <a:moveTo>
                    <a:pt x="368" y="0"/>
                  </a:moveTo>
                  <a:lnTo>
                    <a:pt x="298" y="38"/>
                  </a:lnTo>
                  <a:lnTo>
                    <a:pt x="227" y="73"/>
                  </a:lnTo>
                  <a:lnTo>
                    <a:pt x="152" y="105"/>
                  </a:lnTo>
                  <a:lnTo>
                    <a:pt x="77" y="131"/>
                  </a:lnTo>
                  <a:lnTo>
                    <a:pt x="0" y="153"/>
                  </a:lnTo>
                  <a:lnTo>
                    <a:pt x="28" y="44"/>
                  </a:lnTo>
                  <a:lnTo>
                    <a:pt x="83" y="5"/>
                  </a:lnTo>
                  <a:lnTo>
                    <a:pt x="148" y="13"/>
                  </a:lnTo>
                  <a:lnTo>
                    <a:pt x="215" y="16"/>
                  </a:lnTo>
                  <a:lnTo>
                    <a:pt x="266" y="14"/>
                  </a:lnTo>
                  <a:lnTo>
                    <a:pt x="317" y="9"/>
                  </a:lnTo>
                  <a:lnTo>
                    <a:pt x="3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294">
              <a:extLst>
                <a:ext uri="{FF2B5EF4-FFF2-40B4-BE49-F238E27FC236}">
                  <a16:creationId xmlns:a16="http://schemas.microsoft.com/office/drawing/2014/main" id="{4981D25D-A416-EC59-F51D-CF1A42C137D8}"/>
                </a:ext>
              </a:extLst>
            </p:cNvPr>
            <p:cNvSpPr>
              <a:spLocks/>
            </p:cNvSpPr>
            <p:nvPr/>
          </p:nvSpPr>
          <p:spPr bwMode="auto">
            <a:xfrm>
              <a:off x="2587625" y="4395788"/>
              <a:ext cx="249238" cy="333375"/>
            </a:xfrm>
            <a:custGeom>
              <a:avLst/>
              <a:gdLst>
                <a:gd name="T0" fmla="*/ 210 w 1723"/>
                <a:gd name="T1" fmla="*/ 95 h 2519"/>
                <a:gd name="T2" fmla="*/ 468 w 1723"/>
                <a:gd name="T3" fmla="*/ 157 h 2519"/>
                <a:gd name="T4" fmla="*/ 884 w 1723"/>
                <a:gd name="T5" fmla="*/ 389 h 2519"/>
                <a:gd name="T6" fmla="*/ 1103 w 1723"/>
                <a:gd name="T7" fmla="*/ 976 h 2519"/>
                <a:gd name="T8" fmla="*/ 1141 w 1723"/>
                <a:gd name="T9" fmla="*/ 862 h 2519"/>
                <a:gd name="T10" fmla="*/ 1389 w 1723"/>
                <a:gd name="T11" fmla="*/ 1094 h 2519"/>
                <a:gd name="T12" fmla="*/ 1344 w 1723"/>
                <a:gd name="T13" fmla="*/ 1213 h 2519"/>
                <a:gd name="T14" fmla="*/ 1316 w 1723"/>
                <a:gd name="T15" fmla="*/ 1341 h 2519"/>
                <a:gd name="T16" fmla="*/ 1307 w 1723"/>
                <a:gd name="T17" fmla="*/ 1472 h 2519"/>
                <a:gd name="T18" fmla="*/ 1317 w 1723"/>
                <a:gd name="T19" fmla="*/ 1609 h 2519"/>
                <a:gd name="T20" fmla="*/ 1346 w 1723"/>
                <a:gd name="T21" fmla="*/ 1741 h 2519"/>
                <a:gd name="T22" fmla="*/ 1394 w 1723"/>
                <a:gd name="T23" fmla="*/ 1865 h 2519"/>
                <a:gd name="T24" fmla="*/ 1459 w 1723"/>
                <a:gd name="T25" fmla="*/ 1979 h 2519"/>
                <a:gd name="T26" fmla="*/ 1541 w 1723"/>
                <a:gd name="T27" fmla="*/ 2083 h 2519"/>
                <a:gd name="T28" fmla="*/ 1628 w 1723"/>
                <a:gd name="T29" fmla="*/ 2165 h 2519"/>
                <a:gd name="T30" fmla="*/ 1723 w 1723"/>
                <a:gd name="T31" fmla="*/ 2230 h 2519"/>
                <a:gd name="T32" fmla="*/ 1714 w 1723"/>
                <a:gd name="T33" fmla="*/ 2268 h 2519"/>
                <a:gd name="T34" fmla="*/ 1708 w 1723"/>
                <a:gd name="T35" fmla="*/ 2294 h 2519"/>
                <a:gd name="T36" fmla="*/ 1706 w 1723"/>
                <a:gd name="T37" fmla="*/ 2304 h 2519"/>
                <a:gd name="T38" fmla="*/ 1659 w 1723"/>
                <a:gd name="T39" fmla="*/ 2513 h 2519"/>
                <a:gd name="T40" fmla="*/ 1530 w 1723"/>
                <a:gd name="T41" fmla="*/ 2519 h 2519"/>
                <a:gd name="T42" fmla="*/ 1338 w 1723"/>
                <a:gd name="T43" fmla="*/ 2506 h 2519"/>
                <a:gd name="T44" fmla="*/ 1154 w 1723"/>
                <a:gd name="T45" fmla="*/ 2468 h 2519"/>
                <a:gd name="T46" fmla="*/ 977 w 1723"/>
                <a:gd name="T47" fmla="*/ 2407 h 2519"/>
                <a:gd name="T48" fmla="*/ 810 w 1723"/>
                <a:gd name="T49" fmla="*/ 2325 h 2519"/>
                <a:gd name="T50" fmla="*/ 656 w 1723"/>
                <a:gd name="T51" fmla="*/ 2222 h 2519"/>
                <a:gd name="T52" fmla="*/ 514 w 1723"/>
                <a:gd name="T53" fmla="*/ 2101 h 2519"/>
                <a:gd name="T54" fmla="*/ 387 w 1723"/>
                <a:gd name="T55" fmla="*/ 1963 h 2519"/>
                <a:gd name="T56" fmla="*/ 274 w 1723"/>
                <a:gd name="T57" fmla="*/ 1809 h 2519"/>
                <a:gd name="T58" fmla="*/ 180 w 1723"/>
                <a:gd name="T59" fmla="*/ 1641 h 2519"/>
                <a:gd name="T60" fmla="*/ 103 w 1723"/>
                <a:gd name="T61" fmla="*/ 1461 h 2519"/>
                <a:gd name="T62" fmla="*/ 47 w 1723"/>
                <a:gd name="T63" fmla="*/ 1270 h 2519"/>
                <a:gd name="T64" fmla="*/ 12 w 1723"/>
                <a:gd name="T65" fmla="*/ 1070 h 2519"/>
                <a:gd name="T66" fmla="*/ 0 w 1723"/>
                <a:gd name="T67" fmla="*/ 862 h 2519"/>
                <a:gd name="T68" fmla="*/ 11 w 1723"/>
                <a:gd name="T69" fmla="*/ 662 h 2519"/>
                <a:gd name="T70" fmla="*/ 44 w 1723"/>
                <a:gd name="T71" fmla="*/ 470 h 2519"/>
                <a:gd name="T72" fmla="*/ 96 w 1723"/>
                <a:gd name="T73" fmla="*/ 285 h 2519"/>
                <a:gd name="T74" fmla="*/ 168 w 1723"/>
                <a:gd name="T75" fmla="*/ 111 h 2519"/>
                <a:gd name="T76" fmla="*/ 320 w 1723"/>
                <a:gd name="T77" fmla="*/ 0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3" h="2519">
                  <a:moveTo>
                    <a:pt x="320" y="0"/>
                  </a:moveTo>
                  <a:lnTo>
                    <a:pt x="210" y="95"/>
                  </a:lnTo>
                  <a:lnTo>
                    <a:pt x="296" y="157"/>
                  </a:lnTo>
                  <a:lnTo>
                    <a:pt x="468" y="157"/>
                  </a:lnTo>
                  <a:lnTo>
                    <a:pt x="724" y="107"/>
                  </a:lnTo>
                  <a:lnTo>
                    <a:pt x="884" y="389"/>
                  </a:lnTo>
                  <a:lnTo>
                    <a:pt x="884" y="655"/>
                  </a:lnTo>
                  <a:lnTo>
                    <a:pt x="1103" y="976"/>
                  </a:lnTo>
                  <a:lnTo>
                    <a:pt x="1141" y="976"/>
                  </a:lnTo>
                  <a:lnTo>
                    <a:pt x="1141" y="862"/>
                  </a:lnTo>
                  <a:lnTo>
                    <a:pt x="1225" y="1054"/>
                  </a:lnTo>
                  <a:lnTo>
                    <a:pt x="1389" y="1094"/>
                  </a:lnTo>
                  <a:lnTo>
                    <a:pt x="1365" y="1153"/>
                  </a:lnTo>
                  <a:lnTo>
                    <a:pt x="1344" y="1213"/>
                  </a:lnTo>
                  <a:lnTo>
                    <a:pt x="1328" y="1277"/>
                  </a:lnTo>
                  <a:lnTo>
                    <a:pt x="1316" y="1341"/>
                  </a:lnTo>
                  <a:lnTo>
                    <a:pt x="1309" y="1406"/>
                  </a:lnTo>
                  <a:lnTo>
                    <a:pt x="1307" y="1472"/>
                  </a:lnTo>
                  <a:lnTo>
                    <a:pt x="1309" y="1542"/>
                  </a:lnTo>
                  <a:lnTo>
                    <a:pt x="1317" y="1609"/>
                  </a:lnTo>
                  <a:lnTo>
                    <a:pt x="1329" y="1676"/>
                  </a:lnTo>
                  <a:lnTo>
                    <a:pt x="1346" y="1741"/>
                  </a:lnTo>
                  <a:lnTo>
                    <a:pt x="1368" y="1803"/>
                  </a:lnTo>
                  <a:lnTo>
                    <a:pt x="1394" y="1865"/>
                  </a:lnTo>
                  <a:lnTo>
                    <a:pt x="1424" y="1923"/>
                  </a:lnTo>
                  <a:lnTo>
                    <a:pt x="1459" y="1979"/>
                  </a:lnTo>
                  <a:lnTo>
                    <a:pt x="1498" y="2032"/>
                  </a:lnTo>
                  <a:lnTo>
                    <a:pt x="1541" y="2083"/>
                  </a:lnTo>
                  <a:lnTo>
                    <a:pt x="1583" y="2126"/>
                  </a:lnTo>
                  <a:lnTo>
                    <a:pt x="1628" y="2165"/>
                  </a:lnTo>
                  <a:lnTo>
                    <a:pt x="1675" y="2200"/>
                  </a:lnTo>
                  <a:lnTo>
                    <a:pt x="1723" y="2230"/>
                  </a:lnTo>
                  <a:lnTo>
                    <a:pt x="1718" y="2251"/>
                  </a:lnTo>
                  <a:lnTo>
                    <a:pt x="1714" y="2268"/>
                  </a:lnTo>
                  <a:lnTo>
                    <a:pt x="1711" y="2283"/>
                  </a:lnTo>
                  <a:lnTo>
                    <a:pt x="1708" y="2294"/>
                  </a:lnTo>
                  <a:lnTo>
                    <a:pt x="1706" y="2302"/>
                  </a:lnTo>
                  <a:lnTo>
                    <a:pt x="1706" y="2304"/>
                  </a:lnTo>
                  <a:lnTo>
                    <a:pt x="1722" y="2505"/>
                  </a:lnTo>
                  <a:lnTo>
                    <a:pt x="1659" y="2513"/>
                  </a:lnTo>
                  <a:lnTo>
                    <a:pt x="1594" y="2517"/>
                  </a:lnTo>
                  <a:lnTo>
                    <a:pt x="1530" y="2519"/>
                  </a:lnTo>
                  <a:lnTo>
                    <a:pt x="1433" y="2516"/>
                  </a:lnTo>
                  <a:lnTo>
                    <a:pt x="1338" y="2506"/>
                  </a:lnTo>
                  <a:lnTo>
                    <a:pt x="1245" y="2490"/>
                  </a:lnTo>
                  <a:lnTo>
                    <a:pt x="1154" y="2468"/>
                  </a:lnTo>
                  <a:lnTo>
                    <a:pt x="1064" y="2441"/>
                  </a:lnTo>
                  <a:lnTo>
                    <a:pt x="977" y="2407"/>
                  </a:lnTo>
                  <a:lnTo>
                    <a:pt x="893" y="2369"/>
                  </a:lnTo>
                  <a:lnTo>
                    <a:pt x="810" y="2325"/>
                  </a:lnTo>
                  <a:lnTo>
                    <a:pt x="732" y="2276"/>
                  </a:lnTo>
                  <a:lnTo>
                    <a:pt x="656" y="2222"/>
                  </a:lnTo>
                  <a:lnTo>
                    <a:pt x="583" y="2164"/>
                  </a:lnTo>
                  <a:lnTo>
                    <a:pt x="514" y="2101"/>
                  </a:lnTo>
                  <a:lnTo>
                    <a:pt x="448" y="2034"/>
                  </a:lnTo>
                  <a:lnTo>
                    <a:pt x="387" y="1963"/>
                  </a:lnTo>
                  <a:lnTo>
                    <a:pt x="328" y="1888"/>
                  </a:lnTo>
                  <a:lnTo>
                    <a:pt x="274" y="1809"/>
                  </a:lnTo>
                  <a:lnTo>
                    <a:pt x="225" y="1727"/>
                  </a:lnTo>
                  <a:lnTo>
                    <a:pt x="180" y="1641"/>
                  </a:lnTo>
                  <a:lnTo>
                    <a:pt x="139" y="1553"/>
                  </a:lnTo>
                  <a:lnTo>
                    <a:pt x="103" y="1461"/>
                  </a:lnTo>
                  <a:lnTo>
                    <a:pt x="72" y="1367"/>
                  </a:lnTo>
                  <a:lnTo>
                    <a:pt x="47" y="1270"/>
                  </a:lnTo>
                  <a:lnTo>
                    <a:pt x="27" y="1171"/>
                  </a:lnTo>
                  <a:lnTo>
                    <a:pt x="12" y="1070"/>
                  </a:lnTo>
                  <a:lnTo>
                    <a:pt x="3" y="968"/>
                  </a:lnTo>
                  <a:lnTo>
                    <a:pt x="0" y="862"/>
                  </a:lnTo>
                  <a:lnTo>
                    <a:pt x="3" y="761"/>
                  </a:lnTo>
                  <a:lnTo>
                    <a:pt x="11" y="662"/>
                  </a:lnTo>
                  <a:lnTo>
                    <a:pt x="25" y="565"/>
                  </a:lnTo>
                  <a:lnTo>
                    <a:pt x="44" y="470"/>
                  </a:lnTo>
                  <a:lnTo>
                    <a:pt x="68" y="376"/>
                  </a:lnTo>
                  <a:lnTo>
                    <a:pt x="96" y="285"/>
                  </a:lnTo>
                  <a:lnTo>
                    <a:pt x="131" y="197"/>
                  </a:lnTo>
                  <a:lnTo>
                    <a:pt x="168" y="111"/>
                  </a:lnTo>
                  <a:lnTo>
                    <a:pt x="210" y="27"/>
                  </a:lnTo>
                  <a:lnTo>
                    <a:pt x="3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295">
              <a:extLst>
                <a:ext uri="{FF2B5EF4-FFF2-40B4-BE49-F238E27FC236}">
                  <a16:creationId xmlns:a16="http://schemas.microsoft.com/office/drawing/2014/main" id="{7272A536-E501-B485-454B-61C8690B7C15}"/>
                </a:ext>
              </a:extLst>
            </p:cNvPr>
            <p:cNvSpPr>
              <a:spLocks noEditPoints="1"/>
            </p:cNvSpPr>
            <p:nvPr/>
          </p:nvSpPr>
          <p:spPr bwMode="auto">
            <a:xfrm>
              <a:off x="2638425" y="4291013"/>
              <a:ext cx="263525" cy="79375"/>
            </a:xfrm>
            <a:custGeom>
              <a:avLst/>
              <a:gdLst>
                <a:gd name="T0" fmla="*/ 782 w 1831"/>
                <a:gd name="T1" fmla="*/ 179 h 603"/>
                <a:gd name="T2" fmla="*/ 779 w 1831"/>
                <a:gd name="T3" fmla="*/ 185 h 603"/>
                <a:gd name="T4" fmla="*/ 773 w 1831"/>
                <a:gd name="T5" fmla="*/ 194 h 603"/>
                <a:gd name="T6" fmla="*/ 763 w 1831"/>
                <a:gd name="T7" fmla="*/ 204 h 603"/>
                <a:gd name="T8" fmla="*/ 750 w 1831"/>
                <a:gd name="T9" fmla="*/ 214 h 603"/>
                <a:gd name="T10" fmla="*/ 737 w 1831"/>
                <a:gd name="T11" fmla="*/ 225 h 603"/>
                <a:gd name="T12" fmla="*/ 724 w 1831"/>
                <a:gd name="T13" fmla="*/ 235 h 603"/>
                <a:gd name="T14" fmla="*/ 711 w 1831"/>
                <a:gd name="T15" fmla="*/ 246 h 603"/>
                <a:gd name="T16" fmla="*/ 699 w 1831"/>
                <a:gd name="T17" fmla="*/ 254 h 603"/>
                <a:gd name="T18" fmla="*/ 690 w 1831"/>
                <a:gd name="T19" fmla="*/ 261 h 603"/>
                <a:gd name="T20" fmla="*/ 683 w 1831"/>
                <a:gd name="T21" fmla="*/ 266 h 603"/>
                <a:gd name="T22" fmla="*/ 681 w 1831"/>
                <a:gd name="T23" fmla="*/ 267 h 603"/>
                <a:gd name="T24" fmla="*/ 782 w 1831"/>
                <a:gd name="T25" fmla="*/ 331 h 603"/>
                <a:gd name="T26" fmla="*/ 990 w 1831"/>
                <a:gd name="T27" fmla="*/ 271 h 603"/>
                <a:gd name="T28" fmla="*/ 941 w 1831"/>
                <a:gd name="T29" fmla="*/ 179 h 603"/>
                <a:gd name="T30" fmla="*/ 851 w 1831"/>
                <a:gd name="T31" fmla="*/ 210 h 603"/>
                <a:gd name="T32" fmla="*/ 782 w 1831"/>
                <a:gd name="T33" fmla="*/ 179 h 603"/>
                <a:gd name="T34" fmla="*/ 1401 w 1831"/>
                <a:gd name="T35" fmla="*/ 72 h 603"/>
                <a:gd name="T36" fmla="*/ 1244 w 1831"/>
                <a:gd name="T37" fmla="*/ 166 h 603"/>
                <a:gd name="T38" fmla="*/ 1155 w 1831"/>
                <a:gd name="T39" fmla="*/ 226 h 603"/>
                <a:gd name="T40" fmla="*/ 1217 w 1831"/>
                <a:gd name="T41" fmla="*/ 270 h 603"/>
                <a:gd name="T42" fmla="*/ 1356 w 1831"/>
                <a:gd name="T43" fmla="*/ 255 h 603"/>
                <a:gd name="T44" fmla="*/ 1502 w 1831"/>
                <a:gd name="T45" fmla="*/ 135 h 603"/>
                <a:gd name="T46" fmla="*/ 1401 w 1831"/>
                <a:gd name="T47" fmla="*/ 72 h 603"/>
                <a:gd name="T48" fmla="*/ 1180 w 1831"/>
                <a:gd name="T49" fmla="*/ 0 h 603"/>
                <a:gd name="T50" fmla="*/ 1180 w 1831"/>
                <a:gd name="T51" fmla="*/ 0 h 603"/>
                <a:gd name="T52" fmla="*/ 1267 w 1831"/>
                <a:gd name="T53" fmla="*/ 4 h 603"/>
                <a:gd name="T54" fmla="*/ 1352 w 1831"/>
                <a:gd name="T55" fmla="*/ 11 h 603"/>
                <a:gd name="T56" fmla="*/ 1436 w 1831"/>
                <a:gd name="T57" fmla="*/ 24 h 603"/>
                <a:gd name="T58" fmla="*/ 1519 w 1831"/>
                <a:gd name="T59" fmla="*/ 43 h 603"/>
                <a:gd name="T60" fmla="*/ 1600 w 1831"/>
                <a:gd name="T61" fmla="*/ 66 h 603"/>
                <a:gd name="T62" fmla="*/ 1679 w 1831"/>
                <a:gd name="T63" fmla="*/ 93 h 603"/>
                <a:gd name="T64" fmla="*/ 1756 w 1831"/>
                <a:gd name="T65" fmla="*/ 124 h 603"/>
                <a:gd name="T66" fmla="*/ 1831 w 1831"/>
                <a:gd name="T67" fmla="*/ 160 h 603"/>
                <a:gd name="T68" fmla="*/ 1776 w 1831"/>
                <a:gd name="T69" fmla="*/ 169 h 603"/>
                <a:gd name="T70" fmla="*/ 1626 w 1831"/>
                <a:gd name="T71" fmla="*/ 145 h 603"/>
                <a:gd name="T72" fmla="*/ 1521 w 1831"/>
                <a:gd name="T73" fmla="*/ 221 h 603"/>
                <a:gd name="T74" fmla="*/ 1445 w 1831"/>
                <a:gd name="T75" fmla="*/ 311 h 603"/>
                <a:gd name="T76" fmla="*/ 1171 w 1831"/>
                <a:gd name="T77" fmla="*/ 338 h 603"/>
                <a:gd name="T78" fmla="*/ 1059 w 1831"/>
                <a:gd name="T79" fmla="*/ 319 h 603"/>
                <a:gd name="T80" fmla="*/ 981 w 1831"/>
                <a:gd name="T81" fmla="*/ 449 h 603"/>
                <a:gd name="T82" fmla="*/ 757 w 1831"/>
                <a:gd name="T83" fmla="*/ 463 h 603"/>
                <a:gd name="T84" fmla="*/ 616 w 1831"/>
                <a:gd name="T85" fmla="*/ 420 h 603"/>
                <a:gd name="T86" fmla="*/ 490 w 1831"/>
                <a:gd name="T87" fmla="*/ 494 h 603"/>
                <a:gd name="T88" fmla="*/ 218 w 1831"/>
                <a:gd name="T89" fmla="*/ 535 h 603"/>
                <a:gd name="T90" fmla="*/ 0 w 1831"/>
                <a:gd name="T91" fmla="*/ 603 h 603"/>
                <a:gd name="T92" fmla="*/ 0 w 1831"/>
                <a:gd name="T93" fmla="*/ 603 h 603"/>
                <a:gd name="T94" fmla="*/ 58 w 1831"/>
                <a:gd name="T95" fmla="*/ 531 h 603"/>
                <a:gd name="T96" fmla="*/ 120 w 1831"/>
                <a:gd name="T97" fmla="*/ 463 h 603"/>
                <a:gd name="T98" fmla="*/ 185 w 1831"/>
                <a:gd name="T99" fmla="*/ 399 h 603"/>
                <a:gd name="T100" fmla="*/ 253 w 1831"/>
                <a:gd name="T101" fmla="*/ 338 h 603"/>
                <a:gd name="T102" fmla="*/ 325 w 1831"/>
                <a:gd name="T103" fmla="*/ 283 h 603"/>
                <a:gd name="T104" fmla="*/ 400 w 1831"/>
                <a:gd name="T105" fmla="*/ 232 h 603"/>
                <a:gd name="T106" fmla="*/ 477 w 1831"/>
                <a:gd name="T107" fmla="*/ 185 h 603"/>
                <a:gd name="T108" fmla="*/ 558 w 1831"/>
                <a:gd name="T109" fmla="*/ 144 h 603"/>
                <a:gd name="T110" fmla="*/ 640 w 1831"/>
                <a:gd name="T111" fmla="*/ 107 h 603"/>
                <a:gd name="T112" fmla="*/ 725 w 1831"/>
                <a:gd name="T113" fmla="*/ 75 h 603"/>
                <a:gd name="T114" fmla="*/ 813 w 1831"/>
                <a:gd name="T115" fmla="*/ 49 h 603"/>
                <a:gd name="T116" fmla="*/ 902 w 1831"/>
                <a:gd name="T117" fmla="*/ 27 h 603"/>
                <a:gd name="T118" fmla="*/ 992 w 1831"/>
                <a:gd name="T119" fmla="*/ 13 h 603"/>
                <a:gd name="T120" fmla="*/ 1086 w 1831"/>
                <a:gd name="T121" fmla="*/ 4 h 603"/>
                <a:gd name="T122" fmla="*/ 1180 w 1831"/>
                <a:gd name="T123"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1" h="603">
                  <a:moveTo>
                    <a:pt x="782" y="179"/>
                  </a:moveTo>
                  <a:lnTo>
                    <a:pt x="779" y="185"/>
                  </a:lnTo>
                  <a:lnTo>
                    <a:pt x="773" y="194"/>
                  </a:lnTo>
                  <a:lnTo>
                    <a:pt x="763" y="204"/>
                  </a:lnTo>
                  <a:lnTo>
                    <a:pt x="750" y="214"/>
                  </a:lnTo>
                  <a:lnTo>
                    <a:pt x="737" y="225"/>
                  </a:lnTo>
                  <a:lnTo>
                    <a:pt x="724" y="235"/>
                  </a:lnTo>
                  <a:lnTo>
                    <a:pt x="711" y="246"/>
                  </a:lnTo>
                  <a:lnTo>
                    <a:pt x="699" y="254"/>
                  </a:lnTo>
                  <a:lnTo>
                    <a:pt x="690" y="261"/>
                  </a:lnTo>
                  <a:lnTo>
                    <a:pt x="683" y="266"/>
                  </a:lnTo>
                  <a:lnTo>
                    <a:pt x="681" y="267"/>
                  </a:lnTo>
                  <a:lnTo>
                    <a:pt x="782" y="331"/>
                  </a:lnTo>
                  <a:lnTo>
                    <a:pt x="990" y="271"/>
                  </a:lnTo>
                  <a:lnTo>
                    <a:pt x="941" y="179"/>
                  </a:lnTo>
                  <a:lnTo>
                    <a:pt x="851" y="210"/>
                  </a:lnTo>
                  <a:lnTo>
                    <a:pt x="782" y="179"/>
                  </a:lnTo>
                  <a:close/>
                  <a:moveTo>
                    <a:pt x="1401" y="72"/>
                  </a:moveTo>
                  <a:lnTo>
                    <a:pt x="1244" y="166"/>
                  </a:lnTo>
                  <a:lnTo>
                    <a:pt x="1155" y="226"/>
                  </a:lnTo>
                  <a:lnTo>
                    <a:pt x="1217" y="270"/>
                  </a:lnTo>
                  <a:lnTo>
                    <a:pt x="1356" y="255"/>
                  </a:lnTo>
                  <a:lnTo>
                    <a:pt x="1502" y="135"/>
                  </a:lnTo>
                  <a:lnTo>
                    <a:pt x="1401" y="72"/>
                  </a:lnTo>
                  <a:close/>
                  <a:moveTo>
                    <a:pt x="1180" y="0"/>
                  </a:moveTo>
                  <a:lnTo>
                    <a:pt x="1180" y="0"/>
                  </a:lnTo>
                  <a:lnTo>
                    <a:pt x="1267" y="4"/>
                  </a:lnTo>
                  <a:lnTo>
                    <a:pt x="1352" y="11"/>
                  </a:lnTo>
                  <a:lnTo>
                    <a:pt x="1436" y="24"/>
                  </a:lnTo>
                  <a:lnTo>
                    <a:pt x="1519" y="43"/>
                  </a:lnTo>
                  <a:lnTo>
                    <a:pt x="1600" y="66"/>
                  </a:lnTo>
                  <a:lnTo>
                    <a:pt x="1679" y="93"/>
                  </a:lnTo>
                  <a:lnTo>
                    <a:pt x="1756" y="124"/>
                  </a:lnTo>
                  <a:lnTo>
                    <a:pt x="1831" y="160"/>
                  </a:lnTo>
                  <a:lnTo>
                    <a:pt x="1776" y="169"/>
                  </a:lnTo>
                  <a:lnTo>
                    <a:pt x="1626" y="145"/>
                  </a:lnTo>
                  <a:lnTo>
                    <a:pt x="1521" y="221"/>
                  </a:lnTo>
                  <a:lnTo>
                    <a:pt x="1445" y="311"/>
                  </a:lnTo>
                  <a:lnTo>
                    <a:pt x="1171" y="338"/>
                  </a:lnTo>
                  <a:lnTo>
                    <a:pt x="1059" y="319"/>
                  </a:lnTo>
                  <a:lnTo>
                    <a:pt x="981" y="449"/>
                  </a:lnTo>
                  <a:lnTo>
                    <a:pt x="757" y="463"/>
                  </a:lnTo>
                  <a:lnTo>
                    <a:pt x="616" y="420"/>
                  </a:lnTo>
                  <a:lnTo>
                    <a:pt x="490" y="494"/>
                  </a:lnTo>
                  <a:lnTo>
                    <a:pt x="218" y="535"/>
                  </a:lnTo>
                  <a:lnTo>
                    <a:pt x="0" y="603"/>
                  </a:lnTo>
                  <a:lnTo>
                    <a:pt x="0" y="603"/>
                  </a:lnTo>
                  <a:lnTo>
                    <a:pt x="58" y="531"/>
                  </a:lnTo>
                  <a:lnTo>
                    <a:pt x="120" y="463"/>
                  </a:lnTo>
                  <a:lnTo>
                    <a:pt x="185" y="399"/>
                  </a:lnTo>
                  <a:lnTo>
                    <a:pt x="253" y="338"/>
                  </a:lnTo>
                  <a:lnTo>
                    <a:pt x="325" y="283"/>
                  </a:lnTo>
                  <a:lnTo>
                    <a:pt x="400" y="232"/>
                  </a:lnTo>
                  <a:lnTo>
                    <a:pt x="477" y="185"/>
                  </a:lnTo>
                  <a:lnTo>
                    <a:pt x="558" y="144"/>
                  </a:lnTo>
                  <a:lnTo>
                    <a:pt x="640" y="107"/>
                  </a:lnTo>
                  <a:lnTo>
                    <a:pt x="725" y="75"/>
                  </a:lnTo>
                  <a:lnTo>
                    <a:pt x="813" y="49"/>
                  </a:lnTo>
                  <a:lnTo>
                    <a:pt x="902" y="27"/>
                  </a:lnTo>
                  <a:lnTo>
                    <a:pt x="992" y="13"/>
                  </a:lnTo>
                  <a:lnTo>
                    <a:pt x="1086" y="4"/>
                  </a:lnTo>
                  <a:lnTo>
                    <a:pt x="11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D2C30C78-B6C4-2F99-1681-48EF4E86E54F}"/>
              </a:ext>
            </a:extLst>
          </p:cNvPr>
          <p:cNvGrpSpPr/>
          <p:nvPr userDrawn="1"/>
        </p:nvGrpSpPr>
        <p:grpSpPr>
          <a:xfrm>
            <a:off x="7185583" y="5447005"/>
            <a:ext cx="336079" cy="671018"/>
            <a:chOff x="8783638" y="1235076"/>
            <a:chExt cx="360363" cy="312738"/>
          </a:xfrm>
          <a:solidFill>
            <a:schemeClr val="tx1"/>
          </a:solidFill>
        </p:grpSpPr>
        <p:sp>
          <p:nvSpPr>
            <p:cNvPr id="199" name="Freeform 51">
              <a:extLst>
                <a:ext uri="{FF2B5EF4-FFF2-40B4-BE49-F238E27FC236}">
                  <a16:creationId xmlns:a16="http://schemas.microsoft.com/office/drawing/2014/main" id="{5DB0CE11-D693-5BE9-542F-1572A1F819BA}"/>
                </a:ext>
              </a:extLst>
            </p:cNvPr>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Freeform 52">
              <a:extLst>
                <a:ext uri="{FF2B5EF4-FFF2-40B4-BE49-F238E27FC236}">
                  <a16:creationId xmlns:a16="http://schemas.microsoft.com/office/drawing/2014/main" id="{F1E819FA-2E51-C4C4-B6CC-52B43D851BF2}"/>
                </a:ext>
              </a:extLst>
            </p:cNvPr>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4B40496-2C26-0598-8402-75B5DE2D2BBE}"/>
              </a:ext>
            </a:extLst>
          </p:cNvPr>
          <p:cNvGrpSpPr/>
          <p:nvPr/>
        </p:nvGrpSpPr>
        <p:grpSpPr>
          <a:xfrm>
            <a:off x="295585" y="2368216"/>
            <a:ext cx="390552" cy="888197"/>
            <a:chOff x="4356100" y="3465513"/>
            <a:chExt cx="552450" cy="546100"/>
          </a:xfrm>
          <a:solidFill>
            <a:schemeClr val="tx1"/>
          </a:solidFill>
        </p:grpSpPr>
        <p:sp>
          <p:nvSpPr>
            <p:cNvPr id="10" name="Freeform 242">
              <a:extLst>
                <a:ext uri="{FF2B5EF4-FFF2-40B4-BE49-F238E27FC236}">
                  <a16:creationId xmlns:a16="http://schemas.microsoft.com/office/drawing/2014/main" id="{B581FE48-E1FE-3F6A-3E96-654FE3DF61DE}"/>
                </a:ext>
              </a:extLst>
            </p:cNvPr>
            <p:cNvSpPr>
              <a:spLocks/>
            </p:cNvSpPr>
            <p:nvPr/>
          </p:nvSpPr>
          <p:spPr bwMode="auto">
            <a:xfrm>
              <a:off x="4486275" y="3465513"/>
              <a:ext cx="422275" cy="422275"/>
            </a:xfrm>
            <a:custGeom>
              <a:avLst/>
              <a:gdLst>
                <a:gd name="T0" fmla="*/ 2000 w 2664"/>
                <a:gd name="T1" fmla="*/ 115 h 2664"/>
                <a:gd name="T2" fmla="*/ 2063 w 2664"/>
                <a:gd name="T3" fmla="*/ 268 h 2664"/>
                <a:gd name="T4" fmla="*/ 2150 w 2664"/>
                <a:gd name="T5" fmla="*/ 560 h 2664"/>
                <a:gd name="T6" fmla="*/ 2425 w 2664"/>
                <a:gd name="T7" fmla="*/ 602 h 2664"/>
                <a:gd name="T8" fmla="*/ 2566 w 2664"/>
                <a:gd name="T9" fmla="*/ 688 h 2664"/>
                <a:gd name="T10" fmla="*/ 2660 w 2664"/>
                <a:gd name="T11" fmla="*/ 999 h 2664"/>
                <a:gd name="T12" fmla="*/ 2552 w 2664"/>
                <a:gd name="T13" fmla="*/ 1126 h 2664"/>
                <a:gd name="T14" fmla="*/ 2552 w 2664"/>
                <a:gd name="T15" fmla="*/ 1538 h 2664"/>
                <a:gd name="T16" fmla="*/ 2660 w 2664"/>
                <a:gd name="T17" fmla="*/ 1662 h 2664"/>
                <a:gd name="T18" fmla="*/ 2565 w 2664"/>
                <a:gd name="T19" fmla="*/ 1976 h 2664"/>
                <a:gd name="T20" fmla="*/ 2426 w 2664"/>
                <a:gd name="T21" fmla="*/ 2062 h 2664"/>
                <a:gd name="T22" fmla="*/ 2149 w 2664"/>
                <a:gd name="T23" fmla="*/ 2103 h 2664"/>
                <a:gd name="T24" fmla="*/ 2062 w 2664"/>
                <a:gd name="T25" fmla="*/ 2395 h 2664"/>
                <a:gd name="T26" fmla="*/ 1999 w 2664"/>
                <a:gd name="T27" fmla="*/ 2548 h 2664"/>
                <a:gd name="T28" fmla="*/ 1706 w 2664"/>
                <a:gd name="T29" fmla="*/ 2664 h 2664"/>
                <a:gd name="T30" fmla="*/ 1551 w 2664"/>
                <a:gd name="T31" fmla="*/ 2576 h 2664"/>
                <a:gd name="T32" fmla="*/ 1481 w 2664"/>
                <a:gd name="T33" fmla="*/ 2322 h 2664"/>
                <a:gd name="T34" fmla="*/ 1579 w 2664"/>
                <a:gd name="T35" fmla="*/ 2308 h 2664"/>
                <a:gd name="T36" fmla="*/ 1691 w 2664"/>
                <a:gd name="T37" fmla="*/ 2520 h 2664"/>
                <a:gd name="T38" fmla="*/ 1914 w 2664"/>
                <a:gd name="T39" fmla="*/ 2435 h 2664"/>
                <a:gd name="T40" fmla="*/ 1849 w 2664"/>
                <a:gd name="T41" fmla="*/ 2216 h 2664"/>
                <a:gd name="T42" fmla="*/ 1982 w 2664"/>
                <a:gd name="T43" fmla="*/ 2071 h 2664"/>
                <a:gd name="T44" fmla="*/ 2179 w 2664"/>
                <a:gd name="T45" fmla="*/ 1854 h 2664"/>
                <a:gd name="T46" fmla="*/ 2421 w 2664"/>
                <a:gd name="T47" fmla="*/ 1921 h 2664"/>
                <a:gd name="T48" fmla="*/ 2524 w 2664"/>
                <a:gd name="T49" fmla="*/ 1696 h 2664"/>
                <a:gd name="T50" fmla="*/ 2310 w 2664"/>
                <a:gd name="T51" fmla="*/ 1578 h 2664"/>
                <a:gd name="T52" fmla="*/ 2316 w 2664"/>
                <a:gd name="T53" fmla="*/ 1293 h 2664"/>
                <a:gd name="T54" fmla="*/ 2322 w 2664"/>
                <a:gd name="T55" fmla="*/ 1072 h 2664"/>
                <a:gd name="T56" fmla="*/ 2525 w 2664"/>
                <a:gd name="T57" fmla="*/ 962 h 2664"/>
                <a:gd name="T58" fmla="*/ 2428 w 2664"/>
                <a:gd name="T59" fmla="*/ 745 h 2664"/>
                <a:gd name="T60" fmla="*/ 2180 w 2664"/>
                <a:gd name="T61" fmla="*/ 810 h 2664"/>
                <a:gd name="T62" fmla="*/ 1983 w 2664"/>
                <a:gd name="T63" fmla="*/ 593 h 2664"/>
                <a:gd name="T64" fmla="*/ 1850 w 2664"/>
                <a:gd name="T65" fmla="*/ 448 h 2664"/>
                <a:gd name="T66" fmla="*/ 1915 w 2664"/>
                <a:gd name="T67" fmla="*/ 228 h 2664"/>
                <a:gd name="T68" fmla="*/ 1686 w 2664"/>
                <a:gd name="T69" fmla="*/ 146 h 2664"/>
                <a:gd name="T70" fmla="*/ 1563 w 2664"/>
                <a:gd name="T71" fmla="*/ 364 h 2664"/>
                <a:gd name="T72" fmla="*/ 1218 w 2664"/>
                <a:gd name="T73" fmla="*/ 354 h 2664"/>
                <a:gd name="T74" fmla="*/ 1063 w 2664"/>
                <a:gd name="T75" fmla="*/ 325 h 2664"/>
                <a:gd name="T76" fmla="*/ 953 w 2664"/>
                <a:gd name="T77" fmla="*/ 139 h 2664"/>
                <a:gd name="T78" fmla="*/ 743 w 2664"/>
                <a:gd name="T79" fmla="*/ 255 h 2664"/>
                <a:gd name="T80" fmla="*/ 801 w 2664"/>
                <a:gd name="T81" fmla="*/ 501 h 2664"/>
                <a:gd name="T82" fmla="*/ 553 w 2664"/>
                <a:gd name="T83" fmla="*/ 732 h 2664"/>
                <a:gd name="T84" fmla="*/ 430 w 2664"/>
                <a:gd name="T85" fmla="*/ 810 h 2664"/>
                <a:gd name="T86" fmla="*/ 221 w 2664"/>
                <a:gd name="T87" fmla="*/ 757 h 2664"/>
                <a:gd name="T88" fmla="*/ 154 w 2664"/>
                <a:gd name="T89" fmla="*/ 988 h 2664"/>
                <a:gd name="T90" fmla="*/ 368 w 2664"/>
                <a:gd name="T91" fmla="*/ 1116 h 2664"/>
                <a:gd name="T92" fmla="*/ 309 w 2664"/>
                <a:gd name="T93" fmla="*/ 1195 h 2664"/>
                <a:gd name="T94" fmla="*/ 43 w 2664"/>
                <a:gd name="T95" fmla="*/ 1074 h 2664"/>
                <a:gd name="T96" fmla="*/ 4 w 2664"/>
                <a:gd name="T97" fmla="*/ 915 h 2664"/>
                <a:gd name="T98" fmla="*/ 159 w 2664"/>
                <a:gd name="T99" fmla="*/ 627 h 2664"/>
                <a:gd name="T100" fmla="*/ 324 w 2664"/>
                <a:gd name="T101" fmla="*/ 615 h 2664"/>
                <a:gd name="T102" fmla="*/ 660 w 2664"/>
                <a:gd name="T103" fmla="*/ 430 h 2664"/>
                <a:gd name="T104" fmla="*/ 616 w 2664"/>
                <a:gd name="T105" fmla="*/ 184 h 2664"/>
                <a:gd name="T106" fmla="*/ 889 w 2664"/>
                <a:gd name="T107" fmla="*/ 13 h 2664"/>
                <a:gd name="T108" fmla="*/ 1054 w 2664"/>
                <a:gd name="T109" fmla="*/ 27 h 2664"/>
                <a:gd name="T110" fmla="*/ 1252 w 2664"/>
                <a:gd name="T111" fmla="*/ 211 h 2664"/>
                <a:gd name="T112" fmla="*/ 1570 w 2664"/>
                <a:gd name="T113" fmla="*/ 62 h 2664"/>
                <a:gd name="T114" fmla="*/ 1720 w 2664"/>
                <a:gd name="T115"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64" h="2664">
                  <a:moveTo>
                    <a:pt x="1720" y="0"/>
                  </a:moveTo>
                  <a:lnTo>
                    <a:pt x="1749" y="4"/>
                  </a:lnTo>
                  <a:lnTo>
                    <a:pt x="1777" y="13"/>
                  </a:lnTo>
                  <a:lnTo>
                    <a:pt x="1951" y="86"/>
                  </a:lnTo>
                  <a:lnTo>
                    <a:pt x="1977" y="98"/>
                  </a:lnTo>
                  <a:lnTo>
                    <a:pt x="2000" y="115"/>
                  </a:lnTo>
                  <a:lnTo>
                    <a:pt x="2020" y="135"/>
                  </a:lnTo>
                  <a:lnTo>
                    <a:pt x="2036" y="158"/>
                  </a:lnTo>
                  <a:lnTo>
                    <a:pt x="2050" y="185"/>
                  </a:lnTo>
                  <a:lnTo>
                    <a:pt x="2059" y="212"/>
                  </a:lnTo>
                  <a:lnTo>
                    <a:pt x="2063" y="240"/>
                  </a:lnTo>
                  <a:lnTo>
                    <a:pt x="2063" y="268"/>
                  </a:lnTo>
                  <a:lnTo>
                    <a:pt x="2059" y="296"/>
                  </a:lnTo>
                  <a:lnTo>
                    <a:pt x="2050" y="324"/>
                  </a:lnTo>
                  <a:lnTo>
                    <a:pt x="2005" y="431"/>
                  </a:lnTo>
                  <a:lnTo>
                    <a:pt x="2055" y="471"/>
                  </a:lnTo>
                  <a:lnTo>
                    <a:pt x="2104" y="515"/>
                  </a:lnTo>
                  <a:lnTo>
                    <a:pt x="2150" y="560"/>
                  </a:lnTo>
                  <a:lnTo>
                    <a:pt x="2193" y="608"/>
                  </a:lnTo>
                  <a:lnTo>
                    <a:pt x="2234" y="660"/>
                  </a:lnTo>
                  <a:lnTo>
                    <a:pt x="2341" y="615"/>
                  </a:lnTo>
                  <a:lnTo>
                    <a:pt x="2369" y="606"/>
                  </a:lnTo>
                  <a:lnTo>
                    <a:pt x="2396" y="602"/>
                  </a:lnTo>
                  <a:lnTo>
                    <a:pt x="2425" y="602"/>
                  </a:lnTo>
                  <a:lnTo>
                    <a:pt x="2453" y="606"/>
                  </a:lnTo>
                  <a:lnTo>
                    <a:pt x="2480" y="615"/>
                  </a:lnTo>
                  <a:lnTo>
                    <a:pt x="2506" y="628"/>
                  </a:lnTo>
                  <a:lnTo>
                    <a:pt x="2529" y="645"/>
                  </a:lnTo>
                  <a:lnTo>
                    <a:pt x="2549" y="665"/>
                  </a:lnTo>
                  <a:lnTo>
                    <a:pt x="2566" y="688"/>
                  </a:lnTo>
                  <a:lnTo>
                    <a:pt x="2580" y="714"/>
                  </a:lnTo>
                  <a:lnTo>
                    <a:pt x="2651" y="888"/>
                  </a:lnTo>
                  <a:lnTo>
                    <a:pt x="2660" y="915"/>
                  </a:lnTo>
                  <a:lnTo>
                    <a:pt x="2664" y="944"/>
                  </a:lnTo>
                  <a:lnTo>
                    <a:pt x="2664" y="971"/>
                  </a:lnTo>
                  <a:lnTo>
                    <a:pt x="2660" y="999"/>
                  </a:lnTo>
                  <a:lnTo>
                    <a:pt x="2651" y="1027"/>
                  </a:lnTo>
                  <a:lnTo>
                    <a:pt x="2638" y="1052"/>
                  </a:lnTo>
                  <a:lnTo>
                    <a:pt x="2621" y="1075"/>
                  </a:lnTo>
                  <a:lnTo>
                    <a:pt x="2601" y="1095"/>
                  </a:lnTo>
                  <a:lnTo>
                    <a:pt x="2577" y="1112"/>
                  </a:lnTo>
                  <a:lnTo>
                    <a:pt x="2552" y="1126"/>
                  </a:lnTo>
                  <a:lnTo>
                    <a:pt x="2445" y="1170"/>
                  </a:lnTo>
                  <a:lnTo>
                    <a:pt x="2453" y="1251"/>
                  </a:lnTo>
                  <a:lnTo>
                    <a:pt x="2456" y="1331"/>
                  </a:lnTo>
                  <a:lnTo>
                    <a:pt x="2453" y="1413"/>
                  </a:lnTo>
                  <a:lnTo>
                    <a:pt x="2445" y="1493"/>
                  </a:lnTo>
                  <a:lnTo>
                    <a:pt x="2552" y="1538"/>
                  </a:lnTo>
                  <a:lnTo>
                    <a:pt x="2579" y="1552"/>
                  </a:lnTo>
                  <a:lnTo>
                    <a:pt x="2602" y="1568"/>
                  </a:lnTo>
                  <a:lnTo>
                    <a:pt x="2622" y="1589"/>
                  </a:lnTo>
                  <a:lnTo>
                    <a:pt x="2638" y="1612"/>
                  </a:lnTo>
                  <a:lnTo>
                    <a:pt x="2650" y="1636"/>
                  </a:lnTo>
                  <a:lnTo>
                    <a:pt x="2660" y="1662"/>
                  </a:lnTo>
                  <a:lnTo>
                    <a:pt x="2664" y="1691"/>
                  </a:lnTo>
                  <a:lnTo>
                    <a:pt x="2664" y="1719"/>
                  </a:lnTo>
                  <a:lnTo>
                    <a:pt x="2660" y="1748"/>
                  </a:lnTo>
                  <a:lnTo>
                    <a:pt x="2651" y="1775"/>
                  </a:lnTo>
                  <a:lnTo>
                    <a:pt x="2579" y="1949"/>
                  </a:lnTo>
                  <a:lnTo>
                    <a:pt x="2565" y="1976"/>
                  </a:lnTo>
                  <a:lnTo>
                    <a:pt x="2548" y="2000"/>
                  </a:lnTo>
                  <a:lnTo>
                    <a:pt x="2528" y="2019"/>
                  </a:lnTo>
                  <a:lnTo>
                    <a:pt x="2505" y="2035"/>
                  </a:lnTo>
                  <a:lnTo>
                    <a:pt x="2479" y="2048"/>
                  </a:lnTo>
                  <a:lnTo>
                    <a:pt x="2453" y="2056"/>
                  </a:lnTo>
                  <a:lnTo>
                    <a:pt x="2426" y="2062"/>
                  </a:lnTo>
                  <a:lnTo>
                    <a:pt x="2397" y="2062"/>
                  </a:lnTo>
                  <a:lnTo>
                    <a:pt x="2369" y="2058"/>
                  </a:lnTo>
                  <a:lnTo>
                    <a:pt x="2340" y="2048"/>
                  </a:lnTo>
                  <a:lnTo>
                    <a:pt x="2233" y="2004"/>
                  </a:lnTo>
                  <a:lnTo>
                    <a:pt x="2192" y="2054"/>
                  </a:lnTo>
                  <a:lnTo>
                    <a:pt x="2149" y="2103"/>
                  </a:lnTo>
                  <a:lnTo>
                    <a:pt x="2103" y="2149"/>
                  </a:lnTo>
                  <a:lnTo>
                    <a:pt x="2054" y="2191"/>
                  </a:lnTo>
                  <a:lnTo>
                    <a:pt x="2004" y="2232"/>
                  </a:lnTo>
                  <a:lnTo>
                    <a:pt x="2048" y="2340"/>
                  </a:lnTo>
                  <a:lnTo>
                    <a:pt x="2058" y="2367"/>
                  </a:lnTo>
                  <a:lnTo>
                    <a:pt x="2062" y="2395"/>
                  </a:lnTo>
                  <a:lnTo>
                    <a:pt x="2062" y="2423"/>
                  </a:lnTo>
                  <a:lnTo>
                    <a:pt x="2058" y="2452"/>
                  </a:lnTo>
                  <a:lnTo>
                    <a:pt x="2048" y="2479"/>
                  </a:lnTo>
                  <a:lnTo>
                    <a:pt x="2035" y="2504"/>
                  </a:lnTo>
                  <a:lnTo>
                    <a:pt x="2019" y="2528"/>
                  </a:lnTo>
                  <a:lnTo>
                    <a:pt x="1999" y="2548"/>
                  </a:lnTo>
                  <a:lnTo>
                    <a:pt x="1975" y="2564"/>
                  </a:lnTo>
                  <a:lnTo>
                    <a:pt x="1950" y="2578"/>
                  </a:lnTo>
                  <a:lnTo>
                    <a:pt x="1776" y="2650"/>
                  </a:lnTo>
                  <a:lnTo>
                    <a:pt x="1753" y="2657"/>
                  </a:lnTo>
                  <a:lnTo>
                    <a:pt x="1730" y="2661"/>
                  </a:lnTo>
                  <a:lnTo>
                    <a:pt x="1706" y="2664"/>
                  </a:lnTo>
                  <a:lnTo>
                    <a:pt x="1672" y="2660"/>
                  </a:lnTo>
                  <a:lnTo>
                    <a:pt x="1637" y="2650"/>
                  </a:lnTo>
                  <a:lnTo>
                    <a:pt x="1610" y="2636"/>
                  </a:lnTo>
                  <a:lnTo>
                    <a:pt x="1588" y="2619"/>
                  </a:lnTo>
                  <a:lnTo>
                    <a:pt x="1568" y="2599"/>
                  </a:lnTo>
                  <a:lnTo>
                    <a:pt x="1551" y="2576"/>
                  </a:lnTo>
                  <a:lnTo>
                    <a:pt x="1538" y="2551"/>
                  </a:lnTo>
                  <a:lnTo>
                    <a:pt x="1472" y="2391"/>
                  </a:lnTo>
                  <a:lnTo>
                    <a:pt x="1467" y="2373"/>
                  </a:lnTo>
                  <a:lnTo>
                    <a:pt x="1467" y="2355"/>
                  </a:lnTo>
                  <a:lnTo>
                    <a:pt x="1472" y="2338"/>
                  </a:lnTo>
                  <a:lnTo>
                    <a:pt x="1481" y="2322"/>
                  </a:lnTo>
                  <a:lnTo>
                    <a:pt x="1493" y="2309"/>
                  </a:lnTo>
                  <a:lnTo>
                    <a:pt x="1510" y="2299"/>
                  </a:lnTo>
                  <a:lnTo>
                    <a:pt x="1528" y="2295"/>
                  </a:lnTo>
                  <a:lnTo>
                    <a:pt x="1546" y="2295"/>
                  </a:lnTo>
                  <a:lnTo>
                    <a:pt x="1564" y="2300"/>
                  </a:lnTo>
                  <a:lnTo>
                    <a:pt x="1579" y="2308"/>
                  </a:lnTo>
                  <a:lnTo>
                    <a:pt x="1593" y="2321"/>
                  </a:lnTo>
                  <a:lnTo>
                    <a:pt x="1602" y="2338"/>
                  </a:lnTo>
                  <a:lnTo>
                    <a:pt x="1667" y="2497"/>
                  </a:lnTo>
                  <a:lnTo>
                    <a:pt x="1674" y="2508"/>
                  </a:lnTo>
                  <a:lnTo>
                    <a:pt x="1681" y="2515"/>
                  </a:lnTo>
                  <a:lnTo>
                    <a:pt x="1691" y="2520"/>
                  </a:lnTo>
                  <a:lnTo>
                    <a:pt x="1701" y="2523"/>
                  </a:lnTo>
                  <a:lnTo>
                    <a:pt x="1713" y="2523"/>
                  </a:lnTo>
                  <a:lnTo>
                    <a:pt x="1722" y="2520"/>
                  </a:lnTo>
                  <a:lnTo>
                    <a:pt x="1896" y="2449"/>
                  </a:lnTo>
                  <a:lnTo>
                    <a:pt x="1906" y="2443"/>
                  </a:lnTo>
                  <a:lnTo>
                    <a:pt x="1914" y="2435"/>
                  </a:lnTo>
                  <a:lnTo>
                    <a:pt x="1919" y="2425"/>
                  </a:lnTo>
                  <a:lnTo>
                    <a:pt x="1923" y="2415"/>
                  </a:lnTo>
                  <a:lnTo>
                    <a:pt x="1923" y="2404"/>
                  </a:lnTo>
                  <a:lnTo>
                    <a:pt x="1919" y="2394"/>
                  </a:lnTo>
                  <a:lnTo>
                    <a:pt x="1853" y="2235"/>
                  </a:lnTo>
                  <a:lnTo>
                    <a:pt x="1849" y="2216"/>
                  </a:lnTo>
                  <a:lnTo>
                    <a:pt x="1849" y="2197"/>
                  </a:lnTo>
                  <a:lnTo>
                    <a:pt x="1855" y="2178"/>
                  </a:lnTo>
                  <a:lnTo>
                    <a:pt x="1865" y="2162"/>
                  </a:lnTo>
                  <a:lnTo>
                    <a:pt x="1879" y="2149"/>
                  </a:lnTo>
                  <a:lnTo>
                    <a:pt x="1932" y="2111"/>
                  </a:lnTo>
                  <a:lnTo>
                    <a:pt x="1982" y="2071"/>
                  </a:lnTo>
                  <a:lnTo>
                    <a:pt x="2028" y="2027"/>
                  </a:lnTo>
                  <a:lnTo>
                    <a:pt x="2072" y="1981"/>
                  </a:lnTo>
                  <a:lnTo>
                    <a:pt x="2112" y="1931"/>
                  </a:lnTo>
                  <a:lnTo>
                    <a:pt x="2150" y="1878"/>
                  </a:lnTo>
                  <a:lnTo>
                    <a:pt x="2163" y="1864"/>
                  </a:lnTo>
                  <a:lnTo>
                    <a:pt x="2179" y="1854"/>
                  </a:lnTo>
                  <a:lnTo>
                    <a:pt x="2197" y="1849"/>
                  </a:lnTo>
                  <a:lnTo>
                    <a:pt x="2216" y="1848"/>
                  </a:lnTo>
                  <a:lnTo>
                    <a:pt x="2236" y="1853"/>
                  </a:lnTo>
                  <a:lnTo>
                    <a:pt x="2395" y="1919"/>
                  </a:lnTo>
                  <a:lnTo>
                    <a:pt x="2408" y="1922"/>
                  </a:lnTo>
                  <a:lnTo>
                    <a:pt x="2421" y="1921"/>
                  </a:lnTo>
                  <a:lnTo>
                    <a:pt x="2433" y="1916"/>
                  </a:lnTo>
                  <a:lnTo>
                    <a:pt x="2442" y="1908"/>
                  </a:lnTo>
                  <a:lnTo>
                    <a:pt x="2450" y="1896"/>
                  </a:lnTo>
                  <a:lnTo>
                    <a:pt x="2523" y="1722"/>
                  </a:lnTo>
                  <a:lnTo>
                    <a:pt x="2525" y="1710"/>
                  </a:lnTo>
                  <a:lnTo>
                    <a:pt x="2524" y="1696"/>
                  </a:lnTo>
                  <a:lnTo>
                    <a:pt x="2519" y="1684"/>
                  </a:lnTo>
                  <a:lnTo>
                    <a:pt x="2511" y="1675"/>
                  </a:lnTo>
                  <a:lnTo>
                    <a:pt x="2499" y="1668"/>
                  </a:lnTo>
                  <a:lnTo>
                    <a:pt x="2340" y="1602"/>
                  </a:lnTo>
                  <a:lnTo>
                    <a:pt x="2323" y="1592"/>
                  </a:lnTo>
                  <a:lnTo>
                    <a:pt x="2310" y="1578"/>
                  </a:lnTo>
                  <a:lnTo>
                    <a:pt x="2301" y="1561"/>
                  </a:lnTo>
                  <a:lnTo>
                    <a:pt x="2297" y="1542"/>
                  </a:lnTo>
                  <a:lnTo>
                    <a:pt x="2298" y="1523"/>
                  </a:lnTo>
                  <a:lnTo>
                    <a:pt x="2310" y="1447"/>
                  </a:lnTo>
                  <a:lnTo>
                    <a:pt x="2316" y="1370"/>
                  </a:lnTo>
                  <a:lnTo>
                    <a:pt x="2316" y="1293"/>
                  </a:lnTo>
                  <a:lnTo>
                    <a:pt x="2310" y="1218"/>
                  </a:lnTo>
                  <a:lnTo>
                    <a:pt x="2298" y="1141"/>
                  </a:lnTo>
                  <a:lnTo>
                    <a:pt x="2297" y="1122"/>
                  </a:lnTo>
                  <a:lnTo>
                    <a:pt x="2301" y="1103"/>
                  </a:lnTo>
                  <a:lnTo>
                    <a:pt x="2310" y="1086"/>
                  </a:lnTo>
                  <a:lnTo>
                    <a:pt x="2322" y="1072"/>
                  </a:lnTo>
                  <a:lnTo>
                    <a:pt x="2340" y="1063"/>
                  </a:lnTo>
                  <a:lnTo>
                    <a:pt x="2499" y="996"/>
                  </a:lnTo>
                  <a:lnTo>
                    <a:pt x="2509" y="991"/>
                  </a:lnTo>
                  <a:lnTo>
                    <a:pt x="2517" y="983"/>
                  </a:lnTo>
                  <a:lnTo>
                    <a:pt x="2523" y="973"/>
                  </a:lnTo>
                  <a:lnTo>
                    <a:pt x="2525" y="962"/>
                  </a:lnTo>
                  <a:lnTo>
                    <a:pt x="2525" y="952"/>
                  </a:lnTo>
                  <a:lnTo>
                    <a:pt x="2523" y="941"/>
                  </a:lnTo>
                  <a:lnTo>
                    <a:pt x="2451" y="768"/>
                  </a:lnTo>
                  <a:lnTo>
                    <a:pt x="2445" y="758"/>
                  </a:lnTo>
                  <a:lnTo>
                    <a:pt x="2437" y="751"/>
                  </a:lnTo>
                  <a:lnTo>
                    <a:pt x="2428" y="745"/>
                  </a:lnTo>
                  <a:lnTo>
                    <a:pt x="2412" y="742"/>
                  </a:lnTo>
                  <a:lnTo>
                    <a:pt x="2396" y="745"/>
                  </a:lnTo>
                  <a:lnTo>
                    <a:pt x="2236" y="811"/>
                  </a:lnTo>
                  <a:lnTo>
                    <a:pt x="2217" y="816"/>
                  </a:lnTo>
                  <a:lnTo>
                    <a:pt x="2198" y="815"/>
                  </a:lnTo>
                  <a:lnTo>
                    <a:pt x="2180" y="810"/>
                  </a:lnTo>
                  <a:lnTo>
                    <a:pt x="2164" y="799"/>
                  </a:lnTo>
                  <a:lnTo>
                    <a:pt x="2150" y="784"/>
                  </a:lnTo>
                  <a:lnTo>
                    <a:pt x="2113" y="732"/>
                  </a:lnTo>
                  <a:lnTo>
                    <a:pt x="2072" y="682"/>
                  </a:lnTo>
                  <a:lnTo>
                    <a:pt x="2029" y="636"/>
                  </a:lnTo>
                  <a:lnTo>
                    <a:pt x="1983" y="593"/>
                  </a:lnTo>
                  <a:lnTo>
                    <a:pt x="1933" y="551"/>
                  </a:lnTo>
                  <a:lnTo>
                    <a:pt x="1880" y="515"/>
                  </a:lnTo>
                  <a:lnTo>
                    <a:pt x="1866" y="501"/>
                  </a:lnTo>
                  <a:lnTo>
                    <a:pt x="1855" y="485"/>
                  </a:lnTo>
                  <a:lnTo>
                    <a:pt x="1850" y="467"/>
                  </a:lnTo>
                  <a:lnTo>
                    <a:pt x="1850" y="448"/>
                  </a:lnTo>
                  <a:lnTo>
                    <a:pt x="1855" y="429"/>
                  </a:lnTo>
                  <a:lnTo>
                    <a:pt x="1920" y="269"/>
                  </a:lnTo>
                  <a:lnTo>
                    <a:pt x="1924" y="258"/>
                  </a:lnTo>
                  <a:lnTo>
                    <a:pt x="1924" y="248"/>
                  </a:lnTo>
                  <a:lnTo>
                    <a:pt x="1920" y="237"/>
                  </a:lnTo>
                  <a:lnTo>
                    <a:pt x="1915" y="228"/>
                  </a:lnTo>
                  <a:lnTo>
                    <a:pt x="1908" y="221"/>
                  </a:lnTo>
                  <a:lnTo>
                    <a:pt x="1898" y="215"/>
                  </a:lnTo>
                  <a:lnTo>
                    <a:pt x="1724" y="143"/>
                  </a:lnTo>
                  <a:lnTo>
                    <a:pt x="1711" y="139"/>
                  </a:lnTo>
                  <a:lnTo>
                    <a:pt x="1698" y="140"/>
                  </a:lnTo>
                  <a:lnTo>
                    <a:pt x="1686" y="146"/>
                  </a:lnTo>
                  <a:lnTo>
                    <a:pt x="1676" y="154"/>
                  </a:lnTo>
                  <a:lnTo>
                    <a:pt x="1670" y="165"/>
                  </a:lnTo>
                  <a:lnTo>
                    <a:pt x="1603" y="325"/>
                  </a:lnTo>
                  <a:lnTo>
                    <a:pt x="1594" y="342"/>
                  </a:lnTo>
                  <a:lnTo>
                    <a:pt x="1580" y="354"/>
                  </a:lnTo>
                  <a:lnTo>
                    <a:pt x="1563" y="364"/>
                  </a:lnTo>
                  <a:lnTo>
                    <a:pt x="1544" y="368"/>
                  </a:lnTo>
                  <a:lnTo>
                    <a:pt x="1524" y="367"/>
                  </a:lnTo>
                  <a:lnTo>
                    <a:pt x="1448" y="354"/>
                  </a:lnTo>
                  <a:lnTo>
                    <a:pt x="1372" y="348"/>
                  </a:lnTo>
                  <a:lnTo>
                    <a:pt x="1295" y="348"/>
                  </a:lnTo>
                  <a:lnTo>
                    <a:pt x="1218" y="354"/>
                  </a:lnTo>
                  <a:lnTo>
                    <a:pt x="1142" y="367"/>
                  </a:lnTo>
                  <a:lnTo>
                    <a:pt x="1122" y="368"/>
                  </a:lnTo>
                  <a:lnTo>
                    <a:pt x="1104" y="364"/>
                  </a:lnTo>
                  <a:lnTo>
                    <a:pt x="1087" y="355"/>
                  </a:lnTo>
                  <a:lnTo>
                    <a:pt x="1074" y="342"/>
                  </a:lnTo>
                  <a:lnTo>
                    <a:pt x="1063" y="325"/>
                  </a:lnTo>
                  <a:lnTo>
                    <a:pt x="998" y="165"/>
                  </a:lnTo>
                  <a:lnTo>
                    <a:pt x="991" y="155"/>
                  </a:lnTo>
                  <a:lnTo>
                    <a:pt x="984" y="148"/>
                  </a:lnTo>
                  <a:lnTo>
                    <a:pt x="975" y="143"/>
                  </a:lnTo>
                  <a:lnTo>
                    <a:pt x="964" y="139"/>
                  </a:lnTo>
                  <a:lnTo>
                    <a:pt x="953" y="139"/>
                  </a:lnTo>
                  <a:lnTo>
                    <a:pt x="943" y="143"/>
                  </a:lnTo>
                  <a:lnTo>
                    <a:pt x="769" y="214"/>
                  </a:lnTo>
                  <a:lnTo>
                    <a:pt x="757" y="222"/>
                  </a:lnTo>
                  <a:lnTo>
                    <a:pt x="749" y="231"/>
                  </a:lnTo>
                  <a:lnTo>
                    <a:pt x="745" y="243"/>
                  </a:lnTo>
                  <a:lnTo>
                    <a:pt x="743" y="255"/>
                  </a:lnTo>
                  <a:lnTo>
                    <a:pt x="746" y="269"/>
                  </a:lnTo>
                  <a:lnTo>
                    <a:pt x="812" y="428"/>
                  </a:lnTo>
                  <a:lnTo>
                    <a:pt x="817" y="447"/>
                  </a:lnTo>
                  <a:lnTo>
                    <a:pt x="816" y="466"/>
                  </a:lnTo>
                  <a:lnTo>
                    <a:pt x="811" y="484"/>
                  </a:lnTo>
                  <a:lnTo>
                    <a:pt x="801" y="501"/>
                  </a:lnTo>
                  <a:lnTo>
                    <a:pt x="786" y="514"/>
                  </a:lnTo>
                  <a:lnTo>
                    <a:pt x="733" y="551"/>
                  </a:lnTo>
                  <a:lnTo>
                    <a:pt x="684" y="592"/>
                  </a:lnTo>
                  <a:lnTo>
                    <a:pt x="637" y="635"/>
                  </a:lnTo>
                  <a:lnTo>
                    <a:pt x="593" y="682"/>
                  </a:lnTo>
                  <a:lnTo>
                    <a:pt x="553" y="732"/>
                  </a:lnTo>
                  <a:lnTo>
                    <a:pt x="515" y="784"/>
                  </a:lnTo>
                  <a:lnTo>
                    <a:pt x="502" y="798"/>
                  </a:lnTo>
                  <a:lnTo>
                    <a:pt x="486" y="809"/>
                  </a:lnTo>
                  <a:lnTo>
                    <a:pt x="468" y="814"/>
                  </a:lnTo>
                  <a:lnTo>
                    <a:pt x="449" y="815"/>
                  </a:lnTo>
                  <a:lnTo>
                    <a:pt x="430" y="810"/>
                  </a:lnTo>
                  <a:lnTo>
                    <a:pt x="270" y="743"/>
                  </a:lnTo>
                  <a:lnTo>
                    <a:pt x="260" y="741"/>
                  </a:lnTo>
                  <a:lnTo>
                    <a:pt x="249" y="741"/>
                  </a:lnTo>
                  <a:lnTo>
                    <a:pt x="238" y="743"/>
                  </a:lnTo>
                  <a:lnTo>
                    <a:pt x="229" y="750"/>
                  </a:lnTo>
                  <a:lnTo>
                    <a:pt x="221" y="757"/>
                  </a:lnTo>
                  <a:lnTo>
                    <a:pt x="215" y="766"/>
                  </a:lnTo>
                  <a:lnTo>
                    <a:pt x="144" y="940"/>
                  </a:lnTo>
                  <a:lnTo>
                    <a:pt x="140" y="953"/>
                  </a:lnTo>
                  <a:lnTo>
                    <a:pt x="141" y="966"/>
                  </a:lnTo>
                  <a:lnTo>
                    <a:pt x="146" y="978"/>
                  </a:lnTo>
                  <a:lnTo>
                    <a:pt x="154" y="988"/>
                  </a:lnTo>
                  <a:lnTo>
                    <a:pt x="166" y="995"/>
                  </a:lnTo>
                  <a:lnTo>
                    <a:pt x="326" y="1061"/>
                  </a:lnTo>
                  <a:lnTo>
                    <a:pt x="342" y="1070"/>
                  </a:lnTo>
                  <a:lnTo>
                    <a:pt x="354" y="1083"/>
                  </a:lnTo>
                  <a:lnTo>
                    <a:pt x="364" y="1098"/>
                  </a:lnTo>
                  <a:lnTo>
                    <a:pt x="368" y="1116"/>
                  </a:lnTo>
                  <a:lnTo>
                    <a:pt x="369" y="1134"/>
                  </a:lnTo>
                  <a:lnTo>
                    <a:pt x="364" y="1152"/>
                  </a:lnTo>
                  <a:lnTo>
                    <a:pt x="354" y="1169"/>
                  </a:lnTo>
                  <a:lnTo>
                    <a:pt x="342" y="1182"/>
                  </a:lnTo>
                  <a:lnTo>
                    <a:pt x="326" y="1191"/>
                  </a:lnTo>
                  <a:lnTo>
                    <a:pt x="309" y="1195"/>
                  </a:lnTo>
                  <a:lnTo>
                    <a:pt x="290" y="1195"/>
                  </a:lnTo>
                  <a:lnTo>
                    <a:pt x="272" y="1191"/>
                  </a:lnTo>
                  <a:lnTo>
                    <a:pt x="113" y="1125"/>
                  </a:lnTo>
                  <a:lnTo>
                    <a:pt x="87" y="1111"/>
                  </a:lnTo>
                  <a:lnTo>
                    <a:pt x="62" y="1094"/>
                  </a:lnTo>
                  <a:lnTo>
                    <a:pt x="43" y="1074"/>
                  </a:lnTo>
                  <a:lnTo>
                    <a:pt x="27" y="1051"/>
                  </a:lnTo>
                  <a:lnTo>
                    <a:pt x="14" y="1027"/>
                  </a:lnTo>
                  <a:lnTo>
                    <a:pt x="5" y="999"/>
                  </a:lnTo>
                  <a:lnTo>
                    <a:pt x="0" y="972"/>
                  </a:lnTo>
                  <a:lnTo>
                    <a:pt x="0" y="944"/>
                  </a:lnTo>
                  <a:lnTo>
                    <a:pt x="4" y="915"/>
                  </a:lnTo>
                  <a:lnTo>
                    <a:pt x="14" y="887"/>
                  </a:lnTo>
                  <a:lnTo>
                    <a:pt x="87" y="713"/>
                  </a:lnTo>
                  <a:lnTo>
                    <a:pt x="99" y="687"/>
                  </a:lnTo>
                  <a:lnTo>
                    <a:pt x="116" y="664"/>
                  </a:lnTo>
                  <a:lnTo>
                    <a:pt x="136" y="644"/>
                  </a:lnTo>
                  <a:lnTo>
                    <a:pt x="159" y="627"/>
                  </a:lnTo>
                  <a:lnTo>
                    <a:pt x="185" y="615"/>
                  </a:lnTo>
                  <a:lnTo>
                    <a:pt x="212" y="605"/>
                  </a:lnTo>
                  <a:lnTo>
                    <a:pt x="241" y="601"/>
                  </a:lnTo>
                  <a:lnTo>
                    <a:pt x="269" y="601"/>
                  </a:lnTo>
                  <a:lnTo>
                    <a:pt x="296" y="605"/>
                  </a:lnTo>
                  <a:lnTo>
                    <a:pt x="324" y="615"/>
                  </a:lnTo>
                  <a:lnTo>
                    <a:pt x="433" y="659"/>
                  </a:lnTo>
                  <a:lnTo>
                    <a:pt x="473" y="608"/>
                  </a:lnTo>
                  <a:lnTo>
                    <a:pt x="516" y="560"/>
                  </a:lnTo>
                  <a:lnTo>
                    <a:pt x="561" y="514"/>
                  </a:lnTo>
                  <a:lnTo>
                    <a:pt x="610" y="470"/>
                  </a:lnTo>
                  <a:lnTo>
                    <a:pt x="660" y="430"/>
                  </a:lnTo>
                  <a:lnTo>
                    <a:pt x="616" y="323"/>
                  </a:lnTo>
                  <a:lnTo>
                    <a:pt x="607" y="294"/>
                  </a:lnTo>
                  <a:lnTo>
                    <a:pt x="602" y="266"/>
                  </a:lnTo>
                  <a:lnTo>
                    <a:pt x="603" y="237"/>
                  </a:lnTo>
                  <a:lnTo>
                    <a:pt x="608" y="210"/>
                  </a:lnTo>
                  <a:lnTo>
                    <a:pt x="616" y="184"/>
                  </a:lnTo>
                  <a:lnTo>
                    <a:pt x="629" y="158"/>
                  </a:lnTo>
                  <a:lnTo>
                    <a:pt x="646" y="136"/>
                  </a:lnTo>
                  <a:lnTo>
                    <a:pt x="666" y="115"/>
                  </a:lnTo>
                  <a:lnTo>
                    <a:pt x="689" y="98"/>
                  </a:lnTo>
                  <a:lnTo>
                    <a:pt x="715" y="85"/>
                  </a:lnTo>
                  <a:lnTo>
                    <a:pt x="889" y="13"/>
                  </a:lnTo>
                  <a:lnTo>
                    <a:pt x="917" y="4"/>
                  </a:lnTo>
                  <a:lnTo>
                    <a:pt x="944" y="0"/>
                  </a:lnTo>
                  <a:lnTo>
                    <a:pt x="972" y="0"/>
                  </a:lnTo>
                  <a:lnTo>
                    <a:pt x="1001" y="4"/>
                  </a:lnTo>
                  <a:lnTo>
                    <a:pt x="1028" y="13"/>
                  </a:lnTo>
                  <a:lnTo>
                    <a:pt x="1054" y="27"/>
                  </a:lnTo>
                  <a:lnTo>
                    <a:pt x="1077" y="43"/>
                  </a:lnTo>
                  <a:lnTo>
                    <a:pt x="1097" y="64"/>
                  </a:lnTo>
                  <a:lnTo>
                    <a:pt x="1114" y="87"/>
                  </a:lnTo>
                  <a:lnTo>
                    <a:pt x="1126" y="112"/>
                  </a:lnTo>
                  <a:lnTo>
                    <a:pt x="1172" y="219"/>
                  </a:lnTo>
                  <a:lnTo>
                    <a:pt x="1252" y="211"/>
                  </a:lnTo>
                  <a:lnTo>
                    <a:pt x="1333" y="208"/>
                  </a:lnTo>
                  <a:lnTo>
                    <a:pt x="1414" y="211"/>
                  </a:lnTo>
                  <a:lnTo>
                    <a:pt x="1494" y="219"/>
                  </a:lnTo>
                  <a:lnTo>
                    <a:pt x="1540" y="112"/>
                  </a:lnTo>
                  <a:lnTo>
                    <a:pt x="1552" y="86"/>
                  </a:lnTo>
                  <a:lnTo>
                    <a:pt x="1570" y="62"/>
                  </a:lnTo>
                  <a:lnTo>
                    <a:pt x="1590" y="42"/>
                  </a:lnTo>
                  <a:lnTo>
                    <a:pt x="1613" y="26"/>
                  </a:lnTo>
                  <a:lnTo>
                    <a:pt x="1638" y="13"/>
                  </a:lnTo>
                  <a:lnTo>
                    <a:pt x="1664" y="4"/>
                  </a:lnTo>
                  <a:lnTo>
                    <a:pt x="1692" y="0"/>
                  </a:lnTo>
                  <a:lnTo>
                    <a:pt x="17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1" name="Freeform 243">
              <a:extLst>
                <a:ext uri="{FF2B5EF4-FFF2-40B4-BE49-F238E27FC236}">
                  <a16:creationId xmlns:a16="http://schemas.microsoft.com/office/drawing/2014/main" id="{9F193FD0-7A8A-B320-67BF-2AA95E3AA31F}"/>
                </a:ext>
              </a:extLst>
            </p:cNvPr>
            <p:cNvSpPr>
              <a:spLocks/>
            </p:cNvSpPr>
            <p:nvPr/>
          </p:nvSpPr>
          <p:spPr bwMode="auto">
            <a:xfrm>
              <a:off x="4606925" y="3586163"/>
              <a:ext cx="180975" cy="180975"/>
            </a:xfrm>
            <a:custGeom>
              <a:avLst/>
              <a:gdLst>
                <a:gd name="T0" fmla="*/ 573 w 1145"/>
                <a:gd name="T1" fmla="*/ 0 h 1143"/>
                <a:gd name="T2" fmla="*/ 694 w 1145"/>
                <a:gd name="T3" fmla="*/ 13 h 1143"/>
                <a:gd name="T4" fmla="*/ 807 w 1145"/>
                <a:gd name="T5" fmla="*/ 51 h 1143"/>
                <a:gd name="T6" fmla="*/ 908 w 1145"/>
                <a:gd name="T7" fmla="*/ 109 h 1143"/>
                <a:gd name="T8" fmla="*/ 995 w 1145"/>
                <a:gd name="T9" fmla="*/ 187 h 1143"/>
                <a:gd name="T10" fmla="*/ 1065 w 1145"/>
                <a:gd name="T11" fmla="*/ 280 h 1143"/>
                <a:gd name="T12" fmla="*/ 1114 w 1145"/>
                <a:gd name="T13" fmla="*/ 388 h 1143"/>
                <a:gd name="T14" fmla="*/ 1140 w 1145"/>
                <a:gd name="T15" fmla="*/ 505 h 1143"/>
                <a:gd name="T16" fmla="*/ 1142 w 1145"/>
                <a:gd name="T17" fmla="*/ 625 h 1143"/>
                <a:gd name="T18" fmla="*/ 1119 w 1145"/>
                <a:gd name="T19" fmla="*/ 737 h 1143"/>
                <a:gd name="T20" fmla="*/ 1077 w 1145"/>
                <a:gd name="T21" fmla="*/ 840 h 1143"/>
                <a:gd name="T22" fmla="*/ 1016 w 1145"/>
                <a:gd name="T23" fmla="*/ 932 h 1143"/>
                <a:gd name="T24" fmla="*/ 939 w 1145"/>
                <a:gd name="T25" fmla="*/ 1010 h 1143"/>
                <a:gd name="T26" fmla="*/ 848 w 1145"/>
                <a:gd name="T27" fmla="*/ 1072 h 1143"/>
                <a:gd name="T28" fmla="*/ 746 w 1145"/>
                <a:gd name="T29" fmla="*/ 1116 h 1143"/>
                <a:gd name="T30" fmla="*/ 634 w 1145"/>
                <a:gd name="T31" fmla="*/ 1139 h 1143"/>
                <a:gd name="T32" fmla="*/ 575 w 1145"/>
                <a:gd name="T33" fmla="*/ 1143 h 1143"/>
                <a:gd name="T34" fmla="*/ 540 w 1145"/>
                <a:gd name="T35" fmla="*/ 1133 h 1143"/>
                <a:gd name="T36" fmla="*/ 515 w 1145"/>
                <a:gd name="T37" fmla="*/ 1108 h 1143"/>
                <a:gd name="T38" fmla="*/ 506 w 1145"/>
                <a:gd name="T39" fmla="*/ 1073 h 1143"/>
                <a:gd name="T40" fmla="*/ 514 w 1145"/>
                <a:gd name="T41" fmla="*/ 1037 h 1143"/>
                <a:gd name="T42" fmla="*/ 539 w 1145"/>
                <a:gd name="T43" fmla="*/ 1012 h 1143"/>
                <a:gd name="T44" fmla="*/ 575 w 1145"/>
                <a:gd name="T45" fmla="*/ 1002 h 1143"/>
                <a:gd name="T46" fmla="*/ 673 w 1145"/>
                <a:gd name="T47" fmla="*/ 990 h 1143"/>
                <a:gd name="T48" fmla="*/ 764 w 1145"/>
                <a:gd name="T49" fmla="*/ 957 h 1143"/>
                <a:gd name="T50" fmla="*/ 844 w 1145"/>
                <a:gd name="T51" fmla="*/ 905 h 1143"/>
                <a:gd name="T52" fmla="*/ 910 w 1145"/>
                <a:gd name="T53" fmla="*/ 838 h 1143"/>
                <a:gd name="T54" fmla="*/ 960 w 1145"/>
                <a:gd name="T55" fmla="*/ 758 h 1143"/>
                <a:gd name="T56" fmla="*/ 992 w 1145"/>
                <a:gd name="T57" fmla="*/ 666 h 1143"/>
                <a:gd name="T58" fmla="*/ 1003 w 1145"/>
                <a:gd name="T59" fmla="*/ 568 h 1143"/>
                <a:gd name="T60" fmla="*/ 990 w 1145"/>
                <a:gd name="T61" fmla="*/ 463 h 1143"/>
                <a:gd name="T62" fmla="*/ 952 w 1145"/>
                <a:gd name="T63" fmla="*/ 367 h 1143"/>
                <a:gd name="T64" fmla="*/ 893 w 1145"/>
                <a:gd name="T65" fmla="*/ 284 h 1143"/>
                <a:gd name="T66" fmla="*/ 817 w 1145"/>
                <a:gd name="T67" fmla="*/ 216 h 1143"/>
                <a:gd name="T68" fmla="*/ 727 w 1145"/>
                <a:gd name="T69" fmla="*/ 169 h 1143"/>
                <a:gd name="T70" fmla="*/ 626 w 1145"/>
                <a:gd name="T71" fmla="*/ 143 h 1143"/>
                <a:gd name="T72" fmla="*/ 569 w 1145"/>
                <a:gd name="T73" fmla="*/ 139 h 1143"/>
                <a:gd name="T74" fmla="*/ 473 w 1145"/>
                <a:gd name="T75" fmla="*/ 151 h 1143"/>
                <a:gd name="T76" fmla="*/ 382 w 1145"/>
                <a:gd name="T77" fmla="*/ 184 h 1143"/>
                <a:gd name="T78" fmla="*/ 301 w 1145"/>
                <a:gd name="T79" fmla="*/ 235 h 1143"/>
                <a:gd name="T80" fmla="*/ 232 w 1145"/>
                <a:gd name="T81" fmla="*/ 305 h 1143"/>
                <a:gd name="T82" fmla="*/ 182 w 1145"/>
                <a:gd name="T83" fmla="*/ 387 h 1143"/>
                <a:gd name="T84" fmla="*/ 151 w 1145"/>
                <a:gd name="T85" fmla="*/ 478 h 1143"/>
                <a:gd name="T86" fmla="*/ 141 w 1145"/>
                <a:gd name="T87" fmla="*/ 575 h 1143"/>
                <a:gd name="T88" fmla="*/ 132 w 1145"/>
                <a:gd name="T89" fmla="*/ 610 h 1143"/>
                <a:gd name="T90" fmla="*/ 107 w 1145"/>
                <a:gd name="T91" fmla="*/ 636 h 1143"/>
                <a:gd name="T92" fmla="*/ 71 w 1145"/>
                <a:gd name="T93" fmla="*/ 645 h 1143"/>
                <a:gd name="T94" fmla="*/ 52 w 1145"/>
                <a:gd name="T95" fmla="*/ 643 h 1143"/>
                <a:gd name="T96" fmla="*/ 21 w 1145"/>
                <a:gd name="T97" fmla="*/ 625 h 1143"/>
                <a:gd name="T98" fmla="*/ 3 w 1145"/>
                <a:gd name="T99" fmla="*/ 593 h 1143"/>
                <a:gd name="T100" fmla="*/ 3 w 1145"/>
                <a:gd name="T101" fmla="*/ 519 h 1143"/>
                <a:gd name="T102" fmla="*/ 24 w 1145"/>
                <a:gd name="T103" fmla="*/ 409 h 1143"/>
                <a:gd name="T104" fmla="*/ 66 w 1145"/>
                <a:gd name="T105" fmla="*/ 306 h 1143"/>
                <a:gd name="T106" fmla="*/ 127 w 1145"/>
                <a:gd name="T107" fmla="*/ 213 h 1143"/>
                <a:gd name="T108" fmla="*/ 207 w 1145"/>
                <a:gd name="T109" fmla="*/ 132 h 1143"/>
                <a:gd name="T110" fmla="*/ 300 w 1145"/>
                <a:gd name="T111" fmla="*/ 69 h 1143"/>
                <a:gd name="T112" fmla="*/ 402 w 1145"/>
                <a:gd name="T113" fmla="*/ 25 h 1143"/>
                <a:gd name="T114" fmla="*/ 512 w 1145"/>
                <a:gd name="T115" fmla="*/ 3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5" h="1143">
                  <a:moveTo>
                    <a:pt x="569" y="0"/>
                  </a:moveTo>
                  <a:lnTo>
                    <a:pt x="573" y="0"/>
                  </a:lnTo>
                  <a:lnTo>
                    <a:pt x="634" y="3"/>
                  </a:lnTo>
                  <a:lnTo>
                    <a:pt x="694" y="13"/>
                  </a:lnTo>
                  <a:lnTo>
                    <a:pt x="752" y="29"/>
                  </a:lnTo>
                  <a:lnTo>
                    <a:pt x="807" y="51"/>
                  </a:lnTo>
                  <a:lnTo>
                    <a:pt x="860" y="77"/>
                  </a:lnTo>
                  <a:lnTo>
                    <a:pt x="908" y="109"/>
                  </a:lnTo>
                  <a:lnTo>
                    <a:pt x="954" y="146"/>
                  </a:lnTo>
                  <a:lnTo>
                    <a:pt x="995" y="187"/>
                  </a:lnTo>
                  <a:lnTo>
                    <a:pt x="1033" y="232"/>
                  </a:lnTo>
                  <a:lnTo>
                    <a:pt x="1065" y="280"/>
                  </a:lnTo>
                  <a:lnTo>
                    <a:pt x="1092" y="332"/>
                  </a:lnTo>
                  <a:lnTo>
                    <a:pt x="1114" y="388"/>
                  </a:lnTo>
                  <a:lnTo>
                    <a:pt x="1130" y="445"/>
                  </a:lnTo>
                  <a:lnTo>
                    <a:pt x="1140" y="505"/>
                  </a:lnTo>
                  <a:lnTo>
                    <a:pt x="1145" y="567"/>
                  </a:lnTo>
                  <a:lnTo>
                    <a:pt x="1142" y="625"/>
                  </a:lnTo>
                  <a:lnTo>
                    <a:pt x="1133" y="682"/>
                  </a:lnTo>
                  <a:lnTo>
                    <a:pt x="1119" y="737"/>
                  </a:lnTo>
                  <a:lnTo>
                    <a:pt x="1101" y="790"/>
                  </a:lnTo>
                  <a:lnTo>
                    <a:pt x="1077" y="840"/>
                  </a:lnTo>
                  <a:lnTo>
                    <a:pt x="1049" y="888"/>
                  </a:lnTo>
                  <a:lnTo>
                    <a:pt x="1016" y="932"/>
                  </a:lnTo>
                  <a:lnTo>
                    <a:pt x="979" y="972"/>
                  </a:lnTo>
                  <a:lnTo>
                    <a:pt x="939" y="1010"/>
                  </a:lnTo>
                  <a:lnTo>
                    <a:pt x="896" y="1042"/>
                  </a:lnTo>
                  <a:lnTo>
                    <a:pt x="848" y="1072"/>
                  </a:lnTo>
                  <a:lnTo>
                    <a:pt x="799" y="1096"/>
                  </a:lnTo>
                  <a:lnTo>
                    <a:pt x="746" y="1116"/>
                  </a:lnTo>
                  <a:lnTo>
                    <a:pt x="691" y="1130"/>
                  </a:lnTo>
                  <a:lnTo>
                    <a:pt x="634" y="1139"/>
                  </a:lnTo>
                  <a:lnTo>
                    <a:pt x="576" y="1143"/>
                  </a:lnTo>
                  <a:lnTo>
                    <a:pt x="575" y="1143"/>
                  </a:lnTo>
                  <a:lnTo>
                    <a:pt x="557" y="1140"/>
                  </a:lnTo>
                  <a:lnTo>
                    <a:pt x="540" y="1133"/>
                  </a:lnTo>
                  <a:lnTo>
                    <a:pt x="526" y="1123"/>
                  </a:lnTo>
                  <a:lnTo>
                    <a:pt x="515" y="1108"/>
                  </a:lnTo>
                  <a:lnTo>
                    <a:pt x="508" y="1092"/>
                  </a:lnTo>
                  <a:lnTo>
                    <a:pt x="506" y="1073"/>
                  </a:lnTo>
                  <a:lnTo>
                    <a:pt x="508" y="1054"/>
                  </a:lnTo>
                  <a:lnTo>
                    <a:pt x="514" y="1037"/>
                  </a:lnTo>
                  <a:lnTo>
                    <a:pt x="525" y="1022"/>
                  </a:lnTo>
                  <a:lnTo>
                    <a:pt x="539" y="1012"/>
                  </a:lnTo>
                  <a:lnTo>
                    <a:pt x="556" y="1005"/>
                  </a:lnTo>
                  <a:lnTo>
                    <a:pt x="575" y="1002"/>
                  </a:lnTo>
                  <a:lnTo>
                    <a:pt x="625" y="999"/>
                  </a:lnTo>
                  <a:lnTo>
                    <a:pt x="673" y="990"/>
                  </a:lnTo>
                  <a:lnTo>
                    <a:pt x="720" y="976"/>
                  </a:lnTo>
                  <a:lnTo>
                    <a:pt x="764" y="957"/>
                  </a:lnTo>
                  <a:lnTo>
                    <a:pt x="805" y="933"/>
                  </a:lnTo>
                  <a:lnTo>
                    <a:pt x="844" y="905"/>
                  </a:lnTo>
                  <a:lnTo>
                    <a:pt x="879" y="873"/>
                  </a:lnTo>
                  <a:lnTo>
                    <a:pt x="910" y="838"/>
                  </a:lnTo>
                  <a:lnTo>
                    <a:pt x="937" y="799"/>
                  </a:lnTo>
                  <a:lnTo>
                    <a:pt x="960" y="758"/>
                  </a:lnTo>
                  <a:lnTo>
                    <a:pt x="979" y="714"/>
                  </a:lnTo>
                  <a:lnTo>
                    <a:pt x="992" y="666"/>
                  </a:lnTo>
                  <a:lnTo>
                    <a:pt x="1000" y="618"/>
                  </a:lnTo>
                  <a:lnTo>
                    <a:pt x="1003" y="568"/>
                  </a:lnTo>
                  <a:lnTo>
                    <a:pt x="999" y="514"/>
                  </a:lnTo>
                  <a:lnTo>
                    <a:pt x="990" y="463"/>
                  </a:lnTo>
                  <a:lnTo>
                    <a:pt x="973" y="413"/>
                  </a:lnTo>
                  <a:lnTo>
                    <a:pt x="952" y="367"/>
                  </a:lnTo>
                  <a:lnTo>
                    <a:pt x="924" y="324"/>
                  </a:lnTo>
                  <a:lnTo>
                    <a:pt x="893" y="284"/>
                  </a:lnTo>
                  <a:lnTo>
                    <a:pt x="857" y="248"/>
                  </a:lnTo>
                  <a:lnTo>
                    <a:pt x="817" y="216"/>
                  </a:lnTo>
                  <a:lnTo>
                    <a:pt x="773" y="190"/>
                  </a:lnTo>
                  <a:lnTo>
                    <a:pt x="727" y="169"/>
                  </a:lnTo>
                  <a:lnTo>
                    <a:pt x="678" y="153"/>
                  </a:lnTo>
                  <a:lnTo>
                    <a:pt x="626" y="143"/>
                  </a:lnTo>
                  <a:lnTo>
                    <a:pt x="572" y="139"/>
                  </a:lnTo>
                  <a:lnTo>
                    <a:pt x="569" y="139"/>
                  </a:lnTo>
                  <a:lnTo>
                    <a:pt x="520" y="142"/>
                  </a:lnTo>
                  <a:lnTo>
                    <a:pt x="473" y="151"/>
                  </a:lnTo>
                  <a:lnTo>
                    <a:pt x="427" y="165"/>
                  </a:lnTo>
                  <a:lnTo>
                    <a:pt x="382" y="184"/>
                  </a:lnTo>
                  <a:lnTo>
                    <a:pt x="341" y="207"/>
                  </a:lnTo>
                  <a:lnTo>
                    <a:pt x="301" y="235"/>
                  </a:lnTo>
                  <a:lnTo>
                    <a:pt x="265" y="268"/>
                  </a:lnTo>
                  <a:lnTo>
                    <a:pt x="232" y="305"/>
                  </a:lnTo>
                  <a:lnTo>
                    <a:pt x="205" y="345"/>
                  </a:lnTo>
                  <a:lnTo>
                    <a:pt x="182" y="387"/>
                  </a:lnTo>
                  <a:lnTo>
                    <a:pt x="164" y="431"/>
                  </a:lnTo>
                  <a:lnTo>
                    <a:pt x="151" y="478"/>
                  </a:lnTo>
                  <a:lnTo>
                    <a:pt x="143" y="525"/>
                  </a:lnTo>
                  <a:lnTo>
                    <a:pt x="141" y="575"/>
                  </a:lnTo>
                  <a:lnTo>
                    <a:pt x="139" y="592"/>
                  </a:lnTo>
                  <a:lnTo>
                    <a:pt x="132" y="610"/>
                  </a:lnTo>
                  <a:lnTo>
                    <a:pt x="121" y="624"/>
                  </a:lnTo>
                  <a:lnTo>
                    <a:pt x="107" y="636"/>
                  </a:lnTo>
                  <a:lnTo>
                    <a:pt x="90" y="643"/>
                  </a:lnTo>
                  <a:lnTo>
                    <a:pt x="71" y="645"/>
                  </a:lnTo>
                  <a:lnTo>
                    <a:pt x="70" y="645"/>
                  </a:lnTo>
                  <a:lnTo>
                    <a:pt x="52" y="643"/>
                  </a:lnTo>
                  <a:lnTo>
                    <a:pt x="35" y="636"/>
                  </a:lnTo>
                  <a:lnTo>
                    <a:pt x="21" y="625"/>
                  </a:lnTo>
                  <a:lnTo>
                    <a:pt x="10" y="610"/>
                  </a:lnTo>
                  <a:lnTo>
                    <a:pt x="3" y="593"/>
                  </a:lnTo>
                  <a:lnTo>
                    <a:pt x="0" y="576"/>
                  </a:lnTo>
                  <a:lnTo>
                    <a:pt x="3" y="519"/>
                  </a:lnTo>
                  <a:lnTo>
                    <a:pt x="11" y="463"/>
                  </a:lnTo>
                  <a:lnTo>
                    <a:pt x="24" y="409"/>
                  </a:lnTo>
                  <a:lnTo>
                    <a:pt x="42" y="356"/>
                  </a:lnTo>
                  <a:lnTo>
                    <a:pt x="66" y="306"/>
                  </a:lnTo>
                  <a:lnTo>
                    <a:pt x="94" y="258"/>
                  </a:lnTo>
                  <a:lnTo>
                    <a:pt x="127" y="213"/>
                  </a:lnTo>
                  <a:lnTo>
                    <a:pt x="165" y="170"/>
                  </a:lnTo>
                  <a:lnTo>
                    <a:pt x="207" y="132"/>
                  </a:lnTo>
                  <a:lnTo>
                    <a:pt x="251" y="98"/>
                  </a:lnTo>
                  <a:lnTo>
                    <a:pt x="300" y="69"/>
                  </a:lnTo>
                  <a:lnTo>
                    <a:pt x="350" y="44"/>
                  </a:lnTo>
                  <a:lnTo>
                    <a:pt x="402" y="25"/>
                  </a:lnTo>
                  <a:lnTo>
                    <a:pt x="456" y="12"/>
                  </a:lnTo>
                  <a:lnTo>
                    <a:pt x="512" y="3"/>
                  </a:lnTo>
                  <a:lnTo>
                    <a:pt x="5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2" name="Freeform 244">
              <a:extLst>
                <a:ext uri="{FF2B5EF4-FFF2-40B4-BE49-F238E27FC236}">
                  <a16:creationId xmlns:a16="http://schemas.microsoft.com/office/drawing/2014/main" id="{0BE031BF-F3F2-CA94-50AB-C91F0600906D}"/>
                </a:ext>
              </a:extLst>
            </p:cNvPr>
            <p:cNvSpPr>
              <a:spLocks noEditPoints="1"/>
            </p:cNvSpPr>
            <p:nvPr/>
          </p:nvSpPr>
          <p:spPr bwMode="auto">
            <a:xfrm>
              <a:off x="4356100" y="3684588"/>
              <a:ext cx="327025" cy="327025"/>
            </a:xfrm>
            <a:custGeom>
              <a:avLst/>
              <a:gdLst>
                <a:gd name="T0" fmla="*/ 950 w 2058"/>
                <a:gd name="T1" fmla="*/ 279 h 2058"/>
                <a:gd name="T2" fmla="*/ 789 w 2058"/>
                <a:gd name="T3" fmla="*/ 378 h 2058"/>
                <a:gd name="T4" fmla="*/ 571 w 2058"/>
                <a:gd name="T5" fmla="*/ 455 h 2058"/>
                <a:gd name="T6" fmla="*/ 453 w 2058"/>
                <a:gd name="T7" fmla="*/ 350 h 2058"/>
                <a:gd name="T8" fmla="*/ 353 w 2058"/>
                <a:gd name="T9" fmla="*/ 465 h 2058"/>
                <a:gd name="T10" fmla="*/ 422 w 2058"/>
                <a:gd name="T11" fmla="*/ 688 h 2058"/>
                <a:gd name="T12" fmla="*/ 315 w 2058"/>
                <a:gd name="T13" fmla="*/ 938 h 2058"/>
                <a:gd name="T14" fmla="*/ 142 w 2058"/>
                <a:gd name="T15" fmla="*/ 957 h 2058"/>
                <a:gd name="T16" fmla="*/ 153 w 2058"/>
                <a:gd name="T17" fmla="*/ 1109 h 2058"/>
                <a:gd name="T18" fmla="*/ 360 w 2058"/>
                <a:gd name="T19" fmla="*/ 1219 h 2058"/>
                <a:gd name="T20" fmla="*/ 461 w 2058"/>
                <a:gd name="T21" fmla="*/ 1470 h 2058"/>
                <a:gd name="T22" fmla="*/ 351 w 2058"/>
                <a:gd name="T23" fmla="*/ 1605 h 2058"/>
                <a:gd name="T24" fmla="*/ 463 w 2058"/>
                <a:gd name="T25" fmla="*/ 1708 h 2058"/>
                <a:gd name="T26" fmla="*/ 643 w 2058"/>
                <a:gd name="T27" fmla="*/ 1607 h 2058"/>
                <a:gd name="T28" fmla="*/ 928 w 2058"/>
                <a:gd name="T29" fmla="*/ 1730 h 2058"/>
                <a:gd name="T30" fmla="*/ 954 w 2058"/>
                <a:gd name="T31" fmla="*/ 1916 h 2058"/>
                <a:gd name="T32" fmla="*/ 1109 w 2058"/>
                <a:gd name="T33" fmla="*/ 1911 h 2058"/>
                <a:gd name="T34" fmla="*/ 1167 w 2058"/>
                <a:gd name="T35" fmla="*/ 1713 h 2058"/>
                <a:gd name="T36" fmla="*/ 1453 w 2058"/>
                <a:gd name="T37" fmla="*/ 1597 h 2058"/>
                <a:gd name="T38" fmla="*/ 1602 w 2058"/>
                <a:gd name="T39" fmla="*/ 1710 h 2058"/>
                <a:gd name="T40" fmla="*/ 1710 w 2058"/>
                <a:gd name="T41" fmla="*/ 1602 h 2058"/>
                <a:gd name="T42" fmla="*/ 1598 w 2058"/>
                <a:gd name="T43" fmla="*/ 1454 h 2058"/>
                <a:gd name="T44" fmla="*/ 1713 w 2058"/>
                <a:gd name="T45" fmla="*/ 1167 h 2058"/>
                <a:gd name="T46" fmla="*/ 1911 w 2058"/>
                <a:gd name="T47" fmla="*/ 1110 h 2058"/>
                <a:gd name="T48" fmla="*/ 1917 w 2058"/>
                <a:gd name="T49" fmla="*/ 955 h 2058"/>
                <a:gd name="T50" fmla="*/ 1731 w 2058"/>
                <a:gd name="T51" fmla="*/ 928 h 2058"/>
                <a:gd name="T52" fmla="*/ 1609 w 2058"/>
                <a:gd name="T53" fmla="*/ 644 h 2058"/>
                <a:gd name="T54" fmla="*/ 1708 w 2058"/>
                <a:gd name="T55" fmla="*/ 464 h 2058"/>
                <a:gd name="T56" fmla="*/ 1607 w 2058"/>
                <a:gd name="T57" fmla="*/ 352 h 2058"/>
                <a:gd name="T58" fmla="*/ 1490 w 2058"/>
                <a:gd name="T59" fmla="*/ 455 h 2058"/>
                <a:gd name="T60" fmla="*/ 1272 w 2058"/>
                <a:gd name="T61" fmla="*/ 378 h 2058"/>
                <a:gd name="T62" fmla="*/ 1110 w 2058"/>
                <a:gd name="T63" fmla="*/ 279 h 2058"/>
                <a:gd name="T64" fmla="*/ 962 w 2058"/>
                <a:gd name="T65" fmla="*/ 141 h 2058"/>
                <a:gd name="T66" fmla="*/ 1224 w 2058"/>
                <a:gd name="T67" fmla="*/ 67 h 2058"/>
                <a:gd name="T68" fmla="*/ 1398 w 2058"/>
                <a:gd name="T69" fmla="*/ 279 h 2058"/>
                <a:gd name="T70" fmla="*/ 1602 w 2058"/>
                <a:gd name="T71" fmla="*/ 209 h 2058"/>
                <a:gd name="T72" fmla="*/ 1834 w 2058"/>
                <a:gd name="T73" fmla="*/ 388 h 2058"/>
                <a:gd name="T74" fmla="*/ 1805 w 2058"/>
                <a:gd name="T75" fmla="*/ 564 h 2058"/>
                <a:gd name="T76" fmla="*/ 1937 w 2058"/>
                <a:gd name="T77" fmla="*/ 812 h 2058"/>
                <a:gd name="T78" fmla="*/ 2058 w 2058"/>
                <a:gd name="T79" fmla="*/ 960 h 2058"/>
                <a:gd name="T80" fmla="*/ 1966 w 2058"/>
                <a:gd name="T81" fmla="*/ 1238 h 2058"/>
                <a:gd name="T82" fmla="*/ 1756 w 2058"/>
                <a:gd name="T83" fmla="*/ 1444 h 2058"/>
                <a:gd name="T84" fmla="*/ 1848 w 2058"/>
                <a:gd name="T85" fmla="*/ 1631 h 2058"/>
                <a:gd name="T86" fmla="*/ 1648 w 2058"/>
                <a:gd name="T87" fmla="*/ 1841 h 2058"/>
                <a:gd name="T88" fmla="*/ 1445 w 2058"/>
                <a:gd name="T89" fmla="*/ 1755 h 2058"/>
                <a:gd name="T90" fmla="*/ 1238 w 2058"/>
                <a:gd name="T91" fmla="*/ 1965 h 2058"/>
                <a:gd name="T92" fmla="*/ 961 w 2058"/>
                <a:gd name="T93" fmla="*/ 2058 h 2058"/>
                <a:gd name="T94" fmla="*/ 812 w 2058"/>
                <a:gd name="T95" fmla="*/ 1936 h 2058"/>
                <a:gd name="T96" fmla="*/ 564 w 2058"/>
                <a:gd name="T97" fmla="*/ 1805 h 2058"/>
                <a:gd name="T98" fmla="*/ 400 w 2058"/>
                <a:gd name="T99" fmla="*/ 1837 h 2058"/>
                <a:gd name="T100" fmla="*/ 210 w 2058"/>
                <a:gd name="T101" fmla="*/ 1614 h 2058"/>
                <a:gd name="T102" fmla="*/ 278 w 2058"/>
                <a:gd name="T103" fmla="*/ 1397 h 2058"/>
                <a:gd name="T104" fmla="*/ 67 w 2058"/>
                <a:gd name="T105" fmla="*/ 1223 h 2058"/>
                <a:gd name="T106" fmla="*/ 3 w 2058"/>
                <a:gd name="T107" fmla="*/ 930 h 2058"/>
                <a:gd name="T108" fmla="*/ 152 w 2058"/>
                <a:gd name="T109" fmla="*/ 809 h 2058"/>
                <a:gd name="T110" fmla="*/ 236 w 2058"/>
                <a:gd name="T111" fmla="*/ 543 h 2058"/>
                <a:gd name="T112" fmla="*/ 236 w 2058"/>
                <a:gd name="T113" fmla="*/ 371 h 2058"/>
                <a:gd name="T114" fmla="*/ 458 w 2058"/>
                <a:gd name="T115" fmla="*/ 209 h 2058"/>
                <a:gd name="T116" fmla="*/ 709 w 2058"/>
                <a:gd name="T117" fmla="*/ 256 h 2058"/>
                <a:gd name="T118" fmla="*/ 853 w 2058"/>
                <a:gd name="T119" fmla="*/ 45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8" h="2058">
                  <a:moveTo>
                    <a:pt x="962" y="141"/>
                  </a:moveTo>
                  <a:lnTo>
                    <a:pt x="958" y="143"/>
                  </a:lnTo>
                  <a:lnTo>
                    <a:pt x="954" y="145"/>
                  </a:lnTo>
                  <a:lnTo>
                    <a:pt x="952" y="147"/>
                  </a:lnTo>
                  <a:lnTo>
                    <a:pt x="951" y="150"/>
                  </a:lnTo>
                  <a:lnTo>
                    <a:pt x="950" y="153"/>
                  </a:lnTo>
                  <a:lnTo>
                    <a:pt x="950" y="279"/>
                  </a:lnTo>
                  <a:lnTo>
                    <a:pt x="947" y="299"/>
                  </a:lnTo>
                  <a:lnTo>
                    <a:pt x="940" y="315"/>
                  </a:lnTo>
                  <a:lnTo>
                    <a:pt x="928" y="330"/>
                  </a:lnTo>
                  <a:lnTo>
                    <a:pt x="912" y="342"/>
                  </a:lnTo>
                  <a:lnTo>
                    <a:pt x="893" y="348"/>
                  </a:lnTo>
                  <a:lnTo>
                    <a:pt x="840" y="361"/>
                  </a:lnTo>
                  <a:lnTo>
                    <a:pt x="789" y="378"/>
                  </a:lnTo>
                  <a:lnTo>
                    <a:pt x="738" y="398"/>
                  </a:lnTo>
                  <a:lnTo>
                    <a:pt x="690" y="423"/>
                  </a:lnTo>
                  <a:lnTo>
                    <a:pt x="643" y="451"/>
                  </a:lnTo>
                  <a:lnTo>
                    <a:pt x="625" y="460"/>
                  </a:lnTo>
                  <a:lnTo>
                    <a:pt x="607" y="464"/>
                  </a:lnTo>
                  <a:lnTo>
                    <a:pt x="588" y="462"/>
                  </a:lnTo>
                  <a:lnTo>
                    <a:pt x="571" y="455"/>
                  </a:lnTo>
                  <a:lnTo>
                    <a:pt x="555" y="443"/>
                  </a:lnTo>
                  <a:lnTo>
                    <a:pt x="466" y="352"/>
                  </a:lnTo>
                  <a:lnTo>
                    <a:pt x="463" y="350"/>
                  </a:lnTo>
                  <a:lnTo>
                    <a:pt x="461" y="349"/>
                  </a:lnTo>
                  <a:lnTo>
                    <a:pt x="458" y="349"/>
                  </a:lnTo>
                  <a:lnTo>
                    <a:pt x="456" y="349"/>
                  </a:lnTo>
                  <a:lnTo>
                    <a:pt x="453" y="350"/>
                  </a:lnTo>
                  <a:lnTo>
                    <a:pt x="450" y="352"/>
                  </a:lnTo>
                  <a:lnTo>
                    <a:pt x="353" y="449"/>
                  </a:lnTo>
                  <a:lnTo>
                    <a:pt x="351" y="452"/>
                  </a:lnTo>
                  <a:lnTo>
                    <a:pt x="350" y="456"/>
                  </a:lnTo>
                  <a:lnTo>
                    <a:pt x="350" y="459"/>
                  </a:lnTo>
                  <a:lnTo>
                    <a:pt x="351" y="462"/>
                  </a:lnTo>
                  <a:lnTo>
                    <a:pt x="353" y="465"/>
                  </a:lnTo>
                  <a:lnTo>
                    <a:pt x="443" y="554"/>
                  </a:lnTo>
                  <a:lnTo>
                    <a:pt x="455" y="569"/>
                  </a:lnTo>
                  <a:lnTo>
                    <a:pt x="461" y="587"/>
                  </a:lnTo>
                  <a:lnTo>
                    <a:pt x="463" y="606"/>
                  </a:lnTo>
                  <a:lnTo>
                    <a:pt x="460" y="625"/>
                  </a:lnTo>
                  <a:lnTo>
                    <a:pt x="451" y="642"/>
                  </a:lnTo>
                  <a:lnTo>
                    <a:pt x="422" y="688"/>
                  </a:lnTo>
                  <a:lnTo>
                    <a:pt x="398" y="737"/>
                  </a:lnTo>
                  <a:lnTo>
                    <a:pt x="376" y="788"/>
                  </a:lnTo>
                  <a:lnTo>
                    <a:pt x="360" y="839"/>
                  </a:lnTo>
                  <a:lnTo>
                    <a:pt x="347" y="892"/>
                  </a:lnTo>
                  <a:lnTo>
                    <a:pt x="341" y="911"/>
                  </a:lnTo>
                  <a:lnTo>
                    <a:pt x="330" y="927"/>
                  </a:lnTo>
                  <a:lnTo>
                    <a:pt x="315" y="938"/>
                  </a:lnTo>
                  <a:lnTo>
                    <a:pt x="297" y="947"/>
                  </a:lnTo>
                  <a:lnTo>
                    <a:pt x="278" y="949"/>
                  </a:lnTo>
                  <a:lnTo>
                    <a:pt x="153" y="949"/>
                  </a:lnTo>
                  <a:lnTo>
                    <a:pt x="149" y="950"/>
                  </a:lnTo>
                  <a:lnTo>
                    <a:pt x="146" y="951"/>
                  </a:lnTo>
                  <a:lnTo>
                    <a:pt x="143" y="954"/>
                  </a:lnTo>
                  <a:lnTo>
                    <a:pt x="142" y="957"/>
                  </a:lnTo>
                  <a:lnTo>
                    <a:pt x="141" y="960"/>
                  </a:lnTo>
                  <a:lnTo>
                    <a:pt x="141" y="1097"/>
                  </a:lnTo>
                  <a:lnTo>
                    <a:pt x="142" y="1101"/>
                  </a:lnTo>
                  <a:lnTo>
                    <a:pt x="143" y="1104"/>
                  </a:lnTo>
                  <a:lnTo>
                    <a:pt x="146" y="1107"/>
                  </a:lnTo>
                  <a:lnTo>
                    <a:pt x="149" y="1108"/>
                  </a:lnTo>
                  <a:lnTo>
                    <a:pt x="153" y="1109"/>
                  </a:lnTo>
                  <a:lnTo>
                    <a:pt x="278" y="1109"/>
                  </a:lnTo>
                  <a:lnTo>
                    <a:pt x="297" y="1111"/>
                  </a:lnTo>
                  <a:lnTo>
                    <a:pt x="315" y="1120"/>
                  </a:lnTo>
                  <a:lnTo>
                    <a:pt x="330" y="1131"/>
                  </a:lnTo>
                  <a:lnTo>
                    <a:pt x="341" y="1147"/>
                  </a:lnTo>
                  <a:lnTo>
                    <a:pt x="347" y="1166"/>
                  </a:lnTo>
                  <a:lnTo>
                    <a:pt x="360" y="1219"/>
                  </a:lnTo>
                  <a:lnTo>
                    <a:pt x="376" y="1270"/>
                  </a:lnTo>
                  <a:lnTo>
                    <a:pt x="398" y="1321"/>
                  </a:lnTo>
                  <a:lnTo>
                    <a:pt x="422" y="1368"/>
                  </a:lnTo>
                  <a:lnTo>
                    <a:pt x="451" y="1416"/>
                  </a:lnTo>
                  <a:lnTo>
                    <a:pt x="460" y="1433"/>
                  </a:lnTo>
                  <a:lnTo>
                    <a:pt x="463" y="1452"/>
                  </a:lnTo>
                  <a:lnTo>
                    <a:pt x="461" y="1470"/>
                  </a:lnTo>
                  <a:lnTo>
                    <a:pt x="455" y="1488"/>
                  </a:lnTo>
                  <a:lnTo>
                    <a:pt x="443" y="1504"/>
                  </a:lnTo>
                  <a:lnTo>
                    <a:pt x="353" y="1593"/>
                  </a:lnTo>
                  <a:lnTo>
                    <a:pt x="351" y="1596"/>
                  </a:lnTo>
                  <a:lnTo>
                    <a:pt x="350" y="1599"/>
                  </a:lnTo>
                  <a:lnTo>
                    <a:pt x="350" y="1602"/>
                  </a:lnTo>
                  <a:lnTo>
                    <a:pt x="351" y="1605"/>
                  </a:lnTo>
                  <a:lnTo>
                    <a:pt x="353" y="1609"/>
                  </a:lnTo>
                  <a:lnTo>
                    <a:pt x="450" y="1704"/>
                  </a:lnTo>
                  <a:lnTo>
                    <a:pt x="453" y="1708"/>
                  </a:lnTo>
                  <a:lnTo>
                    <a:pt x="456" y="1709"/>
                  </a:lnTo>
                  <a:lnTo>
                    <a:pt x="458" y="1709"/>
                  </a:lnTo>
                  <a:lnTo>
                    <a:pt x="461" y="1709"/>
                  </a:lnTo>
                  <a:lnTo>
                    <a:pt x="463" y="1708"/>
                  </a:lnTo>
                  <a:lnTo>
                    <a:pt x="466" y="1704"/>
                  </a:lnTo>
                  <a:lnTo>
                    <a:pt x="555" y="1616"/>
                  </a:lnTo>
                  <a:lnTo>
                    <a:pt x="569" y="1605"/>
                  </a:lnTo>
                  <a:lnTo>
                    <a:pt x="586" y="1598"/>
                  </a:lnTo>
                  <a:lnTo>
                    <a:pt x="604" y="1596"/>
                  </a:lnTo>
                  <a:lnTo>
                    <a:pt x="624" y="1599"/>
                  </a:lnTo>
                  <a:lnTo>
                    <a:pt x="643" y="1607"/>
                  </a:lnTo>
                  <a:lnTo>
                    <a:pt x="690" y="1636"/>
                  </a:lnTo>
                  <a:lnTo>
                    <a:pt x="738" y="1661"/>
                  </a:lnTo>
                  <a:lnTo>
                    <a:pt x="789" y="1682"/>
                  </a:lnTo>
                  <a:lnTo>
                    <a:pt x="840" y="1699"/>
                  </a:lnTo>
                  <a:lnTo>
                    <a:pt x="893" y="1713"/>
                  </a:lnTo>
                  <a:lnTo>
                    <a:pt x="912" y="1719"/>
                  </a:lnTo>
                  <a:lnTo>
                    <a:pt x="928" y="1730"/>
                  </a:lnTo>
                  <a:lnTo>
                    <a:pt x="940" y="1745"/>
                  </a:lnTo>
                  <a:lnTo>
                    <a:pt x="948" y="1762"/>
                  </a:lnTo>
                  <a:lnTo>
                    <a:pt x="950" y="1781"/>
                  </a:lnTo>
                  <a:lnTo>
                    <a:pt x="950" y="1907"/>
                  </a:lnTo>
                  <a:lnTo>
                    <a:pt x="951" y="1911"/>
                  </a:lnTo>
                  <a:lnTo>
                    <a:pt x="952" y="1914"/>
                  </a:lnTo>
                  <a:lnTo>
                    <a:pt x="954" y="1916"/>
                  </a:lnTo>
                  <a:lnTo>
                    <a:pt x="958" y="1918"/>
                  </a:lnTo>
                  <a:lnTo>
                    <a:pt x="962" y="1918"/>
                  </a:lnTo>
                  <a:lnTo>
                    <a:pt x="1099" y="1918"/>
                  </a:lnTo>
                  <a:lnTo>
                    <a:pt x="1102" y="1918"/>
                  </a:lnTo>
                  <a:lnTo>
                    <a:pt x="1105" y="1916"/>
                  </a:lnTo>
                  <a:lnTo>
                    <a:pt x="1108" y="1914"/>
                  </a:lnTo>
                  <a:lnTo>
                    <a:pt x="1109" y="1911"/>
                  </a:lnTo>
                  <a:lnTo>
                    <a:pt x="1110" y="1907"/>
                  </a:lnTo>
                  <a:lnTo>
                    <a:pt x="1110" y="1781"/>
                  </a:lnTo>
                  <a:lnTo>
                    <a:pt x="1113" y="1762"/>
                  </a:lnTo>
                  <a:lnTo>
                    <a:pt x="1121" y="1745"/>
                  </a:lnTo>
                  <a:lnTo>
                    <a:pt x="1133" y="1730"/>
                  </a:lnTo>
                  <a:lnTo>
                    <a:pt x="1148" y="1719"/>
                  </a:lnTo>
                  <a:lnTo>
                    <a:pt x="1167" y="1713"/>
                  </a:lnTo>
                  <a:lnTo>
                    <a:pt x="1220" y="1700"/>
                  </a:lnTo>
                  <a:lnTo>
                    <a:pt x="1272" y="1683"/>
                  </a:lnTo>
                  <a:lnTo>
                    <a:pt x="1321" y="1662"/>
                  </a:lnTo>
                  <a:lnTo>
                    <a:pt x="1370" y="1638"/>
                  </a:lnTo>
                  <a:lnTo>
                    <a:pt x="1417" y="1610"/>
                  </a:lnTo>
                  <a:lnTo>
                    <a:pt x="1434" y="1600"/>
                  </a:lnTo>
                  <a:lnTo>
                    <a:pt x="1453" y="1597"/>
                  </a:lnTo>
                  <a:lnTo>
                    <a:pt x="1472" y="1599"/>
                  </a:lnTo>
                  <a:lnTo>
                    <a:pt x="1490" y="1605"/>
                  </a:lnTo>
                  <a:lnTo>
                    <a:pt x="1506" y="1618"/>
                  </a:lnTo>
                  <a:lnTo>
                    <a:pt x="1594" y="1707"/>
                  </a:lnTo>
                  <a:lnTo>
                    <a:pt x="1598" y="1709"/>
                  </a:lnTo>
                  <a:lnTo>
                    <a:pt x="1600" y="1710"/>
                  </a:lnTo>
                  <a:lnTo>
                    <a:pt x="1602" y="1710"/>
                  </a:lnTo>
                  <a:lnTo>
                    <a:pt x="1605" y="1710"/>
                  </a:lnTo>
                  <a:lnTo>
                    <a:pt x="1607" y="1709"/>
                  </a:lnTo>
                  <a:lnTo>
                    <a:pt x="1610" y="1707"/>
                  </a:lnTo>
                  <a:lnTo>
                    <a:pt x="1706" y="1610"/>
                  </a:lnTo>
                  <a:lnTo>
                    <a:pt x="1708" y="1607"/>
                  </a:lnTo>
                  <a:lnTo>
                    <a:pt x="1709" y="1604"/>
                  </a:lnTo>
                  <a:lnTo>
                    <a:pt x="1710" y="1602"/>
                  </a:lnTo>
                  <a:lnTo>
                    <a:pt x="1709" y="1600"/>
                  </a:lnTo>
                  <a:lnTo>
                    <a:pt x="1708" y="1597"/>
                  </a:lnTo>
                  <a:lnTo>
                    <a:pt x="1706" y="1594"/>
                  </a:lnTo>
                  <a:lnTo>
                    <a:pt x="1618" y="1505"/>
                  </a:lnTo>
                  <a:lnTo>
                    <a:pt x="1606" y="1489"/>
                  </a:lnTo>
                  <a:lnTo>
                    <a:pt x="1600" y="1473"/>
                  </a:lnTo>
                  <a:lnTo>
                    <a:pt x="1598" y="1454"/>
                  </a:lnTo>
                  <a:lnTo>
                    <a:pt x="1601" y="1435"/>
                  </a:lnTo>
                  <a:lnTo>
                    <a:pt x="1609" y="1417"/>
                  </a:lnTo>
                  <a:lnTo>
                    <a:pt x="1638" y="1370"/>
                  </a:lnTo>
                  <a:lnTo>
                    <a:pt x="1663" y="1322"/>
                  </a:lnTo>
                  <a:lnTo>
                    <a:pt x="1683" y="1271"/>
                  </a:lnTo>
                  <a:lnTo>
                    <a:pt x="1700" y="1220"/>
                  </a:lnTo>
                  <a:lnTo>
                    <a:pt x="1713" y="1167"/>
                  </a:lnTo>
                  <a:lnTo>
                    <a:pt x="1719" y="1148"/>
                  </a:lnTo>
                  <a:lnTo>
                    <a:pt x="1731" y="1132"/>
                  </a:lnTo>
                  <a:lnTo>
                    <a:pt x="1745" y="1121"/>
                  </a:lnTo>
                  <a:lnTo>
                    <a:pt x="1762" y="1113"/>
                  </a:lnTo>
                  <a:lnTo>
                    <a:pt x="1782" y="1110"/>
                  </a:lnTo>
                  <a:lnTo>
                    <a:pt x="1908" y="1110"/>
                  </a:lnTo>
                  <a:lnTo>
                    <a:pt x="1911" y="1110"/>
                  </a:lnTo>
                  <a:lnTo>
                    <a:pt x="1914" y="1108"/>
                  </a:lnTo>
                  <a:lnTo>
                    <a:pt x="1917" y="1106"/>
                  </a:lnTo>
                  <a:lnTo>
                    <a:pt x="1918" y="1103"/>
                  </a:lnTo>
                  <a:lnTo>
                    <a:pt x="1919" y="1098"/>
                  </a:lnTo>
                  <a:lnTo>
                    <a:pt x="1919" y="961"/>
                  </a:lnTo>
                  <a:lnTo>
                    <a:pt x="1918" y="958"/>
                  </a:lnTo>
                  <a:lnTo>
                    <a:pt x="1917" y="955"/>
                  </a:lnTo>
                  <a:lnTo>
                    <a:pt x="1914" y="953"/>
                  </a:lnTo>
                  <a:lnTo>
                    <a:pt x="1911" y="951"/>
                  </a:lnTo>
                  <a:lnTo>
                    <a:pt x="1908" y="951"/>
                  </a:lnTo>
                  <a:lnTo>
                    <a:pt x="1782" y="951"/>
                  </a:lnTo>
                  <a:lnTo>
                    <a:pt x="1762" y="948"/>
                  </a:lnTo>
                  <a:lnTo>
                    <a:pt x="1745" y="940"/>
                  </a:lnTo>
                  <a:lnTo>
                    <a:pt x="1731" y="928"/>
                  </a:lnTo>
                  <a:lnTo>
                    <a:pt x="1719" y="912"/>
                  </a:lnTo>
                  <a:lnTo>
                    <a:pt x="1713" y="894"/>
                  </a:lnTo>
                  <a:lnTo>
                    <a:pt x="1700" y="840"/>
                  </a:lnTo>
                  <a:lnTo>
                    <a:pt x="1683" y="789"/>
                  </a:lnTo>
                  <a:lnTo>
                    <a:pt x="1663" y="739"/>
                  </a:lnTo>
                  <a:lnTo>
                    <a:pt x="1638" y="691"/>
                  </a:lnTo>
                  <a:lnTo>
                    <a:pt x="1609" y="644"/>
                  </a:lnTo>
                  <a:lnTo>
                    <a:pt x="1601" y="626"/>
                  </a:lnTo>
                  <a:lnTo>
                    <a:pt x="1598" y="607"/>
                  </a:lnTo>
                  <a:lnTo>
                    <a:pt x="1599" y="588"/>
                  </a:lnTo>
                  <a:lnTo>
                    <a:pt x="1606" y="570"/>
                  </a:lnTo>
                  <a:lnTo>
                    <a:pt x="1618" y="555"/>
                  </a:lnTo>
                  <a:lnTo>
                    <a:pt x="1706" y="466"/>
                  </a:lnTo>
                  <a:lnTo>
                    <a:pt x="1708" y="464"/>
                  </a:lnTo>
                  <a:lnTo>
                    <a:pt x="1709" y="461"/>
                  </a:lnTo>
                  <a:lnTo>
                    <a:pt x="1710" y="459"/>
                  </a:lnTo>
                  <a:lnTo>
                    <a:pt x="1709" y="457"/>
                  </a:lnTo>
                  <a:lnTo>
                    <a:pt x="1708" y="453"/>
                  </a:lnTo>
                  <a:lnTo>
                    <a:pt x="1706" y="450"/>
                  </a:lnTo>
                  <a:lnTo>
                    <a:pt x="1610" y="354"/>
                  </a:lnTo>
                  <a:lnTo>
                    <a:pt x="1607" y="352"/>
                  </a:lnTo>
                  <a:lnTo>
                    <a:pt x="1605" y="351"/>
                  </a:lnTo>
                  <a:lnTo>
                    <a:pt x="1602" y="350"/>
                  </a:lnTo>
                  <a:lnTo>
                    <a:pt x="1600" y="351"/>
                  </a:lnTo>
                  <a:lnTo>
                    <a:pt x="1598" y="352"/>
                  </a:lnTo>
                  <a:lnTo>
                    <a:pt x="1594" y="354"/>
                  </a:lnTo>
                  <a:lnTo>
                    <a:pt x="1506" y="443"/>
                  </a:lnTo>
                  <a:lnTo>
                    <a:pt x="1490" y="455"/>
                  </a:lnTo>
                  <a:lnTo>
                    <a:pt x="1472" y="462"/>
                  </a:lnTo>
                  <a:lnTo>
                    <a:pt x="1453" y="463"/>
                  </a:lnTo>
                  <a:lnTo>
                    <a:pt x="1434" y="460"/>
                  </a:lnTo>
                  <a:lnTo>
                    <a:pt x="1417" y="451"/>
                  </a:lnTo>
                  <a:lnTo>
                    <a:pt x="1370" y="423"/>
                  </a:lnTo>
                  <a:lnTo>
                    <a:pt x="1321" y="398"/>
                  </a:lnTo>
                  <a:lnTo>
                    <a:pt x="1272" y="378"/>
                  </a:lnTo>
                  <a:lnTo>
                    <a:pt x="1220" y="361"/>
                  </a:lnTo>
                  <a:lnTo>
                    <a:pt x="1167" y="348"/>
                  </a:lnTo>
                  <a:lnTo>
                    <a:pt x="1148" y="342"/>
                  </a:lnTo>
                  <a:lnTo>
                    <a:pt x="1133" y="330"/>
                  </a:lnTo>
                  <a:lnTo>
                    <a:pt x="1120" y="315"/>
                  </a:lnTo>
                  <a:lnTo>
                    <a:pt x="1113" y="299"/>
                  </a:lnTo>
                  <a:lnTo>
                    <a:pt x="1110" y="279"/>
                  </a:lnTo>
                  <a:lnTo>
                    <a:pt x="1110" y="153"/>
                  </a:lnTo>
                  <a:lnTo>
                    <a:pt x="1109" y="150"/>
                  </a:lnTo>
                  <a:lnTo>
                    <a:pt x="1108" y="147"/>
                  </a:lnTo>
                  <a:lnTo>
                    <a:pt x="1105" y="145"/>
                  </a:lnTo>
                  <a:lnTo>
                    <a:pt x="1102" y="143"/>
                  </a:lnTo>
                  <a:lnTo>
                    <a:pt x="1099" y="141"/>
                  </a:lnTo>
                  <a:lnTo>
                    <a:pt x="962" y="141"/>
                  </a:lnTo>
                  <a:close/>
                  <a:moveTo>
                    <a:pt x="961" y="0"/>
                  </a:moveTo>
                  <a:lnTo>
                    <a:pt x="1098" y="0"/>
                  </a:lnTo>
                  <a:lnTo>
                    <a:pt x="1128" y="3"/>
                  </a:lnTo>
                  <a:lnTo>
                    <a:pt x="1157" y="12"/>
                  </a:lnTo>
                  <a:lnTo>
                    <a:pt x="1183" y="26"/>
                  </a:lnTo>
                  <a:lnTo>
                    <a:pt x="1205" y="45"/>
                  </a:lnTo>
                  <a:lnTo>
                    <a:pt x="1224" y="67"/>
                  </a:lnTo>
                  <a:lnTo>
                    <a:pt x="1238" y="93"/>
                  </a:lnTo>
                  <a:lnTo>
                    <a:pt x="1246" y="121"/>
                  </a:lnTo>
                  <a:lnTo>
                    <a:pt x="1250" y="152"/>
                  </a:lnTo>
                  <a:lnTo>
                    <a:pt x="1250" y="223"/>
                  </a:lnTo>
                  <a:lnTo>
                    <a:pt x="1300" y="237"/>
                  </a:lnTo>
                  <a:lnTo>
                    <a:pt x="1350" y="256"/>
                  </a:lnTo>
                  <a:lnTo>
                    <a:pt x="1398" y="279"/>
                  </a:lnTo>
                  <a:lnTo>
                    <a:pt x="1445" y="303"/>
                  </a:lnTo>
                  <a:lnTo>
                    <a:pt x="1494" y="253"/>
                  </a:lnTo>
                  <a:lnTo>
                    <a:pt x="1512" y="237"/>
                  </a:lnTo>
                  <a:lnTo>
                    <a:pt x="1532" y="225"/>
                  </a:lnTo>
                  <a:lnTo>
                    <a:pt x="1554" y="216"/>
                  </a:lnTo>
                  <a:lnTo>
                    <a:pt x="1578" y="211"/>
                  </a:lnTo>
                  <a:lnTo>
                    <a:pt x="1602" y="209"/>
                  </a:lnTo>
                  <a:lnTo>
                    <a:pt x="1631" y="212"/>
                  </a:lnTo>
                  <a:lnTo>
                    <a:pt x="1660" y="221"/>
                  </a:lnTo>
                  <a:lnTo>
                    <a:pt x="1686" y="234"/>
                  </a:lnTo>
                  <a:lnTo>
                    <a:pt x="1708" y="253"/>
                  </a:lnTo>
                  <a:lnTo>
                    <a:pt x="1805" y="350"/>
                  </a:lnTo>
                  <a:lnTo>
                    <a:pt x="1821" y="368"/>
                  </a:lnTo>
                  <a:lnTo>
                    <a:pt x="1834" y="388"/>
                  </a:lnTo>
                  <a:lnTo>
                    <a:pt x="1842" y="410"/>
                  </a:lnTo>
                  <a:lnTo>
                    <a:pt x="1849" y="433"/>
                  </a:lnTo>
                  <a:lnTo>
                    <a:pt x="1850" y="457"/>
                  </a:lnTo>
                  <a:lnTo>
                    <a:pt x="1848" y="487"/>
                  </a:lnTo>
                  <a:lnTo>
                    <a:pt x="1838" y="516"/>
                  </a:lnTo>
                  <a:lnTo>
                    <a:pt x="1824" y="541"/>
                  </a:lnTo>
                  <a:lnTo>
                    <a:pt x="1805" y="564"/>
                  </a:lnTo>
                  <a:lnTo>
                    <a:pt x="1756" y="614"/>
                  </a:lnTo>
                  <a:lnTo>
                    <a:pt x="1781" y="661"/>
                  </a:lnTo>
                  <a:lnTo>
                    <a:pt x="1802" y="709"/>
                  </a:lnTo>
                  <a:lnTo>
                    <a:pt x="1821" y="758"/>
                  </a:lnTo>
                  <a:lnTo>
                    <a:pt x="1837" y="809"/>
                  </a:lnTo>
                  <a:lnTo>
                    <a:pt x="1907" y="809"/>
                  </a:lnTo>
                  <a:lnTo>
                    <a:pt x="1937" y="812"/>
                  </a:lnTo>
                  <a:lnTo>
                    <a:pt x="1966" y="820"/>
                  </a:lnTo>
                  <a:lnTo>
                    <a:pt x="1992" y="835"/>
                  </a:lnTo>
                  <a:lnTo>
                    <a:pt x="2014" y="853"/>
                  </a:lnTo>
                  <a:lnTo>
                    <a:pt x="2033" y="875"/>
                  </a:lnTo>
                  <a:lnTo>
                    <a:pt x="2047" y="901"/>
                  </a:lnTo>
                  <a:lnTo>
                    <a:pt x="2055" y="930"/>
                  </a:lnTo>
                  <a:lnTo>
                    <a:pt x="2058" y="960"/>
                  </a:lnTo>
                  <a:lnTo>
                    <a:pt x="2058" y="1097"/>
                  </a:lnTo>
                  <a:lnTo>
                    <a:pt x="2055" y="1128"/>
                  </a:lnTo>
                  <a:lnTo>
                    <a:pt x="2047" y="1156"/>
                  </a:lnTo>
                  <a:lnTo>
                    <a:pt x="2033" y="1182"/>
                  </a:lnTo>
                  <a:lnTo>
                    <a:pt x="2014" y="1205"/>
                  </a:lnTo>
                  <a:lnTo>
                    <a:pt x="1992" y="1223"/>
                  </a:lnTo>
                  <a:lnTo>
                    <a:pt x="1966" y="1238"/>
                  </a:lnTo>
                  <a:lnTo>
                    <a:pt x="1937" y="1246"/>
                  </a:lnTo>
                  <a:lnTo>
                    <a:pt x="1907" y="1249"/>
                  </a:lnTo>
                  <a:lnTo>
                    <a:pt x="1837" y="1249"/>
                  </a:lnTo>
                  <a:lnTo>
                    <a:pt x="1821" y="1300"/>
                  </a:lnTo>
                  <a:lnTo>
                    <a:pt x="1802" y="1349"/>
                  </a:lnTo>
                  <a:lnTo>
                    <a:pt x="1781" y="1397"/>
                  </a:lnTo>
                  <a:lnTo>
                    <a:pt x="1756" y="1444"/>
                  </a:lnTo>
                  <a:lnTo>
                    <a:pt x="1805" y="1494"/>
                  </a:lnTo>
                  <a:lnTo>
                    <a:pt x="1821" y="1512"/>
                  </a:lnTo>
                  <a:lnTo>
                    <a:pt x="1834" y="1532"/>
                  </a:lnTo>
                  <a:lnTo>
                    <a:pt x="1842" y="1554"/>
                  </a:lnTo>
                  <a:lnTo>
                    <a:pt x="1849" y="1577"/>
                  </a:lnTo>
                  <a:lnTo>
                    <a:pt x="1850" y="1600"/>
                  </a:lnTo>
                  <a:lnTo>
                    <a:pt x="1848" y="1631"/>
                  </a:lnTo>
                  <a:lnTo>
                    <a:pt x="1838" y="1659"/>
                  </a:lnTo>
                  <a:lnTo>
                    <a:pt x="1824" y="1684"/>
                  </a:lnTo>
                  <a:lnTo>
                    <a:pt x="1805" y="1708"/>
                  </a:lnTo>
                  <a:lnTo>
                    <a:pt x="1708" y="1805"/>
                  </a:lnTo>
                  <a:lnTo>
                    <a:pt x="1690" y="1820"/>
                  </a:lnTo>
                  <a:lnTo>
                    <a:pt x="1670" y="1833"/>
                  </a:lnTo>
                  <a:lnTo>
                    <a:pt x="1648" y="1841"/>
                  </a:lnTo>
                  <a:lnTo>
                    <a:pt x="1625" y="1847"/>
                  </a:lnTo>
                  <a:lnTo>
                    <a:pt x="1602" y="1849"/>
                  </a:lnTo>
                  <a:lnTo>
                    <a:pt x="1571" y="1846"/>
                  </a:lnTo>
                  <a:lnTo>
                    <a:pt x="1544" y="1837"/>
                  </a:lnTo>
                  <a:lnTo>
                    <a:pt x="1517" y="1824"/>
                  </a:lnTo>
                  <a:lnTo>
                    <a:pt x="1494" y="1805"/>
                  </a:lnTo>
                  <a:lnTo>
                    <a:pt x="1445" y="1755"/>
                  </a:lnTo>
                  <a:lnTo>
                    <a:pt x="1398" y="1779"/>
                  </a:lnTo>
                  <a:lnTo>
                    <a:pt x="1350" y="1801"/>
                  </a:lnTo>
                  <a:lnTo>
                    <a:pt x="1300" y="1820"/>
                  </a:lnTo>
                  <a:lnTo>
                    <a:pt x="1250" y="1835"/>
                  </a:lnTo>
                  <a:lnTo>
                    <a:pt x="1250" y="1906"/>
                  </a:lnTo>
                  <a:lnTo>
                    <a:pt x="1246" y="1936"/>
                  </a:lnTo>
                  <a:lnTo>
                    <a:pt x="1238" y="1965"/>
                  </a:lnTo>
                  <a:lnTo>
                    <a:pt x="1224" y="1991"/>
                  </a:lnTo>
                  <a:lnTo>
                    <a:pt x="1205" y="2013"/>
                  </a:lnTo>
                  <a:lnTo>
                    <a:pt x="1183" y="2032"/>
                  </a:lnTo>
                  <a:lnTo>
                    <a:pt x="1157" y="2046"/>
                  </a:lnTo>
                  <a:lnTo>
                    <a:pt x="1128" y="2054"/>
                  </a:lnTo>
                  <a:lnTo>
                    <a:pt x="1098" y="2058"/>
                  </a:lnTo>
                  <a:lnTo>
                    <a:pt x="961" y="2058"/>
                  </a:lnTo>
                  <a:lnTo>
                    <a:pt x="930" y="2054"/>
                  </a:lnTo>
                  <a:lnTo>
                    <a:pt x="903" y="2046"/>
                  </a:lnTo>
                  <a:lnTo>
                    <a:pt x="876" y="2032"/>
                  </a:lnTo>
                  <a:lnTo>
                    <a:pt x="854" y="2013"/>
                  </a:lnTo>
                  <a:lnTo>
                    <a:pt x="835" y="1991"/>
                  </a:lnTo>
                  <a:lnTo>
                    <a:pt x="821" y="1965"/>
                  </a:lnTo>
                  <a:lnTo>
                    <a:pt x="812" y="1936"/>
                  </a:lnTo>
                  <a:lnTo>
                    <a:pt x="809" y="1906"/>
                  </a:lnTo>
                  <a:lnTo>
                    <a:pt x="809" y="1835"/>
                  </a:lnTo>
                  <a:lnTo>
                    <a:pt x="758" y="1820"/>
                  </a:lnTo>
                  <a:lnTo>
                    <a:pt x="709" y="1801"/>
                  </a:lnTo>
                  <a:lnTo>
                    <a:pt x="661" y="1779"/>
                  </a:lnTo>
                  <a:lnTo>
                    <a:pt x="615" y="1755"/>
                  </a:lnTo>
                  <a:lnTo>
                    <a:pt x="564" y="1805"/>
                  </a:lnTo>
                  <a:lnTo>
                    <a:pt x="546" y="1820"/>
                  </a:lnTo>
                  <a:lnTo>
                    <a:pt x="526" y="1833"/>
                  </a:lnTo>
                  <a:lnTo>
                    <a:pt x="504" y="1841"/>
                  </a:lnTo>
                  <a:lnTo>
                    <a:pt x="481" y="1847"/>
                  </a:lnTo>
                  <a:lnTo>
                    <a:pt x="458" y="1849"/>
                  </a:lnTo>
                  <a:lnTo>
                    <a:pt x="427" y="1846"/>
                  </a:lnTo>
                  <a:lnTo>
                    <a:pt x="400" y="1837"/>
                  </a:lnTo>
                  <a:lnTo>
                    <a:pt x="373" y="1824"/>
                  </a:lnTo>
                  <a:lnTo>
                    <a:pt x="350" y="1805"/>
                  </a:lnTo>
                  <a:lnTo>
                    <a:pt x="253" y="1708"/>
                  </a:lnTo>
                  <a:lnTo>
                    <a:pt x="236" y="1687"/>
                  </a:lnTo>
                  <a:lnTo>
                    <a:pt x="223" y="1663"/>
                  </a:lnTo>
                  <a:lnTo>
                    <a:pt x="214" y="1639"/>
                  </a:lnTo>
                  <a:lnTo>
                    <a:pt x="210" y="1614"/>
                  </a:lnTo>
                  <a:lnTo>
                    <a:pt x="210" y="1587"/>
                  </a:lnTo>
                  <a:lnTo>
                    <a:pt x="214" y="1562"/>
                  </a:lnTo>
                  <a:lnTo>
                    <a:pt x="223" y="1538"/>
                  </a:lnTo>
                  <a:lnTo>
                    <a:pt x="236" y="1515"/>
                  </a:lnTo>
                  <a:lnTo>
                    <a:pt x="253" y="1494"/>
                  </a:lnTo>
                  <a:lnTo>
                    <a:pt x="304" y="1444"/>
                  </a:lnTo>
                  <a:lnTo>
                    <a:pt x="278" y="1397"/>
                  </a:lnTo>
                  <a:lnTo>
                    <a:pt x="256" y="1349"/>
                  </a:lnTo>
                  <a:lnTo>
                    <a:pt x="237" y="1300"/>
                  </a:lnTo>
                  <a:lnTo>
                    <a:pt x="223" y="1249"/>
                  </a:lnTo>
                  <a:lnTo>
                    <a:pt x="152" y="1249"/>
                  </a:lnTo>
                  <a:lnTo>
                    <a:pt x="121" y="1246"/>
                  </a:lnTo>
                  <a:lnTo>
                    <a:pt x="93" y="1238"/>
                  </a:lnTo>
                  <a:lnTo>
                    <a:pt x="67" y="1223"/>
                  </a:lnTo>
                  <a:lnTo>
                    <a:pt x="44" y="1205"/>
                  </a:lnTo>
                  <a:lnTo>
                    <a:pt x="26" y="1182"/>
                  </a:lnTo>
                  <a:lnTo>
                    <a:pt x="12" y="1156"/>
                  </a:lnTo>
                  <a:lnTo>
                    <a:pt x="3" y="1128"/>
                  </a:lnTo>
                  <a:lnTo>
                    <a:pt x="0" y="1097"/>
                  </a:lnTo>
                  <a:lnTo>
                    <a:pt x="0" y="960"/>
                  </a:lnTo>
                  <a:lnTo>
                    <a:pt x="3" y="930"/>
                  </a:lnTo>
                  <a:lnTo>
                    <a:pt x="12" y="901"/>
                  </a:lnTo>
                  <a:lnTo>
                    <a:pt x="26" y="875"/>
                  </a:lnTo>
                  <a:lnTo>
                    <a:pt x="44" y="853"/>
                  </a:lnTo>
                  <a:lnTo>
                    <a:pt x="67" y="835"/>
                  </a:lnTo>
                  <a:lnTo>
                    <a:pt x="93" y="820"/>
                  </a:lnTo>
                  <a:lnTo>
                    <a:pt x="121" y="812"/>
                  </a:lnTo>
                  <a:lnTo>
                    <a:pt x="152" y="809"/>
                  </a:lnTo>
                  <a:lnTo>
                    <a:pt x="223" y="809"/>
                  </a:lnTo>
                  <a:lnTo>
                    <a:pt x="237" y="758"/>
                  </a:lnTo>
                  <a:lnTo>
                    <a:pt x="256" y="709"/>
                  </a:lnTo>
                  <a:lnTo>
                    <a:pt x="278" y="661"/>
                  </a:lnTo>
                  <a:lnTo>
                    <a:pt x="304" y="614"/>
                  </a:lnTo>
                  <a:lnTo>
                    <a:pt x="253" y="564"/>
                  </a:lnTo>
                  <a:lnTo>
                    <a:pt x="236" y="543"/>
                  </a:lnTo>
                  <a:lnTo>
                    <a:pt x="223" y="520"/>
                  </a:lnTo>
                  <a:lnTo>
                    <a:pt x="214" y="496"/>
                  </a:lnTo>
                  <a:lnTo>
                    <a:pt x="210" y="470"/>
                  </a:lnTo>
                  <a:lnTo>
                    <a:pt x="210" y="444"/>
                  </a:lnTo>
                  <a:lnTo>
                    <a:pt x="214" y="419"/>
                  </a:lnTo>
                  <a:lnTo>
                    <a:pt x="223" y="394"/>
                  </a:lnTo>
                  <a:lnTo>
                    <a:pt x="236" y="371"/>
                  </a:lnTo>
                  <a:lnTo>
                    <a:pt x="253" y="350"/>
                  </a:lnTo>
                  <a:lnTo>
                    <a:pt x="350" y="253"/>
                  </a:lnTo>
                  <a:lnTo>
                    <a:pt x="368" y="237"/>
                  </a:lnTo>
                  <a:lnTo>
                    <a:pt x="388" y="225"/>
                  </a:lnTo>
                  <a:lnTo>
                    <a:pt x="410" y="216"/>
                  </a:lnTo>
                  <a:lnTo>
                    <a:pt x="433" y="211"/>
                  </a:lnTo>
                  <a:lnTo>
                    <a:pt x="458" y="209"/>
                  </a:lnTo>
                  <a:lnTo>
                    <a:pt x="487" y="212"/>
                  </a:lnTo>
                  <a:lnTo>
                    <a:pt x="516" y="221"/>
                  </a:lnTo>
                  <a:lnTo>
                    <a:pt x="542" y="234"/>
                  </a:lnTo>
                  <a:lnTo>
                    <a:pt x="564" y="253"/>
                  </a:lnTo>
                  <a:lnTo>
                    <a:pt x="615" y="303"/>
                  </a:lnTo>
                  <a:lnTo>
                    <a:pt x="661" y="279"/>
                  </a:lnTo>
                  <a:lnTo>
                    <a:pt x="709" y="256"/>
                  </a:lnTo>
                  <a:lnTo>
                    <a:pt x="758" y="237"/>
                  </a:lnTo>
                  <a:lnTo>
                    <a:pt x="809" y="223"/>
                  </a:lnTo>
                  <a:lnTo>
                    <a:pt x="809" y="152"/>
                  </a:lnTo>
                  <a:lnTo>
                    <a:pt x="812" y="121"/>
                  </a:lnTo>
                  <a:lnTo>
                    <a:pt x="820" y="93"/>
                  </a:lnTo>
                  <a:lnTo>
                    <a:pt x="835" y="67"/>
                  </a:lnTo>
                  <a:lnTo>
                    <a:pt x="853" y="45"/>
                  </a:lnTo>
                  <a:lnTo>
                    <a:pt x="876" y="26"/>
                  </a:lnTo>
                  <a:lnTo>
                    <a:pt x="902" y="12"/>
                  </a:lnTo>
                  <a:lnTo>
                    <a:pt x="930" y="3"/>
                  </a:lnTo>
                  <a:lnTo>
                    <a:pt x="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3" name="Freeform 245">
              <a:extLst>
                <a:ext uri="{FF2B5EF4-FFF2-40B4-BE49-F238E27FC236}">
                  <a16:creationId xmlns:a16="http://schemas.microsoft.com/office/drawing/2014/main" id="{B29EE335-B72A-D383-BD5B-D8CEC9357F15}"/>
                </a:ext>
              </a:extLst>
            </p:cNvPr>
            <p:cNvSpPr>
              <a:spLocks noEditPoints="1"/>
            </p:cNvSpPr>
            <p:nvPr/>
          </p:nvSpPr>
          <p:spPr bwMode="auto">
            <a:xfrm>
              <a:off x="4452938" y="3783013"/>
              <a:ext cx="133350" cy="131763"/>
            </a:xfrm>
            <a:custGeom>
              <a:avLst/>
              <a:gdLst>
                <a:gd name="T0" fmla="*/ 376 w 834"/>
                <a:gd name="T1" fmla="*/ 143 h 834"/>
                <a:gd name="T2" fmla="*/ 300 w 834"/>
                <a:gd name="T3" fmla="*/ 166 h 834"/>
                <a:gd name="T4" fmla="*/ 235 w 834"/>
                <a:gd name="T5" fmla="*/ 208 h 834"/>
                <a:gd name="T6" fmla="*/ 184 w 834"/>
                <a:gd name="T7" fmla="*/ 266 h 834"/>
                <a:gd name="T8" fmla="*/ 152 w 834"/>
                <a:gd name="T9" fmla="*/ 337 h 834"/>
                <a:gd name="T10" fmla="*/ 140 w 834"/>
                <a:gd name="T11" fmla="*/ 417 h 834"/>
                <a:gd name="T12" fmla="*/ 152 w 834"/>
                <a:gd name="T13" fmla="*/ 497 h 834"/>
                <a:gd name="T14" fmla="*/ 184 w 834"/>
                <a:gd name="T15" fmla="*/ 568 h 834"/>
                <a:gd name="T16" fmla="*/ 235 w 834"/>
                <a:gd name="T17" fmla="*/ 626 h 834"/>
                <a:gd name="T18" fmla="*/ 300 w 834"/>
                <a:gd name="T19" fmla="*/ 668 h 834"/>
                <a:gd name="T20" fmla="*/ 376 w 834"/>
                <a:gd name="T21" fmla="*/ 691 h 834"/>
                <a:gd name="T22" fmla="*/ 457 w 834"/>
                <a:gd name="T23" fmla="*/ 691 h 834"/>
                <a:gd name="T24" fmla="*/ 533 w 834"/>
                <a:gd name="T25" fmla="*/ 668 h 834"/>
                <a:gd name="T26" fmla="*/ 599 w 834"/>
                <a:gd name="T27" fmla="*/ 626 h 834"/>
                <a:gd name="T28" fmla="*/ 649 w 834"/>
                <a:gd name="T29" fmla="*/ 568 h 834"/>
                <a:gd name="T30" fmla="*/ 682 w 834"/>
                <a:gd name="T31" fmla="*/ 497 h 834"/>
                <a:gd name="T32" fmla="*/ 694 w 834"/>
                <a:gd name="T33" fmla="*/ 417 h 834"/>
                <a:gd name="T34" fmla="*/ 682 w 834"/>
                <a:gd name="T35" fmla="*/ 337 h 834"/>
                <a:gd name="T36" fmla="*/ 649 w 834"/>
                <a:gd name="T37" fmla="*/ 266 h 834"/>
                <a:gd name="T38" fmla="*/ 599 w 834"/>
                <a:gd name="T39" fmla="*/ 208 h 834"/>
                <a:gd name="T40" fmla="*/ 533 w 834"/>
                <a:gd name="T41" fmla="*/ 166 h 834"/>
                <a:gd name="T42" fmla="*/ 457 w 834"/>
                <a:gd name="T43" fmla="*/ 143 h 834"/>
                <a:gd name="T44" fmla="*/ 416 w 834"/>
                <a:gd name="T45" fmla="*/ 0 h 834"/>
                <a:gd name="T46" fmla="*/ 519 w 834"/>
                <a:gd name="T47" fmla="*/ 12 h 834"/>
                <a:gd name="T48" fmla="*/ 612 w 834"/>
                <a:gd name="T49" fmla="*/ 48 h 834"/>
                <a:gd name="T50" fmla="*/ 694 w 834"/>
                <a:gd name="T51" fmla="*/ 105 h 834"/>
                <a:gd name="T52" fmla="*/ 759 w 834"/>
                <a:gd name="T53" fmla="*/ 179 h 834"/>
                <a:gd name="T54" fmla="*/ 805 w 834"/>
                <a:gd name="T55" fmla="*/ 266 h 834"/>
                <a:gd name="T56" fmla="*/ 831 w 834"/>
                <a:gd name="T57" fmla="*/ 364 h 834"/>
                <a:gd name="T58" fmla="*/ 831 w 834"/>
                <a:gd name="T59" fmla="*/ 470 h 834"/>
                <a:gd name="T60" fmla="*/ 805 w 834"/>
                <a:gd name="T61" fmla="*/ 568 h 834"/>
                <a:gd name="T62" fmla="*/ 759 w 834"/>
                <a:gd name="T63" fmla="*/ 655 h 834"/>
                <a:gd name="T64" fmla="*/ 694 w 834"/>
                <a:gd name="T65" fmla="*/ 729 h 834"/>
                <a:gd name="T66" fmla="*/ 612 w 834"/>
                <a:gd name="T67" fmla="*/ 785 h 834"/>
                <a:gd name="T68" fmla="*/ 520 w 834"/>
                <a:gd name="T69" fmla="*/ 822 h 834"/>
                <a:gd name="T70" fmla="*/ 417 w 834"/>
                <a:gd name="T71" fmla="*/ 834 h 834"/>
                <a:gd name="T72" fmla="*/ 314 w 834"/>
                <a:gd name="T73" fmla="*/ 822 h 834"/>
                <a:gd name="T74" fmla="*/ 221 w 834"/>
                <a:gd name="T75" fmla="*/ 785 h 834"/>
                <a:gd name="T76" fmla="*/ 140 w 834"/>
                <a:gd name="T77" fmla="*/ 729 h 834"/>
                <a:gd name="T78" fmla="*/ 75 w 834"/>
                <a:gd name="T79" fmla="*/ 655 h 834"/>
                <a:gd name="T80" fmla="*/ 27 w 834"/>
                <a:gd name="T81" fmla="*/ 568 h 834"/>
                <a:gd name="T82" fmla="*/ 3 w 834"/>
                <a:gd name="T83" fmla="*/ 470 h 834"/>
                <a:gd name="T84" fmla="*/ 3 w 834"/>
                <a:gd name="T85" fmla="*/ 364 h 834"/>
                <a:gd name="T86" fmla="*/ 27 w 834"/>
                <a:gd name="T87" fmla="*/ 266 h 834"/>
                <a:gd name="T88" fmla="*/ 74 w 834"/>
                <a:gd name="T89" fmla="*/ 179 h 834"/>
                <a:gd name="T90" fmla="*/ 139 w 834"/>
                <a:gd name="T91" fmla="*/ 105 h 834"/>
                <a:gd name="T92" fmla="*/ 220 w 834"/>
                <a:gd name="T93" fmla="*/ 48 h 834"/>
                <a:gd name="T94" fmla="*/ 314 w 834"/>
                <a:gd name="T95" fmla="*/ 12 h 834"/>
                <a:gd name="T96" fmla="*/ 416 w 834"/>
                <a:gd name="T97"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4" h="834">
                  <a:moveTo>
                    <a:pt x="417" y="140"/>
                  </a:moveTo>
                  <a:lnTo>
                    <a:pt x="376" y="143"/>
                  </a:lnTo>
                  <a:lnTo>
                    <a:pt x="337" y="151"/>
                  </a:lnTo>
                  <a:lnTo>
                    <a:pt x="300" y="166"/>
                  </a:lnTo>
                  <a:lnTo>
                    <a:pt x="266" y="185"/>
                  </a:lnTo>
                  <a:lnTo>
                    <a:pt x="235" y="208"/>
                  </a:lnTo>
                  <a:lnTo>
                    <a:pt x="207" y="236"/>
                  </a:lnTo>
                  <a:lnTo>
                    <a:pt x="184" y="266"/>
                  </a:lnTo>
                  <a:lnTo>
                    <a:pt x="165" y="300"/>
                  </a:lnTo>
                  <a:lnTo>
                    <a:pt x="152" y="337"/>
                  </a:lnTo>
                  <a:lnTo>
                    <a:pt x="143" y="376"/>
                  </a:lnTo>
                  <a:lnTo>
                    <a:pt x="140" y="417"/>
                  </a:lnTo>
                  <a:lnTo>
                    <a:pt x="143" y="458"/>
                  </a:lnTo>
                  <a:lnTo>
                    <a:pt x="152" y="497"/>
                  </a:lnTo>
                  <a:lnTo>
                    <a:pt x="165" y="533"/>
                  </a:lnTo>
                  <a:lnTo>
                    <a:pt x="184" y="568"/>
                  </a:lnTo>
                  <a:lnTo>
                    <a:pt x="207" y="598"/>
                  </a:lnTo>
                  <a:lnTo>
                    <a:pt x="235" y="626"/>
                  </a:lnTo>
                  <a:lnTo>
                    <a:pt x="266" y="649"/>
                  </a:lnTo>
                  <a:lnTo>
                    <a:pt x="300" y="668"/>
                  </a:lnTo>
                  <a:lnTo>
                    <a:pt x="337" y="681"/>
                  </a:lnTo>
                  <a:lnTo>
                    <a:pt x="376" y="691"/>
                  </a:lnTo>
                  <a:lnTo>
                    <a:pt x="417" y="694"/>
                  </a:lnTo>
                  <a:lnTo>
                    <a:pt x="457" y="691"/>
                  </a:lnTo>
                  <a:lnTo>
                    <a:pt x="496" y="681"/>
                  </a:lnTo>
                  <a:lnTo>
                    <a:pt x="533" y="668"/>
                  </a:lnTo>
                  <a:lnTo>
                    <a:pt x="567" y="649"/>
                  </a:lnTo>
                  <a:lnTo>
                    <a:pt x="599" y="626"/>
                  </a:lnTo>
                  <a:lnTo>
                    <a:pt x="626" y="598"/>
                  </a:lnTo>
                  <a:lnTo>
                    <a:pt x="649" y="568"/>
                  </a:lnTo>
                  <a:lnTo>
                    <a:pt x="668" y="534"/>
                  </a:lnTo>
                  <a:lnTo>
                    <a:pt x="682" y="497"/>
                  </a:lnTo>
                  <a:lnTo>
                    <a:pt x="690" y="458"/>
                  </a:lnTo>
                  <a:lnTo>
                    <a:pt x="694" y="417"/>
                  </a:lnTo>
                  <a:lnTo>
                    <a:pt x="690" y="376"/>
                  </a:lnTo>
                  <a:lnTo>
                    <a:pt x="682" y="337"/>
                  </a:lnTo>
                  <a:lnTo>
                    <a:pt x="668" y="300"/>
                  </a:lnTo>
                  <a:lnTo>
                    <a:pt x="649" y="266"/>
                  </a:lnTo>
                  <a:lnTo>
                    <a:pt x="626" y="236"/>
                  </a:lnTo>
                  <a:lnTo>
                    <a:pt x="599" y="208"/>
                  </a:lnTo>
                  <a:lnTo>
                    <a:pt x="567" y="185"/>
                  </a:lnTo>
                  <a:lnTo>
                    <a:pt x="533" y="166"/>
                  </a:lnTo>
                  <a:lnTo>
                    <a:pt x="496" y="151"/>
                  </a:lnTo>
                  <a:lnTo>
                    <a:pt x="457" y="143"/>
                  </a:lnTo>
                  <a:lnTo>
                    <a:pt x="417" y="140"/>
                  </a:lnTo>
                  <a:close/>
                  <a:moveTo>
                    <a:pt x="416" y="0"/>
                  </a:moveTo>
                  <a:lnTo>
                    <a:pt x="468" y="3"/>
                  </a:lnTo>
                  <a:lnTo>
                    <a:pt x="519" y="12"/>
                  </a:lnTo>
                  <a:lnTo>
                    <a:pt x="567" y="28"/>
                  </a:lnTo>
                  <a:lnTo>
                    <a:pt x="612" y="48"/>
                  </a:lnTo>
                  <a:lnTo>
                    <a:pt x="655" y="74"/>
                  </a:lnTo>
                  <a:lnTo>
                    <a:pt x="694" y="105"/>
                  </a:lnTo>
                  <a:lnTo>
                    <a:pt x="728" y="140"/>
                  </a:lnTo>
                  <a:lnTo>
                    <a:pt x="759" y="179"/>
                  </a:lnTo>
                  <a:lnTo>
                    <a:pt x="784" y="221"/>
                  </a:lnTo>
                  <a:lnTo>
                    <a:pt x="805" y="266"/>
                  </a:lnTo>
                  <a:lnTo>
                    <a:pt x="821" y="315"/>
                  </a:lnTo>
                  <a:lnTo>
                    <a:pt x="831" y="364"/>
                  </a:lnTo>
                  <a:lnTo>
                    <a:pt x="834" y="417"/>
                  </a:lnTo>
                  <a:lnTo>
                    <a:pt x="831" y="470"/>
                  </a:lnTo>
                  <a:lnTo>
                    <a:pt x="821" y="519"/>
                  </a:lnTo>
                  <a:lnTo>
                    <a:pt x="805" y="568"/>
                  </a:lnTo>
                  <a:lnTo>
                    <a:pt x="785" y="613"/>
                  </a:lnTo>
                  <a:lnTo>
                    <a:pt x="759" y="655"/>
                  </a:lnTo>
                  <a:lnTo>
                    <a:pt x="728" y="694"/>
                  </a:lnTo>
                  <a:lnTo>
                    <a:pt x="694" y="729"/>
                  </a:lnTo>
                  <a:lnTo>
                    <a:pt x="655" y="759"/>
                  </a:lnTo>
                  <a:lnTo>
                    <a:pt x="612" y="785"/>
                  </a:lnTo>
                  <a:lnTo>
                    <a:pt x="567" y="806"/>
                  </a:lnTo>
                  <a:lnTo>
                    <a:pt x="520" y="822"/>
                  </a:lnTo>
                  <a:lnTo>
                    <a:pt x="469" y="831"/>
                  </a:lnTo>
                  <a:lnTo>
                    <a:pt x="417" y="834"/>
                  </a:lnTo>
                  <a:lnTo>
                    <a:pt x="365" y="831"/>
                  </a:lnTo>
                  <a:lnTo>
                    <a:pt x="314" y="822"/>
                  </a:lnTo>
                  <a:lnTo>
                    <a:pt x="266" y="806"/>
                  </a:lnTo>
                  <a:lnTo>
                    <a:pt x="221" y="785"/>
                  </a:lnTo>
                  <a:lnTo>
                    <a:pt x="179" y="759"/>
                  </a:lnTo>
                  <a:lnTo>
                    <a:pt x="140" y="729"/>
                  </a:lnTo>
                  <a:lnTo>
                    <a:pt x="105" y="694"/>
                  </a:lnTo>
                  <a:lnTo>
                    <a:pt x="75" y="655"/>
                  </a:lnTo>
                  <a:lnTo>
                    <a:pt x="48" y="613"/>
                  </a:lnTo>
                  <a:lnTo>
                    <a:pt x="27" y="568"/>
                  </a:lnTo>
                  <a:lnTo>
                    <a:pt x="12" y="519"/>
                  </a:lnTo>
                  <a:lnTo>
                    <a:pt x="3" y="470"/>
                  </a:lnTo>
                  <a:lnTo>
                    <a:pt x="0" y="417"/>
                  </a:lnTo>
                  <a:lnTo>
                    <a:pt x="3" y="364"/>
                  </a:lnTo>
                  <a:lnTo>
                    <a:pt x="12" y="315"/>
                  </a:lnTo>
                  <a:lnTo>
                    <a:pt x="27" y="266"/>
                  </a:lnTo>
                  <a:lnTo>
                    <a:pt x="48" y="221"/>
                  </a:lnTo>
                  <a:lnTo>
                    <a:pt x="74" y="179"/>
                  </a:lnTo>
                  <a:lnTo>
                    <a:pt x="104" y="140"/>
                  </a:lnTo>
                  <a:lnTo>
                    <a:pt x="139" y="105"/>
                  </a:lnTo>
                  <a:lnTo>
                    <a:pt x="178" y="74"/>
                  </a:lnTo>
                  <a:lnTo>
                    <a:pt x="220" y="48"/>
                  </a:lnTo>
                  <a:lnTo>
                    <a:pt x="265" y="28"/>
                  </a:lnTo>
                  <a:lnTo>
                    <a:pt x="314" y="12"/>
                  </a:lnTo>
                  <a:lnTo>
                    <a:pt x="364" y="3"/>
                  </a:lnTo>
                  <a:lnTo>
                    <a:pt x="4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5355E312-9C59-23A1-1601-F8463C8C0872}"/>
              </a:ext>
            </a:extLst>
          </p:cNvPr>
          <p:cNvGrpSpPr/>
          <p:nvPr userDrawn="1"/>
        </p:nvGrpSpPr>
        <p:grpSpPr>
          <a:xfrm>
            <a:off x="306164" y="4025923"/>
            <a:ext cx="369392" cy="670561"/>
            <a:chOff x="6308725" y="5054600"/>
            <a:chExt cx="579438" cy="457201"/>
          </a:xfrm>
          <a:solidFill>
            <a:schemeClr val="tx1"/>
          </a:solidFill>
        </p:grpSpPr>
        <p:sp>
          <p:nvSpPr>
            <p:cNvPr id="105" name="Freeform 385">
              <a:extLst>
                <a:ext uri="{FF2B5EF4-FFF2-40B4-BE49-F238E27FC236}">
                  <a16:creationId xmlns:a16="http://schemas.microsoft.com/office/drawing/2014/main" id="{F8E7AA49-F834-CB18-1848-68C689E9C2D7}"/>
                </a:ext>
              </a:extLst>
            </p:cNvPr>
            <p:cNvSpPr>
              <a:spLocks/>
            </p:cNvSpPr>
            <p:nvPr/>
          </p:nvSpPr>
          <p:spPr bwMode="auto">
            <a:xfrm>
              <a:off x="6308725" y="5054600"/>
              <a:ext cx="579438" cy="403225"/>
            </a:xfrm>
            <a:custGeom>
              <a:avLst/>
              <a:gdLst>
                <a:gd name="T0" fmla="*/ 2195 w 3653"/>
                <a:gd name="T1" fmla="*/ 51 h 2535"/>
                <a:gd name="T2" fmla="*/ 2534 w 3653"/>
                <a:gd name="T3" fmla="*/ 243 h 2535"/>
                <a:gd name="T4" fmla="*/ 2778 w 3653"/>
                <a:gd name="T5" fmla="*/ 543 h 2535"/>
                <a:gd name="T6" fmla="*/ 2891 w 3653"/>
                <a:gd name="T7" fmla="*/ 922 h 2535"/>
                <a:gd name="T8" fmla="*/ 3175 w 3653"/>
                <a:gd name="T9" fmla="*/ 1062 h 2535"/>
                <a:gd name="T10" fmla="*/ 3455 w 3653"/>
                <a:gd name="T11" fmla="*/ 1259 h 2535"/>
                <a:gd name="T12" fmla="*/ 3622 w 3653"/>
                <a:gd name="T13" fmla="*/ 1557 h 2535"/>
                <a:gd name="T14" fmla="*/ 3639 w 3653"/>
                <a:gd name="T15" fmla="*/ 1915 h 2535"/>
                <a:gd name="T16" fmla="*/ 3496 w 3653"/>
                <a:gd name="T17" fmla="*/ 2234 h 2535"/>
                <a:gd name="T18" fmla="*/ 3232 w 3653"/>
                <a:gd name="T19" fmla="*/ 2454 h 2535"/>
                <a:gd name="T20" fmla="*/ 2885 w 3653"/>
                <a:gd name="T21" fmla="*/ 2535 h 2535"/>
                <a:gd name="T22" fmla="*/ 2182 w 3653"/>
                <a:gd name="T23" fmla="*/ 2497 h 2535"/>
                <a:gd name="T24" fmla="*/ 2194 w 3653"/>
                <a:gd name="T25" fmla="*/ 2403 h 2535"/>
                <a:gd name="T26" fmla="*/ 2948 w 3653"/>
                <a:gd name="T27" fmla="*/ 2377 h 2535"/>
                <a:gd name="T28" fmla="*/ 3227 w 3653"/>
                <a:gd name="T29" fmla="*/ 2276 h 2535"/>
                <a:gd name="T30" fmla="*/ 3423 w 3653"/>
                <a:gd name="T31" fmla="*/ 2061 h 2535"/>
                <a:gd name="T32" fmla="*/ 3497 w 3653"/>
                <a:gd name="T33" fmla="*/ 1770 h 2535"/>
                <a:gd name="T34" fmla="*/ 3423 w 3653"/>
                <a:gd name="T35" fmla="*/ 1480 h 2535"/>
                <a:gd name="T36" fmla="*/ 3227 w 3653"/>
                <a:gd name="T37" fmla="*/ 1264 h 2535"/>
                <a:gd name="T38" fmla="*/ 2948 w 3653"/>
                <a:gd name="T39" fmla="*/ 1163 h 2535"/>
                <a:gd name="T40" fmla="*/ 2774 w 3653"/>
                <a:gd name="T41" fmla="*/ 1152 h 2535"/>
                <a:gd name="T42" fmla="*/ 2737 w 3653"/>
                <a:gd name="T43" fmla="*/ 1081 h 2535"/>
                <a:gd name="T44" fmla="*/ 2726 w 3653"/>
                <a:gd name="T45" fmla="*/ 864 h 2535"/>
                <a:gd name="T46" fmla="*/ 2582 w 3653"/>
                <a:gd name="T47" fmla="*/ 521 h 2535"/>
                <a:gd name="T48" fmla="*/ 2311 w 3653"/>
                <a:gd name="T49" fmla="*/ 273 h 2535"/>
                <a:gd name="T50" fmla="*/ 1953 w 3653"/>
                <a:gd name="T51" fmla="*/ 160 h 2535"/>
                <a:gd name="T52" fmla="*/ 1602 w 3653"/>
                <a:gd name="T53" fmla="*/ 199 h 2535"/>
                <a:gd name="T54" fmla="*/ 1303 w 3653"/>
                <a:gd name="T55" fmla="*/ 371 h 2535"/>
                <a:gd name="T56" fmla="*/ 1097 w 3653"/>
                <a:gd name="T57" fmla="*/ 642 h 2535"/>
                <a:gd name="T58" fmla="*/ 1013 w 3653"/>
                <a:gd name="T59" fmla="*/ 921 h 2535"/>
                <a:gd name="T60" fmla="*/ 933 w 3653"/>
                <a:gd name="T61" fmla="*/ 969 h 2535"/>
                <a:gd name="T62" fmla="*/ 667 w 3653"/>
                <a:gd name="T63" fmla="*/ 993 h 2535"/>
                <a:gd name="T64" fmla="*/ 387 w 3653"/>
                <a:gd name="T65" fmla="*/ 1150 h 2535"/>
                <a:gd name="T66" fmla="*/ 205 w 3653"/>
                <a:gd name="T67" fmla="*/ 1412 h 2535"/>
                <a:gd name="T68" fmla="*/ 159 w 3653"/>
                <a:gd name="T69" fmla="*/ 1741 h 2535"/>
                <a:gd name="T70" fmla="*/ 264 w 3653"/>
                <a:gd name="T71" fmla="*/ 2048 h 2535"/>
                <a:gd name="T72" fmla="*/ 489 w 3653"/>
                <a:gd name="T73" fmla="*/ 2272 h 2535"/>
                <a:gd name="T74" fmla="*/ 797 w 3653"/>
                <a:gd name="T75" fmla="*/ 2377 h 2535"/>
                <a:gd name="T76" fmla="*/ 1525 w 3653"/>
                <a:gd name="T77" fmla="*/ 2403 h 2535"/>
                <a:gd name="T78" fmla="*/ 1537 w 3653"/>
                <a:gd name="T79" fmla="*/ 2497 h 2535"/>
                <a:gd name="T80" fmla="*/ 866 w 3653"/>
                <a:gd name="T81" fmla="*/ 2535 h 2535"/>
                <a:gd name="T82" fmla="*/ 495 w 3653"/>
                <a:gd name="T83" fmla="*/ 2453 h 2535"/>
                <a:gd name="T84" fmla="*/ 204 w 3653"/>
                <a:gd name="T85" fmla="*/ 2228 h 2535"/>
                <a:gd name="T86" fmla="*/ 31 w 3653"/>
                <a:gd name="T87" fmla="*/ 1902 h 2535"/>
                <a:gd name="T88" fmla="*/ 14 w 3653"/>
                <a:gd name="T89" fmla="*/ 1517 h 2535"/>
                <a:gd name="T90" fmla="*/ 159 w 3653"/>
                <a:gd name="T91" fmla="*/ 1176 h 2535"/>
                <a:gd name="T92" fmla="*/ 429 w 3653"/>
                <a:gd name="T93" fmla="*/ 928 h 2535"/>
                <a:gd name="T94" fmla="*/ 787 w 3653"/>
                <a:gd name="T95" fmla="*/ 813 h 2535"/>
                <a:gd name="T96" fmla="*/ 943 w 3653"/>
                <a:gd name="T97" fmla="*/ 603 h 2535"/>
                <a:gd name="T98" fmla="*/ 1147 w 3653"/>
                <a:gd name="T99" fmla="*/ 304 h 2535"/>
                <a:gd name="T100" fmla="*/ 1446 w 3653"/>
                <a:gd name="T101" fmla="*/ 94 h 2535"/>
                <a:gd name="T102" fmla="*/ 1800 w 3653"/>
                <a:gd name="T103" fmla="*/ 4 h 2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53" h="2535">
                  <a:moveTo>
                    <a:pt x="1874" y="0"/>
                  </a:moveTo>
                  <a:lnTo>
                    <a:pt x="1958" y="4"/>
                  </a:lnTo>
                  <a:lnTo>
                    <a:pt x="2039" y="14"/>
                  </a:lnTo>
                  <a:lnTo>
                    <a:pt x="2118" y="30"/>
                  </a:lnTo>
                  <a:lnTo>
                    <a:pt x="2195" y="51"/>
                  </a:lnTo>
                  <a:lnTo>
                    <a:pt x="2269" y="80"/>
                  </a:lnTo>
                  <a:lnTo>
                    <a:pt x="2340" y="113"/>
                  </a:lnTo>
                  <a:lnTo>
                    <a:pt x="2409" y="151"/>
                  </a:lnTo>
                  <a:lnTo>
                    <a:pt x="2473" y="194"/>
                  </a:lnTo>
                  <a:lnTo>
                    <a:pt x="2534" y="243"/>
                  </a:lnTo>
                  <a:lnTo>
                    <a:pt x="2592" y="295"/>
                  </a:lnTo>
                  <a:lnTo>
                    <a:pt x="2645" y="351"/>
                  </a:lnTo>
                  <a:lnTo>
                    <a:pt x="2694" y="412"/>
                  </a:lnTo>
                  <a:lnTo>
                    <a:pt x="2738" y="476"/>
                  </a:lnTo>
                  <a:lnTo>
                    <a:pt x="2778" y="543"/>
                  </a:lnTo>
                  <a:lnTo>
                    <a:pt x="2812" y="614"/>
                  </a:lnTo>
                  <a:lnTo>
                    <a:pt x="2840" y="687"/>
                  </a:lnTo>
                  <a:lnTo>
                    <a:pt x="2864" y="763"/>
                  </a:lnTo>
                  <a:lnTo>
                    <a:pt x="2881" y="842"/>
                  </a:lnTo>
                  <a:lnTo>
                    <a:pt x="2891" y="922"/>
                  </a:lnTo>
                  <a:lnTo>
                    <a:pt x="2896" y="1005"/>
                  </a:lnTo>
                  <a:lnTo>
                    <a:pt x="2969" y="1010"/>
                  </a:lnTo>
                  <a:lnTo>
                    <a:pt x="3040" y="1021"/>
                  </a:lnTo>
                  <a:lnTo>
                    <a:pt x="3109" y="1039"/>
                  </a:lnTo>
                  <a:lnTo>
                    <a:pt x="3175" y="1062"/>
                  </a:lnTo>
                  <a:lnTo>
                    <a:pt x="3239" y="1091"/>
                  </a:lnTo>
                  <a:lnTo>
                    <a:pt x="3298" y="1125"/>
                  </a:lnTo>
                  <a:lnTo>
                    <a:pt x="3354" y="1165"/>
                  </a:lnTo>
                  <a:lnTo>
                    <a:pt x="3407" y="1209"/>
                  </a:lnTo>
                  <a:lnTo>
                    <a:pt x="3455" y="1259"/>
                  </a:lnTo>
                  <a:lnTo>
                    <a:pt x="3499" y="1311"/>
                  </a:lnTo>
                  <a:lnTo>
                    <a:pt x="3538" y="1368"/>
                  </a:lnTo>
                  <a:lnTo>
                    <a:pt x="3571" y="1428"/>
                  </a:lnTo>
                  <a:lnTo>
                    <a:pt x="3600" y="1492"/>
                  </a:lnTo>
                  <a:lnTo>
                    <a:pt x="3622" y="1557"/>
                  </a:lnTo>
                  <a:lnTo>
                    <a:pt x="3639" y="1627"/>
                  </a:lnTo>
                  <a:lnTo>
                    <a:pt x="3649" y="1697"/>
                  </a:lnTo>
                  <a:lnTo>
                    <a:pt x="3653" y="1770"/>
                  </a:lnTo>
                  <a:lnTo>
                    <a:pt x="3649" y="1843"/>
                  </a:lnTo>
                  <a:lnTo>
                    <a:pt x="3639" y="1915"/>
                  </a:lnTo>
                  <a:lnTo>
                    <a:pt x="3622" y="1985"/>
                  </a:lnTo>
                  <a:lnTo>
                    <a:pt x="3599" y="2051"/>
                  </a:lnTo>
                  <a:lnTo>
                    <a:pt x="3570" y="2115"/>
                  </a:lnTo>
                  <a:lnTo>
                    <a:pt x="3536" y="2176"/>
                  </a:lnTo>
                  <a:lnTo>
                    <a:pt x="3496" y="2234"/>
                  </a:lnTo>
                  <a:lnTo>
                    <a:pt x="3451" y="2287"/>
                  </a:lnTo>
                  <a:lnTo>
                    <a:pt x="3403" y="2335"/>
                  </a:lnTo>
                  <a:lnTo>
                    <a:pt x="3349" y="2380"/>
                  </a:lnTo>
                  <a:lnTo>
                    <a:pt x="3292" y="2419"/>
                  </a:lnTo>
                  <a:lnTo>
                    <a:pt x="3232" y="2454"/>
                  </a:lnTo>
                  <a:lnTo>
                    <a:pt x="3168" y="2482"/>
                  </a:lnTo>
                  <a:lnTo>
                    <a:pt x="3100" y="2505"/>
                  </a:lnTo>
                  <a:lnTo>
                    <a:pt x="3031" y="2522"/>
                  </a:lnTo>
                  <a:lnTo>
                    <a:pt x="2959" y="2532"/>
                  </a:lnTo>
                  <a:lnTo>
                    <a:pt x="2885" y="2535"/>
                  </a:lnTo>
                  <a:lnTo>
                    <a:pt x="2249" y="2535"/>
                  </a:lnTo>
                  <a:lnTo>
                    <a:pt x="2228" y="2533"/>
                  </a:lnTo>
                  <a:lnTo>
                    <a:pt x="2210" y="2526"/>
                  </a:lnTo>
                  <a:lnTo>
                    <a:pt x="2194" y="2513"/>
                  </a:lnTo>
                  <a:lnTo>
                    <a:pt x="2182" y="2497"/>
                  </a:lnTo>
                  <a:lnTo>
                    <a:pt x="2174" y="2479"/>
                  </a:lnTo>
                  <a:lnTo>
                    <a:pt x="2172" y="2458"/>
                  </a:lnTo>
                  <a:lnTo>
                    <a:pt x="2174" y="2437"/>
                  </a:lnTo>
                  <a:lnTo>
                    <a:pt x="2182" y="2418"/>
                  </a:lnTo>
                  <a:lnTo>
                    <a:pt x="2194" y="2403"/>
                  </a:lnTo>
                  <a:lnTo>
                    <a:pt x="2210" y="2391"/>
                  </a:lnTo>
                  <a:lnTo>
                    <a:pt x="2228" y="2383"/>
                  </a:lnTo>
                  <a:lnTo>
                    <a:pt x="2249" y="2381"/>
                  </a:lnTo>
                  <a:lnTo>
                    <a:pt x="2885" y="2381"/>
                  </a:lnTo>
                  <a:lnTo>
                    <a:pt x="2948" y="2377"/>
                  </a:lnTo>
                  <a:lnTo>
                    <a:pt x="3008" y="2367"/>
                  </a:lnTo>
                  <a:lnTo>
                    <a:pt x="3067" y="2353"/>
                  </a:lnTo>
                  <a:lnTo>
                    <a:pt x="3123" y="2332"/>
                  </a:lnTo>
                  <a:lnTo>
                    <a:pt x="3176" y="2307"/>
                  </a:lnTo>
                  <a:lnTo>
                    <a:pt x="3227" y="2276"/>
                  </a:lnTo>
                  <a:lnTo>
                    <a:pt x="3274" y="2241"/>
                  </a:lnTo>
                  <a:lnTo>
                    <a:pt x="3317" y="2202"/>
                  </a:lnTo>
                  <a:lnTo>
                    <a:pt x="3357" y="2158"/>
                  </a:lnTo>
                  <a:lnTo>
                    <a:pt x="3393" y="2111"/>
                  </a:lnTo>
                  <a:lnTo>
                    <a:pt x="3423" y="2061"/>
                  </a:lnTo>
                  <a:lnTo>
                    <a:pt x="3449" y="2007"/>
                  </a:lnTo>
                  <a:lnTo>
                    <a:pt x="3469" y="1952"/>
                  </a:lnTo>
                  <a:lnTo>
                    <a:pt x="3485" y="1893"/>
                  </a:lnTo>
                  <a:lnTo>
                    <a:pt x="3494" y="1832"/>
                  </a:lnTo>
                  <a:lnTo>
                    <a:pt x="3497" y="1770"/>
                  </a:lnTo>
                  <a:lnTo>
                    <a:pt x="3494" y="1709"/>
                  </a:lnTo>
                  <a:lnTo>
                    <a:pt x="3485" y="1648"/>
                  </a:lnTo>
                  <a:lnTo>
                    <a:pt x="3469" y="1589"/>
                  </a:lnTo>
                  <a:lnTo>
                    <a:pt x="3449" y="1533"/>
                  </a:lnTo>
                  <a:lnTo>
                    <a:pt x="3423" y="1480"/>
                  </a:lnTo>
                  <a:lnTo>
                    <a:pt x="3393" y="1430"/>
                  </a:lnTo>
                  <a:lnTo>
                    <a:pt x="3357" y="1382"/>
                  </a:lnTo>
                  <a:lnTo>
                    <a:pt x="3317" y="1339"/>
                  </a:lnTo>
                  <a:lnTo>
                    <a:pt x="3274" y="1299"/>
                  </a:lnTo>
                  <a:lnTo>
                    <a:pt x="3227" y="1264"/>
                  </a:lnTo>
                  <a:lnTo>
                    <a:pt x="3176" y="1234"/>
                  </a:lnTo>
                  <a:lnTo>
                    <a:pt x="3123" y="1209"/>
                  </a:lnTo>
                  <a:lnTo>
                    <a:pt x="3067" y="1188"/>
                  </a:lnTo>
                  <a:lnTo>
                    <a:pt x="3008" y="1172"/>
                  </a:lnTo>
                  <a:lnTo>
                    <a:pt x="2948" y="1163"/>
                  </a:lnTo>
                  <a:lnTo>
                    <a:pt x="2885" y="1160"/>
                  </a:lnTo>
                  <a:lnTo>
                    <a:pt x="2823" y="1163"/>
                  </a:lnTo>
                  <a:lnTo>
                    <a:pt x="2806" y="1163"/>
                  </a:lnTo>
                  <a:lnTo>
                    <a:pt x="2789" y="1159"/>
                  </a:lnTo>
                  <a:lnTo>
                    <a:pt x="2774" y="1152"/>
                  </a:lnTo>
                  <a:lnTo>
                    <a:pt x="2761" y="1141"/>
                  </a:lnTo>
                  <a:lnTo>
                    <a:pt x="2751" y="1129"/>
                  </a:lnTo>
                  <a:lnTo>
                    <a:pt x="2743" y="1114"/>
                  </a:lnTo>
                  <a:lnTo>
                    <a:pt x="2738" y="1097"/>
                  </a:lnTo>
                  <a:lnTo>
                    <a:pt x="2737" y="1081"/>
                  </a:lnTo>
                  <a:lnTo>
                    <a:pt x="2738" y="1073"/>
                  </a:lnTo>
                  <a:lnTo>
                    <a:pt x="2739" y="1045"/>
                  </a:lnTo>
                  <a:lnTo>
                    <a:pt x="2741" y="1020"/>
                  </a:lnTo>
                  <a:lnTo>
                    <a:pt x="2737" y="941"/>
                  </a:lnTo>
                  <a:lnTo>
                    <a:pt x="2726" y="864"/>
                  </a:lnTo>
                  <a:lnTo>
                    <a:pt x="2710" y="790"/>
                  </a:lnTo>
                  <a:lnTo>
                    <a:pt x="2686" y="718"/>
                  </a:lnTo>
                  <a:lnTo>
                    <a:pt x="2657" y="649"/>
                  </a:lnTo>
                  <a:lnTo>
                    <a:pt x="2622" y="584"/>
                  </a:lnTo>
                  <a:lnTo>
                    <a:pt x="2582" y="521"/>
                  </a:lnTo>
                  <a:lnTo>
                    <a:pt x="2536" y="464"/>
                  </a:lnTo>
                  <a:lnTo>
                    <a:pt x="2487" y="409"/>
                  </a:lnTo>
                  <a:lnTo>
                    <a:pt x="2432" y="360"/>
                  </a:lnTo>
                  <a:lnTo>
                    <a:pt x="2373" y="314"/>
                  </a:lnTo>
                  <a:lnTo>
                    <a:pt x="2311" y="273"/>
                  </a:lnTo>
                  <a:lnTo>
                    <a:pt x="2246" y="239"/>
                  </a:lnTo>
                  <a:lnTo>
                    <a:pt x="2176" y="210"/>
                  </a:lnTo>
                  <a:lnTo>
                    <a:pt x="2105" y="187"/>
                  </a:lnTo>
                  <a:lnTo>
                    <a:pt x="2030" y="170"/>
                  </a:lnTo>
                  <a:lnTo>
                    <a:pt x="1953" y="160"/>
                  </a:lnTo>
                  <a:lnTo>
                    <a:pt x="1874" y="156"/>
                  </a:lnTo>
                  <a:lnTo>
                    <a:pt x="1804" y="159"/>
                  </a:lnTo>
                  <a:lnTo>
                    <a:pt x="1736" y="167"/>
                  </a:lnTo>
                  <a:lnTo>
                    <a:pt x="1668" y="181"/>
                  </a:lnTo>
                  <a:lnTo>
                    <a:pt x="1602" y="199"/>
                  </a:lnTo>
                  <a:lnTo>
                    <a:pt x="1537" y="224"/>
                  </a:lnTo>
                  <a:lnTo>
                    <a:pt x="1475" y="254"/>
                  </a:lnTo>
                  <a:lnTo>
                    <a:pt x="1415" y="288"/>
                  </a:lnTo>
                  <a:lnTo>
                    <a:pt x="1358" y="327"/>
                  </a:lnTo>
                  <a:lnTo>
                    <a:pt x="1303" y="371"/>
                  </a:lnTo>
                  <a:lnTo>
                    <a:pt x="1253" y="418"/>
                  </a:lnTo>
                  <a:lnTo>
                    <a:pt x="1208" y="469"/>
                  </a:lnTo>
                  <a:lnTo>
                    <a:pt x="1166" y="524"/>
                  </a:lnTo>
                  <a:lnTo>
                    <a:pt x="1129" y="581"/>
                  </a:lnTo>
                  <a:lnTo>
                    <a:pt x="1097" y="642"/>
                  </a:lnTo>
                  <a:lnTo>
                    <a:pt x="1069" y="704"/>
                  </a:lnTo>
                  <a:lnTo>
                    <a:pt x="1047" y="768"/>
                  </a:lnTo>
                  <a:lnTo>
                    <a:pt x="1029" y="834"/>
                  </a:lnTo>
                  <a:lnTo>
                    <a:pt x="1018" y="901"/>
                  </a:lnTo>
                  <a:lnTo>
                    <a:pt x="1013" y="921"/>
                  </a:lnTo>
                  <a:lnTo>
                    <a:pt x="1003" y="938"/>
                  </a:lnTo>
                  <a:lnTo>
                    <a:pt x="989" y="952"/>
                  </a:lnTo>
                  <a:lnTo>
                    <a:pt x="973" y="962"/>
                  </a:lnTo>
                  <a:lnTo>
                    <a:pt x="954" y="968"/>
                  </a:lnTo>
                  <a:lnTo>
                    <a:pt x="933" y="969"/>
                  </a:lnTo>
                  <a:lnTo>
                    <a:pt x="898" y="966"/>
                  </a:lnTo>
                  <a:lnTo>
                    <a:pt x="866" y="966"/>
                  </a:lnTo>
                  <a:lnTo>
                    <a:pt x="797" y="968"/>
                  </a:lnTo>
                  <a:lnTo>
                    <a:pt x="731" y="978"/>
                  </a:lnTo>
                  <a:lnTo>
                    <a:pt x="667" y="993"/>
                  </a:lnTo>
                  <a:lnTo>
                    <a:pt x="604" y="1014"/>
                  </a:lnTo>
                  <a:lnTo>
                    <a:pt x="546" y="1041"/>
                  </a:lnTo>
                  <a:lnTo>
                    <a:pt x="489" y="1073"/>
                  </a:lnTo>
                  <a:lnTo>
                    <a:pt x="436" y="1109"/>
                  </a:lnTo>
                  <a:lnTo>
                    <a:pt x="387" y="1150"/>
                  </a:lnTo>
                  <a:lnTo>
                    <a:pt x="342" y="1196"/>
                  </a:lnTo>
                  <a:lnTo>
                    <a:pt x="301" y="1245"/>
                  </a:lnTo>
                  <a:lnTo>
                    <a:pt x="264" y="1297"/>
                  </a:lnTo>
                  <a:lnTo>
                    <a:pt x="232" y="1354"/>
                  </a:lnTo>
                  <a:lnTo>
                    <a:pt x="205" y="1412"/>
                  </a:lnTo>
                  <a:lnTo>
                    <a:pt x="184" y="1474"/>
                  </a:lnTo>
                  <a:lnTo>
                    <a:pt x="169" y="1538"/>
                  </a:lnTo>
                  <a:lnTo>
                    <a:pt x="159" y="1605"/>
                  </a:lnTo>
                  <a:lnTo>
                    <a:pt x="155" y="1673"/>
                  </a:lnTo>
                  <a:lnTo>
                    <a:pt x="159" y="1741"/>
                  </a:lnTo>
                  <a:lnTo>
                    <a:pt x="169" y="1807"/>
                  </a:lnTo>
                  <a:lnTo>
                    <a:pt x="184" y="1871"/>
                  </a:lnTo>
                  <a:lnTo>
                    <a:pt x="205" y="1933"/>
                  </a:lnTo>
                  <a:lnTo>
                    <a:pt x="232" y="1992"/>
                  </a:lnTo>
                  <a:lnTo>
                    <a:pt x="264" y="2048"/>
                  </a:lnTo>
                  <a:lnTo>
                    <a:pt x="301" y="2101"/>
                  </a:lnTo>
                  <a:lnTo>
                    <a:pt x="342" y="2150"/>
                  </a:lnTo>
                  <a:lnTo>
                    <a:pt x="387" y="2195"/>
                  </a:lnTo>
                  <a:lnTo>
                    <a:pt x="436" y="2236"/>
                  </a:lnTo>
                  <a:lnTo>
                    <a:pt x="489" y="2272"/>
                  </a:lnTo>
                  <a:lnTo>
                    <a:pt x="546" y="2304"/>
                  </a:lnTo>
                  <a:lnTo>
                    <a:pt x="604" y="2331"/>
                  </a:lnTo>
                  <a:lnTo>
                    <a:pt x="667" y="2352"/>
                  </a:lnTo>
                  <a:lnTo>
                    <a:pt x="731" y="2367"/>
                  </a:lnTo>
                  <a:lnTo>
                    <a:pt x="797" y="2377"/>
                  </a:lnTo>
                  <a:lnTo>
                    <a:pt x="866" y="2381"/>
                  </a:lnTo>
                  <a:lnTo>
                    <a:pt x="1471" y="2381"/>
                  </a:lnTo>
                  <a:lnTo>
                    <a:pt x="1491" y="2383"/>
                  </a:lnTo>
                  <a:lnTo>
                    <a:pt x="1509" y="2391"/>
                  </a:lnTo>
                  <a:lnTo>
                    <a:pt x="1525" y="2403"/>
                  </a:lnTo>
                  <a:lnTo>
                    <a:pt x="1537" y="2418"/>
                  </a:lnTo>
                  <a:lnTo>
                    <a:pt x="1545" y="2437"/>
                  </a:lnTo>
                  <a:lnTo>
                    <a:pt x="1548" y="2458"/>
                  </a:lnTo>
                  <a:lnTo>
                    <a:pt x="1545" y="2479"/>
                  </a:lnTo>
                  <a:lnTo>
                    <a:pt x="1537" y="2497"/>
                  </a:lnTo>
                  <a:lnTo>
                    <a:pt x="1525" y="2513"/>
                  </a:lnTo>
                  <a:lnTo>
                    <a:pt x="1509" y="2526"/>
                  </a:lnTo>
                  <a:lnTo>
                    <a:pt x="1491" y="2533"/>
                  </a:lnTo>
                  <a:lnTo>
                    <a:pt x="1471" y="2535"/>
                  </a:lnTo>
                  <a:lnTo>
                    <a:pt x="866" y="2535"/>
                  </a:lnTo>
                  <a:lnTo>
                    <a:pt x="787" y="2532"/>
                  </a:lnTo>
                  <a:lnTo>
                    <a:pt x="710" y="2522"/>
                  </a:lnTo>
                  <a:lnTo>
                    <a:pt x="636" y="2505"/>
                  </a:lnTo>
                  <a:lnTo>
                    <a:pt x="563" y="2481"/>
                  </a:lnTo>
                  <a:lnTo>
                    <a:pt x="495" y="2453"/>
                  </a:lnTo>
                  <a:lnTo>
                    <a:pt x="429" y="2417"/>
                  </a:lnTo>
                  <a:lnTo>
                    <a:pt x="367" y="2377"/>
                  </a:lnTo>
                  <a:lnTo>
                    <a:pt x="308" y="2332"/>
                  </a:lnTo>
                  <a:lnTo>
                    <a:pt x="254" y="2282"/>
                  </a:lnTo>
                  <a:lnTo>
                    <a:pt x="204" y="2228"/>
                  </a:lnTo>
                  <a:lnTo>
                    <a:pt x="159" y="2170"/>
                  </a:lnTo>
                  <a:lnTo>
                    <a:pt x="119" y="2108"/>
                  </a:lnTo>
                  <a:lnTo>
                    <a:pt x="83" y="2042"/>
                  </a:lnTo>
                  <a:lnTo>
                    <a:pt x="54" y="1974"/>
                  </a:lnTo>
                  <a:lnTo>
                    <a:pt x="31" y="1902"/>
                  </a:lnTo>
                  <a:lnTo>
                    <a:pt x="14" y="1828"/>
                  </a:lnTo>
                  <a:lnTo>
                    <a:pt x="3" y="1752"/>
                  </a:lnTo>
                  <a:lnTo>
                    <a:pt x="0" y="1673"/>
                  </a:lnTo>
                  <a:lnTo>
                    <a:pt x="3" y="1595"/>
                  </a:lnTo>
                  <a:lnTo>
                    <a:pt x="14" y="1517"/>
                  </a:lnTo>
                  <a:lnTo>
                    <a:pt x="31" y="1443"/>
                  </a:lnTo>
                  <a:lnTo>
                    <a:pt x="54" y="1372"/>
                  </a:lnTo>
                  <a:lnTo>
                    <a:pt x="83" y="1303"/>
                  </a:lnTo>
                  <a:lnTo>
                    <a:pt x="119" y="1238"/>
                  </a:lnTo>
                  <a:lnTo>
                    <a:pt x="159" y="1176"/>
                  </a:lnTo>
                  <a:lnTo>
                    <a:pt x="204" y="1117"/>
                  </a:lnTo>
                  <a:lnTo>
                    <a:pt x="254" y="1063"/>
                  </a:lnTo>
                  <a:lnTo>
                    <a:pt x="308" y="1013"/>
                  </a:lnTo>
                  <a:lnTo>
                    <a:pt x="367" y="968"/>
                  </a:lnTo>
                  <a:lnTo>
                    <a:pt x="429" y="928"/>
                  </a:lnTo>
                  <a:lnTo>
                    <a:pt x="495" y="893"/>
                  </a:lnTo>
                  <a:lnTo>
                    <a:pt x="563" y="864"/>
                  </a:lnTo>
                  <a:lnTo>
                    <a:pt x="636" y="841"/>
                  </a:lnTo>
                  <a:lnTo>
                    <a:pt x="710" y="824"/>
                  </a:lnTo>
                  <a:lnTo>
                    <a:pt x="787" y="813"/>
                  </a:lnTo>
                  <a:lnTo>
                    <a:pt x="866" y="810"/>
                  </a:lnTo>
                  <a:lnTo>
                    <a:pt x="875" y="810"/>
                  </a:lnTo>
                  <a:lnTo>
                    <a:pt x="893" y="739"/>
                  </a:lnTo>
                  <a:lnTo>
                    <a:pt x="915" y="670"/>
                  </a:lnTo>
                  <a:lnTo>
                    <a:pt x="943" y="603"/>
                  </a:lnTo>
                  <a:lnTo>
                    <a:pt x="975" y="538"/>
                  </a:lnTo>
                  <a:lnTo>
                    <a:pt x="1011" y="476"/>
                  </a:lnTo>
                  <a:lnTo>
                    <a:pt x="1053" y="416"/>
                  </a:lnTo>
                  <a:lnTo>
                    <a:pt x="1098" y="359"/>
                  </a:lnTo>
                  <a:lnTo>
                    <a:pt x="1147" y="304"/>
                  </a:lnTo>
                  <a:lnTo>
                    <a:pt x="1200" y="255"/>
                  </a:lnTo>
                  <a:lnTo>
                    <a:pt x="1258" y="207"/>
                  </a:lnTo>
                  <a:lnTo>
                    <a:pt x="1319" y="165"/>
                  </a:lnTo>
                  <a:lnTo>
                    <a:pt x="1381" y="128"/>
                  </a:lnTo>
                  <a:lnTo>
                    <a:pt x="1446" y="94"/>
                  </a:lnTo>
                  <a:lnTo>
                    <a:pt x="1514" y="66"/>
                  </a:lnTo>
                  <a:lnTo>
                    <a:pt x="1584" y="42"/>
                  </a:lnTo>
                  <a:lnTo>
                    <a:pt x="1655" y="25"/>
                  </a:lnTo>
                  <a:lnTo>
                    <a:pt x="1727" y="11"/>
                  </a:lnTo>
                  <a:lnTo>
                    <a:pt x="1800" y="4"/>
                  </a:lnTo>
                  <a:lnTo>
                    <a:pt x="18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6" name="Freeform 386">
              <a:extLst>
                <a:ext uri="{FF2B5EF4-FFF2-40B4-BE49-F238E27FC236}">
                  <a16:creationId xmlns:a16="http://schemas.microsoft.com/office/drawing/2014/main" id="{163FF23F-A5ED-FD52-4EA2-35E50033F1F7}"/>
                </a:ext>
              </a:extLst>
            </p:cNvPr>
            <p:cNvSpPr>
              <a:spLocks/>
            </p:cNvSpPr>
            <p:nvPr/>
          </p:nvSpPr>
          <p:spPr bwMode="auto">
            <a:xfrm>
              <a:off x="6503988" y="5113338"/>
              <a:ext cx="114300" cy="103188"/>
            </a:xfrm>
            <a:custGeom>
              <a:avLst/>
              <a:gdLst>
                <a:gd name="T0" fmla="*/ 648 w 726"/>
                <a:gd name="T1" fmla="*/ 0 h 654"/>
                <a:gd name="T2" fmla="*/ 669 w 726"/>
                <a:gd name="T3" fmla="*/ 4 h 654"/>
                <a:gd name="T4" fmla="*/ 688 w 726"/>
                <a:gd name="T5" fmla="*/ 11 h 654"/>
                <a:gd name="T6" fmla="*/ 704 w 726"/>
                <a:gd name="T7" fmla="*/ 23 h 654"/>
                <a:gd name="T8" fmla="*/ 716 w 726"/>
                <a:gd name="T9" fmla="*/ 39 h 654"/>
                <a:gd name="T10" fmla="*/ 724 w 726"/>
                <a:gd name="T11" fmla="*/ 58 h 654"/>
                <a:gd name="T12" fmla="*/ 726 w 726"/>
                <a:gd name="T13" fmla="*/ 79 h 654"/>
                <a:gd name="T14" fmla="*/ 724 w 726"/>
                <a:gd name="T15" fmla="*/ 99 h 654"/>
                <a:gd name="T16" fmla="*/ 716 w 726"/>
                <a:gd name="T17" fmla="*/ 117 h 654"/>
                <a:gd name="T18" fmla="*/ 704 w 726"/>
                <a:gd name="T19" fmla="*/ 133 h 654"/>
                <a:gd name="T20" fmla="*/ 688 w 726"/>
                <a:gd name="T21" fmla="*/ 145 h 654"/>
                <a:gd name="T22" fmla="*/ 669 w 726"/>
                <a:gd name="T23" fmla="*/ 153 h 654"/>
                <a:gd name="T24" fmla="*/ 648 w 726"/>
                <a:gd name="T25" fmla="*/ 156 h 654"/>
                <a:gd name="T26" fmla="*/ 592 w 726"/>
                <a:gd name="T27" fmla="*/ 159 h 654"/>
                <a:gd name="T28" fmla="*/ 537 w 726"/>
                <a:gd name="T29" fmla="*/ 168 h 654"/>
                <a:gd name="T30" fmla="*/ 484 w 726"/>
                <a:gd name="T31" fmla="*/ 184 h 654"/>
                <a:gd name="T32" fmla="*/ 434 w 726"/>
                <a:gd name="T33" fmla="*/ 205 h 654"/>
                <a:gd name="T34" fmla="*/ 387 w 726"/>
                <a:gd name="T35" fmla="*/ 231 h 654"/>
                <a:gd name="T36" fmla="*/ 342 w 726"/>
                <a:gd name="T37" fmla="*/ 262 h 654"/>
                <a:gd name="T38" fmla="*/ 301 w 726"/>
                <a:gd name="T39" fmla="*/ 298 h 654"/>
                <a:gd name="T40" fmla="*/ 265 w 726"/>
                <a:gd name="T41" fmla="*/ 337 h 654"/>
                <a:gd name="T42" fmla="*/ 232 w 726"/>
                <a:gd name="T43" fmla="*/ 381 h 654"/>
                <a:gd name="T44" fmla="*/ 205 w 726"/>
                <a:gd name="T45" fmla="*/ 427 h 654"/>
                <a:gd name="T46" fmla="*/ 183 w 726"/>
                <a:gd name="T47" fmla="*/ 478 h 654"/>
                <a:gd name="T48" fmla="*/ 165 w 726"/>
                <a:gd name="T49" fmla="*/ 531 h 654"/>
                <a:gd name="T50" fmla="*/ 155 w 726"/>
                <a:gd name="T51" fmla="*/ 586 h 654"/>
                <a:gd name="T52" fmla="*/ 149 w 726"/>
                <a:gd name="T53" fmla="*/ 605 h 654"/>
                <a:gd name="T54" fmla="*/ 140 w 726"/>
                <a:gd name="T55" fmla="*/ 620 h 654"/>
                <a:gd name="T56" fmla="*/ 128 w 726"/>
                <a:gd name="T57" fmla="*/ 634 h 654"/>
                <a:gd name="T58" fmla="*/ 113 w 726"/>
                <a:gd name="T59" fmla="*/ 645 h 654"/>
                <a:gd name="T60" fmla="*/ 96 w 726"/>
                <a:gd name="T61" fmla="*/ 651 h 654"/>
                <a:gd name="T62" fmla="*/ 77 w 726"/>
                <a:gd name="T63" fmla="*/ 654 h 654"/>
                <a:gd name="T64" fmla="*/ 67 w 726"/>
                <a:gd name="T65" fmla="*/ 653 h 654"/>
                <a:gd name="T66" fmla="*/ 46 w 726"/>
                <a:gd name="T67" fmla="*/ 647 h 654"/>
                <a:gd name="T68" fmla="*/ 29 w 726"/>
                <a:gd name="T69" fmla="*/ 637 h 654"/>
                <a:gd name="T70" fmla="*/ 15 w 726"/>
                <a:gd name="T71" fmla="*/ 623 h 654"/>
                <a:gd name="T72" fmla="*/ 5 w 726"/>
                <a:gd name="T73" fmla="*/ 605 h 654"/>
                <a:gd name="T74" fmla="*/ 0 w 726"/>
                <a:gd name="T75" fmla="*/ 586 h 654"/>
                <a:gd name="T76" fmla="*/ 0 w 726"/>
                <a:gd name="T77" fmla="*/ 565 h 654"/>
                <a:gd name="T78" fmla="*/ 12 w 726"/>
                <a:gd name="T79" fmla="*/ 502 h 654"/>
                <a:gd name="T80" fmla="*/ 29 w 726"/>
                <a:gd name="T81" fmla="*/ 441 h 654"/>
                <a:gd name="T82" fmla="*/ 53 w 726"/>
                <a:gd name="T83" fmla="*/ 383 h 654"/>
                <a:gd name="T84" fmla="*/ 82 w 726"/>
                <a:gd name="T85" fmla="*/ 328 h 654"/>
                <a:gd name="T86" fmla="*/ 115 w 726"/>
                <a:gd name="T87" fmla="*/ 276 h 654"/>
                <a:gd name="T88" fmla="*/ 154 w 726"/>
                <a:gd name="T89" fmla="*/ 227 h 654"/>
                <a:gd name="T90" fmla="*/ 196 w 726"/>
                <a:gd name="T91" fmla="*/ 183 h 654"/>
                <a:gd name="T92" fmla="*/ 242 w 726"/>
                <a:gd name="T93" fmla="*/ 143 h 654"/>
                <a:gd name="T94" fmla="*/ 292 w 726"/>
                <a:gd name="T95" fmla="*/ 106 h 654"/>
                <a:gd name="T96" fmla="*/ 346 w 726"/>
                <a:gd name="T97" fmla="*/ 75 h 654"/>
                <a:gd name="T98" fmla="*/ 402 w 726"/>
                <a:gd name="T99" fmla="*/ 49 h 654"/>
                <a:gd name="T100" fmla="*/ 460 w 726"/>
                <a:gd name="T101" fmla="*/ 28 h 654"/>
                <a:gd name="T102" fmla="*/ 521 w 726"/>
                <a:gd name="T103" fmla="*/ 14 h 654"/>
                <a:gd name="T104" fmla="*/ 584 w 726"/>
                <a:gd name="T105" fmla="*/ 4 h 654"/>
                <a:gd name="T106" fmla="*/ 648 w 726"/>
                <a:gd name="T107"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654">
                  <a:moveTo>
                    <a:pt x="648" y="0"/>
                  </a:moveTo>
                  <a:lnTo>
                    <a:pt x="669" y="4"/>
                  </a:lnTo>
                  <a:lnTo>
                    <a:pt x="688" y="11"/>
                  </a:lnTo>
                  <a:lnTo>
                    <a:pt x="704" y="23"/>
                  </a:lnTo>
                  <a:lnTo>
                    <a:pt x="716" y="39"/>
                  </a:lnTo>
                  <a:lnTo>
                    <a:pt x="724" y="58"/>
                  </a:lnTo>
                  <a:lnTo>
                    <a:pt x="726" y="79"/>
                  </a:lnTo>
                  <a:lnTo>
                    <a:pt x="724" y="99"/>
                  </a:lnTo>
                  <a:lnTo>
                    <a:pt x="716" y="117"/>
                  </a:lnTo>
                  <a:lnTo>
                    <a:pt x="704" y="133"/>
                  </a:lnTo>
                  <a:lnTo>
                    <a:pt x="688" y="145"/>
                  </a:lnTo>
                  <a:lnTo>
                    <a:pt x="669" y="153"/>
                  </a:lnTo>
                  <a:lnTo>
                    <a:pt x="648" y="156"/>
                  </a:lnTo>
                  <a:lnTo>
                    <a:pt x="592" y="159"/>
                  </a:lnTo>
                  <a:lnTo>
                    <a:pt x="537" y="168"/>
                  </a:lnTo>
                  <a:lnTo>
                    <a:pt x="484" y="184"/>
                  </a:lnTo>
                  <a:lnTo>
                    <a:pt x="434" y="205"/>
                  </a:lnTo>
                  <a:lnTo>
                    <a:pt x="387" y="231"/>
                  </a:lnTo>
                  <a:lnTo>
                    <a:pt x="342" y="262"/>
                  </a:lnTo>
                  <a:lnTo>
                    <a:pt x="301" y="298"/>
                  </a:lnTo>
                  <a:lnTo>
                    <a:pt x="265" y="337"/>
                  </a:lnTo>
                  <a:lnTo>
                    <a:pt x="232" y="381"/>
                  </a:lnTo>
                  <a:lnTo>
                    <a:pt x="205" y="427"/>
                  </a:lnTo>
                  <a:lnTo>
                    <a:pt x="183" y="478"/>
                  </a:lnTo>
                  <a:lnTo>
                    <a:pt x="165" y="531"/>
                  </a:lnTo>
                  <a:lnTo>
                    <a:pt x="155" y="586"/>
                  </a:lnTo>
                  <a:lnTo>
                    <a:pt x="149" y="605"/>
                  </a:lnTo>
                  <a:lnTo>
                    <a:pt x="140" y="620"/>
                  </a:lnTo>
                  <a:lnTo>
                    <a:pt x="128" y="634"/>
                  </a:lnTo>
                  <a:lnTo>
                    <a:pt x="113" y="645"/>
                  </a:lnTo>
                  <a:lnTo>
                    <a:pt x="96" y="651"/>
                  </a:lnTo>
                  <a:lnTo>
                    <a:pt x="77" y="654"/>
                  </a:lnTo>
                  <a:lnTo>
                    <a:pt x="67" y="653"/>
                  </a:lnTo>
                  <a:lnTo>
                    <a:pt x="46" y="647"/>
                  </a:lnTo>
                  <a:lnTo>
                    <a:pt x="29" y="637"/>
                  </a:lnTo>
                  <a:lnTo>
                    <a:pt x="15" y="623"/>
                  </a:lnTo>
                  <a:lnTo>
                    <a:pt x="5" y="605"/>
                  </a:lnTo>
                  <a:lnTo>
                    <a:pt x="0" y="586"/>
                  </a:lnTo>
                  <a:lnTo>
                    <a:pt x="0" y="565"/>
                  </a:lnTo>
                  <a:lnTo>
                    <a:pt x="12" y="502"/>
                  </a:lnTo>
                  <a:lnTo>
                    <a:pt x="29" y="441"/>
                  </a:lnTo>
                  <a:lnTo>
                    <a:pt x="53" y="383"/>
                  </a:lnTo>
                  <a:lnTo>
                    <a:pt x="82" y="328"/>
                  </a:lnTo>
                  <a:lnTo>
                    <a:pt x="115" y="276"/>
                  </a:lnTo>
                  <a:lnTo>
                    <a:pt x="154" y="227"/>
                  </a:lnTo>
                  <a:lnTo>
                    <a:pt x="196" y="183"/>
                  </a:lnTo>
                  <a:lnTo>
                    <a:pt x="242" y="143"/>
                  </a:lnTo>
                  <a:lnTo>
                    <a:pt x="292" y="106"/>
                  </a:lnTo>
                  <a:lnTo>
                    <a:pt x="346" y="75"/>
                  </a:lnTo>
                  <a:lnTo>
                    <a:pt x="402" y="49"/>
                  </a:lnTo>
                  <a:lnTo>
                    <a:pt x="460" y="28"/>
                  </a:lnTo>
                  <a:lnTo>
                    <a:pt x="521" y="14"/>
                  </a:lnTo>
                  <a:lnTo>
                    <a:pt x="584" y="4"/>
                  </a:lnTo>
                  <a:lnTo>
                    <a:pt x="6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7" name="Freeform 387">
              <a:extLst>
                <a:ext uri="{FF2B5EF4-FFF2-40B4-BE49-F238E27FC236}">
                  <a16:creationId xmlns:a16="http://schemas.microsoft.com/office/drawing/2014/main" id="{4C9C6D8D-6B8B-C20D-5BA0-3CCCEEF3C600}"/>
                </a:ext>
              </a:extLst>
            </p:cNvPr>
            <p:cNvSpPr>
              <a:spLocks/>
            </p:cNvSpPr>
            <p:nvPr/>
          </p:nvSpPr>
          <p:spPr bwMode="auto">
            <a:xfrm>
              <a:off x="6542088" y="5310188"/>
              <a:ext cx="123825" cy="201613"/>
            </a:xfrm>
            <a:custGeom>
              <a:avLst/>
              <a:gdLst>
                <a:gd name="T0" fmla="*/ 382 w 790"/>
                <a:gd name="T1" fmla="*/ 0 h 1267"/>
                <a:gd name="T2" fmla="*/ 408 w 790"/>
                <a:gd name="T3" fmla="*/ 0 h 1267"/>
                <a:gd name="T4" fmla="*/ 434 w 790"/>
                <a:gd name="T5" fmla="*/ 6 h 1267"/>
                <a:gd name="T6" fmla="*/ 458 w 790"/>
                <a:gd name="T7" fmla="*/ 17 h 1267"/>
                <a:gd name="T8" fmla="*/ 480 w 790"/>
                <a:gd name="T9" fmla="*/ 32 h 1267"/>
                <a:gd name="T10" fmla="*/ 764 w 790"/>
                <a:gd name="T11" fmla="*/ 284 h 1267"/>
                <a:gd name="T12" fmla="*/ 778 w 790"/>
                <a:gd name="T13" fmla="*/ 301 h 1267"/>
                <a:gd name="T14" fmla="*/ 786 w 790"/>
                <a:gd name="T15" fmla="*/ 318 h 1267"/>
                <a:gd name="T16" fmla="*/ 790 w 790"/>
                <a:gd name="T17" fmla="*/ 338 h 1267"/>
                <a:gd name="T18" fmla="*/ 789 w 790"/>
                <a:gd name="T19" fmla="*/ 358 h 1267"/>
                <a:gd name="T20" fmla="*/ 782 w 790"/>
                <a:gd name="T21" fmla="*/ 377 h 1267"/>
                <a:gd name="T22" fmla="*/ 770 w 790"/>
                <a:gd name="T23" fmla="*/ 395 h 1267"/>
                <a:gd name="T24" fmla="*/ 758 w 790"/>
                <a:gd name="T25" fmla="*/ 406 h 1267"/>
                <a:gd name="T26" fmla="*/ 743 w 790"/>
                <a:gd name="T27" fmla="*/ 414 h 1267"/>
                <a:gd name="T28" fmla="*/ 728 w 790"/>
                <a:gd name="T29" fmla="*/ 419 h 1267"/>
                <a:gd name="T30" fmla="*/ 712 w 790"/>
                <a:gd name="T31" fmla="*/ 420 h 1267"/>
                <a:gd name="T32" fmla="*/ 693 w 790"/>
                <a:gd name="T33" fmla="*/ 418 h 1267"/>
                <a:gd name="T34" fmla="*/ 676 w 790"/>
                <a:gd name="T35" fmla="*/ 411 h 1267"/>
                <a:gd name="T36" fmla="*/ 660 w 790"/>
                <a:gd name="T37" fmla="*/ 400 h 1267"/>
                <a:gd name="T38" fmla="*/ 473 w 790"/>
                <a:gd name="T39" fmla="*/ 233 h 1267"/>
                <a:gd name="T40" fmla="*/ 473 w 790"/>
                <a:gd name="T41" fmla="*/ 1189 h 1267"/>
                <a:gd name="T42" fmla="*/ 470 w 790"/>
                <a:gd name="T43" fmla="*/ 1210 h 1267"/>
                <a:gd name="T44" fmla="*/ 463 w 790"/>
                <a:gd name="T45" fmla="*/ 1228 h 1267"/>
                <a:gd name="T46" fmla="*/ 450 w 790"/>
                <a:gd name="T47" fmla="*/ 1244 h 1267"/>
                <a:gd name="T48" fmla="*/ 434 w 790"/>
                <a:gd name="T49" fmla="*/ 1256 h 1267"/>
                <a:gd name="T50" fmla="*/ 416 w 790"/>
                <a:gd name="T51" fmla="*/ 1264 h 1267"/>
                <a:gd name="T52" fmla="*/ 395 w 790"/>
                <a:gd name="T53" fmla="*/ 1267 h 1267"/>
                <a:gd name="T54" fmla="*/ 374 w 790"/>
                <a:gd name="T55" fmla="*/ 1264 h 1267"/>
                <a:gd name="T56" fmla="*/ 355 w 790"/>
                <a:gd name="T57" fmla="*/ 1256 h 1267"/>
                <a:gd name="T58" fmla="*/ 339 w 790"/>
                <a:gd name="T59" fmla="*/ 1244 h 1267"/>
                <a:gd name="T60" fmla="*/ 327 w 790"/>
                <a:gd name="T61" fmla="*/ 1228 h 1267"/>
                <a:gd name="T62" fmla="*/ 320 w 790"/>
                <a:gd name="T63" fmla="*/ 1210 h 1267"/>
                <a:gd name="T64" fmla="*/ 317 w 790"/>
                <a:gd name="T65" fmla="*/ 1189 h 1267"/>
                <a:gd name="T66" fmla="*/ 317 w 790"/>
                <a:gd name="T67" fmla="*/ 233 h 1267"/>
                <a:gd name="T68" fmla="*/ 130 w 790"/>
                <a:gd name="T69" fmla="*/ 400 h 1267"/>
                <a:gd name="T70" fmla="*/ 112 w 790"/>
                <a:gd name="T71" fmla="*/ 412 h 1267"/>
                <a:gd name="T72" fmla="*/ 93 w 790"/>
                <a:gd name="T73" fmla="*/ 419 h 1267"/>
                <a:gd name="T74" fmla="*/ 73 w 790"/>
                <a:gd name="T75" fmla="*/ 420 h 1267"/>
                <a:gd name="T76" fmla="*/ 53 w 790"/>
                <a:gd name="T77" fmla="*/ 417 h 1267"/>
                <a:gd name="T78" fmla="*/ 36 w 790"/>
                <a:gd name="T79" fmla="*/ 408 h 1267"/>
                <a:gd name="T80" fmla="*/ 20 w 790"/>
                <a:gd name="T81" fmla="*/ 395 h 1267"/>
                <a:gd name="T82" fmla="*/ 8 w 790"/>
                <a:gd name="T83" fmla="*/ 377 h 1267"/>
                <a:gd name="T84" fmla="*/ 1 w 790"/>
                <a:gd name="T85" fmla="*/ 358 h 1267"/>
                <a:gd name="T86" fmla="*/ 0 w 790"/>
                <a:gd name="T87" fmla="*/ 338 h 1267"/>
                <a:gd name="T88" fmla="*/ 3 w 790"/>
                <a:gd name="T89" fmla="*/ 318 h 1267"/>
                <a:gd name="T90" fmla="*/ 12 w 790"/>
                <a:gd name="T91" fmla="*/ 301 h 1267"/>
                <a:gd name="T92" fmla="*/ 26 w 790"/>
                <a:gd name="T93" fmla="*/ 284 h 1267"/>
                <a:gd name="T94" fmla="*/ 310 w 790"/>
                <a:gd name="T95" fmla="*/ 32 h 1267"/>
                <a:gd name="T96" fmla="*/ 332 w 790"/>
                <a:gd name="T97" fmla="*/ 17 h 1267"/>
                <a:gd name="T98" fmla="*/ 356 w 790"/>
                <a:gd name="T99" fmla="*/ 6 h 1267"/>
                <a:gd name="T100" fmla="*/ 382 w 790"/>
                <a:gd name="T101" fmla="*/ 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0" h="1267">
                  <a:moveTo>
                    <a:pt x="382" y="0"/>
                  </a:moveTo>
                  <a:lnTo>
                    <a:pt x="408" y="0"/>
                  </a:lnTo>
                  <a:lnTo>
                    <a:pt x="434" y="6"/>
                  </a:lnTo>
                  <a:lnTo>
                    <a:pt x="458" y="17"/>
                  </a:lnTo>
                  <a:lnTo>
                    <a:pt x="480" y="32"/>
                  </a:lnTo>
                  <a:lnTo>
                    <a:pt x="764" y="284"/>
                  </a:lnTo>
                  <a:lnTo>
                    <a:pt x="778" y="301"/>
                  </a:lnTo>
                  <a:lnTo>
                    <a:pt x="786" y="318"/>
                  </a:lnTo>
                  <a:lnTo>
                    <a:pt x="790" y="338"/>
                  </a:lnTo>
                  <a:lnTo>
                    <a:pt x="789" y="358"/>
                  </a:lnTo>
                  <a:lnTo>
                    <a:pt x="782" y="377"/>
                  </a:lnTo>
                  <a:lnTo>
                    <a:pt x="770" y="395"/>
                  </a:lnTo>
                  <a:lnTo>
                    <a:pt x="758" y="406"/>
                  </a:lnTo>
                  <a:lnTo>
                    <a:pt x="743" y="414"/>
                  </a:lnTo>
                  <a:lnTo>
                    <a:pt x="728" y="419"/>
                  </a:lnTo>
                  <a:lnTo>
                    <a:pt x="712" y="420"/>
                  </a:lnTo>
                  <a:lnTo>
                    <a:pt x="693" y="418"/>
                  </a:lnTo>
                  <a:lnTo>
                    <a:pt x="676" y="411"/>
                  </a:lnTo>
                  <a:lnTo>
                    <a:pt x="660" y="400"/>
                  </a:lnTo>
                  <a:lnTo>
                    <a:pt x="473" y="233"/>
                  </a:lnTo>
                  <a:lnTo>
                    <a:pt x="473" y="1189"/>
                  </a:lnTo>
                  <a:lnTo>
                    <a:pt x="470" y="1210"/>
                  </a:lnTo>
                  <a:lnTo>
                    <a:pt x="463" y="1228"/>
                  </a:lnTo>
                  <a:lnTo>
                    <a:pt x="450" y="1244"/>
                  </a:lnTo>
                  <a:lnTo>
                    <a:pt x="434" y="1256"/>
                  </a:lnTo>
                  <a:lnTo>
                    <a:pt x="416" y="1264"/>
                  </a:lnTo>
                  <a:lnTo>
                    <a:pt x="395" y="1267"/>
                  </a:lnTo>
                  <a:lnTo>
                    <a:pt x="374" y="1264"/>
                  </a:lnTo>
                  <a:lnTo>
                    <a:pt x="355" y="1256"/>
                  </a:lnTo>
                  <a:lnTo>
                    <a:pt x="339" y="1244"/>
                  </a:lnTo>
                  <a:lnTo>
                    <a:pt x="327" y="1228"/>
                  </a:lnTo>
                  <a:lnTo>
                    <a:pt x="320" y="1210"/>
                  </a:lnTo>
                  <a:lnTo>
                    <a:pt x="317" y="1189"/>
                  </a:lnTo>
                  <a:lnTo>
                    <a:pt x="317" y="233"/>
                  </a:lnTo>
                  <a:lnTo>
                    <a:pt x="130" y="400"/>
                  </a:lnTo>
                  <a:lnTo>
                    <a:pt x="112" y="412"/>
                  </a:lnTo>
                  <a:lnTo>
                    <a:pt x="93" y="419"/>
                  </a:lnTo>
                  <a:lnTo>
                    <a:pt x="73" y="420"/>
                  </a:lnTo>
                  <a:lnTo>
                    <a:pt x="53" y="417"/>
                  </a:lnTo>
                  <a:lnTo>
                    <a:pt x="36" y="408"/>
                  </a:lnTo>
                  <a:lnTo>
                    <a:pt x="20" y="395"/>
                  </a:lnTo>
                  <a:lnTo>
                    <a:pt x="8" y="377"/>
                  </a:lnTo>
                  <a:lnTo>
                    <a:pt x="1" y="358"/>
                  </a:lnTo>
                  <a:lnTo>
                    <a:pt x="0" y="338"/>
                  </a:lnTo>
                  <a:lnTo>
                    <a:pt x="3" y="318"/>
                  </a:lnTo>
                  <a:lnTo>
                    <a:pt x="12" y="301"/>
                  </a:lnTo>
                  <a:lnTo>
                    <a:pt x="26" y="284"/>
                  </a:lnTo>
                  <a:lnTo>
                    <a:pt x="310" y="32"/>
                  </a:lnTo>
                  <a:lnTo>
                    <a:pt x="332" y="17"/>
                  </a:lnTo>
                  <a:lnTo>
                    <a:pt x="356" y="6"/>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9" name="Group 168">
            <a:extLst>
              <a:ext uri="{FF2B5EF4-FFF2-40B4-BE49-F238E27FC236}">
                <a16:creationId xmlns:a16="http://schemas.microsoft.com/office/drawing/2014/main" id="{49ACC7F1-566C-05AF-9AB1-71860C1A4357}"/>
              </a:ext>
            </a:extLst>
          </p:cNvPr>
          <p:cNvGrpSpPr/>
          <p:nvPr userDrawn="1"/>
        </p:nvGrpSpPr>
        <p:grpSpPr>
          <a:xfrm>
            <a:off x="329770" y="5553675"/>
            <a:ext cx="322182" cy="675038"/>
            <a:chOff x="433387" y="638175"/>
            <a:chExt cx="1062038" cy="1092200"/>
          </a:xfrm>
          <a:solidFill>
            <a:schemeClr val="tx1"/>
          </a:solidFill>
        </p:grpSpPr>
        <p:sp>
          <p:nvSpPr>
            <p:cNvPr id="170" name="Freeform 6">
              <a:extLst>
                <a:ext uri="{FF2B5EF4-FFF2-40B4-BE49-F238E27FC236}">
                  <a16:creationId xmlns:a16="http://schemas.microsoft.com/office/drawing/2014/main" id="{3ED24079-4D1D-C671-0CE7-6B90414E3D2A}"/>
                </a:ext>
              </a:extLst>
            </p:cNvPr>
            <p:cNvSpPr>
              <a:spLocks noEditPoints="1"/>
            </p:cNvSpPr>
            <p:nvPr/>
          </p:nvSpPr>
          <p:spPr bwMode="auto">
            <a:xfrm>
              <a:off x="433387" y="638175"/>
              <a:ext cx="1062038" cy="1092200"/>
            </a:xfrm>
            <a:custGeom>
              <a:avLst/>
              <a:gdLst>
                <a:gd name="T0" fmla="*/ 77 w 459"/>
                <a:gd name="T1" fmla="*/ 61 h 471"/>
                <a:gd name="T2" fmla="*/ 54 w 459"/>
                <a:gd name="T3" fmla="*/ 66 h 471"/>
                <a:gd name="T4" fmla="*/ 6 w 459"/>
                <a:gd name="T5" fmla="*/ 126 h 471"/>
                <a:gd name="T6" fmla="*/ 10 w 459"/>
                <a:gd name="T7" fmla="*/ 147 h 471"/>
                <a:gd name="T8" fmla="*/ 31 w 459"/>
                <a:gd name="T9" fmla="*/ 142 h 471"/>
                <a:gd name="T10" fmla="*/ 77 w 459"/>
                <a:gd name="T11" fmla="*/ 61 h 471"/>
                <a:gd name="T12" fmla="*/ 370 w 459"/>
                <a:gd name="T13" fmla="*/ 0 h 471"/>
                <a:gd name="T14" fmla="*/ 296 w 459"/>
                <a:gd name="T15" fmla="*/ 15 h 471"/>
                <a:gd name="T16" fmla="*/ 251 w 459"/>
                <a:gd name="T17" fmla="*/ 96 h 471"/>
                <a:gd name="T18" fmla="*/ 324 w 459"/>
                <a:gd name="T19" fmla="*/ 80 h 471"/>
                <a:gd name="T20" fmla="*/ 370 w 459"/>
                <a:gd name="T21" fmla="*/ 0 h 471"/>
                <a:gd name="T22" fmla="*/ 445 w 459"/>
                <a:gd name="T23" fmla="*/ 34 h 471"/>
                <a:gd name="T24" fmla="*/ 429 w 459"/>
                <a:gd name="T25" fmla="*/ 9 h 471"/>
                <a:gd name="T26" fmla="*/ 397 w 459"/>
                <a:gd name="T27" fmla="*/ 65 h 471"/>
                <a:gd name="T28" fmla="*/ 449 w 459"/>
                <a:gd name="T29" fmla="*/ 54 h 471"/>
                <a:gd name="T30" fmla="*/ 445 w 459"/>
                <a:gd name="T31" fmla="*/ 34 h 471"/>
                <a:gd name="T32" fmla="*/ 223 w 459"/>
                <a:gd name="T33" fmla="*/ 30 h 471"/>
                <a:gd name="T34" fmla="*/ 150 w 459"/>
                <a:gd name="T35" fmla="*/ 46 h 471"/>
                <a:gd name="T36" fmla="*/ 104 w 459"/>
                <a:gd name="T37" fmla="*/ 127 h 471"/>
                <a:gd name="T38" fmla="*/ 177 w 459"/>
                <a:gd name="T39" fmla="*/ 111 h 471"/>
                <a:gd name="T40" fmla="*/ 223 w 459"/>
                <a:gd name="T41" fmla="*/ 30 h 471"/>
                <a:gd name="T42" fmla="*/ 406 w 459"/>
                <a:gd name="T43" fmla="*/ 150 h 471"/>
                <a:gd name="T44" fmla="*/ 459 w 459"/>
                <a:gd name="T45" fmla="*/ 210 h 471"/>
                <a:gd name="T46" fmla="*/ 459 w 459"/>
                <a:gd name="T47" fmla="*/ 150 h 471"/>
                <a:gd name="T48" fmla="*/ 406 w 459"/>
                <a:gd name="T49" fmla="*/ 150 h 471"/>
                <a:gd name="T50" fmla="*/ 331 w 459"/>
                <a:gd name="T51" fmla="*/ 150 h 471"/>
                <a:gd name="T52" fmla="*/ 257 w 459"/>
                <a:gd name="T53" fmla="*/ 150 h 471"/>
                <a:gd name="T54" fmla="*/ 316 w 459"/>
                <a:gd name="T55" fmla="*/ 217 h 471"/>
                <a:gd name="T56" fmla="*/ 241 w 459"/>
                <a:gd name="T57" fmla="*/ 217 h 471"/>
                <a:gd name="T58" fmla="*/ 182 w 459"/>
                <a:gd name="T59" fmla="*/ 150 h 471"/>
                <a:gd name="T60" fmla="*/ 107 w 459"/>
                <a:gd name="T61" fmla="*/ 150 h 471"/>
                <a:gd name="T62" fmla="*/ 166 w 459"/>
                <a:gd name="T63" fmla="*/ 217 h 471"/>
                <a:gd name="T64" fmla="*/ 91 w 459"/>
                <a:gd name="T65" fmla="*/ 217 h 471"/>
                <a:gd name="T66" fmla="*/ 32 w 459"/>
                <a:gd name="T67" fmla="*/ 150 h 471"/>
                <a:gd name="T68" fmla="*/ 10 w 459"/>
                <a:gd name="T69" fmla="*/ 150 h 471"/>
                <a:gd name="T70" fmla="*/ 10 w 459"/>
                <a:gd name="T71" fmla="*/ 412 h 471"/>
                <a:gd name="T72" fmla="*/ 69 w 459"/>
                <a:gd name="T73" fmla="*/ 471 h 471"/>
                <a:gd name="T74" fmla="*/ 400 w 459"/>
                <a:gd name="T75" fmla="*/ 471 h 471"/>
                <a:gd name="T76" fmla="*/ 459 w 459"/>
                <a:gd name="T77" fmla="*/ 412 h 471"/>
                <a:gd name="T78" fmla="*/ 459 w 459"/>
                <a:gd name="T79" fmla="*/ 217 h 471"/>
                <a:gd name="T80" fmla="*/ 391 w 459"/>
                <a:gd name="T81" fmla="*/ 217 h 471"/>
                <a:gd name="T82" fmla="*/ 331 w 459"/>
                <a:gd name="T83" fmla="*/ 150 h 471"/>
                <a:gd name="T84" fmla="*/ 408 w 459"/>
                <a:gd name="T85" fmla="*/ 304 h 471"/>
                <a:gd name="T86" fmla="*/ 408 w 459"/>
                <a:gd name="T87" fmla="*/ 384 h 471"/>
                <a:gd name="T88" fmla="*/ 367 w 459"/>
                <a:gd name="T89" fmla="*/ 424 h 471"/>
                <a:gd name="T90" fmla="*/ 99 w 459"/>
                <a:gd name="T91" fmla="*/ 424 h 471"/>
                <a:gd name="T92" fmla="*/ 59 w 459"/>
                <a:gd name="T93" fmla="*/ 384 h 471"/>
                <a:gd name="T94" fmla="*/ 59 w 459"/>
                <a:gd name="T95" fmla="*/ 304 h 471"/>
                <a:gd name="T96" fmla="*/ 99 w 459"/>
                <a:gd name="T97" fmla="*/ 263 h 471"/>
                <a:gd name="T98" fmla="*/ 367 w 459"/>
                <a:gd name="T99" fmla="*/ 263 h 471"/>
                <a:gd name="T100" fmla="*/ 408 w 459"/>
                <a:gd name="T101" fmla="*/ 30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9" h="471">
                  <a:moveTo>
                    <a:pt x="77" y="61"/>
                  </a:moveTo>
                  <a:cubicBezTo>
                    <a:pt x="54" y="66"/>
                    <a:pt x="54" y="66"/>
                    <a:pt x="54" y="66"/>
                  </a:cubicBezTo>
                  <a:cubicBezTo>
                    <a:pt x="22" y="73"/>
                    <a:pt x="0" y="100"/>
                    <a:pt x="6" y="126"/>
                  </a:cubicBezTo>
                  <a:cubicBezTo>
                    <a:pt x="10" y="147"/>
                    <a:pt x="10" y="147"/>
                    <a:pt x="10" y="147"/>
                  </a:cubicBezTo>
                  <a:cubicBezTo>
                    <a:pt x="31" y="142"/>
                    <a:pt x="31" y="142"/>
                    <a:pt x="31" y="142"/>
                  </a:cubicBezTo>
                  <a:lnTo>
                    <a:pt x="77" y="61"/>
                  </a:lnTo>
                  <a:close/>
                  <a:moveTo>
                    <a:pt x="370" y="0"/>
                  </a:moveTo>
                  <a:cubicBezTo>
                    <a:pt x="296" y="15"/>
                    <a:pt x="296" y="15"/>
                    <a:pt x="296" y="15"/>
                  </a:cubicBezTo>
                  <a:cubicBezTo>
                    <a:pt x="251" y="96"/>
                    <a:pt x="251" y="96"/>
                    <a:pt x="251" y="96"/>
                  </a:cubicBezTo>
                  <a:cubicBezTo>
                    <a:pt x="324" y="80"/>
                    <a:pt x="324" y="80"/>
                    <a:pt x="324" y="80"/>
                  </a:cubicBezTo>
                  <a:lnTo>
                    <a:pt x="370" y="0"/>
                  </a:lnTo>
                  <a:close/>
                  <a:moveTo>
                    <a:pt x="445" y="34"/>
                  </a:moveTo>
                  <a:cubicBezTo>
                    <a:pt x="443" y="24"/>
                    <a:pt x="437" y="15"/>
                    <a:pt x="429" y="9"/>
                  </a:cubicBezTo>
                  <a:cubicBezTo>
                    <a:pt x="397" y="65"/>
                    <a:pt x="397" y="65"/>
                    <a:pt x="397" y="65"/>
                  </a:cubicBezTo>
                  <a:cubicBezTo>
                    <a:pt x="449" y="54"/>
                    <a:pt x="449" y="54"/>
                    <a:pt x="449" y="54"/>
                  </a:cubicBezTo>
                  <a:lnTo>
                    <a:pt x="445" y="34"/>
                  </a:lnTo>
                  <a:close/>
                  <a:moveTo>
                    <a:pt x="223" y="30"/>
                  </a:moveTo>
                  <a:cubicBezTo>
                    <a:pt x="150" y="46"/>
                    <a:pt x="150" y="46"/>
                    <a:pt x="150" y="46"/>
                  </a:cubicBezTo>
                  <a:cubicBezTo>
                    <a:pt x="104" y="127"/>
                    <a:pt x="104" y="127"/>
                    <a:pt x="104" y="127"/>
                  </a:cubicBezTo>
                  <a:cubicBezTo>
                    <a:pt x="177" y="111"/>
                    <a:pt x="177" y="111"/>
                    <a:pt x="177" y="111"/>
                  </a:cubicBezTo>
                  <a:lnTo>
                    <a:pt x="223" y="30"/>
                  </a:lnTo>
                  <a:close/>
                  <a:moveTo>
                    <a:pt x="406" y="150"/>
                  </a:moveTo>
                  <a:cubicBezTo>
                    <a:pt x="459" y="210"/>
                    <a:pt x="459" y="210"/>
                    <a:pt x="459" y="210"/>
                  </a:cubicBezTo>
                  <a:cubicBezTo>
                    <a:pt x="459" y="150"/>
                    <a:pt x="459" y="150"/>
                    <a:pt x="459" y="150"/>
                  </a:cubicBezTo>
                  <a:lnTo>
                    <a:pt x="406" y="150"/>
                  </a:lnTo>
                  <a:close/>
                  <a:moveTo>
                    <a:pt x="331" y="150"/>
                  </a:moveTo>
                  <a:cubicBezTo>
                    <a:pt x="257" y="150"/>
                    <a:pt x="257" y="150"/>
                    <a:pt x="257" y="150"/>
                  </a:cubicBezTo>
                  <a:cubicBezTo>
                    <a:pt x="316" y="217"/>
                    <a:pt x="316" y="217"/>
                    <a:pt x="316" y="217"/>
                  </a:cubicBezTo>
                  <a:cubicBezTo>
                    <a:pt x="241" y="217"/>
                    <a:pt x="241" y="217"/>
                    <a:pt x="241" y="217"/>
                  </a:cubicBezTo>
                  <a:cubicBezTo>
                    <a:pt x="182" y="150"/>
                    <a:pt x="182" y="150"/>
                    <a:pt x="182" y="150"/>
                  </a:cubicBezTo>
                  <a:cubicBezTo>
                    <a:pt x="107" y="150"/>
                    <a:pt x="107" y="150"/>
                    <a:pt x="107" y="150"/>
                  </a:cubicBezTo>
                  <a:cubicBezTo>
                    <a:pt x="166" y="217"/>
                    <a:pt x="166" y="217"/>
                    <a:pt x="166" y="217"/>
                  </a:cubicBezTo>
                  <a:cubicBezTo>
                    <a:pt x="91" y="217"/>
                    <a:pt x="91" y="217"/>
                    <a:pt x="91" y="217"/>
                  </a:cubicBezTo>
                  <a:cubicBezTo>
                    <a:pt x="32" y="150"/>
                    <a:pt x="32" y="150"/>
                    <a:pt x="32" y="150"/>
                  </a:cubicBezTo>
                  <a:cubicBezTo>
                    <a:pt x="10" y="150"/>
                    <a:pt x="10" y="150"/>
                    <a:pt x="10" y="150"/>
                  </a:cubicBezTo>
                  <a:cubicBezTo>
                    <a:pt x="10" y="412"/>
                    <a:pt x="10" y="412"/>
                    <a:pt x="10" y="412"/>
                  </a:cubicBezTo>
                  <a:cubicBezTo>
                    <a:pt x="10" y="444"/>
                    <a:pt x="37" y="471"/>
                    <a:pt x="69" y="471"/>
                  </a:cubicBezTo>
                  <a:cubicBezTo>
                    <a:pt x="400" y="471"/>
                    <a:pt x="400" y="471"/>
                    <a:pt x="400" y="471"/>
                  </a:cubicBezTo>
                  <a:cubicBezTo>
                    <a:pt x="433" y="471"/>
                    <a:pt x="459" y="444"/>
                    <a:pt x="459" y="412"/>
                  </a:cubicBezTo>
                  <a:cubicBezTo>
                    <a:pt x="459" y="217"/>
                    <a:pt x="459" y="217"/>
                    <a:pt x="459" y="217"/>
                  </a:cubicBezTo>
                  <a:cubicBezTo>
                    <a:pt x="391" y="217"/>
                    <a:pt x="391" y="217"/>
                    <a:pt x="391" y="217"/>
                  </a:cubicBezTo>
                  <a:lnTo>
                    <a:pt x="331" y="150"/>
                  </a:lnTo>
                  <a:close/>
                  <a:moveTo>
                    <a:pt x="408" y="304"/>
                  </a:moveTo>
                  <a:cubicBezTo>
                    <a:pt x="408" y="384"/>
                    <a:pt x="408" y="384"/>
                    <a:pt x="408" y="384"/>
                  </a:cubicBezTo>
                  <a:cubicBezTo>
                    <a:pt x="408" y="406"/>
                    <a:pt x="390" y="424"/>
                    <a:pt x="367" y="424"/>
                  </a:cubicBezTo>
                  <a:cubicBezTo>
                    <a:pt x="99" y="424"/>
                    <a:pt x="99" y="424"/>
                    <a:pt x="99" y="424"/>
                  </a:cubicBezTo>
                  <a:cubicBezTo>
                    <a:pt x="77" y="424"/>
                    <a:pt x="59" y="406"/>
                    <a:pt x="59" y="384"/>
                  </a:cubicBezTo>
                  <a:cubicBezTo>
                    <a:pt x="59" y="304"/>
                    <a:pt x="59" y="304"/>
                    <a:pt x="59" y="304"/>
                  </a:cubicBezTo>
                  <a:cubicBezTo>
                    <a:pt x="59" y="281"/>
                    <a:pt x="77" y="263"/>
                    <a:pt x="99" y="263"/>
                  </a:cubicBezTo>
                  <a:cubicBezTo>
                    <a:pt x="367" y="263"/>
                    <a:pt x="367" y="263"/>
                    <a:pt x="367" y="263"/>
                  </a:cubicBezTo>
                  <a:cubicBezTo>
                    <a:pt x="390" y="263"/>
                    <a:pt x="408" y="281"/>
                    <a:pt x="408" y="304"/>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Freeform 7">
              <a:extLst>
                <a:ext uri="{FF2B5EF4-FFF2-40B4-BE49-F238E27FC236}">
                  <a16:creationId xmlns:a16="http://schemas.microsoft.com/office/drawing/2014/main" id="{4D261076-DCB1-D97E-1702-06C8373A2A3C}"/>
                </a:ext>
              </a:extLst>
            </p:cNvPr>
            <p:cNvSpPr>
              <a:spLocks noEditPoints="1"/>
            </p:cNvSpPr>
            <p:nvPr/>
          </p:nvSpPr>
          <p:spPr bwMode="auto">
            <a:xfrm>
              <a:off x="646113" y="1352550"/>
              <a:ext cx="652463" cy="173038"/>
            </a:xfrm>
            <a:custGeom>
              <a:avLst/>
              <a:gdLst>
                <a:gd name="T0" fmla="*/ 9 w 282"/>
                <a:gd name="T1" fmla="*/ 0 h 75"/>
                <a:gd name="T2" fmla="*/ 273 w 282"/>
                <a:gd name="T3" fmla="*/ 0 h 75"/>
                <a:gd name="T4" fmla="*/ 282 w 282"/>
                <a:gd name="T5" fmla="*/ 9 h 75"/>
                <a:gd name="T6" fmla="*/ 273 w 282"/>
                <a:gd name="T7" fmla="*/ 18 h 75"/>
                <a:gd name="T8" fmla="*/ 9 w 282"/>
                <a:gd name="T9" fmla="*/ 18 h 75"/>
                <a:gd name="T10" fmla="*/ 0 w 282"/>
                <a:gd name="T11" fmla="*/ 9 h 75"/>
                <a:gd name="T12" fmla="*/ 9 w 282"/>
                <a:gd name="T13" fmla="*/ 0 h 75"/>
                <a:gd name="T14" fmla="*/ 273 w 282"/>
                <a:gd name="T15" fmla="*/ 75 h 75"/>
                <a:gd name="T16" fmla="*/ 9 w 282"/>
                <a:gd name="T17" fmla="*/ 75 h 75"/>
                <a:gd name="T18" fmla="*/ 0 w 282"/>
                <a:gd name="T19" fmla="*/ 66 h 75"/>
                <a:gd name="T20" fmla="*/ 9 w 282"/>
                <a:gd name="T21" fmla="*/ 57 h 75"/>
                <a:gd name="T22" fmla="*/ 273 w 282"/>
                <a:gd name="T23" fmla="*/ 57 h 75"/>
                <a:gd name="T24" fmla="*/ 282 w 282"/>
                <a:gd name="T25" fmla="*/ 66 h 75"/>
                <a:gd name="T26" fmla="*/ 273 w 282"/>
                <a:gd name="T2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75">
                  <a:moveTo>
                    <a:pt x="9" y="0"/>
                  </a:moveTo>
                  <a:cubicBezTo>
                    <a:pt x="273" y="0"/>
                    <a:pt x="273" y="0"/>
                    <a:pt x="273" y="0"/>
                  </a:cubicBezTo>
                  <a:cubicBezTo>
                    <a:pt x="278" y="0"/>
                    <a:pt x="282" y="4"/>
                    <a:pt x="282" y="9"/>
                  </a:cubicBezTo>
                  <a:cubicBezTo>
                    <a:pt x="282" y="14"/>
                    <a:pt x="278" y="18"/>
                    <a:pt x="273" y="18"/>
                  </a:cubicBezTo>
                  <a:cubicBezTo>
                    <a:pt x="9" y="18"/>
                    <a:pt x="9" y="18"/>
                    <a:pt x="9" y="18"/>
                  </a:cubicBezTo>
                  <a:cubicBezTo>
                    <a:pt x="4" y="18"/>
                    <a:pt x="0" y="14"/>
                    <a:pt x="0" y="9"/>
                  </a:cubicBezTo>
                  <a:cubicBezTo>
                    <a:pt x="0" y="4"/>
                    <a:pt x="4" y="0"/>
                    <a:pt x="9" y="0"/>
                  </a:cubicBezTo>
                  <a:close/>
                  <a:moveTo>
                    <a:pt x="273" y="75"/>
                  </a:moveTo>
                  <a:cubicBezTo>
                    <a:pt x="9" y="75"/>
                    <a:pt x="9" y="75"/>
                    <a:pt x="9" y="75"/>
                  </a:cubicBezTo>
                  <a:cubicBezTo>
                    <a:pt x="4" y="75"/>
                    <a:pt x="0" y="71"/>
                    <a:pt x="0" y="66"/>
                  </a:cubicBezTo>
                  <a:cubicBezTo>
                    <a:pt x="0" y="61"/>
                    <a:pt x="4" y="57"/>
                    <a:pt x="9" y="57"/>
                  </a:cubicBezTo>
                  <a:cubicBezTo>
                    <a:pt x="273" y="57"/>
                    <a:pt x="273" y="57"/>
                    <a:pt x="273" y="57"/>
                  </a:cubicBezTo>
                  <a:cubicBezTo>
                    <a:pt x="278" y="57"/>
                    <a:pt x="282" y="61"/>
                    <a:pt x="282" y="66"/>
                  </a:cubicBezTo>
                  <a:cubicBezTo>
                    <a:pt x="282" y="71"/>
                    <a:pt x="278" y="75"/>
                    <a:pt x="273" y="75"/>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01" name="Freeform 144">
            <a:extLst>
              <a:ext uri="{FF2B5EF4-FFF2-40B4-BE49-F238E27FC236}">
                <a16:creationId xmlns:a16="http://schemas.microsoft.com/office/drawing/2014/main" id="{84DF914A-F6FC-A76F-A956-3D702749342D}"/>
              </a:ext>
            </a:extLst>
          </p:cNvPr>
          <p:cNvSpPr>
            <a:spLocks noEditPoints="1"/>
          </p:cNvSpPr>
          <p:nvPr userDrawn="1"/>
        </p:nvSpPr>
        <p:spPr bwMode="auto">
          <a:xfrm>
            <a:off x="319120" y="6916985"/>
            <a:ext cx="343480" cy="773200"/>
          </a:xfrm>
          <a:custGeom>
            <a:avLst/>
            <a:gdLst/>
            <a:ahLst/>
            <a:cxnLst>
              <a:cxn ang="0">
                <a:pos x="90" y="0"/>
              </a:cxn>
              <a:cxn ang="0">
                <a:pos x="53" y="26"/>
              </a:cxn>
              <a:cxn ang="0">
                <a:pos x="53" y="26"/>
              </a:cxn>
              <a:cxn ang="0">
                <a:pos x="13" y="66"/>
              </a:cxn>
              <a:cxn ang="0">
                <a:pos x="0" y="106"/>
              </a:cxn>
              <a:cxn ang="0">
                <a:pos x="13" y="123"/>
              </a:cxn>
              <a:cxn ang="0">
                <a:pos x="50" y="114"/>
              </a:cxn>
              <a:cxn ang="0">
                <a:pos x="115" y="51"/>
              </a:cxn>
              <a:cxn ang="0">
                <a:pos x="61" y="91"/>
              </a:cxn>
              <a:cxn ang="0">
                <a:pos x="95" y="45"/>
              </a:cxn>
              <a:cxn ang="0">
                <a:pos x="91" y="64"/>
              </a:cxn>
              <a:cxn ang="0">
                <a:pos x="61" y="94"/>
              </a:cxn>
              <a:cxn ang="0">
                <a:pos x="56" y="78"/>
              </a:cxn>
              <a:cxn ang="0">
                <a:pos x="43" y="66"/>
              </a:cxn>
              <a:cxn ang="0">
                <a:pos x="88" y="34"/>
              </a:cxn>
              <a:cxn ang="0">
                <a:pos x="56" y="78"/>
              </a:cxn>
              <a:cxn ang="0">
                <a:pos x="29" y="61"/>
              </a:cxn>
              <a:cxn ang="0">
                <a:pos x="76" y="28"/>
              </a:cxn>
              <a:cxn ang="0">
                <a:pos x="16" y="115"/>
              </a:cxn>
              <a:cxn ang="0">
                <a:pos x="7" y="110"/>
              </a:cxn>
              <a:cxn ang="0">
                <a:pos x="12" y="93"/>
              </a:cxn>
              <a:cxn ang="0">
                <a:pos x="30" y="111"/>
              </a:cxn>
              <a:cxn ang="0">
                <a:pos x="34" y="110"/>
              </a:cxn>
              <a:cxn ang="0">
                <a:pos x="13" y="89"/>
              </a:cxn>
              <a:cxn ang="0">
                <a:pos x="18" y="72"/>
              </a:cxn>
              <a:cxn ang="0">
                <a:pos x="49" y="106"/>
              </a:cxn>
              <a:cxn ang="0">
                <a:pos x="34" y="110"/>
              </a:cxn>
              <a:cxn ang="0">
                <a:pos x="103" y="52"/>
              </a:cxn>
              <a:cxn ang="0">
                <a:pos x="93" y="29"/>
              </a:cxn>
              <a:cxn ang="0">
                <a:pos x="77" y="13"/>
              </a:cxn>
              <a:cxn ang="0">
                <a:pos x="107" y="16"/>
              </a:cxn>
              <a:cxn ang="0">
                <a:pos x="110" y="45"/>
              </a:cxn>
              <a:cxn ang="0">
                <a:pos x="110" y="45"/>
              </a:cxn>
            </a:cxnLst>
            <a:rect l="0" t="0" r="r" b="b"/>
            <a:pathLst>
              <a:path w="126" h="123">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tx1"/>
          </a:solidFill>
          <a:ln w="9525">
            <a:noFill/>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AD3E589F-B0C1-7C16-FB42-38D9288C8922}"/>
              </a:ext>
            </a:extLst>
          </p:cNvPr>
          <p:cNvGrpSpPr/>
          <p:nvPr/>
        </p:nvGrpSpPr>
        <p:grpSpPr>
          <a:xfrm>
            <a:off x="950247" y="2378236"/>
            <a:ext cx="329505" cy="868157"/>
            <a:chOff x="9990138" y="2690813"/>
            <a:chExt cx="481013" cy="550863"/>
          </a:xfrm>
          <a:solidFill>
            <a:schemeClr val="tx1"/>
          </a:solidFill>
        </p:grpSpPr>
        <p:sp>
          <p:nvSpPr>
            <p:cNvPr id="14" name="Freeform 107">
              <a:extLst>
                <a:ext uri="{FF2B5EF4-FFF2-40B4-BE49-F238E27FC236}">
                  <a16:creationId xmlns:a16="http://schemas.microsoft.com/office/drawing/2014/main" id="{6C81940A-E06F-1530-EC4C-E9F0CC7DD9C5}"/>
                </a:ext>
              </a:extLst>
            </p:cNvPr>
            <p:cNvSpPr>
              <a:spLocks/>
            </p:cNvSpPr>
            <p:nvPr/>
          </p:nvSpPr>
          <p:spPr bwMode="auto">
            <a:xfrm>
              <a:off x="10121901" y="3182938"/>
              <a:ext cx="219075" cy="58738"/>
            </a:xfrm>
            <a:custGeom>
              <a:avLst/>
              <a:gdLst>
                <a:gd name="T0" fmla="*/ 689 w 1378"/>
                <a:gd name="T1" fmla="*/ 0 h 371"/>
                <a:gd name="T2" fmla="*/ 708 w 1378"/>
                <a:gd name="T3" fmla="*/ 2 h 371"/>
                <a:gd name="T4" fmla="*/ 724 w 1378"/>
                <a:gd name="T5" fmla="*/ 10 h 371"/>
                <a:gd name="T6" fmla="*/ 739 w 1378"/>
                <a:gd name="T7" fmla="*/ 20 h 371"/>
                <a:gd name="T8" fmla="*/ 749 w 1378"/>
                <a:gd name="T9" fmla="*/ 35 h 371"/>
                <a:gd name="T10" fmla="*/ 757 w 1378"/>
                <a:gd name="T11" fmla="*/ 51 h 371"/>
                <a:gd name="T12" fmla="*/ 759 w 1378"/>
                <a:gd name="T13" fmla="*/ 70 h 371"/>
                <a:gd name="T14" fmla="*/ 759 w 1378"/>
                <a:gd name="T15" fmla="*/ 230 h 371"/>
                <a:gd name="T16" fmla="*/ 1307 w 1378"/>
                <a:gd name="T17" fmla="*/ 230 h 371"/>
                <a:gd name="T18" fmla="*/ 1326 w 1378"/>
                <a:gd name="T19" fmla="*/ 232 h 371"/>
                <a:gd name="T20" fmla="*/ 1343 w 1378"/>
                <a:gd name="T21" fmla="*/ 239 h 371"/>
                <a:gd name="T22" fmla="*/ 1357 w 1378"/>
                <a:gd name="T23" fmla="*/ 250 h 371"/>
                <a:gd name="T24" fmla="*/ 1368 w 1378"/>
                <a:gd name="T25" fmla="*/ 265 h 371"/>
                <a:gd name="T26" fmla="*/ 1375 w 1378"/>
                <a:gd name="T27" fmla="*/ 282 h 371"/>
                <a:gd name="T28" fmla="*/ 1378 w 1378"/>
                <a:gd name="T29" fmla="*/ 300 h 371"/>
                <a:gd name="T30" fmla="*/ 1376 w 1378"/>
                <a:gd name="T31" fmla="*/ 319 h 371"/>
                <a:gd name="T32" fmla="*/ 1368 w 1378"/>
                <a:gd name="T33" fmla="*/ 336 h 371"/>
                <a:gd name="T34" fmla="*/ 1358 w 1378"/>
                <a:gd name="T35" fmla="*/ 349 h 371"/>
                <a:gd name="T36" fmla="*/ 1343 w 1378"/>
                <a:gd name="T37" fmla="*/ 361 h 371"/>
                <a:gd name="T38" fmla="*/ 1326 w 1378"/>
                <a:gd name="T39" fmla="*/ 367 h 371"/>
                <a:gd name="T40" fmla="*/ 1308 w 1378"/>
                <a:gd name="T41" fmla="*/ 371 h 371"/>
                <a:gd name="T42" fmla="*/ 71 w 1378"/>
                <a:gd name="T43" fmla="*/ 371 h 371"/>
                <a:gd name="T44" fmla="*/ 52 w 1378"/>
                <a:gd name="T45" fmla="*/ 367 h 371"/>
                <a:gd name="T46" fmla="*/ 35 w 1378"/>
                <a:gd name="T47" fmla="*/ 361 h 371"/>
                <a:gd name="T48" fmla="*/ 21 w 1378"/>
                <a:gd name="T49" fmla="*/ 349 h 371"/>
                <a:gd name="T50" fmla="*/ 9 w 1378"/>
                <a:gd name="T51" fmla="*/ 336 h 371"/>
                <a:gd name="T52" fmla="*/ 3 w 1378"/>
                <a:gd name="T53" fmla="*/ 319 h 371"/>
                <a:gd name="T54" fmla="*/ 0 w 1378"/>
                <a:gd name="T55" fmla="*/ 300 h 371"/>
                <a:gd name="T56" fmla="*/ 3 w 1378"/>
                <a:gd name="T57" fmla="*/ 282 h 371"/>
                <a:gd name="T58" fmla="*/ 9 w 1378"/>
                <a:gd name="T59" fmla="*/ 265 h 371"/>
                <a:gd name="T60" fmla="*/ 21 w 1378"/>
                <a:gd name="T61" fmla="*/ 250 h 371"/>
                <a:gd name="T62" fmla="*/ 35 w 1378"/>
                <a:gd name="T63" fmla="*/ 239 h 371"/>
                <a:gd name="T64" fmla="*/ 52 w 1378"/>
                <a:gd name="T65" fmla="*/ 232 h 371"/>
                <a:gd name="T66" fmla="*/ 71 w 1378"/>
                <a:gd name="T67" fmla="*/ 230 h 371"/>
                <a:gd name="T68" fmla="*/ 618 w 1378"/>
                <a:gd name="T69" fmla="*/ 230 h 371"/>
                <a:gd name="T70" fmla="*/ 618 w 1378"/>
                <a:gd name="T71" fmla="*/ 70 h 371"/>
                <a:gd name="T72" fmla="*/ 621 w 1378"/>
                <a:gd name="T73" fmla="*/ 51 h 371"/>
                <a:gd name="T74" fmla="*/ 627 w 1378"/>
                <a:gd name="T75" fmla="*/ 35 h 371"/>
                <a:gd name="T76" fmla="*/ 639 w 1378"/>
                <a:gd name="T77" fmla="*/ 20 h 371"/>
                <a:gd name="T78" fmla="*/ 653 w 1378"/>
                <a:gd name="T79" fmla="*/ 10 h 371"/>
                <a:gd name="T80" fmla="*/ 670 w 1378"/>
                <a:gd name="T81" fmla="*/ 2 h 371"/>
                <a:gd name="T82" fmla="*/ 689 w 1378"/>
                <a:gd name="T8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8" h="371">
                  <a:moveTo>
                    <a:pt x="689" y="0"/>
                  </a:moveTo>
                  <a:lnTo>
                    <a:pt x="708" y="2"/>
                  </a:lnTo>
                  <a:lnTo>
                    <a:pt x="724" y="10"/>
                  </a:lnTo>
                  <a:lnTo>
                    <a:pt x="739" y="20"/>
                  </a:lnTo>
                  <a:lnTo>
                    <a:pt x="749" y="35"/>
                  </a:lnTo>
                  <a:lnTo>
                    <a:pt x="757" y="51"/>
                  </a:lnTo>
                  <a:lnTo>
                    <a:pt x="759" y="70"/>
                  </a:lnTo>
                  <a:lnTo>
                    <a:pt x="759" y="230"/>
                  </a:lnTo>
                  <a:lnTo>
                    <a:pt x="1307" y="230"/>
                  </a:lnTo>
                  <a:lnTo>
                    <a:pt x="1326" y="232"/>
                  </a:lnTo>
                  <a:lnTo>
                    <a:pt x="1343" y="239"/>
                  </a:lnTo>
                  <a:lnTo>
                    <a:pt x="1357" y="250"/>
                  </a:lnTo>
                  <a:lnTo>
                    <a:pt x="1368" y="265"/>
                  </a:lnTo>
                  <a:lnTo>
                    <a:pt x="1375" y="282"/>
                  </a:lnTo>
                  <a:lnTo>
                    <a:pt x="1378" y="300"/>
                  </a:lnTo>
                  <a:lnTo>
                    <a:pt x="1376" y="319"/>
                  </a:lnTo>
                  <a:lnTo>
                    <a:pt x="1368" y="336"/>
                  </a:lnTo>
                  <a:lnTo>
                    <a:pt x="1358" y="349"/>
                  </a:lnTo>
                  <a:lnTo>
                    <a:pt x="1343" y="361"/>
                  </a:lnTo>
                  <a:lnTo>
                    <a:pt x="1326" y="367"/>
                  </a:lnTo>
                  <a:lnTo>
                    <a:pt x="1308" y="371"/>
                  </a:lnTo>
                  <a:lnTo>
                    <a:pt x="71" y="371"/>
                  </a:lnTo>
                  <a:lnTo>
                    <a:pt x="52" y="367"/>
                  </a:lnTo>
                  <a:lnTo>
                    <a:pt x="35" y="361"/>
                  </a:lnTo>
                  <a:lnTo>
                    <a:pt x="21" y="349"/>
                  </a:lnTo>
                  <a:lnTo>
                    <a:pt x="9" y="336"/>
                  </a:lnTo>
                  <a:lnTo>
                    <a:pt x="3" y="319"/>
                  </a:lnTo>
                  <a:lnTo>
                    <a:pt x="0" y="300"/>
                  </a:lnTo>
                  <a:lnTo>
                    <a:pt x="3" y="282"/>
                  </a:lnTo>
                  <a:lnTo>
                    <a:pt x="9" y="265"/>
                  </a:lnTo>
                  <a:lnTo>
                    <a:pt x="21" y="250"/>
                  </a:lnTo>
                  <a:lnTo>
                    <a:pt x="35" y="239"/>
                  </a:lnTo>
                  <a:lnTo>
                    <a:pt x="52" y="232"/>
                  </a:lnTo>
                  <a:lnTo>
                    <a:pt x="71" y="230"/>
                  </a:lnTo>
                  <a:lnTo>
                    <a:pt x="618" y="230"/>
                  </a:lnTo>
                  <a:lnTo>
                    <a:pt x="618" y="70"/>
                  </a:lnTo>
                  <a:lnTo>
                    <a:pt x="621" y="51"/>
                  </a:lnTo>
                  <a:lnTo>
                    <a:pt x="627" y="35"/>
                  </a:lnTo>
                  <a:lnTo>
                    <a:pt x="639" y="20"/>
                  </a:lnTo>
                  <a:lnTo>
                    <a:pt x="653" y="10"/>
                  </a:lnTo>
                  <a:lnTo>
                    <a:pt x="670" y="2"/>
                  </a:lnTo>
                  <a:lnTo>
                    <a:pt x="6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5" name="Freeform 108">
              <a:extLst>
                <a:ext uri="{FF2B5EF4-FFF2-40B4-BE49-F238E27FC236}">
                  <a16:creationId xmlns:a16="http://schemas.microsoft.com/office/drawing/2014/main" id="{B4F5A366-AAC8-1D27-20F5-10D3D5C9B021}"/>
                </a:ext>
              </a:extLst>
            </p:cNvPr>
            <p:cNvSpPr>
              <a:spLocks noEditPoints="1"/>
            </p:cNvSpPr>
            <p:nvPr/>
          </p:nvSpPr>
          <p:spPr bwMode="auto">
            <a:xfrm>
              <a:off x="9990138" y="2809875"/>
              <a:ext cx="481013" cy="347663"/>
            </a:xfrm>
            <a:custGeom>
              <a:avLst/>
              <a:gdLst>
                <a:gd name="T0" fmla="*/ 1388 w 3034"/>
                <a:gd name="T1" fmla="*/ 1364 h 2187"/>
                <a:gd name="T2" fmla="*/ 1263 w 3034"/>
                <a:gd name="T3" fmla="*/ 1465 h 2187"/>
                <a:gd name="T4" fmla="*/ 1808 w 3034"/>
                <a:gd name="T5" fmla="*/ 1577 h 2187"/>
                <a:gd name="T6" fmla="*/ 1732 w 3034"/>
                <a:gd name="T7" fmla="*/ 1434 h 2187"/>
                <a:gd name="T8" fmla="*/ 1594 w 3034"/>
                <a:gd name="T9" fmla="*/ 1351 h 2187"/>
                <a:gd name="T10" fmla="*/ 2873 w 3034"/>
                <a:gd name="T11" fmla="*/ 0 h 2187"/>
                <a:gd name="T12" fmla="*/ 2986 w 3034"/>
                <a:gd name="T13" fmla="*/ 47 h 2187"/>
                <a:gd name="T14" fmla="*/ 3034 w 3034"/>
                <a:gd name="T15" fmla="*/ 160 h 2187"/>
                <a:gd name="T16" fmla="*/ 3006 w 3034"/>
                <a:gd name="T17" fmla="*/ 2117 h 2187"/>
                <a:gd name="T18" fmla="*/ 2906 w 3034"/>
                <a:gd name="T19" fmla="*/ 2184 h 2187"/>
                <a:gd name="T20" fmla="*/ 98 w 3034"/>
                <a:gd name="T21" fmla="*/ 2175 h 2187"/>
                <a:gd name="T22" fmla="*/ 13 w 3034"/>
                <a:gd name="T23" fmla="*/ 2089 h 2187"/>
                <a:gd name="T24" fmla="*/ 2 w 3034"/>
                <a:gd name="T25" fmla="*/ 1625 h 2187"/>
                <a:gd name="T26" fmla="*/ 51 w 3034"/>
                <a:gd name="T27" fmla="*/ 1576 h 2187"/>
                <a:gd name="T28" fmla="*/ 645 w 3034"/>
                <a:gd name="T29" fmla="*/ 1577 h 2187"/>
                <a:gd name="T30" fmla="*/ 716 w 3034"/>
                <a:gd name="T31" fmla="*/ 1411 h 2187"/>
                <a:gd name="T32" fmla="*/ 851 w 3034"/>
                <a:gd name="T33" fmla="*/ 1296 h 2187"/>
                <a:gd name="T34" fmla="*/ 1030 w 3034"/>
                <a:gd name="T35" fmla="*/ 1252 h 2187"/>
                <a:gd name="T36" fmla="*/ 1090 w 3034"/>
                <a:gd name="T37" fmla="*/ 1287 h 2187"/>
                <a:gd name="T38" fmla="*/ 1090 w 3034"/>
                <a:gd name="T39" fmla="*/ 1358 h 2187"/>
                <a:gd name="T40" fmla="*/ 1030 w 3034"/>
                <a:gd name="T41" fmla="*/ 1393 h 2187"/>
                <a:gd name="T42" fmla="*/ 892 w 3034"/>
                <a:gd name="T43" fmla="*/ 1434 h 2187"/>
                <a:gd name="T44" fmla="*/ 801 w 3034"/>
                <a:gd name="T45" fmla="*/ 1542 h 2187"/>
                <a:gd name="T46" fmla="*/ 1096 w 3034"/>
                <a:gd name="T47" fmla="*/ 1482 h 2187"/>
                <a:gd name="T48" fmla="*/ 1200 w 3034"/>
                <a:gd name="T49" fmla="*/ 1324 h 2187"/>
                <a:gd name="T50" fmla="*/ 1362 w 3034"/>
                <a:gd name="T51" fmla="*/ 1224 h 2187"/>
                <a:gd name="T52" fmla="*/ 1432 w 3034"/>
                <a:gd name="T53" fmla="*/ 1206 h 2187"/>
                <a:gd name="T54" fmla="*/ 1519 w 3034"/>
                <a:gd name="T55" fmla="*/ 1199 h 2187"/>
                <a:gd name="T56" fmla="*/ 1695 w 3034"/>
                <a:gd name="T57" fmla="*/ 1238 h 2187"/>
                <a:gd name="T58" fmla="*/ 1849 w 3034"/>
                <a:gd name="T59" fmla="*/ 1356 h 2187"/>
                <a:gd name="T60" fmla="*/ 1940 w 3034"/>
                <a:gd name="T61" fmla="*/ 1528 h 2187"/>
                <a:gd name="T62" fmla="*/ 2201 w 3034"/>
                <a:gd name="T63" fmla="*/ 1511 h 2187"/>
                <a:gd name="T64" fmla="*/ 2096 w 3034"/>
                <a:gd name="T65" fmla="*/ 1417 h 2187"/>
                <a:gd name="T66" fmla="*/ 1970 w 3034"/>
                <a:gd name="T67" fmla="*/ 1391 h 2187"/>
                <a:gd name="T68" fmla="*/ 1920 w 3034"/>
                <a:gd name="T69" fmla="*/ 1342 h 2187"/>
                <a:gd name="T70" fmla="*/ 1938 w 3034"/>
                <a:gd name="T71" fmla="*/ 1273 h 2187"/>
                <a:gd name="T72" fmla="*/ 2035 w 3034"/>
                <a:gd name="T73" fmla="*/ 1255 h 2187"/>
                <a:gd name="T74" fmla="*/ 2206 w 3034"/>
                <a:gd name="T75" fmla="*/ 1319 h 2187"/>
                <a:gd name="T76" fmla="*/ 2328 w 3034"/>
                <a:gd name="T77" fmla="*/ 1449 h 2187"/>
                <a:gd name="T78" fmla="*/ 2674 w 3034"/>
                <a:gd name="T79" fmla="*/ 1577 h 2187"/>
                <a:gd name="T80" fmla="*/ 2734 w 3034"/>
                <a:gd name="T81" fmla="*/ 1612 h 2187"/>
                <a:gd name="T82" fmla="*/ 2734 w 3034"/>
                <a:gd name="T83" fmla="*/ 1683 h 2187"/>
                <a:gd name="T84" fmla="*/ 2674 w 3034"/>
                <a:gd name="T85" fmla="*/ 1718 h 2187"/>
                <a:gd name="T86" fmla="*/ 150 w 3034"/>
                <a:gd name="T87" fmla="*/ 2045 h 2187"/>
                <a:gd name="T88" fmla="*/ 2891 w 3034"/>
                <a:gd name="T89" fmla="*/ 2037 h 2187"/>
                <a:gd name="T90" fmla="*/ 2883 w 3034"/>
                <a:gd name="T91" fmla="*/ 143 h 2187"/>
                <a:gd name="T92" fmla="*/ 2078 w 3034"/>
                <a:gd name="T93" fmla="*/ 131 h 2187"/>
                <a:gd name="T94" fmla="*/ 2044 w 3034"/>
                <a:gd name="T95" fmla="*/ 70 h 2187"/>
                <a:gd name="T96" fmla="*/ 2078 w 3034"/>
                <a:gd name="T97" fmla="*/ 9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34" h="2187">
                  <a:moveTo>
                    <a:pt x="1510" y="1339"/>
                  </a:moveTo>
                  <a:lnTo>
                    <a:pt x="1467" y="1342"/>
                  </a:lnTo>
                  <a:lnTo>
                    <a:pt x="1427" y="1351"/>
                  </a:lnTo>
                  <a:lnTo>
                    <a:pt x="1388" y="1364"/>
                  </a:lnTo>
                  <a:lnTo>
                    <a:pt x="1352" y="1383"/>
                  </a:lnTo>
                  <a:lnTo>
                    <a:pt x="1318" y="1407"/>
                  </a:lnTo>
                  <a:lnTo>
                    <a:pt x="1288" y="1434"/>
                  </a:lnTo>
                  <a:lnTo>
                    <a:pt x="1263" y="1465"/>
                  </a:lnTo>
                  <a:lnTo>
                    <a:pt x="1242" y="1500"/>
                  </a:lnTo>
                  <a:lnTo>
                    <a:pt x="1225" y="1537"/>
                  </a:lnTo>
                  <a:lnTo>
                    <a:pt x="1213" y="1577"/>
                  </a:lnTo>
                  <a:lnTo>
                    <a:pt x="1808" y="1577"/>
                  </a:lnTo>
                  <a:lnTo>
                    <a:pt x="1795" y="1537"/>
                  </a:lnTo>
                  <a:lnTo>
                    <a:pt x="1778" y="1500"/>
                  </a:lnTo>
                  <a:lnTo>
                    <a:pt x="1757" y="1465"/>
                  </a:lnTo>
                  <a:lnTo>
                    <a:pt x="1732" y="1434"/>
                  </a:lnTo>
                  <a:lnTo>
                    <a:pt x="1702" y="1407"/>
                  </a:lnTo>
                  <a:lnTo>
                    <a:pt x="1669" y="1383"/>
                  </a:lnTo>
                  <a:lnTo>
                    <a:pt x="1633" y="1364"/>
                  </a:lnTo>
                  <a:lnTo>
                    <a:pt x="1594" y="1351"/>
                  </a:lnTo>
                  <a:lnTo>
                    <a:pt x="1553" y="1342"/>
                  </a:lnTo>
                  <a:lnTo>
                    <a:pt x="1510" y="1339"/>
                  </a:lnTo>
                  <a:close/>
                  <a:moveTo>
                    <a:pt x="2114" y="0"/>
                  </a:moveTo>
                  <a:lnTo>
                    <a:pt x="2873" y="0"/>
                  </a:lnTo>
                  <a:lnTo>
                    <a:pt x="2906" y="3"/>
                  </a:lnTo>
                  <a:lnTo>
                    <a:pt x="2935" y="12"/>
                  </a:lnTo>
                  <a:lnTo>
                    <a:pt x="2963" y="27"/>
                  </a:lnTo>
                  <a:lnTo>
                    <a:pt x="2986" y="47"/>
                  </a:lnTo>
                  <a:lnTo>
                    <a:pt x="3006" y="71"/>
                  </a:lnTo>
                  <a:lnTo>
                    <a:pt x="3021" y="98"/>
                  </a:lnTo>
                  <a:lnTo>
                    <a:pt x="3030" y="128"/>
                  </a:lnTo>
                  <a:lnTo>
                    <a:pt x="3034" y="160"/>
                  </a:lnTo>
                  <a:lnTo>
                    <a:pt x="3034" y="2027"/>
                  </a:lnTo>
                  <a:lnTo>
                    <a:pt x="3030" y="2058"/>
                  </a:lnTo>
                  <a:lnTo>
                    <a:pt x="3021" y="2089"/>
                  </a:lnTo>
                  <a:lnTo>
                    <a:pt x="3006" y="2117"/>
                  </a:lnTo>
                  <a:lnTo>
                    <a:pt x="2986" y="2140"/>
                  </a:lnTo>
                  <a:lnTo>
                    <a:pt x="2963" y="2160"/>
                  </a:lnTo>
                  <a:lnTo>
                    <a:pt x="2935" y="2175"/>
                  </a:lnTo>
                  <a:lnTo>
                    <a:pt x="2906" y="2184"/>
                  </a:lnTo>
                  <a:lnTo>
                    <a:pt x="2873" y="2187"/>
                  </a:lnTo>
                  <a:lnTo>
                    <a:pt x="161" y="2187"/>
                  </a:lnTo>
                  <a:lnTo>
                    <a:pt x="128" y="2184"/>
                  </a:lnTo>
                  <a:lnTo>
                    <a:pt x="98" y="2175"/>
                  </a:lnTo>
                  <a:lnTo>
                    <a:pt x="71" y="2160"/>
                  </a:lnTo>
                  <a:lnTo>
                    <a:pt x="47" y="2140"/>
                  </a:lnTo>
                  <a:lnTo>
                    <a:pt x="28" y="2117"/>
                  </a:lnTo>
                  <a:lnTo>
                    <a:pt x="13" y="2089"/>
                  </a:lnTo>
                  <a:lnTo>
                    <a:pt x="3" y="2058"/>
                  </a:lnTo>
                  <a:lnTo>
                    <a:pt x="0" y="2027"/>
                  </a:lnTo>
                  <a:lnTo>
                    <a:pt x="0" y="1644"/>
                  </a:lnTo>
                  <a:lnTo>
                    <a:pt x="2" y="1625"/>
                  </a:lnTo>
                  <a:lnTo>
                    <a:pt x="10" y="1608"/>
                  </a:lnTo>
                  <a:lnTo>
                    <a:pt x="20" y="1594"/>
                  </a:lnTo>
                  <a:lnTo>
                    <a:pt x="34" y="1582"/>
                  </a:lnTo>
                  <a:lnTo>
                    <a:pt x="51" y="1576"/>
                  </a:lnTo>
                  <a:lnTo>
                    <a:pt x="70" y="1573"/>
                  </a:lnTo>
                  <a:lnTo>
                    <a:pt x="80" y="1574"/>
                  </a:lnTo>
                  <a:lnTo>
                    <a:pt x="91" y="1577"/>
                  </a:lnTo>
                  <a:lnTo>
                    <a:pt x="645" y="1577"/>
                  </a:lnTo>
                  <a:lnTo>
                    <a:pt x="655" y="1532"/>
                  </a:lnTo>
                  <a:lnTo>
                    <a:pt x="671" y="1489"/>
                  </a:lnTo>
                  <a:lnTo>
                    <a:pt x="691" y="1448"/>
                  </a:lnTo>
                  <a:lnTo>
                    <a:pt x="716" y="1411"/>
                  </a:lnTo>
                  <a:lnTo>
                    <a:pt x="744" y="1376"/>
                  </a:lnTo>
                  <a:lnTo>
                    <a:pt x="777" y="1345"/>
                  </a:lnTo>
                  <a:lnTo>
                    <a:pt x="813" y="1318"/>
                  </a:lnTo>
                  <a:lnTo>
                    <a:pt x="851" y="1296"/>
                  </a:lnTo>
                  <a:lnTo>
                    <a:pt x="893" y="1277"/>
                  </a:lnTo>
                  <a:lnTo>
                    <a:pt x="937" y="1264"/>
                  </a:lnTo>
                  <a:lnTo>
                    <a:pt x="982" y="1255"/>
                  </a:lnTo>
                  <a:lnTo>
                    <a:pt x="1030" y="1252"/>
                  </a:lnTo>
                  <a:lnTo>
                    <a:pt x="1049" y="1254"/>
                  </a:lnTo>
                  <a:lnTo>
                    <a:pt x="1066" y="1262"/>
                  </a:lnTo>
                  <a:lnTo>
                    <a:pt x="1080" y="1272"/>
                  </a:lnTo>
                  <a:lnTo>
                    <a:pt x="1090" y="1287"/>
                  </a:lnTo>
                  <a:lnTo>
                    <a:pt x="1098" y="1304"/>
                  </a:lnTo>
                  <a:lnTo>
                    <a:pt x="1100" y="1322"/>
                  </a:lnTo>
                  <a:lnTo>
                    <a:pt x="1098" y="1341"/>
                  </a:lnTo>
                  <a:lnTo>
                    <a:pt x="1090" y="1358"/>
                  </a:lnTo>
                  <a:lnTo>
                    <a:pt x="1080" y="1372"/>
                  </a:lnTo>
                  <a:lnTo>
                    <a:pt x="1066" y="1383"/>
                  </a:lnTo>
                  <a:lnTo>
                    <a:pt x="1049" y="1390"/>
                  </a:lnTo>
                  <a:lnTo>
                    <a:pt x="1030" y="1393"/>
                  </a:lnTo>
                  <a:lnTo>
                    <a:pt x="993" y="1395"/>
                  </a:lnTo>
                  <a:lnTo>
                    <a:pt x="957" y="1404"/>
                  </a:lnTo>
                  <a:lnTo>
                    <a:pt x="923" y="1416"/>
                  </a:lnTo>
                  <a:lnTo>
                    <a:pt x="892" y="1434"/>
                  </a:lnTo>
                  <a:lnTo>
                    <a:pt x="864" y="1456"/>
                  </a:lnTo>
                  <a:lnTo>
                    <a:pt x="838" y="1482"/>
                  </a:lnTo>
                  <a:lnTo>
                    <a:pt x="818" y="1510"/>
                  </a:lnTo>
                  <a:lnTo>
                    <a:pt x="801" y="1542"/>
                  </a:lnTo>
                  <a:lnTo>
                    <a:pt x="789" y="1577"/>
                  </a:lnTo>
                  <a:lnTo>
                    <a:pt x="1070" y="1577"/>
                  </a:lnTo>
                  <a:lnTo>
                    <a:pt x="1080" y="1528"/>
                  </a:lnTo>
                  <a:lnTo>
                    <a:pt x="1096" y="1482"/>
                  </a:lnTo>
                  <a:lnTo>
                    <a:pt x="1116" y="1438"/>
                  </a:lnTo>
                  <a:lnTo>
                    <a:pt x="1140" y="1397"/>
                  </a:lnTo>
                  <a:lnTo>
                    <a:pt x="1169" y="1359"/>
                  </a:lnTo>
                  <a:lnTo>
                    <a:pt x="1200" y="1324"/>
                  </a:lnTo>
                  <a:lnTo>
                    <a:pt x="1236" y="1292"/>
                  </a:lnTo>
                  <a:lnTo>
                    <a:pt x="1275" y="1265"/>
                  </a:lnTo>
                  <a:lnTo>
                    <a:pt x="1318" y="1242"/>
                  </a:lnTo>
                  <a:lnTo>
                    <a:pt x="1362" y="1224"/>
                  </a:lnTo>
                  <a:lnTo>
                    <a:pt x="1410" y="1210"/>
                  </a:lnTo>
                  <a:lnTo>
                    <a:pt x="1412" y="1209"/>
                  </a:lnTo>
                  <a:lnTo>
                    <a:pt x="1419" y="1208"/>
                  </a:lnTo>
                  <a:lnTo>
                    <a:pt x="1432" y="1206"/>
                  </a:lnTo>
                  <a:lnTo>
                    <a:pt x="1448" y="1204"/>
                  </a:lnTo>
                  <a:lnTo>
                    <a:pt x="1468" y="1201"/>
                  </a:lnTo>
                  <a:lnTo>
                    <a:pt x="1492" y="1199"/>
                  </a:lnTo>
                  <a:lnTo>
                    <a:pt x="1519" y="1199"/>
                  </a:lnTo>
                  <a:lnTo>
                    <a:pt x="1550" y="1200"/>
                  </a:lnTo>
                  <a:lnTo>
                    <a:pt x="1600" y="1208"/>
                  </a:lnTo>
                  <a:lnTo>
                    <a:pt x="1648" y="1220"/>
                  </a:lnTo>
                  <a:lnTo>
                    <a:pt x="1695" y="1238"/>
                  </a:lnTo>
                  <a:lnTo>
                    <a:pt x="1738" y="1262"/>
                  </a:lnTo>
                  <a:lnTo>
                    <a:pt x="1778" y="1289"/>
                  </a:lnTo>
                  <a:lnTo>
                    <a:pt x="1815" y="1320"/>
                  </a:lnTo>
                  <a:lnTo>
                    <a:pt x="1849" y="1356"/>
                  </a:lnTo>
                  <a:lnTo>
                    <a:pt x="1879" y="1394"/>
                  </a:lnTo>
                  <a:lnTo>
                    <a:pt x="1903" y="1436"/>
                  </a:lnTo>
                  <a:lnTo>
                    <a:pt x="1924" y="1481"/>
                  </a:lnTo>
                  <a:lnTo>
                    <a:pt x="1940" y="1528"/>
                  </a:lnTo>
                  <a:lnTo>
                    <a:pt x="1950" y="1577"/>
                  </a:lnTo>
                  <a:lnTo>
                    <a:pt x="2229" y="1577"/>
                  </a:lnTo>
                  <a:lnTo>
                    <a:pt x="2218" y="1543"/>
                  </a:lnTo>
                  <a:lnTo>
                    <a:pt x="2201" y="1511"/>
                  </a:lnTo>
                  <a:lnTo>
                    <a:pt x="2179" y="1483"/>
                  </a:lnTo>
                  <a:lnTo>
                    <a:pt x="2155" y="1456"/>
                  </a:lnTo>
                  <a:lnTo>
                    <a:pt x="2127" y="1435"/>
                  </a:lnTo>
                  <a:lnTo>
                    <a:pt x="2096" y="1417"/>
                  </a:lnTo>
                  <a:lnTo>
                    <a:pt x="2062" y="1405"/>
                  </a:lnTo>
                  <a:lnTo>
                    <a:pt x="2026" y="1396"/>
                  </a:lnTo>
                  <a:lnTo>
                    <a:pt x="1988" y="1393"/>
                  </a:lnTo>
                  <a:lnTo>
                    <a:pt x="1970" y="1391"/>
                  </a:lnTo>
                  <a:lnTo>
                    <a:pt x="1953" y="1383"/>
                  </a:lnTo>
                  <a:lnTo>
                    <a:pt x="1938" y="1373"/>
                  </a:lnTo>
                  <a:lnTo>
                    <a:pt x="1928" y="1359"/>
                  </a:lnTo>
                  <a:lnTo>
                    <a:pt x="1920" y="1342"/>
                  </a:lnTo>
                  <a:lnTo>
                    <a:pt x="1918" y="1323"/>
                  </a:lnTo>
                  <a:lnTo>
                    <a:pt x="1920" y="1304"/>
                  </a:lnTo>
                  <a:lnTo>
                    <a:pt x="1928" y="1287"/>
                  </a:lnTo>
                  <a:lnTo>
                    <a:pt x="1938" y="1273"/>
                  </a:lnTo>
                  <a:lnTo>
                    <a:pt x="1953" y="1263"/>
                  </a:lnTo>
                  <a:lnTo>
                    <a:pt x="1970" y="1255"/>
                  </a:lnTo>
                  <a:lnTo>
                    <a:pt x="1988" y="1253"/>
                  </a:lnTo>
                  <a:lnTo>
                    <a:pt x="2035" y="1255"/>
                  </a:lnTo>
                  <a:lnTo>
                    <a:pt x="2082" y="1264"/>
                  </a:lnTo>
                  <a:lnTo>
                    <a:pt x="2125" y="1278"/>
                  </a:lnTo>
                  <a:lnTo>
                    <a:pt x="2167" y="1296"/>
                  </a:lnTo>
                  <a:lnTo>
                    <a:pt x="2206" y="1319"/>
                  </a:lnTo>
                  <a:lnTo>
                    <a:pt x="2242" y="1346"/>
                  </a:lnTo>
                  <a:lnTo>
                    <a:pt x="2274" y="1377"/>
                  </a:lnTo>
                  <a:lnTo>
                    <a:pt x="2302" y="1412"/>
                  </a:lnTo>
                  <a:lnTo>
                    <a:pt x="2328" y="1449"/>
                  </a:lnTo>
                  <a:lnTo>
                    <a:pt x="2348" y="1489"/>
                  </a:lnTo>
                  <a:lnTo>
                    <a:pt x="2363" y="1533"/>
                  </a:lnTo>
                  <a:lnTo>
                    <a:pt x="2373" y="1577"/>
                  </a:lnTo>
                  <a:lnTo>
                    <a:pt x="2674" y="1577"/>
                  </a:lnTo>
                  <a:lnTo>
                    <a:pt x="2692" y="1580"/>
                  </a:lnTo>
                  <a:lnTo>
                    <a:pt x="2709" y="1588"/>
                  </a:lnTo>
                  <a:lnTo>
                    <a:pt x="2724" y="1598"/>
                  </a:lnTo>
                  <a:lnTo>
                    <a:pt x="2734" y="1612"/>
                  </a:lnTo>
                  <a:lnTo>
                    <a:pt x="2742" y="1629"/>
                  </a:lnTo>
                  <a:lnTo>
                    <a:pt x="2744" y="1648"/>
                  </a:lnTo>
                  <a:lnTo>
                    <a:pt x="2742" y="1667"/>
                  </a:lnTo>
                  <a:lnTo>
                    <a:pt x="2734" y="1683"/>
                  </a:lnTo>
                  <a:lnTo>
                    <a:pt x="2724" y="1698"/>
                  </a:lnTo>
                  <a:lnTo>
                    <a:pt x="2709" y="1708"/>
                  </a:lnTo>
                  <a:lnTo>
                    <a:pt x="2692" y="1716"/>
                  </a:lnTo>
                  <a:lnTo>
                    <a:pt x="2674" y="1718"/>
                  </a:lnTo>
                  <a:lnTo>
                    <a:pt x="140" y="1718"/>
                  </a:lnTo>
                  <a:lnTo>
                    <a:pt x="140" y="2027"/>
                  </a:lnTo>
                  <a:lnTo>
                    <a:pt x="143" y="2037"/>
                  </a:lnTo>
                  <a:lnTo>
                    <a:pt x="150" y="2045"/>
                  </a:lnTo>
                  <a:lnTo>
                    <a:pt x="161" y="2048"/>
                  </a:lnTo>
                  <a:lnTo>
                    <a:pt x="2873" y="2048"/>
                  </a:lnTo>
                  <a:lnTo>
                    <a:pt x="2883" y="2045"/>
                  </a:lnTo>
                  <a:lnTo>
                    <a:pt x="2891" y="2037"/>
                  </a:lnTo>
                  <a:lnTo>
                    <a:pt x="2893" y="2027"/>
                  </a:lnTo>
                  <a:lnTo>
                    <a:pt x="2893" y="160"/>
                  </a:lnTo>
                  <a:lnTo>
                    <a:pt x="2891" y="150"/>
                  </a:lnTo>
                  <a:lnTo>
                    <a:pt x="2883" y="143"/>
                  </a:lnTo>
                  <a:lnTo>
                    <a:pt x="2873" y="140"/>
                  </a:lnTo>
                  <a:lnTo>
                    <a:pt x="2114" y="140"/>
                  </a:lnTo>
                  <a:lnTo>
                    <a:pt x="2095" y="137"/>
                  </a:lnTo>
                  <a:lnTo>
                    <a:pt x="2078" y="131"/>
                  </a:lnTo>
                  <a:lnTo>
                    <a:pt x="2064" y="119"/>
                  </a:lnTo>
                  <a:lnTo>
                    <a:pt x="2053" y="105"/>
                  </a:lnTo>
                  <a:lnTo>
                    <a:pt x="2046" y="89"/>
                  </a:lnTo>
                  <a:lnTo>
                    <a:pt x="2044" y="70"/>
                  </a:lnTo>
                  <a:lnTo>
                    <a:pt x="2046" y="52"/>
                  </a:lnTo>
                  <a:lnTo>
                    <a:pt x="2053" y="35"/>
                  </a:lnTo>
                  <a:lnTo>
                    <a:pt x="2064" y="20"/>
                  </a:lnTo>
                  <a:lnTo>
                    <a:pt x="2078" y="9"/>
                  </a:lnTo>
                  <a:lnTo>
                    <a:pt x="2095" y="2"/>
                  </a:lnTo>
                  <a:lnTo>
                    <a:pt x="21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6" name="Freeform 109">
              <a:extLst>
                <a:ext uri="{FF2B5EF4-FFF2-40B4-BE49-F238E27FC236}">
                  <a16:creationId xmlns:a16="http://schemas.microsoft.com/office/drawing/2014/main" id="{9D33231E-5D1D-05E8-818D-5FBE45123D7F}"/>
                </a:ext>
              </a:extLst>
            </p:cNvPr>
            <p:cNvSpPr>
              <a:spLocks/>
            </p:cNvSpPr>
            <p:nvPr/>
          </p:nvSpPr>
          <p:spPr bwMode="auto">
            <a:xfrm>
              <a:off x="9990144" y="2809875"/>
              <a:ext cx="157163" cy="231775"/>
            </a:xfrm>
            <a:custGeom>
              <a:avLst/>
              <a:gdLst>
                <a:gd name="T0" fmla="*/ 161 w 993"/>
                <a:gd name="T1" fmla="*/ 0 h 1455"/>
                <a:gd name="T2" fmla="*/ 922 w 993"/>
                <a:gd name="T3" fmla="*/ 0 h 1455"/>
                <a:gd name="T4" fmla="*/ 941 w 993"/>
                <a:gd name="T5" fmla="*/ 2 h 1455"/>
                <a:gd name="T6" fmla="*/ 958 w 993"/>
                <a:gd name="T7" fmla="*/ 9 h 1455"/>
                <a:gd name="T8" fmla="*/ 972 w 993"/>
                <a:gd name="T9" fmla="*/ 20 h 1455"/>
                <a:gd name="T10" fmla="*/ 983 w 993"/>
                <a:gd name="T11" fmla="*/ 35 h 1455"/>
                <a:gd name="T12" fmla="*/ 990 w 993"/>
                <a:gd name="T13" fmla="*/ 52 h 1455"/>
                <a:gd name="T14" fmla="*/ 993 w 993"/>
                <a:gd name="T15" fmla="*/ 70 h 1455"/>
                <a:gd name="T16" fmla="*/ 990 w 993"/>
                <a:gd name="T17" fmla="*/ 89 h 1455"/>
                <a:gd name="T18" fmla="*/ 983 w 993"/>
                <a:gd name="T19" fmla="*/ 105 h 1455"/>
                <a:gd name="T20" fmla="*/ 972 w 993"/>
                <a:gd name="T21" fmla="*/ 119 h 1455"/>
                <a:gd name="T22" fmla="*/ 958 w 993"/>
                <a:gd name="T23" fmla="*/ 131 h 1455"/>
                <a:gd name="T24" fmla="*/ 941 w 993"/>
                <a:gd name="T25" fmla="*/ 137 h 1455"/>
                <a:gd name="T26" fmla="*/ 922 w 993"/>
                <a:gd name="T27" fmla="*/ 140 h 1455"/>
                <a:gd name="T28" fmla="*/ 161 w 993"/>
                <a:gd name="T29" fmla="*/ 140 h 1455"/>
                <a:gd name="T30" fmla="*/ 150 w 993"/>
                <a:gd name="T31" fmla="*/ 143 h 1455"/>
                <a:gd name="T32" fmla="*/ 143 w 993"/>
                <a:gd name="T33" fmla="*/ 150 h 1455"/>
                <a:gd name="T34" fmla="*/ 140 w 993"/>
                <a:gd name="T35" fmla="*/ 160 h 1455"/>
                <a:gd name="T36" fmla="*/ 140 w 993"/>
                <a:gd name="T37" fmla="*/ 1384 h 1455"/>
                <a:gd name="T38" fmla="*/ 138 w 993"/>
                <a:gd name="T39" fmla="*/ 1404 h 1455"/>
                <a:gd name="T40" fmla="*/ 130 w 993"/>
                <a:gd name="T41" fmla="*/ 1420 h 1455"/>
                <a:gd name="T42" fmla="*/ 120 w 993"/>
                <a:gd name="T43" fmla="*/ 1434 h 1455"/>
                <a:gd name="T44" fmla="*/ 105 w 993"/>
                <a:gd name="T45" fmla="*/ 1446 h 1455"/>
                <a:gd name="T46" fmla="*/ 89 w 993"/>
                <a:gd name="T47" fmla="*/ 1452 h 1455"/>
                <a:gd name="T48" fmla="*/ 70 w 993"/>
                <a:gd name="T49" fmla="*/ 1455 h 1455"/>
                <a:gd name="T50" fmla="*/ 51 w 993"/>
                <a:gd name="T51" fmla="*/ 1452 h 1455"/>
                <a:gd name="T52" fmla="*/ 34 w 993"/>
                <a:gd name="T53" fmla="*/ 1446 h 1455"/>
                <a:gd name="T54" fmla="*/ 20 w 993"/>
                <a:gd name="T55" fmla="*/ 1434 h 1455"/>
                <a:gd name="T56" fmla="*/ 10 w 993"/>
                <a:gd name="T57" fmla="*/ 1420 h 1455"/>
                <a:gd name="T58" fmla="*/ 2 w 993"/>
                <a:gd name="T59" fmla="*/ 1404 h 1455"/>
                <a:gd name="T60" fmla="*/ 0 w 993"/>
                <a:gd name="T61" fmla="*/ 1384 h 1455"/>
                <a:gd name="T62" fmla="*/ 0 w 993"/>
                <a:gd name="T63" fmla="*/ 160 h 1455"/>
                <a:gd name="T64" fmla="*/ 3 w 993"/>
                <a:gd name="T65" fmla="*/ 128 h 1455"/>
                <a:gd name="T66" fmla="*/ 13 w 993"/>
                <a:gd name="T67" fmla="*/ 98 h 1455"/>
                <a:gd name="T68" fmla="*/ 28 w 993"/>
                <a:gd name="T69" fmla="*/ 71 h 1455"/>
                <a:gd name="T70" fmla="*/ 47 w 993"/>
                <a:gd name="T71" fmla="*/ 47 h 1455"/>
                <a:gd name="T72" fmla="*/ 71 w 993"/>
                <a:gd name="T73" fmla="*/ 27 h 1455"/>
                <a:gd name="T74" fmla="*/ 98 w 993"/>
                <a:gd name="T75" fmla="*/ 12 h 1455"/>
                <a:gd name="T76" fmla="*/ 128 w 993"/>
                <a:gd name="T77" fmla="*/ 3 h 1455"/>
                <a:gd name="T78" fmla="*/ 161 w 993"/>
                <a:gd name="T79" fmla="*/ 0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3" h="1455">
                  <a:moveTo>
                    <a:pt x="161" y="0"/>
                  </a:moveTo>
                  <a:lnTo>
                    <a:pt x="922" y="0"/>
                  </a:lnTo>
                  <a:lnTo>
                    <a:pt x="941" y="2"/>
                  </a:lnTo>
                  <a:lnTo>
                    <a:pt x="958" y="9"/>
                  </a:lnTo>
                  <a:lnTo>
                    <a:pt x="972" y="20"/>
                  </a:lnTo>
                  <a:lnTo>
                    <a:pt x="983" y="35"/>
                  </a:lnTo>
                  <a:lnTo>
                    <a:pt x="990" y="52"/>
                  </a:lnTo>
                  <a:lnTo>
                    <a:pt x="993" y="70"/>
                  </a:lnTo>
                  <a:lnTo>
                    <a:pt x="990" y="89"/>
                  </a:lnTo>
                  <a:lnTo>
                    <a:pt x="983" y="105"/>
                  </a:lnTo>
                  <a:lnTo>
                    <a:pt x="972" y="119"/>
                  </a:lnTo>
                  <a:lnTo>
                    <a:pt x="958" y="131"/>
                  </a:lnTo>
                  <a:lnTo>
                    <a:pt x="941" y="137"/>
                  </a:lnTo>
                  <a:lnTo>
                    <a:pt x="922" y="140"/>
                  </a:lnTo>
                  <a:lnTo>
                    <a:pt x="161" y="140"/>
                  </a:lnTo>
                  <a:lnTo>
                    <a:pt x="150" y="143"/>
                  </a:lnTo>
                  <a:lnTo>
                    <a:pt x="143" y="150"/>
                  </a:lnTo>
                  <a:lnTo>
                    <a:pt x="140" y="160"/>
                  </a:lnTo>
                  <a:lnTo>
                    <a:pt x="140" y="1384"/>
                  </a:lnTo>
                  <a:lnTo>
                    <a:pt x="138" y="1404"/>
                  </a:lnTo>
                  <a:lnTo>
                    <a:pt x="130" y="1420"/>
                  </a:lnTo>
                  <a:lnTo>
                    <a:pt x="120" y="1434"/>
                  </a:lnTo>
                  <a:lnTo>
                    <a:pt x="105" y="1446"/>
                  </a:lnTo>
                  <a:lnTo>
                    <a:pt x="89" y="1452"/>
                  </a:lnTo>
                  <a:lnTo>
                    <a:pt x="70" y="1455"/>
                  </a:lnTo>
                  <a:lnTo>
                    <a:pt x="51" y="1452"/>
                  </a:lnTo>
                  <a:lnTo>
                    <a:pt x="34" y="1446"/>
                  </a:lnTo>
                  <a:lnTo>
                    <a:pt x="20" y="1434"/>
                  </a:lnTo>
                  <a:lnTo>
                    <a:pt x="10" y="1420"/>
                  </a:lnTo>
                  <a:lnTo>
                    <a:pt x="2" y="1404"/>
                  </a:lnTo>
                  <a:lnTo>
                    <a:pt x="0" y="1384"/>
                  </a:lnTo>
                  <a:lnTo>
                    <a:pt x="0" y="160"/>
                  </a:lnTo>
                  <a:lnTo>
                    <a:pt x="3" y="128"/>
                  </a:lnTo>
                  <a:lnTo>
                    <a:pt x="13" y="98"/>
                  </a:lnTo>
                  <a:lnTo>
                    <a:pt x="28" y="71"/>
                  </a:lnTo>
                  <a:lnTo>
                    <a:pt x="47" y="47"/>
                  </a:lnTo>
                  <a:lnTo>
                    <a:pt x="71" y="27"/>
                  </a:lnTo>
                  <a:lnTo>
                    <a:pt x="98" y="12"/>
                  </a:lnTo>
                  <a:lnTo>
                    <a:pt x="128" y="3"/>
                  </a:lnTo>
                  <a:lnTo>
                    <a:pt x="1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7" name="Freeform 110">
              <a:extLst>
                <a:ext uri="{FF2B5EF4-FFF2-40B4-BE49-F238E27FC236}">
                  <a16:creationId xmlns:a16="http://schemas.microsoft.com/office/drawing/2014/main" id="{3345E44F-4456-35A5-39F0-748E83131272}"/>
                </a:ext>
              </a:extLst>
            </p:cNvPr>
            <p:cNvSpPr>
              <a:spLocks/>
            </p:cNvSpPr>
            <p:nvPr/>
          </p:nvSpPr>
          <p:spPr bwMode="auto">
            <a:xfrm>
              <a:off x="10139363" y="2690813"/>
              <a:ext cx="179388" cy="300038"/>
            </a:xfrm>
            <a:custGeom>
              <a:avLst/>
              <a:gdLst>
                <a:gd name="T0" fmla="*/ 603 w 1137"/>
                <a:gd name="T1" fmla="*/ 7 h 1894"/>
                <a:gd name="T2" fmla="*/ 887 w 1137"/>
                <a:gd name="T3" fmla="*/ 325 h 1894"/>
                <a:gd name="T4" fmla="*/ 951 w 1137"/>
                <a:gd name="T5" fmla="*/ 433 h 1894"/>
                <a:gd name="T6" fmla="*/ 974 w 1137"/>
                <a:gd name="T7" fmla="*/ 557 h 1894"/>
                <a:gd name="T8" fmla="*/ 980 w 1137"/>
                <a:gd name="T9" fmla="*/ 1155 h 1894"/>
                <a:gd name="T10" fmla="*/ 1114 w 1137"/>
                <a:gd name="T11" fmla="*/ 1375 h 1894"/>
                <a:gd name="T12" fmla="*/ 1137 w 1137"/>
                <a:gd name="T13" fmla="*/ 1477 h 1894"/>
                <a:gd name="T14" fmla="*/ 1127 w 1137"/>
                <a:gd name="T15" fmla="*/ 1653 h 1894"/>
                <a:gd name="T16" fmla="*/ 1086 w 1137"/>
                <a:gd name="T17" fmla="*/ 1685 h 1894"/>
                <a:gd name="T18" fmla="*/ 912 w 1137"/>
                <a:gd name="T19" fmla="*/ 1823 h 1894"/>
                <a:gd name="T20" fmla="*/ 891 w 1137"/>
                <a:gd name="T21" fmla="*/ 1873 h 1894"/>
                <a:gd name="T22" fmla="*/ 841 w 1137"/>
                <a:gd name="T23" fmla="*/ 1893 h 1894"/>
                <a:gd name="T24" fmla="*/ 793 w 1137"/>
                <a:gd name="T25" fmla="*/ 1873 h 1894"/>
                <a:gd name="T26" fmla="*/ 771 w 1137"/>
                <a:gd name="T27" fmla="*/ 1823 h 1894"/>
                <a:gd name="T28" fmla="*/ 747 w 1137"/>
                <a:gd name="T29" fmla="*/ 1652 h 1894"/>
                <a:gd name="T30" fmla="*/ 740 w 1137"/>
                <a:gd name="T31" fmla="*/ 1598 h 1894"/>
                <a:gd name="T32" fmla="*/ 772 w 1137"/>
                <a:gd name="T33" fmla="*/ 1556 h 1894"/>
                <a:gd name="T34" fmla="*/ 996 w 1137"/>
                <a:gd name="T35" fmla="*/ 1546 h 1894"/>
                <a:gd name="T36" fmla="*/ 988 w 1137"/>
                <a:gd name="T37" fmla="*/ 1436 h 1894"/>
                <a:gd name="T38" fmla="*/ 854 w 1137"/>
                <a:gd name="T39" fmla="*/ 1216 h 1894"/>
                <a:gd name="T40" fmla="*/ 833 w 1137"/>
                <a:gd name="T41" fmla="*/ 1116 h 1894"/>
                <a:gd name="T42" fmla="*/ 824 w 1137"/>
                <a:gd name="T43" fmla="*/ 497 h 1894"/>
                <a:gd name="T44" fmla="*/ 781 w 1137"/>
                <a:gd name="T45" fmla="*/ 416 h 1894"/>
                <a:gd name="T46" fmla="*/ 352 w 1137"/>
                <a:gd name="T47" fmla="*/ 442 h 1894"/>
                <a:gd name="T48" fmla="*/ 321 w 1137"/>
                <a:gd name="T49" fmla="*/ 526 h 1894"/>
                <a:gd name="T50" fmla="*/ 316 w 1137"/>
                <a:gd name="T51" fmla="*/ 1149 h 1894"/>
                <a:gd name="T52" fmla="*/ 276 w 1137"/>
                <a:gd name="T53" fmla="*/ 1252 h 1894"/>
                <a:gd name="T54" fmla="*/ 143 w 1137"/>
                <a:gd name="T55" fmla="*/ 1459 h 1894"/>
                <a:gd name="T56" fmla="*/ 338 w 1137"/>
                <a:gd name="T57" fmla="*/ 1547 h 1894"/>
                <a:gd name="T58" fmla="*/ 388 w 1137"/>
                <a:gd name="T59" fmla="*/ 1567 h 1894"/>
                <a:gd name="T60" fmla="*/ 409 w 1137"/>
                <a:gd name="T61" fmla="*/ 1617 h 1894"/>
                <a:gd name="T62" fmla="*/ 388 w 1137"/>
                <a:gd name="T63" fmla="*/ 1667 h 1894"/>
                <a:gd name="T64" fmla="*/ 338 w 1137"/>
                <a:gd name="T65" fmla="*/ 1688 h 1894"/>
                <a:gd name="T66" fmla="*/ 335 w 1137"/>
                <a:gd name="T67" fmla="*/ 1842 h 1894"/>
                <a:gd name="T68" fmla="*/ 303 w 1137"/>
                <a:gd name="T69" fmla="*/ 1885 h 1894"/>
                <a:gd name="T70" fmla="*/ 250 w 1137"/>
                <a:gd name="T71" fmla="*/ 1891 h 1894"/>
                <a:gd name="T72" fmla="*/ 207 w 1137"/>
                <a:gd name="T73" fmla="*/ 1859 h 1894"/>
                <a:gd name="T74" fmla="*/ 198 w 1137"/>
                <a:gd name="T75" fmla="*/ 1688 h 1894"/>
                <a:gd name="T76" fmla="*/ 35 w 1137"/>
                <a:gd name="T77" fmla="*/ 1678 h 1894"/>
                <a:gd name="T78" fmla="*/ 2 w 1137"/>
                <a:gd name="T79" fmla="*/ 1636 h 1894"/>
                <a:gd name="T80" fmla="*/ 3 w 1137"/>
                <a:gd name="T81" fmla="*/ 1443 h 1894"/>
                <a:gd name="T82" fmla="*/ 45 w 1137"/>
                <a:gd name="T83" fmla="*/ 1338 h 1894"/>
                <a:gd name="T84" fmla="*/ 178 w 1137"/>
                <a:gd name="T85" fmla="*/ 1134 h 1894"/>
                <a:gd name="T86" fmla="*/ 182 w 1137"/>
                <a:gd name="T87" fmla="*/ 515 h 1894"/>
                <a:gd name="T88" fmla="*/ 218 w 1137"/>
                <a:gd name="T89" fmla="*/ 395 h 1894"/>
                <a:gd name="T90" fmla="*/ 522 w 1137"/>
                <a:gd name="T91" fmla="*/ 25 h 1894"/>
                <a:gd name="T92" fmla="*/ 574 w 1137"/>
                <a:gd name="T93" fmla="*/ 0 h 1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7" h="1894">
                  <a:moveTo>
                    <a:pt x="574" y="0"/>
                  </a:moveTo>
                  <a:lnTo>
                    <a:pt x="589" y="3"/>
                  </a:lnTo>
                  <a:lnTo>
                    <a:pt x="603" y="7"/>
                  </a:lnTo>
                  <a:lnTo>
                    <a:pt x="617" y="14"/>
                  </a:lnTo>
                  <a:lnTo>
                    <a:pt x="627" y="25"/>
                  </a:lnTo>
                  <a:lnTo>
                    <a:pt x="887" y="325"/>
                  </a:lnTo>
                  <a:lnTo>
                    <a:pt x="913" y="359"/>
                  </a:lnTo>
                  <a:lnTo>
                    <a:pt x="934" y="395"/>
                  </a:lnTo>
                  <a:lnTo>
                    <a:pt x="951" y="433"/>
                  </a:lnTo>
                  <a:lnTo>
                    <a:pt x="964" y="473"/>
                  </a:lnTo>
                  <a:lnTo>
                    <a:pt x="971" y="515"/>
                  </a:lnTo>
                  <a:lnTo>
                    <a:pt x="974" y="557"/>
                  </a:lnTo>
                  <a:lnTo>
                    <a:pt x="974" y="1118"/>
                  </a:lnTo>
                  <a:lnTo>
                    <a:pt x="976" y="1137"/>
                  </a:lnTo>
                  <a:lnTo>
                    <a:pt x="980" y="1155"/>
                  </a:lnTo>
                  <a:lnTo>
                    <a:pt x="989" y="1173"/>
                  </a:lnTo>
                  <a:lnTo>
                    <a:pt x="1097" y="1343"/>
                  </a:lnTo>
                  <a:lnTo>
                    <a:pt x="1114" y="1375"/>
                  </a:lnTo>
                  <a:lnTo>
                    <a:pt x="1127" y="1407"/>
                  </a:lnTo>
                  <a:lnTo>
                    <a:pt x="1134" y="1442"/>
                  </a:lnTo>
                  <a:lnTo>
                    <a:pt x="1137" y="1477"/>
                  </a:lnTo>
                  <a:lnTo>
                    <a:pt x="1137" y="1617"/>
                  </a:lnTo>
                  <a:lnTo>
                    <a:pt x="1134" y="1636"/>
                  </a:lnTo>
                  <a:lnTo>
                    <a:pt x="1127" y="1653"/>
                  </a:lnTo>
                  <a:lnTo>
                    <a:pt x="1116" y="1667"/>
                  </a:lnTo>
                  <a:lnTo>
                    <a:pt x="1102" y="1678"/>
                  </a:lnTo>
                  <a:lnTo>
                    <a:pt x="1086" y="1685"/>
                  </a:lnTo>
                  <a:lnTo>
                    <a:pt x="1067" y="1688"/>
                  </a:lnTo>
                  <a:lnTo>
                    <a:pt x="912" y="1688"/>
                  </a:lnTo>
                  <a:lnTo>
                    <a:pt x="912" y="1823"/>
                  </a:lnTo>
                  <a:lnTo>
                    <a:pt x="909" y="1841"/>
                  </a:lnTo>
                  <a:lnTo>
                    <a:pt x="903" y="1858"/>
                  </a:lnTo>
                  <a:lnTo>
                    <a:pt x="891" y="1873"/>
                  </a:lnTo>
                  <a:lnTo>
                    <a:pt x="877" y="1883"/>
                  </a:lnTo>
                  <a:lnTo>
                    <a:pt x="860" y="1891"/>
                  </a:lnTo>
                  <a:lnTo>
                    <a:pt x="841" y="1893"/>
                  </a:lnTo>
                  <a:lnTo>
                    <a:pt x="823" y="1891"/>
                  </a:lnTo>
                  <a:lnTo>
                    <a:pt x="806" y="1883"/>
                  </a:lnTo>
                  <a:lnTo>
                    <a:pt x="793" y="1873"/>
                  </a:lnTo>
                  <a:lnTo>
                    <a:pt x="781" y="1858"/>
                  </a:lnTo>
                  <a:lnTo>
                    <a:pt x="773" y="1841"/>
                  </a:lnTo>
                  <a:lnTo>
                    <a:pt x="771" y="1823"/>
                  </a:lnTo>
                  <a:lnTo>
                    <a:pt x="771" y="1676"/>
                  </a:lnTo>
                  <a:lnTo>
                    <a:pt x="758" y="1666"/>
                  </a:lnTo>
                  <a:lnTo>
                    <a:pt x="747" y="1652"/>
                  </a:lnTo>
                  <a:lnTo>
                    <a:pt x="740" y="1635"/>
                  </a:lnTo>
                  <a:lnTo>
                    <a:pt x="737" y="1617"/>
                  </a:lnTo>
                  <a:lnTo>
                    <a:pt x="740" y="1598"/>
                  </a:lnTo>
                  <a:lnTo>
                    <a:pt x="747" y="1581"/>
                  </a:lnTo>
                  <a:lnTo>
                    <a:pt x="758" y="1567"/>
                  </a:lnTo>
                  <a:lnTo>
                    <a:pt x="772" y="1556"/>
                  </a:lnTo>
                  <a:lnTo>
                    <a:pt x="789" y="1549"/>
                  </a:lnTo>
                  <a:lnTo>
                    <a:pt x="807" y="1546"/>
                  </a:lnTo>
                  <a:lnTo>
                    <a:pt x="996" y="1546"/>
                  </a:lnTo>
                  <a:lnTo>
                    <a:pt x="996" y="1477"/>
                  </a:lnTo>
                  <a:lnTo>
                    <a:pt x="995" y="1456"/>
                  </a:lnTo>
                  <a:lnTo>
                    <a:pt x="988" y="1436"/>
                  </a:lnTo>
                  <a:lnTo>
                    <a:pt x="979" y="1417"/>
                  </a:lnTo>
                  <a:lnTo>
                    <a:pt x="871" y="1247"/>
                  </a:lnTo>
                  <a:lnTo>
                    <a:pt x="854" y="1216"/>
                  </a:lnTo>
                  <a:lnTo>
                    <a:pt x="842" y="1184"/>
                  </a:lnTo>
                  <a:lnTo>
                    <a:pt x="836" y="1151"/>
                  </a:lnTo>
                  <a:lnTo>
                    <a:pt x="833" y="1116"/>
                  </a:lnTo>
                  <a:lnTo>
                    <a:pt x="833" y="556"/>
                  </a:lnTo>
                  <a:lnTo>
                    <a:pt x="831" y="526"/>
                  </a:lnTo>
                  <a:lnTo>
                    <a:pt x="824" y="497"/>
                  </a:lnTo>
                  <a:lnTo>
                    <a:pt x="814" y="468"/>
                  </a:lnTo>
                  <a:lnTo>
                    <a:pt x="800" y="442"/>
                  </a:lnTo>
                  <a:lnTo>
                    <a:pt x="781" y="416"/>
                  </a:lnTo>
                  <a:lnTo>
                    <a:pt x="576" y="178"/>
                  </a:lnTo>
                  <a:lnTo>
                    <a:pt x="370" y="417"/>
                  </a:lnTo>
                  <a:lnTo>
                    <a:pt x="352" y="442"/>
                  </a:lnTo>
                  <a:lnTo>
                    <a:pt x="338" y="468"/>
                  </a:lnTo>
                  <a:lnTo>
                    <a:pt x="328" y="497"/>
                  </a:lnTo>
                  <a:lnTo>
                    <a:pt x="321" y="526"/>
                  </a:lnTo>
                  <a:lnTo>
                    <a:pt x="319" y="556"/>
                  </a:lnTo>
                  <a:lnTo>
                    <a:pt x="319" y="1112"/>
                  </a:lnTo>
                  <a:lnTo>
                    <a:pt x="316" y="1149"/>
                  </a:lnTo>
                  <a:lnTo>
                    <a:pt x="308" y="1185"/>
                  </a:lnTo>
                  <a:lnTo>
                    <a:pt x="294" y="1219"/>
                  </a:lnTo>
                  <a:lnTo>
                    <a:pt x="276" y="1252"/>
                  </a:lnTo>
                  <a:lnTo>
                    <a:pt x="160" y="1418"/>
                  </a:lnTo>
                  <a:lnTo>
                    <a:pt x="149" y="1438"/>
                  </a:lnTo>
                  <a:lnTo>
                    <a:pt x="143" y="1459"/>
                  </a:lnTo>
                  <a:lnTo>
                    <a:pt x="140" y="1481"/>
                  </a:lnTo>
                  <a:lnTo>
                    <a:pt x="140" y="1547"/>
                  </a:lnTo>
                  <a:lnTo>
                    <a:pt x="338" y="1547"/>
                  </a:lnTo>
                  <a:lnTo>
                    <a:pt x="357" y="1549"/>
                  </a:lnTo>
                  <a:lnTo>
                    <a:pt x="374" y="1557"/>
                  </a:lnTo>
                  <a:lnTo>
                    <a:pt x="388" y="1567"/>
                  </a:lnTo>
                  <a:lnTo>
                    <a:pt x="400" y="1582"/>
                  </a:lnTo>
                  <a:lnTo>
                    <a:pt x="406" y="1599"/>
                  </a:lnTo>
                  <a:lnTo>
                    <a:pt x="409" y="1617"/>
                  </a:lnTo>
                  <a:lnTo>
                    <a:pt x="406" y="1636"/>
                  </a:lnTo>
                  <a:lnTo>
                    <a:pt x="400" y="1653"/>
                  </a:lnTo>
                  <a:lnTo>
                    <a:pt x="388" y="1667"/>
                  </a:lnTo>
                  <a:lnTo>
                    <a:pt x="374" y="1678"/>
                  </a:lnTo>
                  <a:lnTo>
                    <a:pt x="357" y="1685"/>
                  </a:lnTo>
                  <a:lnTo>
                    <a:pt x="338" y="1688"/>
                  </a:lnTo>
                  <a:lnTo>
                    <a:pt x="338" y="1688"/>
                  </a:lnTo>
                  <a:lnTo>
                    <a:pt x="338" y="1823"/>
                  </a:lnTo>
                  <a:lnTo>
                    <a:pt x="335" y="1842"/>
                  </a:lnTo>
                  <a:lnTo>
                    <a:pt x="329" y="1859"/>
                  </a:lnTo>
                  <a:lnTo>
                    <a:pt x="317" y="1873"/>
                  </a:lnTo>
                  <a:lnTo>
                    <a:pt x="303" y="1885"/>
                  </a:lnTo>
                  <a:lnTo>
                    <a:pt x="287" y="1891"/>
                  </a:lnTo>
                  <a:lnTo>
                    <a:pt x="268" y="1894"/>
                  </a:lnTo>
                  <a:lnTo>
                    <a:pt x="250" y="1891"/>
                  </a:lnTo>
                  <a:lnTo>
                    <a:pt x="233" y="1885"/>
                  </a:lnTo>
                  <a:lnTo>
                    <a:pt x="218" y="1873"/>
                  </a:lnTo>
                  <a:lnTo>
                    <a:pt x="207" y="1859"/>
                  </a:lnTo>
                  <a:lnTo>
                    <a:pt x="200" y="1842"/>
                  </a:lnTo>
                  <a:lnTo>
                    <a:pt x="198" y="1823"/>
                  </a:lnTo>
                  <a:lnTo>
                    <a:pt x="198" y="1688"/>
                  </a:lnTo>
                  <a:lnTo>
                    <a:pt x="70" y="1688"/>
                  </a:lnTo>
                  <a:lnTo>
                    <a:pt x="52" y="1685"/>
                  </a:lnTo>
                  <a:lnTo>
                    <a:pt x="35" y="1678"/>
                  </a:lnTo>
                  <a:lnTo>
                    <a:pt x="20" y="1667"/>
                  </a:lnTo>
                  <a:lnTo>
                    <a:pt x="9" y="1653"/>
                  </a:lnTo>
                  <a:lnTo>
                    <a:pt x="2" y="1636"/>
                  </a:lnTo>
                  <a:lnTo>
                    <a:pt x="0" y="1617"/>
                  </a:lnTo>
                  <a:lnTo>
                    <a:pt x="0" y="1481"/>
                  </a:lnTo>
                  <a:lnTo>
                    <a:pt x="3" y="1443"/>
                  </a:lnTo>
                  <a:lnTo>
                    <a:pt x="11" y="1406"/>
                  </a:lnTo>
                  <a:lnTo>
                    <a:pt x="25" y="1371"/>
                  </a:lnTo>
                  <a:lnTo>
                    <a:pt x="45" y="1338"/>
                  </a:lnTo>
                  <a:lnTo>
                    <a:pt x="161" y="1171"/>
                  </a:lnTo>
                  <a:lnTo>
                    <a:pt x="171" y="1154"/>
                  </a:lnTo>
                  <a:lnTo>
                    <a:pt x="178" y="1134"/>
                  </a:lnTo>
                  <a:lnTo>
                    <a:pt x="180" y="1113"/>
                  </a:lnTo>
                  <a:lnTo>
                    <a:pt x="180" y="556"/>
                  </a:lnTo>
                  <a:lnTo>
                    <a:pt x="182" y="515"/>
                  </a:lnTo>
                  <a:lnTo>
                    <a:pt x="189" y="473"/>
                  </a:lnTo>
                  <a:lnTo>
                    <a:pt x="201" y="433"/>
                  </a:lnTo>
                  <a:lnTo>
                    <a:pt x="218" y="395"/>
                  </a:lnTo>
                  <a:lnTo>
                    <a:pt x="239" y="359"/>
                  </a:lnTo>
                  <a:lnTo>
                    <a:pt x="264" y="326"/>
                  </a:lnTo>
                  <a:lnTo>
                    <a:pt x="522" y="25"/>
                  </a:lnTo>
                  <a:lnTo>
                    <a:pt x="536" y="12"/>
                  </a:lnTo>
                  <a:lnTo>
                    <a:pt x="554" y="4"/>
                  </a:lnTo>
                  <a:lnTo>
                    <a:pt x="5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18" name="Freeform 111">
              <a:extLst>
                <a:ext uri="{FF2B5EF4-FFF2-40B4-BE49-F238E27FC236}">
                  <a16:creationId xmlns:a16="http://schemas.microsoft.com/office/drawing/2014/main" id="{D148BA2C-ADBC-320A-79AD-1495E4E16C56}"/>
                </a:ext>
              </a:extLst>
            </p:cNvPr>
            <p:cNvSpPr>
              <a:spLocks/>
            </p:cNvSpPr>
            <p:nvPr/>
          </p:nvSpPr>
          <p:spPr bwMode="auto">
            <a:xfrm>
              <a:off x="10217151" y="2943225"/>
              <a:ext cx="22225" cy="71438"/>
            </a:xfrm>
            <a:custGeom>
              <a:avLst/>
              <a:gdLst>
                <a:gd name="T0" fmla="*/ 70 w 140"/>
                <a:gd name="T1" fmla="*/ 0 h 445"/>
                <a:gd name="T2" fmla="*/ 89 w 140"/>
                <a:gd name="T3" fmla="*/ 2 h 445"/>
                <a:gd name="T4" fmla="*/ 106 w 140"/>
                <a:gd name="T5" fmla="*/ 9 h 445"/>
                <a:gd name="T6" fmla="*/ 120 w 140"/>
                <a:gd name="T7" fmla="*/ 20 h 445"/>
                <a:gd name="T8" fmla="*/ 130 w 140"/>
                <a:gd name="T9" fmla="*/ 35 h 445"/>
                <a:gd name="T10" fmla="*/ 138 w 140"/>
                <a:gd name="T11" fmla="*/ 52 h 445"/>
                <a:gd name="T12" fmla="*/ 140 w 140"/>
                <a:gd name="T13" fmla="*/ 70 h 445"/>
                <a:gd name="T14" fmla="*/ 140 w 140"/>
                <a:gd name="T15" fmla="*/ 375 h 445"/>
                <a:gd name="T16" fmla="*/ 138 w 140"/>
                <a:gd name="T17" fmla="*/ 394 h 445"/>
                <a:gd name="T18" fmla="*/ 130 w 140"/>
                <a:gd name="T19" fmla="*/ 412 h 445"/>
                <a:gd name="T20" fmla="*/ 119 w 140"/>
                <a:gd name="T21" fmla="*/ 426 h 445"/>
                <a:gd name="T22" fmla="*/ 103 w 140"/>
                <a:gd name="T23" fmla="*/ 438 h 445"/>
                <a:gd name="T24" fmla="*/ 86 w 140"/>
                <a:gd name="T25" fmla="*/ 444 h 445"/>
                <a:gd name="T26" fmla="*/ 66 w 140"/>
                <a:gd name="T27" fmla="*/ 445 h 445"/>
                <a:gd name="T28" fmla="*/ 48 w 140"/>
                <a:gd name="T29" fmla="*/ 442 h 445"/>
                <a:gd name="T30" fmla="*/ 32 w 140"/>
                <a:gd name="T31" fmla="*/ 435 h 445"/>
                <a:gd name="T32" fmla="*/ 19 w 140"/>
                <a:gd name="T33" fmla="*/ 422 h 445"/>
                <a:gd name="T34" fmla="*/ 9 w 140"/>
                <a:gd name="T35" fmla="*/ 408 h 445"/>
                <a:gd name="T36" fmla="*/ 2 w 140"/>
                <a:gd name="T37" fmla="*/ 391 h 445"/>
                <a:gd name="T38" fmla="*/ 0 w 140"/>
                <a:gd name="T39" fmla="*/ 372 h 445"/>
                <a:gd name="T40" fmla="*/ 0 w 140"/>
                <a:gd name="T41" fmla="*/ 70 h 445"/>
                <a:gd name="T42" fmla="*/ 2 w 140"/>
                <a:gd name="T43" fmla="*/ 52 h 445"/>
                <a:gd name="T44" fmla="*/ 10 w 140"/>
                <a:gd name="T45" fmla="*/ 35 h 445"/>
                <a:gd name="T46" fmla="*/ 20 w 140"/>
                <a:gd name="T47" fmla="*/ 20 h 445"/>
                <a:gd name="T48" fmla="*/ 35 w 140"/>
                <a:gd name="T49" fmla="*/ 9 h 445"/>
                <a:gd name="T50" fmla="*/ 51 w 140"/>
                <a:gd name="T51" fmla="*/ 2 h 445"/>
                <a:gd name="T52" fmla="*/ 70 w 140"/>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445">
                  <a:moveTo>
                    <a:pt x="70" y="0"/>
                  </a:moveTo>
                  <a:lnTo>
                    <a:pt x="89" y="2"/>
                  </a:lnTo>
                  <a:lnTo>
                    <a:pt x="106" y="9"/>
                  </a:lnTo>
                  <a:lnTo>
                    <a:pt x="120" y="20"/>
                  </a:lnTo>
                  <a:lnTo>
                    <a:pt x="130" y="35"/>
                  </a:lnTo>
                  <a:lnTo>
                    <a:pt x="138" y="52"/>
                  </a:lnTo>
                  <a:lnTo>
                    <a:pt x="140" y="70"/>
                  </a:lnTo>
                  <a:lnTo>
                    <a:pt x="140" y="375"/>
                  </a:lnTo>
                  <a:lnTo>
                    <a:pt x="138" y="394"/>
                  </a:lnTo>
                  <a:lnTo>
                    <a:pt x="130" y="412"/>
                  </a:lnTo>
                  <a:lnTo>
                    <a:pt x="119" y="426"/>
                  </a:lnTo>
                  <a:lnTo>
                    <a:pt x="103" y="438"/>
                  </a:lnTo>
                  <a:lnTo>
                    <a:pt x="86" y="444"/>
                  </a:lnTo>
                  <a:lnTo>
                    <a:pt x="66" y="445"/>
                  </a:lnTo>
                  <a:lnTo>
                    <a:pt x="48" y="442"/>
                  </a:lnTo>
                  <a:lnTo>
                    <a:pt x="32" y="435"/>
                  </a:lnTo>
                  <a:lnTo>
                    <a:pt x="19" y="422"/>
                  </a:lnTo>
                  <a:lnTo>
                    <a:pt x="9" y="408"/>
                  </a:lnTo>
                  <a:lnTo>
                    <a:pt x="2" y="391"/>
                  </a:lnTo>
                  <a:lnTo>
                    <a:pt x="0" y="372"/>
                  </a:lnTo>
                  <a:lnTo>
                    <a:pt x="0" y="70"/>
                  </a:lnTo>
                  <a:lnTo>
                    <a:pt x="2" y="52"/>
                  </a:lnTo>
                  <a:lnTo>
                    <a:pt x="10" y="35"/>
                  </a:lnTo>
                  <a:lnTo>
                    <a:pt x="20" y="20"/>
                  </a:lnTo>
                  <a:lnTo>
                    <a:pt x="35" y="9"/>
                  </a:lnTo>
                  <a:lnTo>
                    <a:pt x="51" y="2"/>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82" name="Group 81">
            <a:extLst>
              <a:ext uri="{FF2B5EF4-FFF2-40B4-BE49-F238E27FC236}">
                <a16:creationId xmlns:a16="http://schemas.microsoft.com/office/drawing/2014/main" id="{194A2796-01DE-1263-BCF7-B2DE160444A4}"/>
              </a:ext>
            </a:extLst>
          </p:cNvPr>
          <p:cNvGrpSpPr/>
          <p:nvPr userDrawn="1"/>
        </p:nvGrpSpPr>
        <p:grpSpPr>
          <a:xfrm>
            <a:off x="930303" y="4015444"/>
            <a:ext cx="369392" cy="691516"/>
            <a:chOff x="10945813" y="2730500"/>
            <a:chExt cx="579438" cy="471488"/>
          </a:xfrm>
          <a:solidFill>
            <a:schemeClr val="tx1"/>
          </a:solidFill>
        </p:grpSpPr>
        <p:sp>
          <p:nvSpPr>
            <p:cNvPr id="83" name="Freeform 85">
              <a:extLst>
                <a:ext uri="{FF2B5EF4-FFF2-40B4-BE49-F238E27FC236}">
                  <a16:creationId xmlns:a16="http://schemas.microsoft.com/office/drawing/2014/main" id="{BCD77726-E6D5-236E-C67A-75945D2855B7}"/>
                </a:ext>
              </a:extLst>
            </p:cNvPr>
            <p:cNvSpPr>
              <a:spLocks/>
            </p:cNvSpPr>
            <p:nvPr/>
          </p:nvSpPr>
          <p:spPr bwMode="auto">
            <a:xfrm>
              <a:off x="11050588" y="3103563"/>
              <a:ext cx="39688" cy="39688"/>
            </a:xfrm>
            <a:custGeom>
              <a:avLst/>
              <a:gdLst>
                <a:gd name="T0" fmla="*/ 123 w 246"/>
                <a:gd name="T1" fmla="*/ 0 h 247"/>
                <a:gd name="T2" fmla="*/ 151 w 246"/>
                <a:gd name="T3" fmla="*/ 3 h 247"/>
                <a:gd name="T4" fmla="*/ 178 w 246"/>
                <a:gd name="T5" fmla="*/ 13 h 247"/>
                <a:gd name="T6" fmla="*/ 201 w 246"/>
                <a:gd name="T7" fmla="*/ 28 h 247"/>
                <a:gd name="T8" fmla="*/ 220 w 246"/>
                <a:gd name="T9" fmla="*/ 46 h 247"/>
                <a:gd name="T10" fmla="*/ 234 w 246"/>
                <a:gd name="T11" fmla="*/ 70 h 247"/>
                <a:gd name="T12" fmla="*/ 243 w 246"/>
                <a:gd name="T13" fmla="*/ 95 h 247"/>
                <a:gd name="T14" fmla="*/ 246 w 246"/>
                <a:gd name="T15" fmla="*/ 124 h 247"/>
                <a:gd name="T16" fmla="*/ 243 w 246"/>
                <a:gd name="T17" fmla="*/ 152 h 247"/>
                <a:gd name="T18" fmla="*/ 234 w 246"/>
                <a:gd name="T19" fmla="*/ 178 h 247"/>
                <a:gd name="T20" fmla="*/ 220 w 246"/>
                <a:gd name="T21" fmla="*/ 200 h 247"/>
                <a:gd name="T22" fmla="*/ 201 w 246"/>
                <a:gd name="T23" fmla="*/ 220 h 247"/>
                <a:gd name="T24" fmla="*/ 178 w 246"/>
                <a:gd name="T25" fmla="*/ 235 h 247"/>
                <a:gd name="T26" fmla="*/ 151 w 246"/>
                <a:gd name="T27" fmla="*/ 244 h 247"/>
                <a:gd name="T28" fmla="*/ 123 w 246"/>
                <a:gd name="T29" fmla="*/ 247 h 247"/>
                <a:gd name="T30" fmla="*/ 95 w 246"/>
                <a:gd name="T31" fmla="*/ 244 h 247"/>
                <a:gd name="T32" fmla="*/ 69 w 246"/>
                <a:gd name="T33" fmla="*/ 235 h 247"/>
                <a:gd name="T34" fmla="*/ 46 w 246"/>
                <a:gd name="T35" fmla="*/ 220 h 247"/>
                <a:gd name="T36" fmla="*/ 27 w 246"/>
                <a:gd name="T37" fmla="*/ 200 h 247"/>
                <a:gd name="T38" fmla="*/ 12 w 246"/>
                <a:gd name="T39" fmla="*/ 178 h 247"/>
                <a:gd name="T40" fmla="*/ 4 w 246"/>
                <a:gd name="T41" fmla="*/ 152 h 247"/>
                <a:gd name="T42" fmla="*/ 0 w 246"/>
                <a:gd name="T43" fmla="*/ 124 h 247"/>
                <a:gd name="T44" fmla="*/ 4 w 246"/>
                <a:gd name="T45" fmla="*/ 95 h 247"/>
                <a:gd name="T46" fmla="*/ 12 w 246"/>
                <a:gd name="T47" fmla="*/ 70 h 247"/>
                <a:gd name="T48" fmla="*/ 27 w 246"/>
                <a:gd name="T49" fmla="*/ 46 h 247"/>
                <a:gd name="T50" fmla="*/ 46 w 246"/>
                <a:gd name="T51" fmla="*/ 28 h 247"/>
                <a:gd name="T52" fmla="*/ 69 w 246"/>
                <a:gd name="T53" fmla="*/ 13 h 247"/>
                <a:gd name="T54" fmla="*/ 95 w 246"/>
                <a:gd name="T55" fmla="*/ 3 h 247"/>
                <a:gd name="T56" fmla="*/ 123 w 246"/>
                <a:gd name="T5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6" h="247">
                  <a:moveTo>
                    <a:pt x="123" y="0"/>
                  </a:moveTo>
                  <a:lnTo>
                    <a:pt x="151" y="3"/>
                  </a:lnTo>
                  <a:lnTo>
                    <a:pt x="178" y="13"/>
                  </a:lnTo>
                  <a:lnTo>
                    <a:pt x="201" y="28"/>
                  </a:lnTo>
                  <a:lnTo>
                    <a:pt x="220" y="46"/>
                  </a:lnTo>
                  <a:lnTo>
                    <a:pt x="234" y="70"/>
                  </a:lnTo>
                  <a:lnTo>
                    <a:pt x="243" y="95"/>
                  </a:lnTo>
                  <a:lnTo>
                    <a:pt x="246" y="124"/>
                  </a:lnTo>
                  <a:lnTo>
                    <a:pt x="243" y="152"/>
                  </a:lnTo>
                  <a:lnTo>
                    <a:pt x="234" y="178"/>
                  </a:lnTo>
                  <a:lnTo>
                    <a:pt x="220" y="200"/>
                  </a:lnTo>
                  <a:lnTo>
                    <a:pt x="201" y="220"/>
                  </a:lnTo>
                  <a:lnTo>
                    <a:pt x="178" y="235"/>
                  </a:lnTo>
                  <a:lnTo>
                    <a:pt x="151" y="244"/>
                  </a:lnTo>
                  <a:lnTo>
                    <a:pt x="123" y="247"/>
                  </a:lnTo>
                  <a:lnTo>
                    <a:pt x="95" y="244"/>
                  </a:lnTo>
                  <a:lnTo>
                    <a:pt x="69" y="235"/>
                  </a:lnTo>
                  <a:lnTo>
                    <a:pt x="46" y="220"/>
                  </a:lnTo>
                  <a:lnTo>
                    <a:pt x="27" y="200"/>
                  </a:lnTo>
                  <a:lnTo>
                    <a:pt x="12" y="178"/>
                  </a:lnTo>
                  <a:lnTo>
                    <a:pt x="4" y="152"/>
                  </a:lnTo>
                  <a:lnTo>
                    <a:pt x="0" y="124"/>
                  </a:lnTo>
                  <a:lnTo>
                    <a:pt x="4" y="95"/>
                  </a:lnTo>
                  <a:lnTo>
                    <a:pt x="12" y="70"/>
                  </a:lnTo>
                  <a:lnTo>
                    <a:pt x="27" y="46"/>
                  </a:lnTo>
                  <a:lnTo>
                    <a:pt x="46" y="28"/>
                  </a:lnTo>
                  <a:lnTo>
                    <a:pt x="69" y="13"/>
                  </a:lnTo>
                  <a:lnTo>
                    <a:pt x="95" y="3"/>
                  </a:lnTo>
                  <a:lnTo>
                    <a:pt x="1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86">
              <a:extLst>
                <a:ext uri="{FF2B5EF4-FFF2-40B4-BE49-F238E27FC236}">
                  <a16:creationId xmlns:a16="http://schemas.microsoft.com/office/drawing/2014/main" id="{CCE4F8F9-96FC-EE2E-B05D-4475676974A8}"/>
                </a:ext>
              </a:extLst>
            </p:cNvPr>
            <p:cNvSpPr>
              <a:spLocks noEditPoints="1"/>
            </p:cNvSpPr>
            <p:nvPr/>
          </p:nvSpPr>
          <p:spPr bwMode="auto">
            <a:xfrm>
              <a:off x="10945813" y="2730500"/>
              <a:ext cx="579438" cy="471488"/>
            </a:xfrm>
            <a:custGeom>
              <a:avLst/>
              <a:gdLst>
                <a:gd name="T0" fmla="*/ 177 w 3653"/>
                <a:gd name="T1" fmla="*/ 1061 h 2966"/>
                <a:gd name="T2" fmla="*/ 2363 w 3653"/>
                <a:gd name="T3" fmla="*/ 226 h 2966"/>
                <a:gd name="T4" fmla="*/ 2330 w 3653"/>
                <a:gd name="T5" fmla="*/ 307 h 2966"/>
                <a:gd name="T6" fmla="*/ 2289 w 3653"/>
                <a:gd name="T7" fmla="*/ 428 h 2966"/>
                <a:gd name="T8" fmla="*/ 2175 w 3653"/>
                <a:gd name="T9" fmla="*/ 679 h 2966"/>
                <a:gd name="T10" fmla="*/ 1528 w 3653"/>
                <a:gd name="T11" fmla="*/ 1312 h 2966"/>
                <a:gd name="T12" fmla="*/ 1366 w 3653"/>
                <a:gd name="T13" fmla="*/ 2473 h 2966"/>
                <a:gd name="T14" fmla="*/ 1812 w 3653"/>
                <a:gd name="T15" fmla="*/ 2650 h 2966"/>
                <a:gd name="T16" fmla="*/ 3141 w 3653"/>
                <a:gd name="T17" fmla="*/ 2719 h 2966"/>
                <a:gd name="T18" fmla="*/ 3250 w 3653"/>
                <a:gd name="T19" fmla="*/ 2634 h 2966"/>
                <a:gd name="T20" fmla="*/ 3191 w 3653"/>
                <a:gd name="T21" fmla="*/ 2508 h 2966"/>
                <a:gd name="T22" fmla="*/ 3026 w 3653"/>
                <a:gd name="T23" fmla="*/ 2470 h 2966"/>
                <a:gd name="T24" fmla="*/ 3026 w 3653"/>
                <a:gd name="T25" fmla="*/ 2345 h 2966"/>
                <a:gd name="T26" fmla="*/ 3264 w 3653"/>
                <a:gd name="T27" fmla="*/ 2307 h 2966"/>
                <a:gd name="T28" fmla="*/ 3324 w 3653"/>
                <a:gd name="T29" fmla="*/ 2181 h 2966"/>
                <a:gd name="T30" fmla="*/ 3215 w 3653"/>
                <a:gd name="T31" fmla="*/ 2094 h 2966"/>
                <a:gd name="T32" fmla="*/ 3078 w 3653"/>
                <a:gd name="T33" fmla="*/ 2030 h 2966"/>
                <a:gd name="T34" fmla="*/ 3140 w 3653"/>
                <a:gd name="T35" fmla="*/ 1921 h 2966"/>
                <a:gd name="T36" fmla="*/ 3377 w 3653"/>
                <a:gd name="T37" fmla="*/ 1875 h 2966"/>
                <a:gd name="T38" fmla="*/ 3377 w 3653"/>
                <a:gd name="T39" fmla="*/ 1736 h 2966"/>
                <a:gd name="T40" fmla="*/ 3213 w 3653"/>
                <a:gd name="T41" fmla="*/ 1690 h 2966"/>
                <a:gd name="T42" fmla="*/ 3151 w 3653"/>
                <a:gd name="T43" fmla="*/ 1582 h 2966"/>
                <a:gd name="T44" fmla="*/ 3364 w 3653"/>
                <a:gd name="T45" fmla="*/ 1516 h 2966"/>
                <a:gd name="T46" fmla="*/ 3473 w 3653"/>
                <a:gd name="T47" fmla="*/ 1430 h 2966"/>
                <a:gd name="T48" fmla="*/ 3413 w 3653"/>
                <a:gd name="T49" fmla="*/ 1305 h 2966"/>
                <a:gd name="T50" fmla="*/ 2416 w 3653"/>
                <a:gd name="T51" fmla="*/ 1277 h 2966"/>
                <a:gd name="T52" fmla="*/ 2381 w 3653"/>
                <a:gd name="T53" fmla="*/ 1229 h 2966"/>
                <a:gd name="T54" fmla="*/ 2539 w 3653"/>
                <a:gd name="T55" fmla="*/ 798 h 2966"/>
                <a:gd name="T56" fmla="*/ 2580 w 3653"/>
                <a:gd name="T57" fmla="*/ 493 h 2966"/>
                <a:gd name="T58" fmla="*/ 2580 w 3653"/>
                <a:gd name="T59" fmla="*/ 353 h 2966"/>
                <a:gd name="T60" fmla="*/ 2568 w 3653"/>
                <a:gd name="T61" fmla="*/ 245 h 2966"/>
                <a:gd name="T62" fmla="*/ 2460 w 3653"/>
                <a:gd name="T63" fmla="*/ 0 h 2966"/>
                <a:gd name="T64" fmla="*/ 2684 w 3653"/>
                <a:gd name="T65" fmla="*/ 102 h 2966"/>
                <a:gd name="T66" fmla="*/ 2757 w 3653"/>
                <a:gd name="T67" fmla="*/ 302 h 2966"/>
                <a:gd name="T68" fmla="*/ 2757 w 3653"/>
                <a:gd name="T69" fmla="*/ 430 h 2966"/>
                <a:gd name="T70" fmla="*/ 2754 w 3653"/>
                <a:gd name="T71" fmla="*/ 595 h 2966"/>
                <a:gd name="T72" fmla="*/ 2602 w 3653"/>
                <a:gd name="T73" fmla="*/ 1116 h 2966"/>
                <a:gd name="T74" fmla="*/ 3554 w 3653"/>
                <a:gd name="T75" fmla="*/ 1186 h 2966"/>
                <a:gd name="T76" fmla="*/ 3653 w 3653"/>
                <a:gd name="T77" fmla="*/ 1405 h 2966"/>
                <a:gd name="T78" fmla="*/ 3559 w 3653"/>
                <a:gd name="T79" fmla="*/ 1618 h 2966"/>
                <a:gd name="T80" fmla="*/ 3576 w 3653"/>
                <a:gd name="T81" fmla="*/ 1848 h 2966"/>
                <a:gd name="T82" fmla="*/ 3454 w 3653"/>
                <a:gd name="T83" fmla="*/ 2044 h 2966"/>
                <a:gd name="T84" fmla="*/ 3494 w 3653"/>
                <a:gd name="T85" fmla="*/ 2287 h 2966"/>
                <a:gd name="T86" fmla="*/ 3402 w 3653"/>
                <a:gd name="T87" fmla="*/ 2481 h 2966"/>
                <a:gd name="T88" fmla="*/ 3404 w 3653"/>
                <a:gd name="T89" fmla="*/ 2729 h 2966"/>
                <a:gd name="T90" fmla="*/ 3224 w 3653"/>
                <a:gd name="T91" fmla="*/ 2884 h 2966"/>
                <a:gd name="T92" fmla="*/ 1975 w 3653"/>
                <a:gd name="T93" fmla="*/ 2869 h 2966"/>
                <a:gd name="T94" fmla="*/ 1346 w 3653"/>
                <a:gd name="T95" fmla="*/ 2650 h 2966"/>
                <a:gd name="T96" fmla="*/ 1193 w 3653"/>
                <a:gd name="T97" fmla="*/ 2903 h 2966"/>
                <a:gd name="T98" fmla="*/ 177 w 3653"/>
                <a:gd name="T99" fmla="*/ 2966 h 2966"/>
                <a:gd name="T100" fmla="*/ 24 w 3653"/>
                <a:gd name="T101" fmla="*/ 2879 h 2966"/>
                <a:gd name="T102" fmla="*/ 11 w 3653"/>
                <a:gd name="T103" fmla="*/ 999 h 2966"/>
                <a:gd name="T104" fmla="*/ 145 w 3653"/>
                <a:gd name="T105" fmla="*/ 887 h 2966"/>
                <a:gd name="T106" fmla="*/ 1172 w 3653"/>
                <a:gd name="T107" fmla="*/ 926 h 2966"/>
                <a:gd name="T108" fmla="*/ 1236 w 3653"/>
                <a:gd name="T109" fmla="*/ 1154 h 2966"/>
                <a:gd name="T110" fmla="*/ 1984 w 3653"/>
                <a:gd name="T111" fmla="*/ 649 h 2966"/>
                <a:gd name="T112" fmla="*/ 2116 w 3653"/>
                <a:gd name="T113" fmla="*/ 384 h 2966"/>
                <a:gd name="T114" fmla="*/ 2155 w 3653"/>
                <a:gd name="T115" fmla="*/ 271 h 2966"/>
                <a:gd name="T116" fmla="*/ 2184 w 3653"/>
                <a:gd name="T117" fmla="*/ 186 h 2966"/>
                <a:gd name="T118" fmla="*/ 2345 w 3653"/>
                <a:gd name="T119" fmla="*/ 24 h 2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3" h="2966">
                  <a:moveTo>
                    <a:pt x="177" y="1061"/>
                  </a:moveTo>
                  <a:lnTo>
                    <a:pt x="177" y="2789"/>
                  </a:lnTo>
                  <a:lnTo>
                    <a:pt x="1057" y="2789"/>
                  </a:lnTo>
                  <a:lnTo>
                    <a:pt x="1058" y="2789"/>
                  </a:lnTo>
                  <a:lnTo>
                    <a:pt x="1057" y="1061"/>
                  </a:lnTo>
                  <a:lnTo>
                    <a:pt x="177" y="1061"/>
                  </a:lnTo>
                  <a:close/>
                  <a:moveTo>
                    <a:pt x="2460" y="178"/>
                  </a:moveTo>
                  <a:lnTo>
                    <a:pt x="2437" y="180"/>
                  </a:lnTo>
                  <a:lnTo>
                    <a:pt x="2416" y="186"/>
                  </a:lnTo>
                  <a:lnTo>
                    <a:pt x="2396" y="196"/>
                  </a:lnTo>
                  <a:lnTo>
                    <a:pt x="2378" y="210"/>
                  </a:lnTo>
                  <a:lnTo>
                    <a:pt x="2363" y="226"/>
                  </a:lnTo>
                  <a:lnTo>
                    <a:pt x="2351" y="246"/>
                  </a:lnTo>
                  <a:lnTo>
                    <a:pt x="2350" y="250"/>
                  </a:lnTo>
                  <a:lnTo>
                    <a:pt x="2348" y="257"/>
                  </a:lnTo>
                  <a:lnTo>
                    <a:pt x="2344" y="271"/>
                  </a:lnTo>
                  <a:lnTo>
                    <a:pt x="2337" y="287"/>
                  </a:lnTo>
                  <a:lnTo>
                    <a:pt x="2330" y="307"/>
                  </a:lnTo>
                  <a:lnTo>
                    <a:pt x="2324" y="328"/>
                  </a:lnTo>
                  <a:lnTo>
                    <a:pt x="2316" y="349"/>
                  </a:lnTo>
                  <a:lnTo>
                    <a:pt x="2308" y="371"/>
                  </a:lnTo>
                  <a:lnTo>
                    <a:pt x="2301" y="392"/>
                  </a:lnTo>
                  <a:lnTo>
                    <a:pt x="2295" y="411"/>
                  </a:lnTo>
                  <a:lnTo>
                    <a:pt x="2289" y="428"/>
                  </a:lnTo>
                  <a:lnTo>
                    <a:pt x="2285" y="441"/>
                  </a:lnTo>
                  <a:lnTo>
                    <a:pt x="2281" y="450"/>
                  </a:lnTo>
                  <a:lnTo>
                    <a:pt x="2280" y="452"/>
                  </a:lnTo>
                  <a:lnTo>
                    <a:pt x="2250" y="531"/>
                  </a:lnTo>
                  <a:lnTo>
                    <a:pt x="2216" y="606"/>
                  </a:lnTo>
                  <a:lnTo>
                    <a:pt x="2175" y="679"/>
                  </a:lnTo>
                  <a:lnTo>
                    <a:pt x="2131" y="749"/>
                  </a:lnTo>
                  <a:lnTo>
                    <a:pt x="2081" y="817"/>
                  </a:lnTo>
                  <a:lnTo>
                    <a:pt x="2027" y="880"/>
                  </a:lnTo>
                  <a:lnTo>
                    <a:pt x="1969" y="939"/>
                  </a:lnTo>
                  <a:lnTo>
                    <a:pt x="1907" y="996"/>
                  </a:lnTo>
                  <a:lnTo>
                    <a:pt x="1528" y="1312"/>
                  </a:lnTo>
                  <a:lnTo>
                    <a:pt x="1511" y="1323"/>
                  </a:lnTo>
                  <a:lnTo>
                    <a:pt x="1492" y="1329"/>
                  </a:lnTo>
                  <a:lnTo>
                    <a:pt x="1472" y="1332"/>
                  </a:lnTo>
                  <a:lnTo>
                    <a:pt x="1236" y="1332"/>
                  </a:lnTo>
                  <a:lnTo>
                    <a:pt x="1236" y="2473"/>
                  </a:lnTo>
                  <a:lnTo>
                    <a:pt x="1366" y="2473"/>
                  </a:lnTo>
                  <a:lnTo>
                    <a:pt x="1386" y="2475"/>
                  </a:lnTo>
                  <a:lnTo>
                    <a:pt x="1405" y="2482"/>
                  </a:lnTo>
                  <a:lnTo>
                    <a:pt x="1534" y="2544"/>
                  </a:lnTo>
                  <a:lnTo>
                    <a:pt x="1625" y="2585"/>
                  </a:lnTo>
                  <a:lnTo>
                    <a:pt x="1718" y="2619"/>
                  </a:lnTo>
                  <a:lnTo>
                    <a:pt x="1812" y="2650"/>
                  </a:lnTo>
                  <a:lnTo>
                    <a:pt x="1908" y="2675"/>
                  </a:lnTo>
                  <a:lnTo>
                    <a:pt x="2005" y="2695"/>
                  </a:lnTo>
                  <a:lnTo>
                    <a:pt x="2104" y="2708"/>
                  </a:lnTo>
                  <a:lnTo>
                    <a:pt x="2203" y="2717"/>
                  </a:lnTo>
                  <a:lnTo>
                    <a:pt x="2301" y="2719"/>
                  </a:lnTo>
                  <a:lnTo>
                    <a:pt x="3141" y="2719"/>
                  </a:lnTo>
                  <a:lnTo>
                    <a:pt x="3166" y="2717"/>
                  </a:lnTo>
                  <a:lnTo>
                    <a:pt x="3191" y="2708"/>
                  </a:lnTo>
                  <a:lnTo>
                    <a:pt x="3211" y="2695"/>
                  </a:lnTo>
                  <a:lnTo>
                    <a:pt x="3229" y="2678"/>
                  </a:lnTo>
                  <a:lnTo>
                    <a:pt x="3242" y="2657"/>
                  </a:lnTo>
                  <a:lnTo>
                    <a:pt x="3250" y="2634"/>
                  </a:lnTo>
                  <a:lnTo>
                    <a:pt x="3253" y="2607"/>
                  </a:lnTo>
                  <a:lnTo>
                    <a:pt x="3250" y="2582"/>
                  </a:lnTo>
                  <a:lnTo>
                    <a:pt x="3242" y="2558"/>
                  </a:lnTo>
                  <a:lnTo>
                    <a:pt x="3229" y="2537"/>
                  </a:lnTo>
                  <a:lnTo>
                    <a:pt x="3211" y="2521"/>
                  </a:lnTo>
                  <a:lnTo>
                    <a:pt x="3191" y="2508"/>
                  </a:lnTo>
                  <a:lnTo>
                    <a:pt x="3166" y="2499"/>
                  </a:lnTo>
                  <a:lnTo>
                    <a:pt x="3141" y="2495"/>
                  </a:lnTo>
                  <a:lnTo>
                    <a:pt x="3089" y="2495"/>
                  </a:lnTo>
                  <a:lnTo>
                    <a:pt x="3066" y="2493"/>
                  </a:lnTo>
                  <a:lnTo>
                    <a:pt x="3044" y="2483"/>
                  </a:lnTo>
                  <a:lnTo>
                    <a:pt x="3026" y="2470"/>
                  </a:lnTo>
                  <a:lnTo>
                    <a:pt x="3012" y="2452"/>
                  </a:lnTo>
                  <a:lnTo>
                    <a:pt x="3003" y="2431"/>
                  </a:lnTo>
                  <a:lnTo>
                    <a:pt x="3000" y="2407"/>
                  </a:lnTo>
                  <a:lnTo>
                    <a:pt x="3003" y="2384"/>
                  </a:lnTo>
                  <a:lnTo>
                    <a:pt x="3012" y="2362"/>
                  </a:lnTo>
                  <a:lnTo>
                    <a:pt x="3026" y="2345"/>
                  </a:lnTo>
                  <a:lnTo>
                    <a:pt x="3044" y="2330"/>
                  </a:lnTo>
                  <a:lnTo>
                    <a:pt x="3066" y="2322"/>
                  </a:lnTo>
                  <a:lnTo>
                    <a:pt x="3089" y="2318"/>
                  </a:lnTo>
                  <a:lnTo>
                    <a:pt x="3215" y="2318"/>
                  </a:lnTo>
                  <a:lnTo>
                    <a:pt x="3241" y="2316"/>
                  </a:lnTo>
                  <a:lnTo>
                    <a:pt x="3264" y="2307"/>
                  </a:lnTo>
                  <a:lnTo>
                    <a:pt x="3285" y="2294"/>
                  </a:lnTo>
                  <a:lnTo>
                    <a:pt x="3303" y="2276"/>
                  </a:lnTo>
                  <a:lnTo>
                    <a:pt x="3316" y="2256"/>
                  </a:lnTo>
                  <a:lnTo>
                    <a:pt x="3324" y="2232"/>
                  </a:lnTo>
                  <a:lnTo>
                    <a:pt x="3327" y="2206"/>
                  </a:lnTo>
                  <a:lnTo>
                    <a:pt x="3324" y="2181"/>
                  </a:lnTo>
                  <a:lnTo>
                    <a:pt x="3316" y="2158"/>
                  </a:lnTo>
                  <a:lnTo>
                    <a:pt x="3303" y="2137"/>
                  </a:lnTo>
                  <a:lnTo>
                    <a:pt x="3285" y="2120"/>
                  </a:lnTo>
                  <a:lnTo>
                    <a:pt x="3264" y="2107"/>
                  </a:lnTo>
                  <a:lnTo>
                    <a:pt x="3241" y="2098"/>
                  </a:lnTo>
                  <a:lnTo>
                    <a:pt x="3215" y="2094"/>
                  </a:lnTo>
                  <a:lnTo>
                    <a:pt x="3163" y="2094"/>
                  </a:lnTo>
                  <a:lnTo>
                    <a:pt x="3140" y="2091"/>
                  </a:lnTo>
                  <a:lnTo>
                    <a:pt x="3118" y="2082"/>
                  </a:lnTo>
                  <a:lnTo>
                    <a:pt x="3100" y="2069"/>
                  </a:lnTo>
                  <a:lnTo>
                    <a:pt x="3087" y="2051"/>
                  </a:lnTo>
                  <a:lnTo>
                    <a:pt x="3078" y="2030"/>
                  </a:lnTo>
                  <a:lnTo>
                    <a:pt x="3074" y="2006"/>
                  </a:lnTo>
                  <a:lnTo>
                    <a:pt x="3078" y="1983"/>
                  </a:lnTo>
                  <a:lnTo>
                    <a:pt x="3087" y="1962"/>
                  </a:lnTo>
                  <a:lnTo>
                    <a:pt x="3100" y="1944"/>
                  </a:lnTo>
                  <a:lnTo>
                    <a:pt x="3118" y="1929"/>
                  </a:lnTo>
                  <a:lnTo>
                    <a:pt x="3140" y="1921"/>
                  </a:lnTo>
                  <a:lnTo>
                    <a:pt x="3163" y="1917"/>
                  </a:lnTo>
                  <a:lnTo>
                    <a:pt x="3290" y="1917"/>
                  </a:lnTo>
                  <a:lnTo>
                    <a:pt x="3315" y="1915"/>
                  </a:lnTo>
                  <a:lnTo>
                    <a:pt x="3338" y="1906"/>
                  </a:lnTo>
                  <a:lnTo>
                    <a:pt x="3359" y="1893"/>
                  </a:lnTo>
                  <a:lnTo>
                    <a:pt x="3377" y="1875"/>
                  </a:lnTo>
                  <a:lnTo>
                    <a:pt x="3389" y="1855"/>
                  </a:lnTo>
                  <a:lnTo>
                    <a:pt x="3398" y="1831"/>
                  </a:lnTo>
                  <a:lnTo>
                    <a:pt x="3402" y="1805"/>
                  </a:lnTo>
                  <a:lnTo>
                    <a:pt x="3398" y="1780"/>
                  </a:lnTo>
                  <a:lnTo>
                    <a:pt x="3389" y="1757"/>
                  </a:lnTo>
                  <a:lnTo>
                    <a:pt x="3377" y="1736"/>
                  </a:lnTo>
                  <a:lnTo>
                    <a:pt x="3359" y="1719"/>
                  </a:lnTo>
                  <a:lnTo>
                    <a:pt x="3338" y="1706"/>
                  </a:lnTo>
                  <a:lnTo>
                    <a:pt x="3315" y="1697"/>
                  </a:lnTo>
                  <a:lnTo>
                    <a:pt x="3290" y="1694"/>
                  </a:lnTo>
                  <a:lnTo>
                    <a:pt x="3237" y="1694"/>
                  </a:lnTo>
                  <a:lnTo>
                    <a:pt x="3213" y="1690"/>
                  </a:lnTo>
                  <a:lnTo>
                    <a:pt x="3192" y="1681"/>
                  </a:lnTo>
                  <a:lnTo>
                    <a:pt x="3174" y="1668"/>
                  </a:lnTo>
                  <a:lnTo>
                    <a:pt x="3161" y="1650"/>
                  </a:lnTo>
                  <a:lnTo>
                    <a:pt x="3151" y="1629"/>
                  </a:lnTo>
                  <a:lnTo>
                    <a:pt x="3149" y="1605"/>
                  </a:lnTo>
                  <a:lnTo>
                    <a:pt x="3151" y="1582"/>
                  </a:lnTo>
                  <a:lnTo>
                    <a:pt x="3161" y="1561"/>
                  </a:lnTo>
                  <a:lnTo>
                    <a:pt x="3174" y="1543"/>
                  </a:lnTo>
                  <a:lnTo>
                    <a:pt x="3192" y="1529"/>
                  </a:lnTo>
                  <a:lnTo>
                    <a:pt x="3213" y="1520"/>
                  </a:lnTo>
                  <a:lnTo>
                    <a:pt x="3237" y="1516"/>
                  </a:lnTo>
                  <a:lnTo>
                    <a:pt x="3364" y="1516"/>
                  </a:lnTo>
                  <a:lnTo>
                    <a:pt x="3389" y="1514"/>
                  </a:lnTo>
                  <a:lnTo>
                    <a:pt x="3413" y="1505"/>
                  </a:lnTo>
                  <a:lnTo>
                    <a:pt x="3434" y="1492"/>
                  </a:lnTo>
                  <a:lnTo>
                    <a:pt x="3450" y="1474"/>
                  </a:lnTo>
                  <a:lnTo>
                    <a:pt x="3464" y="1454"/>
                  </a:lnTo>
                  <a:lnTo>
                    <a:pt x="3473" y="1430"/>
                  </a:lnTo>
                  <a:lnTo>
                    <a:pt x="3475" y="1405"/>
                  </a:lnTo>
                  <a:lnTo>
                    <a:pt x="3473" y="1379"/>
                  </a:lnTo>
                  <a:lnTo>
                    <a:pt x="3464" y="1356"/>
                  </a:lnTo>
                  <a:lnTo>
                    <a:pt x="3450" y="1335"/>
                  </a:lnTo>
                  <a:lnTo>
                    <a:pt x="3434" y="1317"/>
                  </a:lnTo>
                  <a:lnTo>
                    <a:pt x="3413" y="1305"/>
                  </a:lnTo>
                  <a:lnTo>
                    <a:pt x="3389" y="1296"/>
                  </a:lnTo>
                  <a:lnTo>
                    <a:pt x="3364" y="1293"/>
                  </a:lnTo>
                  <a:lnTo>
                    <a:pt x="2467" y="1293"/>
                  </a:lnTo>
                  <a:lnTo>
                    <a:pt x="2446" y="1291"/>
                  </a:lnTo>
                  <a:lnTo>
                    <a:pt x="2429" y="1285"/>
                  </a:lnTo>
                  <a:lnTo>
                    <a:pt x="2416" y="1277"/>
                  </a:lnTo>
                  <a:lnTo>
                    <a:pt x="2403" y="1267"/>
                  </a:lnTo>
                  <a:lnTo>
                    <a:pt x="2396" y="1256"/>
                  </a:lnTo>
                  <a:lnTo>
                    <a:pt x="2389" y="1246"/>
                  </a:lnTo>
                  <a:lnTo>
                    <a:pt x="2385" y="1237"/>
                  </a:lnTo>
                  <a:lnTo>
                    <a:pt x="2382" y="1232"/>
                  </a:lnTo>
                  <a:lnTo>
                    <a:pt x="2381" y="1229"/>
                  </a:lnTo>
                  <a:lnTo>
                    <a:pt x="2377" y="1209"/>
                  </a:lnTo>
                  <a:lnTo>
                    <a:pt x="2378" y="1188"/>
                  </a:lnTo>
                  <a:lnTo>
                    <a:pt x="2385" y="1168"/>
                  </a:lnTo>
                  <a:lnTo>
                    <a:pt x="2488" y="935"/>
                  </a:lnTo>
                  <a:lnTo>
                    <a:pt x="2515" y="868"/>
                  </a:lnTo>
                  <a:lnTo>
                    <a:pt x="2539" y="798"/>
                  </a:lnTo>
                  <a:lnTo>
                    <a:pt x="2556" y="727"/>
                  </a:lnTo>
                  <a:lnTo>
                    <a:pt x="2569" y="655"/>
                  </a:lnTo>
                  <a:lnTo>
                    <a:pt x="2576" y="583"/>
                  </a:lnTo>
                  <a:lnTo>
                    <a:pt x="2580" y="509"/>
                  </a:lnTo>
                  <a:lnTo>
                    <a:pt x="2580" y="505"/>
                  </a:lnTo>
                  <a:lnTo>
                    <a:pt x="2580" y="493"/>
                  </a:lnTo>
                  <a:lnTo>
                    <a:pt x="2580" y="477"/>
                  </a:lnTo>
                  <a:lnTo>
                    <a:pt x="2580" y="454"/>
                  </a:lnTo>
                  <a:lnTo>
                    <a:pt x="2580" y="430"/>
                  </a:lnTo>
                  <a:lnTo>
                    <a:pt x="2580" y="404"/>
                  </a:lnTo>
                  <a:lnTo>
                    <a:pt x="2580" y="378"/>
                  </a:lnTo>
                  <a:lnTo>
                    <a:pt x="2580" y="353"/>
                  </a:lnTo>
                  <a:lnTo>
                    <a:pt x="2580" y="330"/>
                  </a:lnTo>
                  <a:lnTo>
                    <a:pt x="2580" y="314"/>
                  </a:lnTo>
                  <a:lnTo>
                    <a:pt x="2580" y="302"/>
                  </a:lnTo>
                  <a:lnTo>
                    <a:pt x="2580" y="297"/>
                  </a:lnTo>
                  <a:lnTo>
                    <a:pt x="2576" y="270"/>
                  </a:lnTo>
                  <a:lnTo>
                    <a:pt x="2568" y="245"/>
                  </a:lnTo>
                  <a:lnTo>
                    <a:pt x="2553" y="223"/>
                  </a:lnTo>
                  <a:lnTo>
                    <a:pt x="2535" y="204"/>
                  </a:lnTo>
                  <a:lnTo>
                    <a:pt x="2513" y="190"/>
                  </a:lnTo>
                  <a:lnTo>
                    <a:pt x="2488" y="181"/>
                  </a:lnTo>
                  <a:lnTo>
                    <a:pt x="2460" y="178"/>
                  </a:lnTo>
                  <a:close/>
                  <a:moveTo>
                    <a:pt x="2460" y="0"/>
                  </a:moveTo>
                  <a:lnTo>
                    <a:pt x="2504" y="4"/>
                  </a:lnTo>
                  <a:lnTo>
                    <a:pt x="2545" y="13"/>
                  </a:lnTo>
                  <a:lnTo>
                    <a:pt x="2585" y="28"/>
                  </a:lnTo>
                  <a:lnTo>
                    <a:pt x="2622" y="48"/>
                  </a:lnTo>
                  <a:lnTo>
                    <a:pt x="2655" y="74"/>
                  </a:lnTo>
                  <a:lnTo>
                    <a:pt x="2684" y="102"/>
                  </a:lnTo>
                  <a:lnTo>
                    <a:pt x="2710" y="136"/>
                  </a:lnTo>
                  <a:lnTo>
                    <a:pt x="2729" y="172"/>
                  </a:lnTo>
                  <a:lnTo>
                    <a:pt x="2745" y="212"/>
                  </a:lnTo>
                  <a:lnTo>
                    <a:pt x="2754" y="254"/>
                  </a:lnTo>
                  <a:lnTo>
                    <a:pt x="2757" y="297"/>
                  </a:lnTo>
                  <a:lnTo>
                    <a:pt x="2757" y="302"/>
                  </a:lnTo>
                  <a:lnTo>
                    <a:pt x="2757" y="314"/>
                  </a:lnTo>
                  <a:lnTo>
                    <a:pt x="2757" y="332"/>
                  </a:lnTo>
                  <a:lnTo>
                    <a:pt x="2757" y="353"/>
                  </a:lnTo>
                  <a:lnTo>
                    <a:pt x="2757" y="378"/>
                  </a:lnTo>
                  <a:lnTo>
                    <a:pt x="2757" y="404"/>
                  </a:lnTo>
                  <a:lnTo>
                    <a:pt x="2757" y="430"/>
                  </a:lnTo>
                  <a:lnTo>
                    <a:pt x="2757" y="454"/>
                  </a:lnTo>
                  <a:lnTo>
                    <a:pt x="2757" y="477"/>
                  </a:lnTo>
                  <a:lnTo>
                    <a:pt x="2757" y="494"/>
                  </a:lnTo>
                  <a:lnTo>
                    <a:pt x="2757" y="505"/>
                  </a:lnTo>
                  <a:lnTo>
                    <a:pt x="2757" y="510"/>
                  </a:lnTo>
                  <a:lnTo>
                    <a:pt x="2754" y="595"/>
                  </a:lnTo>
                  <a:lnTo>
                    <a:pt x="2745" y="680"/>
                  </a:lnTo>
                  <a:lnTo>
                    <a:pt x="2729" y="765"/>
                  </a:lnTo>
                  <a:lnTo>
                    <a:pt x="2710" y="846"/>
                  </a:lnTo>
                  <a:lnTo>
                    <a:pt x="2683" y="928"/>
                  </a:lnTo>
                  <a:lnTo>
                    <a:pt x="2651" y="1008"/>
                  </a:lnTo>
                  <a:lnTo>
                    <a:pt x="2602" y="1116"/>
                  </a:lnTo>
                  <a:lnTo>
                    <a:pt x="3364" y="1116"/>
                  </a:lnTo>
                  <a:lnTo>
                    <a:pt x="3406" y="1119"/>
                  </a:lnTo>
                  <a:lnTo>
                    <a:pt x="3447" y="1128"/>
                  </a:lnTo>
                  <a:lnTo>
                    <a:pt x="3485" y="1142"/>
                  </a:lnTo>
                  <a:lnTo>
                    <a:pt x="3521" y="1162"/>
                  </a:lnTo>
                  <a:lnTo>
                    <a:pt x="3554" y="1186"/>
                  </a:lnTo>
                  <a:lnTo>
                    <a:pt x="3581" y="1215"/>
                  </a:lnTo>
                  <a:lnTo>
                    <a:pt x="3606" y="1247"/>
                  </a:lnTo>
                  <a:lnTo>
                    <a:pt x="3626" y="1283"/>
                  </a:lnTo>
                  <a:lnTo>
                    <a:pt x="3641" y="1322"/>
                  </a:lnTo>
                  <a:lnTo>
                    <a:pt x="3650" y="1363"/>
                  </a:lnTo>
                  <a:lnTo>
                    <a:pt x="3653" y="1405"/>
                  </a:lnTo>
                  <a:lnTo>
                    <a:pt x="3650" y="1447"/>
                  </a:lnTo>
                  <a:lnTo>
                    <a:pt x="3641" y="1485"/>
                  </a:lnTo>
                  <a:lnTo>
                    <a:pt x="3628" y="1523"/>
                  </a:lnTo>
                  <a:lnTo>
                    <a:pt x="3609" y="1557"/>
                  </a:lnTo>
                  <a:lnTo>
                    <a:pt x="3586" y="1590"/>
                  </a:lnTo>
                  <a:lnTo>
                    <a:pt x="3559" y="1618"/>
                  </a:lnTo>
                  <a:lnTo>
                    <a:pt x="3528" y="1643"/>
                  </a:lnTo>
                  <a:lnTo>
                    <a:pt x="3549" y="1679"/>
                  </a:lnTo>
                  <a:lnTo>
                    <a:pt x="3566" y="1719"/>
                  </a:lnTo>
                  <a:lnTo>
                    <a:pt x="3576" y="1761"/>
                  </a:lnTo>
                  <a:lnTo>
                    <a:pt x="3579" y="1805"/>
                  </a:lnTo>
                  <a:lnTo>
                    <a:pt x="3576" y="1848"/>
                  </a:lnTo>
                  <a:lnTo>
                    <a:pt x="3567" y="1886"/>
                  </a:lnTo>
                  <a:lnTo>
                    <a:pt x="3554" y="1924"/>
                  </a:lnTo>
                  <a:lnTo>
                    <a:pt x="3535" y="1959"/>
                  </a:lnTo>
                  <a:lnTo>
                    <a:pt x="3511" y="1990"/>
                  </a:lnTo>
                  <a:lnTo>
                    <a:pt x="3485" y="2019"/>
                  </a:lnTo>
                  <a:lnTo>
                    <a:pt x="3454" y="2044"/>
                  </a:lnTo>
                  <a:lnTo>
                    <a:pt x="3476" y="2080"/>
                  </a:lnTo>
                  <a:lnTo>
                    <a:pt x="3491" y="2120"/>
                  </a:lnTo>
                  <a:lnTo>
                    <a:pt x="3501" y="2162"/>
                  </a:lnTo>
                  <a:lnTo>
                    <a:pt x="3505" y="2206"/>
                  </a:lnTo>
                  <a:lnTo>
                    <a:pt x="3501" y="2248"/>
                  </a:lnTo>
                  <a:lnTo>
                    <a:pt x="3494" y="2287"/>
                  </a:lnTo>
                  <a:lnTo>
                    <a:pt x="3479" y="2325"/>
                  </a:lnTo>
                  <a:lnTo>
                    <a:pt x="3460" y="2360"/>
                  </a:lnTo>
                  <a:lnTo>
                    <a:pt x="3437" y="2391"/>
                  </a:lnTo>
                  <a:lnTo>
                    <a:pt x="3410" y="2420"/>
                  </a:lnTo>
                  <a:lnTo>
                    <a:pt x="3379" y="2444"/>
                  </a:lnTo>
                  <a:lnTo>
                    <a:pt x="3402" y="2481"/>
                  </a:lnTo>
                  <a:lnTo>
                    <a:pt x="3417" y="2521"/>
                  </a:lnTo>
                  <a:lnTo>
                    <a:pt x="3427" y="2563"/>
                  </a:lnTo>
                  <a:lnTo>
                    <a:pt x="3430" y="2607"/>
                  </a:lnTo>
                  <a:lnTo>
                    <a:pt x="3427" y="2650"/>
                  </a:lnTo>
                  <a:lnTo>
                    <a:pt x="3418" y="2691"/>
                  </a:lnTo>
                  <a:lnTo>
                    <a:pt x="3404" y="2729"/>
                  </a:lnTo>
                  <a:lnTo>
                    <a:pt x="3384" y="2764"/>
                  </a:lnTo>
                  <a:lnTo>
                    <a:pt x="3359" y="2798"/>
                  </a:lnTo>
                  <a:lnTo>
                    <a:pt x="3331" y="2825"/>
                  </a:lnTo>
                  <a:lnTo>
                    <a:pt x="3298" y="2850"/>
                  </a:lnTo>
                  <a:lnTo>
                    <a:pt x="3263" y="2870"/>
                  </a:lnTo>
                  <a:lnTo>
                    <a:pt x="3224" y="2884"/>
                  </a:lnTo>
                  <a:lnTo>
                    <a:pt x="3184" y="2894"/>
                  </a:lnTo>
                  <a:lnTo>
                    <a:pt x="3141" y="2896"/>
                  </a:lnTo>
                  <a:lnTo>
                    <a:pt x="2301" y="2896"/>
                  </a:lnTo>
                  <a:lnTo>
                    <a:pt x="2193" y="2894"/>
                  </a:lnTo>
                  <a:lnTo>
                    <a:pt x="2084" y="2884"/>
                  </a:lnTo>
                  <a:lnTo>
                    <a:pt x="1975" y="2869"/>
                  </a:lnTo>
                  <a:lnTo>
                    <a:pt x="1869" y="2848"/>
                  </a:lnTo>
                  <a:lnTo>
                    <a:pt x="1762" y="2820"/>
                  </a:lnTo>
                  <a:lnTo>
                    <a:pt x="1658" y="2787"/>
                  </a:lnTo>
                  <a:lnTo>
                    <a:pt x="1557" y="2748"/>
                  </a:lnTo>
                  <a:lnTo>
                    <a:pt x="1457" y="2704"/>
                  </a:lnTo>
                  <a:lnTo>
                    <a:pt x="1346" y="2650"/>
                  </a:lnTo>
                  <a:lnTo>
                    <a:pt x="1236" y="2650"/>
                  </a:lnTo>
                  <a:lnTo>
                    <a:pt x="1236" y="2789"/>
                  </a:lnTo>
                  <a:lnTo>
                    <a:pt x="1232" y="2821"/>
                  </a:lnTo>
                  <a:lnTo>
                    <a:pt x="1224" y="2851"/>
                  </a:lnTo>
                  <a:lnTo>
                    <a:pt x="1211" y="2879"/>
                  </a:lnTo>
                  <a:lnTo>
                    <a:pt x="1193" y="2903"/>
                  </a:lnTo>
                  <a:lnTo>
                    <a:pt x="1172" y="2925"/>
                  </a:lnTo>
                  <a:lnTo>
                    <a:pt x="1147" y="2942"/>
                  </a:lnTo>
                  <a:lnTo>
                    <a:pt x="1119" y="2955"/>
                  </a:lnTo>
                  <a:lnTo>
                    <a:pt x="1089" y="2964"/>
                  </a:lnTo>
                  <a:lnTo>
                    <a:pt x="1057" y="2966"/>
                  </a:lnTo>
                  <a:lnTo>
                    <a:pt x="177" y="2966"/>
                  </a:lnTo>
                  <a:lnTo>
                    <a:pt x="145" y="2964"/>
                  </a:lnTo>
                  <a:lnTo>
                    <a:pt x="115" y="2955"/>
                  </a:lnTo>
                  <a:lnTo>
                    <a:pt x="88" y="2942"/>
                  </a:lnTo>
                  <a:lnTo>
                    <a:pt x="63" y="2925"/>
                  </a:lnTo>
                  <a:lnTo>
                    <a:pt x="42" y="2903"/>
                  </a:lnTo>
                  <a:lnTo>
                    <a:pt x="24" y="2879"/>
                  </a:lnTo>
                  <a:lnTo>
                    <a:pt x="11" y="2851"/>
                  </a:lnTo>
                  <a:lnTo>
                    <a:pt x="3" y="2821"/>
                  </a:lnTo>
                  <a:lnTo>
                    <a:pt x="0" y="2789"/>
                  </a:lnTo>
                  <a:lnTo>
                    <a:pt x="0" y="1061"/>
                  </a:lnTo>
                  <a:lnTo>
                    <a:pt x="3" y="1029"/>
                  </a:lnTo>
                  <a:lnTo>
                    <a:pt x="11" y="999"/>
                  </a:lnTo>
                  <a:lnTo>
                    <a:pt x="24" y="972"/>
                  </a:lnTo>
                  <a:lnTo>
                    <a:pt x="42" y="947"/>
                  </a:lnTo>
                  <a:lnTo>
                    <a:pt x="63" y="926"/>
                  </a:lnTo>
                  <a:lnTo>
                    <a:pt x="88" y="908"/>
                  </a:lnTo>
                  <a:lnTo>
                    <a:pt x="115" y="895"/>
                  </a:lnTo>
                  <a:lnTo>
                    <a:pt x="145" y="887"/>
                  </a:lnTo>
                  <a:lnTo>
                    <a:pt x="177" y="884"/>
                  </a:lnTo>
                  <a:lnTo>
                    <a:pt x="1057" y="884"/>
                  </a:lnTo>
                  <a:lnTo>
                    <a:pt x="1089" y="887"/>
                  </a:lnTo>
                  <a:lnTo>
                    <a:pt x="1119" y="895"/>
                  </a:lnTo>
                  <a:lnTo>
                    <a:pt x="1147" y="908"/>
                  </a:lnTo>
                  <a:lnTo>
                    <a:pt x="1172" y="926"/>
                  </a:lnTo>
                  <a:lnTo>
                    <a:pt x="1193" y="947"/>
                  </a:lnTo>
                  <a:lnTo>
                    <a:pt x="1211" y="972"/>
                  </a:lnTo>
                  <a:lnTo>
                    <a:pt x="1224" y="999"/>
                  </a:lnTo>
                  <a:lnTo>
                    <a:pt x="1232" y="1029"/>
                  </a:lnTo>
                  <a:lnTo>
                    <a:pt x="1236" y="1061"/>
                  </a:lnTo>
                  <a:lnTo>
                    <a:pt x="1236" y="1154"/>
                  </a:lnTo>
                  <a:lnTo>
                    <a:pt x="1440" y="1154"/>
                  </a:lnTo>
                  <a:lnTo>
                    <a:pt x="1792" y="860"/>
                  </a:lnTo>
                  <a:lnTo>
                    <a:pt x="1846" y="812"/>
                  </a:lnTo>
                  <a:lnTo>
                    <a:pt x="1895" y="760"/>
                  </a:lnTo>
                  <a:lnTo>
                    <a:pt x="1942" y="706"/>
                  </a:lnTo>
                  <a:lnTo>
                    <a:pt x="1984" y="649"/>
                  </a:lnTo>
                  <a:lnTo>
                    <a:pt x="2023" y="590"/>
                  </a:lnTo>
                  <a:lnTo>
                    <a:pt x="2057" y="526"/>
                  </a:lnTo>
                  <a:lnTo>
                    <a:pt x="2087" y="462"/>
                  </a:lnTo>
                  <a:lnTo>
                    <a:pt x="2113" y="395"/>
                  </a:lnTo>
                  <a:lnTo>
                    <a:pt x="2114" y="391"/>
                  </a:lnTo>
                  <a:lnTo>
                    <a:pt x="2116" y="384"/>
                  </a:lnTo>
                  <a:lnTo>
                    <a:pt x="2121" y="370"/>
                  </a:lnTo>
                  <a:lnTo>
                    <a:pt x="2126" y="355"/>
                  </a:lnTo>
                  <a:lnTo>
                    <a:pt x="2133" y="335"/>
                  </a:lnTo>
                  <a:lnTo>
                    <a:pt x="2141" y="314"/>
                  </a:lnTo>
                  <a:lnTo>
                    <a:pt x="2147" y="293"/>
                  </a:lnTo>
                  <a:lnTo>
                    <a:pt x="2155" y="271"/>
                  </a:lnTo>
                  <a:lnTo>
                    <a:pt x="2163" y="250"/>
                  </a:lnTo>
                  <a:lnTo>
                    <a:pt x="2169" y="230"/>
                  </a:lnTo>
                  <a:lnTo>
                    <a:pt x="2175" y="213"/>
                  </a:lnTo>
                  <a:lnTo>
                    <a:pt x="2179" y="200"/>
                  </a:lnTo>
                  <a:lnTo>
                    <a:pt x="2183" y="190"/>
                  </a:lnTo>
                  <a:lnTo>
                    <a:pt x="2184" y="186"/>
                  </a:lnTo>
                  <a:lnTo>
                    <a:pt x="2202" y="150"/>
                  </a:lnTo>
                  <a:lnTo>
                    <a:pt x="2223" y="117"/>
                  </a:lnTo>
                  <a:lnTo>
                    <a:pt x="2249" y="88"/>
                  </a:lnTo>
                  <a:lnTo>
                    <a:pt x="2278" y="62"/>
                  </a:lnTo>
                  <a:lnTo>
                    <a:pt x="2310" y="40"/>
                  </a:lnTo>
                  <a:lnTo>
                    <a:pt x="2345" y="24"/>
                  </a:lnTo>
                  <a:lnTo>
                    <a:pt x="2381" y="10"/>
                  </a:lnTo>
                  <a:lnTo>
                    <a:pt x="2420" y="3"/>
                  </a:lnTo>
                  <a:lnTo>
                    <a:pt x="24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72" name="Group 171">
            <a:extLst>
              <a:ext uri="{FF2B5EF4-FFF2-40B4-BE49-F238E27FC236}">
                <a16:creationId xmlns:a16="http://schemas.microsoft.com/office/drawing/2014/main" id="{E99AA46F-0439-85DF-9C78-9206205157B7}"/>
              </a:ext>
            </a:extLst>
          </p:cNvPr>
          <p:cNvGrpSpPr/>
          <p:nvPr userDrawn="1"/>
        </p:nvGrpSpPr>
        <p:grpSpPr>
          <a:xfrm>
            <a:off x="942824" y="5597823"/>
            <a:ext cx="344349" cy="586741"/>
            <a:chOff x="430213" y="3795713"/>
            <a:chExt cx="1071562" cy="730250"/>
          </a:xfrm>
          <a:solidFill>
            <a:schemeClr val="tx1"/>
          </a:solidFill>
        </p:grpSpPr>
        <p:sp>
          <p:nvSpPr>
            <p:cNvPr id="173" name="Freeform 69">
              <a:extLst>
                <a:ext uri="{FF2B5EF4-FFF2-40B4-BE49-F238E27FC236}">
                  <a16:creationId xmlns:a16="http://schemas.microsoft.com/office/drawing/2014/main" id="{F028AE72-E2D1-EB6A-C336-45FC1CDCACCE}"/>
                </a:ext>
              </a:extLst>
            </p:cNvPr>
            <p:cNvSpPr>
              <a:spLocks/>
            </p:cNvSpPr>
            <p:nvPr/>
          </p:nvSpPr>
          <p:spPr bwMode="auto">
            <a:xfrm>
              <a:off x="519113" y="3795713"/>
              <a:ext cx="890587" cy="571500"/>
            </a:xfrm>
            <a:custGeom>
              <a:avLst/>
              <a:gdLst>
                <a:gd name="T0" fmla="*/ 19 w 299"/>
                <a:gd name="T1" fmla="*/ 192 h 192"/>
                <a:gd name="T2" fmla="*/ 19 w 299"/>
                <a:gd name="T3" fmla="*/ 20 h 192"/>
                <a:gd name="T4" fmla="*/ 281 w 299"/>
                <a:gd name="T5" fmla="*/ 20 h 192"/>
                <a:gd name="T6" fmla="*/ 281 w 299"/>
                <a:gd name="T7" fmla="*/ 192 h 192"/>
                <a:gd name="T8" fmla="*/ 299 w 299"/>
                <a:gd name="T9" fmla="*/ 192 h 192"/>
                <a:gd name="T10" fmla="*/ 299 w 299"/>
                <a:gd name="T11" fmla="*/ 18 h 192"/>
                <a:gd name="T12" fmla="*/ 281 w 299"/>
                <a:gd name="T13" fmla="*/ 0 h 192"/>
                <a:gd name="T14" fmla="*/ 18 w 299"/>
                <a:gd name="T15" fmla="*/ 0 h 192"/>
                <a:gd name="T16" fmla="*/ 0 w 299"/>
                <a:gd name="T17" fmla="*/ 18 h 192"/>
                <a:gd name="T18" fmla="*/ 0 w 299"/>
                <a:gd name="T19" fmla="*/ 192 h 192"/>
                <a:gd name="T20" fmla="*/ 19 w 299"/>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192">
                  <a:moveTo>
                    <a:pt x="19" y="192"/>
                  </a:moveTo>
                  <a:cubicBezTo>
                    <a:pt x="19" y="20"/>
                    <a:pt x="19" y="20"/>
                    <a:pt x="19" y="20"/>
                  </a:cubicBezTo>
                  <a:cubicBezTo>
                    <a:pt x="281" y="20"/>
                    <a:pt x="281" y="20"/>
                    <a:pt x="281" y="20"/>
                  </a:cubicBezTo>
                  <a:cubicBezTo>
                    <a:pt x="281" y="192"/>
                    <a:pt x="281" y="192"/>
                    <a:pt x="281" y="192"/>
                  </a:cubicBezTo>
                  <a:cubicBezTo>
                    <a:pt x="299" y="192"/>
                    <a:pt x="299" y="192"/>
                    <a:pt x="299" y="192"/>
                  </a:cubicBezTo>
                  <a:cubicBezTo>
                    <a:pt x="299" y="18"/>
                    <a:pt x="299" y="18"/>
                    <a:pt x="299" y="18"/>
                  </a:cubicBezTo>
                  <a:cubicBezTo>
                    <a:pt x="299" y="8"/>
                    <a:pt x="291" y="0"/>
                    <a:pt x="281" y="0"/>
                  </a:cubicBezTo>
                  <a:cubicBezTo>
                    <a:pt x="18" y="0"/>
                    <a:pt x="18" y="0"/>
                    <a:pt x="18" y="0"/>
                  </a:cubicBezTo>
                  <a:cubicBezTo>
                    <a:pt x="9" y="0"/>
                    <a:pt x="0" y="8"/>
                    <a:pt x="0" y="18"/>
                  </a:cubicBezTo>
                  <a:cubicBezTo>
                    <a:pt x="0" y="192"/>
                    <a:pt x="0" y="192"/>
                    <a:pt x="0" y="192"/>
                  </a:cubicBezTo>
                  <a:lnTo>
                    <a:pt x="19" y="1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70">
              <a:extLst>
                <a:ext uri="{FF2B5EF4-FFF2-40B4-BE49-F238E27FC236}">
                  <a16:creationId xmlns:a16="http://schemas.microsoft.com/office/drawing/2014/main" id="{996F9100-730A-FC6E-77CC-102CDF1E4BD7}"/>
                </a:ext>
              </a:extLst>
            </p:cNvPr>
            <p:cNvSpPr>
              <a:spLocks noEditPoints="1"/>
            </p:cNvSpPr>
            <p:nvPr/>
          </p:nvSpPr>
          <p:spPr bwMode="auto">
            <a:xfrm>
              <a:off x="430213" y="4418013"/>
              <a:ext cx="1071562" cy="107950"/>
            </a:xfrm>
            <a:custGeom>
              <a:avLst/>
              <a:gdLst>
                <a:gd name="T0" fmla="*/ 359 w 360"/>
                <a:gd name="T1" fmla="*/ 4 h 36"/>
                <a:gd name="T2" fmla="*/ 353 w 360"/>
                <a:gd name="T3" fmla="*/ 0 h 36"/>
                <a:gd name="T4" fmla="*/ 7 w 360"/>
                <a:gd name="T5" fmla="*/ 0 h 36"/>
                <a:gd name="T6" fmla="*/ 1 w 360"/>
                <a:gd name="T7" fmla="*/ 4 h 36"/>
                <a:gd name="T8" fmla="*/ 0 w 360"/>
                <a:gd name="T9" fmla="*/ 9 h 36"/>
                <a:gd name="T10" fmla="*/ 0 w 360"/>
                <a:gd name="T11" fmla="*/ 19 h 36"/>
                <a:gd name="T12" fmla="*/ 19 w 360"/>
                <a:gd name="T13" fmla="*/ 36 h 36"/>
                <a:gd name="T14" fmla="*/ 341 w 360"/>
                <a:gd name="T15" fmla="*/ 36 h 36"/>
                <a:gd name="T16" fmla="*/ 360 w 360"/>
                <a:gd name="T17" fmla="*/ 19 h 36"/>
                <a:gd name="T18" fmla="*/ 360 w 360"/>
                <a:gd name="T19" fmla="*/ 19 h 36"/>
                <a:gd name="T20" fmla="*/ 360 w 360"/>
                <a:gd name="T21" fmla="*/ 9 h 36"/>
                <a:gd name="T22" fmla="*/ 359 w 360"/>
                <a:gd name="T23" fmla="*/ 4 h 36"/>
                <a:gd name="T24" fmla="*/ 213 w 360"/>
                <a:gd name="T25" fmla="*/ 20 h 36"/>
                <a:gd name="T26" fmla="*/ 146 w 360"/>
                <a:gd name="T27" fmla="*/ 20 h 36"/>
                <a:gd name="T28" fmla="*/ 141 w 360"/>
                <a:gd name="T29" fmla="*/ 14 h 36"/>
                <a:gd name="T30" fmla="*/ 146 w 360"/>
                <a:gd name="T31" fmla="*/ 9 h 36"/>
                <a:gd name="T32" fmla="*/ 213 w 360"/>
                <a:gd name="T33" fmla="*/ 9 h 36"/>
                <a:gd name="T34" fmla="*/ 219 w 360"/>
                <a:gd name="T35" fmla="*/ 14 h 36"/>
                <a:gd name="T36" fmla="*/ 213 w 360"/>
                <a:gd name="T37" fmla="*/ 20 h 36"/>
                <a:gd name="T38" fmla="*/ 325 w 360"/>
                <a:gd name="T39" fmla="*/ 27 h 36"/>
                <a:gd name="T40" fmla="*/ 315 w 360"/>
                <a:gd name="T41" fmla="*/ 17 h 36"/>
                <a:gd name="T42" fmla="*/ 325 w 360"/>
                <a:gd name="T43" fmla="*/ 7 h 36"/>
                <a:gd name="T44" fmla="*/ 335 w 360"/>
                <a:gd name="T45" fmla="*/ 17 h 36"/>
                <a:gd name="T46" fmla="*/ 325 w 360"/>
                <a:gd name="T4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6">
                  <a:moveTo>
                    <a:pt x="359" y="4"/>
                  </a:moveTo>
                  <a:cubicBezTo>
                    <a:pt x="358" y="2"/>
                    <a:pt x="356" y="0"/>
                    <a:pt x="353" y="0"/>
                  </a:cubicBezTo>
                  <a:cubicBezTo>
                    <a:pt x="7" y="0"/>
                    <a:pt x="7" y="0"/>
                    <a:pt x="7" y="0"/>
                  </a:cubicBezTo>
                  <a:cubicBezTo>
                    <a:pt x="4" y="0"/>
                    <a:pt x="2" y="2"/>
                    <a:pt x="1" y="4"/>
                  </a:cubicBezTo>
                  <a:cubicBezTo>
                    <a:pt x="0" y="5"/>
                    <a:pt x="0" y="8"/>
                    <a:pt x="0" y="9"/>
                  </a:cubicBezTo>
                  <a:cubicBezTo>
                    <a:pt x="0" y="19"/>
                    <a:pt x="0" y="19"/>
                    <a:pt x="0" y="19"/>
                  </a:cubicBezTo>
                  <a:cubicBezTo>
                    <a:pt x="0" y="28"/>
                    <a:pt x="9" y="36"/>
                    <a:pt x="19" y="36"/>
                  </a:cubicBezTo>
                  <a:cubicBezTo>
                    <a:pt x="341" y="36"/>
                    <a:pt x="341" y="36"/>
                    <a:pt x="341" y="36"/>
                  </a:cubicBezTo>
                  <a:cubicBezTo>
                    <a:pt x="351" y="36"/>
                    <a:pt x="360" y="28"/>
                    <a:pt x="360" y="19"/>
                  </a:cubicBezTo>
                  <a:cubicBezTo>
                    <a:pt x="360" y="19"/>
                    <a:pt x="360" y="19"/>
                    <a:pt x="360" y="19"/>
                  </a:cubicBezTo>
                  <a:cubicBezTo>
                    <a:pt x="360" y="9"/>
                    <a:pt x="360" y="9"/>
                    <a:pt x="360" y="9"/>
                  </a:cubicBezTo>
                  <a:cubicBezTo>
                    <a:pt x="360" y="8"/>
                    <a:pt x="360" y="5"/>
                    <a:pt x="359" y="4"/>
                  </a:cubicBezTo>
                  <a:close/>
                  <a:moveTo>
                    <a:pt x="213" y="20"/>
                  </a:moveTo>
                  <a:cubicBezTo>
                    <a:pt x="146" y="20"/>
                    <a:pt x="146" y="20"/>
                    <a:pt x="146" y="20"/>
                  </a:cubicBezTo>
                  <a:cubicBezTo>
                    <a:pt x="143" y="20"/>
                    <a:pt x="141" y="17"/>
                    <a:pt x="141" y="14"/>
                  </a:cubicBezTo>
                  <a:cubicBezTo>
                    <a:pt x="141" y="11"/>
                    <a:pt x="143" y="9"/>
                    <a:pt x="146" y="9"/>
                  </a:cubicBezTo>
                  <a:cubicBezTo>
                    <a:pt x="213" y="9"/>
                    <a:pt x="213" y="9"/>
                    <a:pt x="213" y="9"/>
                  </a:cubicBezTo>
                  <a:cubicBezTo>
                    <a:pt x="217" y="9"/>
                    <a:pt x="219" y="11"/>
                    <a:pt x="219" y="14"/>
                  </a:cubicBezTo>
                  <a:cubicBezTo>
                    <a:pt x="219" y="17"/>
                    <a:pt x="217" y="20"/>
                    <a:pt x="213" y="20"/>
                  </a:cubicBezTo>
                  <a:close/>
                  <a:moveTo>
                    <a:pt x="325" y="27"/>
                  </a:moveTo>
                  <a:cubicBezTo>
                    <a:pt x="320" y="27"/>
                    <a:pt x="315" y="23"/>
                    <a:pt x="315" y="17"/>
                  </a:cubicBezTo>
                  <a:cubicBezTo>
                    <a:pt x="315" y="11"/>
                    <a:pt x="320" y="7"/>
                    <a:pt x="325" y="7"/>
                  </a:cubicBezTo>
                  <a:cubicBezTo>
                    <a:pt x="331" y="7"/>
                    <a:pt x="335" y="11"/>
                    <a:pt x="335" y="17"/>
                  </a:cubicBezTo>
                  <a:cubicBezTo>
                    <a:pt x="335" y="23"/>
                    <a:pt x="331" y="27"/>
                    <a:pt x="325" y="27"/>
                  </a:cubicBez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71">
              <a:extLst>
                <a:ext uri="{FF2B5EF4-FFF2-40B4-BE49-F238E27FC236}">
                  <a16:creationId xmlns:a16="http://schemas.microsoft.com/office/drawing/2014/main" id="{FA27AE62-8A7B-D67F-E60E-85D2E2D00158}"/>
                </a:ext>
              </a:extLst>
            </p:cNvPr>
            <p:cNvSpPr>
              <a:spLocks noEditPoints="1"/>
            </p:cNvSpPr>
            <p:nvPr/>
          </p:nvSpPr>
          <p:spPr bwMode="auto">
            <a:xfrm>
              <a:off x="820738" y="3911601"/>
              <a:ext cx="290512" cy="411163"/>
            </a:xfrm>
            <a:custGeom>
              <a:avLst/>
              <a:gdLst>
                <a:gd name="T0" fmla="*/ 90 w 98"/>
                <a:gd name="T1" fmla="*/ 66 h 138"/>
                <a:gd name="T2" fmla="*/ 8 w 98"/>
                <a:gd name="T3" fmla="*/ 66 h 138"/>
                <a:gd name="T4" fmla="*/ 0 w 98"/>
                <a:gd name="T5" fmla="*/ 74 h 138"/>
                <a:gd name="T6" fmla="*/ 0 w 98"/>
                <a:gd name="T7" fmla="*/ 82 h 138"/>
                <a:gd name="T8" fmla="*/ 10 w 98"/>
                <a:gd name="T9" fmla="*/ 82 h 138"/>
                <a:gd name="T10" fmla="*/ 15 w 98"/>
                <a:gd name="T11" fmla="*/ 88 h 138"/>
                <a:gd name="T12" fmla="*/ 10 w 98"/>
                <a:gd name="T13" fmla="*/ 93 h 138"/>
                <a:gd name="T14" fmla="*/ 0 w 98"/>
                <a:gd name="T15" fmla="*/ 93 h 138"/>
                <a:gd name="T16" fmla="*/ 0 w 98"/>
                <a:gd name="T17" fmla="*/ 99 h 138"/>
                <a:gd name="T18" fmla="*/ 10 w 98"/>
                <a:gd name="T19" fmla="*/ 99 h 138"/>
                <a:gd name="T20" fmla="*/ 15 w 98"/>
                <a:gd name="T21" fmla="*/ 104 h 138"/>
                <a:gd name="T22" fmla="*/ 10 w 98"/>
                <a:gd name="T23" fmla="*/ 109 h 138"/>
                <a:gd name="T24" fmla="*/ 0 w 98"/>
                <a:gd name="T25" fmla="*/ 109 h 138"/>
                <a:gd name="T26" fmla="*/ 0 w 98"/>
                <a:gd name="T27" fmla="*/ 115 h 138"/>
                <a:gd name="T28" fmla="*/ 10 w 98"/>
                <a:gd name="T29" fmla="*/ 115 h 138"/>
                <a:gd name="T30" fmla="*/ 15 w 98"/>
                <a:gd name="T31" fmla="*/ 121 h 138"/>
                <a:gd name="T32" fmla="*/ 10 w 98"/>
                <a:gd name="T33" fmla="*/ 126 h 138"/>
                <a:gd name="T34" fmla="*/ 0 w 98"/>
                <a:gd name="T35" fmla="*/ 126 h 138"/>
                <a:gd name="T36" fmla="*/ 0 w 98"/>
                <a:gd name="T37" fmla="*/ 130 h 138"/>
                <a:gd name="T38" fmla="*/ 8 w 98"/>
                <a:gd name="T39" fmla="*/ 138 h 138"/>
                <a:gd name="T40" fmla="*/ 90 w 98"/>
                <a:gd name="T41" fmla="*/ 138 h 138"/>
                <a:gd name="T42" fmla="*/ 98 w 98"/>
                <a:gd name="T43" fmla="*/ 130 h 138"/>
                <a:gd name="T44" fmla="*/ 98 w 98"/>
                <a:gd name="T45" fmla="*/ 74 h 138"/>
                <a:gd name="T46" fmla="*/ 90 w 98"/>
                <a:gd name="T47" fmla="*/ 66 h 138"/>
                <a:gd name="T48" fmla="*/ 28 w 98"/>
                <a:gd name="T49" fmla="*/ 33 h 138"/>
                <a:gd name="T50" fmla="*/ 49 w 98"/>
                <a:gd name="T51" fmla="*/ 12 h 138"/>
                <a:gd name="T52" fmla="*/ 70 w 98"/>
                <a:gd name="T53" fmla="*/ 33 h 138"/>
                <a:gd name="T54" fmla="*/ 70 w 98"/>
                <a:gd name="T55" fmla="*/ 58 h 138"/>
                <a:gd name="T56" fmla="*/ 81 w 98"/>
                <a:gd name="T57" fmla="*/ 58 h 138"/>
                <a:gd name="T58" fmla="*/ 81 w 98"/>
                <a:gd name="T59" fmla="*/ 33 h 138"/>
                <a:gd name="T60" fmla="*/ 49 w 98"/>
                <a:gd name="T61" fmla="*/ 0 h 138"/>
                <a:gd name="T62" fmla="*/ 17 w 98"/>
                <a:gd name="T63" fmla="*/ 33 h 138"/>
                <a:gd name="T64" fmla="*/ 17 w 98"/>
                <a:gd name="T65" fmla="*/ 58 h 138"/>
                <a:gd name="T66" fmla="*/ 28 w 98"/>
                <a:gd name="T67" fmla="*/ 58 h 138"/>
                <a:gd name="T68" fmla="*/ 28 w 98"/>
                <a:gd name="T69" fmla="*/ 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138">
                  <a:moveTo>
                    <a:pt x="90" y="66"/>
                  </a:moveTo>
                  <a:cubicBezTo>
                    <a:pt x="8" y="66"/>
                    <a:pt x="8" y="66"/>
                    <a:pt x="8" y="66"/>
                  </a:cubicBezTo>
                  <a:cubicBezTo>
                    <a:pt x="3" y="66"/>
                    <a:pt x="0" y="70"/>
                    <a:pt x="0" y="74"/>
                  </a:cubicBezTo>
                  <a:cubicBezTo>
                    <a:pt x="0" y="82"/>
                    <a:pt x="0" y="82"/>
                    <a:pt x="0" y="82"/>
                  </a:cubicBezTo>
                  <a:cubicBezTo>
                    <a:pt x="10" y="82"/>
                    <a:pt x="10" y="82"/>
                    <a:pt x="10" y="82"/>
                  </a:cubicBezTo>
                  <a:cubicBezTo>
                    <a:pt x="13" y="82"/>
                    <a:pt x="15" y="85"/>
                    <a:pt x="15" y="88"/>
                  </a:cubicBezTo>
                  <a:cubicBezTo>
                    <a:pt x="15" y="90"/>
                    <a:pt x="13" y="93"/>
                    <a:pt x="10" y="93"/>
                  </a:cubicBezTo>
                  <a:cubicBezTo>
                    <a:pt x="0" y="93"/>
                    <a:pt x="0" y="93"/>
                    <a:pt x="0" y="93"/>
                  </a:cubicBezTo>
                  <a:cubicBezTo>
                    <a:pt x="0" y="99"/>
                    <a:pt x="0" y="99"/>
                    <a:pt x="0" y="99"/>
                  </a:cubicBezTo>
                  <a:cubicBezTo>
                    <a:pt x="10" y="99"/>
                    <a:pt x="10" y="99"/>
                    <a:pt x="10" y="99"/>
                  </a:cubicBezTo>
                  <a:cubicBezTo>
                    <a:pt x="13" y="99"/>
                    <a:pt x="15" y="101"/>
                    <a:pt x="15" y="104"/>
                  </a:cubicBezTo>
                  <a:cubicBezTo>
                    <a:pt x="15" y="107"/>
                    <a:pt x="13" y="109"/>
                    <a:pt x="10" y="109"/>
                  </a:cubicBezTo>
                  <a:cubicBezTo>
                    <a:pt x="0" y="109"/>
                    <a:pt x="0" y="109"/>
                    <a:pt x="0" y="109"/>
                  </a:cubicBezTo>
                  <a:cubicBezTo>
                    <a:pt x="0" y="115"/>
                    <a:pt x="0" y="115"/>
                    <a:pt x="0" y="115"/>
                  </a:cubicBezTo>
                  <a:cubicBezTo>
                    <a:pt x="10" y="115"/>
                    <a:pt x="10" y="115"/>
                    <a:pt x="10" y="115"/>
                  </a:cubicBezTo>
                  <a:cubicBezTo>
                    <a:pt x="13" y="115"/>
                    <a:pt x="15" y="118"/>
                    <a:pt x="15" y="121"/>
                  </a:cubicBezTo>
                  <a:cubicBezTo>
                    <a:pt x="15" y="123"/>
                    <a:pt x="13" y="126"/>
                    <a:pt x="10" y="126"/>
                  </a:cubicBezTo>
                  <a:cubicBezTo>
                    <a:pt x="0" y="126"/>
                    <a:pt x="0" y="126"/>
                    <a:pt x="0" y="126"/>
                  </a:cubicBezTo>
                  <a:cubicBezTo>
                    <a:pt x="0" y="130"/>
                    <a:pt x="0" y="130"/>
                    <a:pt x="0" y="130"/>
                  </a:cubicBezTo>
                  <a:cubicBezTo>
                    <a:pt x="0" y="134"/>
                    <a:pt x="3" y="138"/>
                    <a:pt x="8" y="138"/>
                  </a:cubicBezTo>
                  <a:cubicBezTo>
                    <a:pt x="90" y="138"/>
                    <a:pt x="90" y="138"/>
                    <a:pt x="90" y="138"/>
                  </a:cubicBezTo>
                  <a:cubicBezTo>
                    <a:pt x="94" y="138"/>
                    <a:pt x="98" y="134"/>
                    <a:pt x="98" y="130"/>
                  </a:cubicBezTo>
                  <a:cubicBezTo>
                    <a:pt x="98" y="74"/>
                    <a:pt x="98" y="74"/>
                    <a:pt x="98" y="74"/>
                  </a:cubicBezTo>
                  <a:cubicBezTo>
                    <a:pt x="98" y="70"/>
                    <a:pt x="94" y="66"/>
                    <a:pt x="90" y="66"/>
                  </a:cubicBezTo>
                  <a:close/>
                  <a:moveTo>
                    <a:pt x="28" y="33"/>
                  </a:moveTo>
                  <a:cubicBezTo>
                    <a:pt x="28" y="21"/>
                    <a:pt x="37" y="12"/>
                    <a:pt x="49" y="12"/>
                  </a:cubicBezTo>
                  <a:cubicBezTo>
                    <a:pt x="61" y="12"/>
                    <a:pt x="70" y="21"/>
                    <a:pt x="70" y="33"/>
                  </a:cubicBezTo>
                  <a:cubicBezTo>
                    <a:pt x="70" y="58"/>
                    <a:pt x="70" y="58"/>
                    <a:pt x="70" y="58"/>
                  </a:cubicBezTo>
                  <a:cubicBezTo>
                    <a:pt x="81" y="58"/>
                    <a:pt x="81" y="58"/>
                    <a:pt x="81" y="58"/>
                  </a:cubicBezTo>
                  <a:cubicBezTo>
                    <a:pt x="81" y="33"/>
                    <a:pt x="81" y="33"/>
                    <a:pt x="81" y="33"/>
                  </a:cubicBezTo>
                  <a:cubicBezTo>
                    <a:pt x="81" y="15"/>
                    <a:pt x="67" y="0"/>
                    <a:pt x="49" y="0"/>
                  </a:cubicBezTo>
                  <a:cubicBezTo>
                    <a:pt x="31" y="0"/>
                    <a:pt x="17" y="15"/>
                    <a:pt x="17" y="33"/>
                  </a:cubicBezTo>
                  <a:cubicBezTo>
                    <a:pt x="17" y="58"/>
                    <a:pt x="17" y="58"/>
                    <a:pt x="17" y="58"/>
                  </a:cubicBezTo>
                  <a:cubicBezTo>
                    <a:pt x="28" y="58"/>
                    <a:pt x="28" y="58"/>
                    <a:pt x="28" y="58"/>
                  </a:cubicBezTo>
                  <a:lnTo>
                    <a:pt x="28"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202" name="Group 201">
            <a:extLst>
              <a:ext uri="{FF2B5EF4-FFF2-40B4-BE49-F238E27FC236}">
                <a16:creationId xmlns:a16="http://schemas.microsoft.com/office/drawing/2014/main" id="{FDBC6FB4-D1A4-369E-CB2C-25DF4508DECF}"/>
              </a:ext>
            </a:extLst>
          </p:cNvPr>
          <p:cNvGrpSpPr/>
          <p:nvPr userDrawn="1"/>
        </p:nvGrpSpPr>
        <p:grpSpPr>
          <a:xfrm>
            <a:off x="994275" y="6848818"/>
            <a:ext cx="241447" cy="808301"/>
            <a:chOff x="4075113" y="1909763"/>
            <a:chExt cx="247650" cy="360363"/>
          </a:xfrm>
          <a:solidFill>
            <a:schemeClr val="tx1"/>
          </a:solidFill>
        </p:grpSpPr>
        <p:sp>
          <p:nvSpPr>
            <p:cNvPr id="203" name="Freeform 78">
              <a:extLst>
                <a:ext uri="{FF2B5EF4-FFF2-40B4-BE49-F238E27FC236}">
                  <a16:creationId xmlns:a16="http://schemas.microsoft.com/office/drawing/2014/main" id="{C067399E-658F-DCF1-8096-69649783599B}"/>
                </a:ext>
              </a:extLst>
            </p:cNvPr>
            <p:cNvSpPr>
              <a:spLocks noEditPoints="1"/>
            </p:cNvSpPr>
            <p:nvPr/>
          </p:nvSpPr>
          <p:spPr bwMode="auto">
            <a:xfrm>
              <a:off x="4075113" y="1909763"/>
              <a:ext cx="247650" cy="360363"/>
            </a:xfrm>
            <a:custGeom>
              <a:avLst/>
              <a:gdLst/>
              <a:ahLst/>
              <a:cxnLst>
                <a:cxn ang="0">
                  <a:pos x="42" y="0"/>
                </a:cxn>
                <a:cxn ang="0">
                  <a:pos x="0" y="42"/>
                </a:cxn>
                <a:cxn ang="0">
                  <a:pos x="19" y="88"/>
                </a:cxn>
                <a:cxn ang="0">
                  <a:pos x="42" y="123"/>
                </a:cxn>
                <a:cxn ang="0">
                  <a:pos x="65" y="88"/>
                </a:cxn>
                <a:cxn ang="0">
                  <a:pos x="85" y="42"/>
                </a:cxn>
                <a:cxn ang="0">
                  <a:pos x="42" y="0"/>
                </a:cxn>
                <a:cxn ang="0">
                  <a:pos x="52" y="104"/>
                </a:cxn>
                <a:cxn ang="0">
                  <a:pos x="33" y="106"/>
                </a:cxn>
                <a:cxn ang="0">
                  <a:pos x="31" y="99"/>
                </a:cxn>
                <a:cxn ang="0">
                  <a:pos x="31" y="99"/>
                </a:cxn>
                <a:cxn ang="0">
                  <a:pos x="55" y="96"/>
                </a:cxn>
                <a:cxn ang="0">
                  <a:pos x="54" y="99"/>
                </a:cxn>
                <a:cxn ang="0">
                  <a:pos x="52" y="104"/>
                </a:cxn>
                <a:cxn ang="0">
                  <a:pos x="30" y="95"/>
                </a:cxn>
                <a:cxn ang="0">
                  <a:pos x="27" y="88"/>
                </a:cxn>
                <a:cxn ang="0">
                  <a:pos x="57" y="88"/>
                </a:cxn>
                <a:cxn ang="0">
                  <a:pos x="56" y="92"/>
                </a:cxn>
                <a:cxn ang="0">
                  <a:pos x="30" y="95"/>
                </a:cxn>
                <a:cxn ang="0">
                  <a:pos x="42" y="115"/>
                </a:cxn>
                <a:cxn ang="0">
                  <a:pos x="35" y="110"/>
                </a:cxn>
                <a:cxn ang="0">
                  <a:pos x="51" y="108"/>
                </a:cxn>
                <a:cxn ang="0">
                  <a:pos x="42" y="115"/>
                </a:cxn>
                <a:cxn ang="0">
                  <a:pos x="60" y="80"/>
                </a:cxn>
                <a:cxn ang="0">
                  <a:pos x="24" y="80"/>
                </a:cxn>
                <a:cxn ang="0">
                  <a:pos x="18" y="68"/>
                </a:cxn>
                <a:cxn ang="0">
                  <a:pos x="8" y="42"/>
                </a:cxn>
                <a:cxn ang="0">
                  <a:pos x="42" y="8"/>
                </a:cxn>
                <a:cxn ang="0">
                  <a:pos x="77" y="42"/>
                </a:cxn>
                <a:cxn ang="0">
                  <a:pos x="67" y="68"/>
                </a:cxn>
                <a:cxn ang="0">
                  <a:pos x="60" y="80"/>
                </a:cxn>
                <a:cxn ang="0">
                  <a:pos x="60" y="80"/>
                </a:cxn>
                <a:cxn ang="0">
                  <a:pos x="60" y="80"/>
                </a:cxn>
              </a:cxnLst>
              <a:rect l="0" t="0" r="r" b="b"/>
              <a:pathLst>
                <a:path w="85" h="123">
                  <a:moveTo>
                    <a:pt x="42" y="0"/>
                  </a:moveTo>
                  <a:cubicBezTo>
                    <a:pt x="19" y="0"/>
                    <a:pt x="0" y="19"/>
                    <a:pt x="0" y="42"/>
                  </a:cubicBezTo>
                  <a:cubicBezTo>
                    <a:pt x="0" y="57"/>
                    <a:pt x="14" y="74"/>
                    <a:pt x="19" y="88"/>
                  </a:cubicBezTo>
                  <a:cubicBezTo>
                    <a:pt x="27" y="110"/>
                    <a:pt x="26" y="123"/>
                    <a:pt x="42" y="123"/>
                  </a:cubicBezTo>
                  <a:cubicBezTo>
                    <a:pt x="59" y="123"/>
                    <a:pt x="58" y="110"/>
                    <a:pt x="65" y="88"/>
                  </a:cubicBezTo>
                  <a:cubicBezTo>
                    <a:pt x="70" y="74"/>
                    <a:pt x="85" y="57"/>
                    <a:pt x="85" y="42"/>
                  </a:cubicBezTo>
                  <a:cubicBezTo>
                    <a:pt x="85" y="19"/>
                    <a:pt x="66" y="0"/>
                    <a:pt x="42" y="0"/>
                  </a:cubicBezTo>
                  <a:close/>
                  <a:moveTo>
                    <a:pt x="52" y="104"/>
                  </a:moveTo>
                  <a:cubicBezTo>
                    <a:pt x="33" y="106"/>
                    <a:pt x="33" y="106"/>
                    <a:pt x="33" y="106"/>
                  </a:cubicBezTo>
                  <a:cubicBezTo>
                    <a:pt x="33" y="104"/>
                    <a:pt x="32" y="102"/>
                    <a:pt x="31" y="99"/>
                  </a:cubicBezTo>
                  <a:cubicBezTo>
                    <a:pt x="31" y="99"/>
                    <a:pt x="31" y="99"/>
                    <a:pt x="31" y="99"/>
                  </a:cubicBezTo>
                  <a:cubicBezTo>
                    <a:pt x="55" y="96"/>
                    <a:pt x="55" y="96"/>
                    <a:pt x="55" y="96"/>
                  </a:cubicBezTo>
                  <a:cubicBezTo>
                    <a:pt x="54" y="97"/>
                    <a:pt x="54" y="98"/>
                    <a:pt x="54" y="99"/>
                  </a:cubicBezTo>
                  <a:cubicBezTo>
                    <a:pt x="53" y="101"/>
                    <a:pt x="53" y="103"/>
                    <a:pt x="52" y="104"/>
                  </a:cubicBezTo>
                  <a:close/>
                  <a:moveTo>
                    <a:pt x="30" y="95"/>
                  </a:moveTo>
                  <a:cubicBezTo>
                    <a:pt x="29" y="93"/>
                    <a:pt x="28" y="91"/>
                    <a:pt x="27" y="88"/>
                  </a:cubicBezTo>
                  <a:cubicBezTo>
                    <a:pt x="57" y="88"/>
                    <a:pt x="57" y="88"/>
                    <a:pt x="57" y="88"/>
                  </a:cubicBezTo>
                  <a:cubicBezTo>
                    <a:pt x="57" y="89"/>
                    <a:pt x="56" y="91"/>
                    <a:pt x="56" y="92"/>
                  </a:cubicBezTo>
                  <a:lnTo>
                    <a:pt x="30" y="95"/>
                  </a:lnTo>
                  <a:close/>
                  <a:moveTo>
                    <a:pt x="42" y="115"/>
                  </a:moveTo>
                  <a:cubicBezTo>
                    <a:pt x="38" y="115"/>
                    <a:pt x="37" y="114"/>
                    <a:pt x="35" y="110"/>
                  </a:cubicBezTo>
                  <a:cubicBezTo>
                    <a:pt x="51" y="108"/>
                    <a:pt x="51" y="108"/>
                    <a:pt x="51" y="108"/>
                  </a:cubicBezTo>
                  <a:cubicBezTo>
                    <a:pt x="49" y="114"/>
                    <a:pt x="47" y="115"/>
                    <a:pt x="42" y="115"/>
                  </a:cubicBezTo>
                  <a:close/>
                  <a:moveTo>
                    <a:pt x="60" y="80"/>
                  </a:moveTo>
                  <a:cubicBezTo>
                    <a:pt x="24" y="80"/>
                    <a:pt x="24" y="80"/>
                    <a:pt x="24" y="80"/>
                  </a:cubicBezTo>
                  <a:cubicBezTo>
                    <a:pt x="23" y="76"/>
                    <a:pt x="20" y="72"/>
                    <a:pt x="18" y="68"/>
                  </a:cubicBezTo>
                  <a:cubicBezTo>
                    <a:pt x="13" y="59"/>
                    <a:pt x="8" y="50"/>
                    <a:pt x="8" y="42"/>
                  </a:cubicBezTo>
                  <a:cubicBezTo>
                    <a:pt x="8" y="23"/>
                    <a:pt x="23" y="8"/>
                    <a:pt x="42" y="8"/>
                  </a:cubicBezTo>
                  <a:cubicBezTo>
                    <a:pt x="61" y="8"/>
                    <a:pt x="77" y="23"/>
                    <a:pt x="77" y="42"/>
                  </a:cubicBezTo>
                  <a:cubicBezTo>
                    <a:pt x="77" y="50"/>
                    <a:pt x="72" y="59"/>
                    <a:pt x="67" y="68"/>
                  </a:cubicBezTo>
                  <a:cubicBezTo>
                    <a:pt x="64" y="72"/>
                    <a:pt x="62" y="76"/>
                    <a:pt x="60" y="80"/>
                  </a:cubicBezTo>
                  <a:close/>
                  <a:moveTo>
                    <a:pt x="60" y="80"/>
                  </a:moveTo>
                  <a:cubicBezTo>
                    <a:pt x="60" y="80"/>
                    <a:pt x="60" y="80"/>
                    <a:pt x="60" y="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4" name="Freeform 79">
              <a:extLst>
                <a:ext uri="{FF2B5EF4-FFF2-40B4-BE49-F238E27FC236}">
                  <a16:creationId xmlns:a16="http://schemas.microsoft.com/office/drawing/2014/main" id="{7EA98B3A-4104-AA48-DC14-C0E536FD66E6}"/>
                </a:ext>
              </a:extLst>
            </p:cNvPr>
            <p:cNvSpPr>
              <a:spLocks noEditPoints="1"/>
            </p:cNvSpPr>
            <p:nvPr/>
          </p:nvSpPr>
          <p:spPr bwMode="auto">
            <a:xfrm>
              <a:off x="4130675" y="1965326"/>
              <a:ext cx="73025" cy="73025"/>
            </a:xfrm>
            <a:custGeom>
              <a:avLst/>
              <a:gdLst/>
              <a:ahLst/>
              <a:cxnLst>
                <a:cxn ang="0">
                  <a:pos x="23" y="0"/>
                </a:cxn>
                <a:cxn ang="0">
                  <a:pos x="0" y="23"/>
                </a:cxn>
                <a:cxn ang="0">
                  <a:pos x="2" y="25"/>
                </a:cxn>
                <a:cxn ang="0">
                  <a:pos x="4" y="23"/>
                </a:cxn>
                <a:cxn ang="0">
                  <a:pos x="23" y="4"/>
                </a:cxn>
                <a:cxn ang="0">
                  <a:pos x="25" y="2"/>
                </a:cxn>
                <a:cxn ang="0">
                  <a:pos x="23" y="0"/>
                </a:cxn>
                <a:cxn ang="0">
                  <a:pos x="23" y="0"/>
                </a:cxn>
                <a:cxn ang="0">
                  <a:pos x="23" y="0"/>
                </a:cxn>
              </a:cxnLst>
              <a:rect l="0" t="0" r="r" b="b"/>
              <a:pathLst>
                <a:path w="25" h="25">
                  <a:moveTo>
                    <a:pt x="23" y="0"/>
                  </a:moveTo>
                  <a:cubicBezTo>
                    <a:pt x="11" y="0"/>
                    <a:pt x="0" y="10"/>
                    <a:pt x="0" y="23"/>
                  </a:cubicBezTo>
                  <a:cubicBezTo>
                    <a:pt x="0" y="24"/>
                    <a:pt x="1" y="25"/>
                    <a:pt x="2" y="25"/>
                  </a:cubicBezTo>
                  <a:cubicBezTo>
                    <a:pt x="3" y="25"/>
                    <a:pt x="4" y="24"/>
                    <a:pt x="4" y="23"/>
                  </a:cubicBezTo>
                  <a:cubicBezTo>
                    <a:pt x="4" y="12"/>
                    <a:pt x="13" y="4"/>
                    <a:pt x="23" y="4"/>
                  </a:cubicBezTo>
                  <a:cubicBezTo>
                    <a:pt x="24" y="4"/>
                    <a:pt x="25" y="3"/>
                    <a:pt x="25" y="2"/>
                  </a:cubicBezTo>
                  <a:cubicBezTo>
                    <a:pt x="25" y="1"/>
                    <a:pt x="24" y="0"/>
                    <a:pt x="23" y="0"/>
                  </a:cubicBezTo>
                  <a:close/>
                  <a:moveTo>
                    <a:pt x="23" y="0"/>
                  </a:moveTo>
                  <a:cubicBezTo>
                    <a:pt x="23" y="0"/>
                    <a:pt x="23" y="0"/>
                    <a:pt x="23"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5EE6A861-9180-FB85-EF77-3569EC94BF1A}"/>
              </a:ext>
            </a:extLst>
          </p:cNvPr>
          <p:cNvGrpSpPr/>
          <p:nvPr/>
        </p:nvGrpSpPr>
        <p:grpSpPr>
          <a:xfrm>
            <a:off x="1557064" y="2371983"/>
            <a:ext cx="341972" cy="880660"/>
            <a:chOff x="3471863" y="1916113"/>
            <a:chExt cx="492125" cy="550863"/>
          </a:xfrm>
          <a:solidFill>
            <a:schemeClr val="tx1"/>
          </a:solidFill>
        </p:grpSpPr>
        <p:sp>
          <p:nvSpPr>
            <p:cNvPr id="24" name="Freeform 70">
              <a:extLst>
                <a:ext uri="{FF2B5EF4-FFF2-40B4-BE49-F238E27FC236}">
                  <a16:creationId xmlns:a16="http://schemas.microsoft.com/office/drawing/2014/main" id="{5AFF61F9-AEDB-74D5-4E9A-E3F2650B9E24}"/>
                </a:ext>
              </a:extLst>
            </p:cNvPr>
            <p:cNvSpPr>
              <a:spLocks noEditPoints="1"/>
            </p:cNvSpPr>
            <p:nvPr/>
          </p:nvSpPr>
          <p:spPr bwMode="auto">
            <a:xfrm>
              <a:off x="3633788" y="1916113"/>
              <a:ext cx="330200" cy="330200"/>
            </a:xfrm>
            <a:custGeom>
              <a:avLst/>
              <a:gdLst>
                <a:gd name="T0" fmla="*/ 958 w 2077"/>
                <a:gd name="T1" fmla="*/ 277 h 2076"/>
                <a:gd name="T2" fmla="*/ 796 w 2077"/>
                <a:gd name="T3" fmla="*/ 377 h 2076"/>
                <a:gd name="T4" fmla="*/ 576 w 2077"/>
                <a:gd name="T5" fmla="*/ 455 h 2076"/>
                <a:gd name="T6" fmla="*/ 456 w 2077"/>
                <a:gd name="T7" fmla="*/ 350 h 2076"/>
                <a:gd name="T8" fmla="*/ 457 w 2077"/>
                <a:gd name="T9" fmla="*/ 573 h 2076"/>
                <a:gd name="T10" fmla="*/ 379 w 2077"/>
                <a:gd name="T11" fmla="*/ 793 h 2076"/>
                <a:gd name="T12" fmla="*/ 281 w 2077"/>
                <a:gd name="T13" fmla="*/ 955 h 2076"/>
                <a:gd name="T14" fmla="*/ 142 w 2077"/>
                <a:gd name="T15" fmla="*/ 1105 h 2076"/>
                <a:gd name="T16" fmla="*/ 300 w 2077"/>
                <a:gd name="T17" fmla="*/ 1120 h 2076"/>
                <a:gd name="T18" fmla="*/ 400 w 2077"/>
                <a:gd name="T19" fmla="*/ 1331 h 2076"/>
                <a:gd name="T20" fmla="*/ 446 w 2077"/>
                <a:gd name="T21" fmla="*/ 1515 h 2076"/>
                <a:gd name="T22" fmla="*/ 459 w 2077"/>
                <a:gd name="T23" fmla="*/ 1723 h 2076"/>
                <a:gd name="T24" fmla="*/ 591 w 2077"/>
                <a:gd name="T25" fmla="*/ 1612 h 2076"/>
                <a:gd name="T26" fmla="*/ 846 w 2077"/>
                <a:gd name="T27" fmla="*/ 1714 h 2076"/>
                <a:gd name="T28" fmla="*/ 957 w 2077"/>
                <a:gd name="T29" fmla="*/ 1922 h 2076"/>
                <a:gd name="T30" fmla="*/ 1111 w 2077"/>
                <a:gd name="T31" fmla="*/ 1934 h 2076"/>
                <a:gd name="T32" fmla="*/ 1130 w 2077"/>
                <a:gd name="T33" fmla="*/ 1759 h 2076"/>
                <a:gd name="T34" fmla="*/ 1382 w 2077"/>
                <a:gd name="T35" fmla="*/ 1650 h 2076"/>
                <a:gd name="T36" fmla="*/ 1608 w 2077"/>
                <a:gd name="T37" fmla="*/ 1720 h 2076"/>
                <a:gd name="T38" fmla="*/ 1723 w 2077"/>
                <a:gd name="T39" fmla="*/ 1623 h 2076"/>
                <a:gd name="T40" fmla="*/ 1613 w 2077"/>
                <a:gd name="T41" fmla="*/ 1464 h 2076"/>
                <a:gd name="T42" fmla="*/ 1730 w 2077"/>
                <a:gd name="T43" fmla="*/ 1175 h 2076"/>
                <a:gd name="T44" fmla="*/ 1929 w 2077"/>
                <a:gd name="T45" fmla="*/ 1118 h 2076"/>
                <a:gd name="T46" fmla="*/ 1934 w 2077"/>
                <a:gd name="T47" fmla="*/ 962 h 2076"/>
                <a:gd name="T48" fmla="*/ 1747 w 2077"/>
                <a:gd name="T49" fmla="*/ 934 h 2076"/>
                <a:gd name="T50" fmla="*/ 1624 w 2077"/>
                <a:gd name="T51" fmla="*/ 648 h 2076"/>
                <a:gd name="T52" fmla="*/ 1728 w 2077"/>
                <a:gd name="T53" fmla="*/ 463 h 2076"/>
                <a:gd name="T54" fmla="*/ 1616 w 2077"/>
                <a:gd name="T55" fmla="*/ 350 h 2076"/>
                <a:gd name="T56" fmla="*/ 1449 w 2077"/>
                <a:gd name="T57" fmla="*/ 461 h 2076"/>
                <a:gd name="T58" fmla="*/ 1159 w 2077"/>
                <a:gd name="T59" fmla="*/ 341 h 2076"/>
                <a:gd name="T60" fmla="*/ 1119 w 2077"/>
                <a:gd name="T61" fmla="*/ 145 h 2076"/>
                <a:gd name="T62" fmla="*/ 1139 w 2077"/>
                <a:gd name="T63" fmla="*/ 3 h 2076"/>
                <a:gd name="T64" fmla="*/ 1260 w 2077"/>
                <a:gd name="T65" fmla="*/ 152 h 2076"/>
                <a:gd name="T66" fmla="*/ 1547 w 2077"/>
                <a:gd name="T67" fmla="*/ 227 h 2076"/>
                <a:gd name="T68" fmla="*/ 1705 w 2077"/>
                <a:gd name="T69" fmla="*/ 239 h 2076"/>
                <a:gd name="T70" fmla="*/ 1866 w 2077"/>
                <a:gd name="T71" fmla="*/ 474 h 2076"/>
                <a:gd name="T72" fmla="*/ 1819 w 2077"/>
                <a:gd name="T73" fmla="*/ 714 h 2076"/>
                <a:gd name="T74" fmla="*/ 2032 w 2077"/>
                <a:gd name="T75" fmla="*/ 861 h 2076"/>
                <a:gd name="T76" fmla="*/ 2065 w 2077"/>
                <a:gd name="T77" fmla="*/ 1165 h 2076"/>
                <a:gd name="T78" fmla="*/ 1925 w 2077"/>
                <a:gd name="T79" fmla="*/ 1259 h 2076"/>
                <a:gd name="T80" fmla="*/ 1852 w 2077"/>
                <a:gd name="T81" fmla="*/ 1551 h 2076"/>
                <a:gd name="T82" fmla="*/ 1821 w 2077"/>
                <a:gd name="T83" fmla="*/ 1722 h 2076"/>
                <a:gd name="T84" fmla="*/ 1592 w 2077"/>
                <a:gd name="T85" fmla="*/ 1863 h 2076"/>
                <a:gd name="T86" fmla="*/ 1361 w 2077"/>
                <a:gd name="T87" fmla="*/ 1818 h 2076"/>
                <a:gd name="T88" fmla="*/ 1216 w 2077"/>
                <a:gd name="T89" fmla="*/ 2031 h 2076"/>
                <a:gd name="T90" fmla="*/ 910 w 2077"/>
                <a:gd name="T91" fmla="*/ 2064 h 2076"/>
                <a:gd name="T92" fmla="*/ 817 w 2077"/>
                <a:gd name="T93" fmla="*/ 1852 h 2076"/>
                <a:gd name="T94" fmla="*/ 508 w 2077"/>
                <a:gd name="T95" fmla="*/ 1857 h 2076"/>
                <a:gd name="T96" fmla="*/ 354 w 2077"/>
                <a:gd name="T97" fmla="*/ 1820 h 2076"/>
                <a:gd name="T98" fmla="*/ 216 w 2077"/>
                <a:gd name="T99" fmla="*/ 1577 h 2076"/>
                <a:gd name="T100" fmla="*/ 240 w 2077"/>
                <a:gd name="T101" fmla="*/ 1311 h 2076"/>
                <a:gd name="T102" fmla="*/ 26 w 2077"/>
                <a:gd name="T103" fmla="*/ 1192 h 2076"/>
                <a:gd name="T104" fmla="*/ 26 w 2077"/>
                <a:gd name="T105" fmla="*/ 884 h 2076"/>
                <a:gd name="T106" fmla="*/ 246 w 2077"/>
                <a:gd name="T107" fmla="*/ 748 h 2076"/>
                <a:gd name="T108" fmla="*/ 211 w 2077"/>
                <a:gd name="T109" fmla="*/ 474 h 2076"/>
                <a:gd name="T110" fmla="*/ 372 w 2077"/>
                <a:gd name="T111" fmla="*/ 239 h 2076"/>
                <a:gd name="T112" fmla="*/ 530 w 2077"/>
                <a:gd name="T113" fmla="*/ 227 h 2076"/>
                <a:gd name="T114" fmla="*/ 817 w 2077"/>
                <a:gd name="T115" fmla="*/ 224 h 2076"/>
                <a:gd name="T116" fmla="*/ 910 w 2077"/>
                <a:gd name="T117" fmla="*/ 12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7" h="2076">
                  <a:moveTo>
                    <a:pt x="971" y="140"/>
                  </a:moveTo>
                  <a:lnTo>
                    <a:pt x="967" y="140"/>
                  </a:lnTo>
                  <a:lnTo>
                    <a:pt x="964" y="142"/>
                  </a:lnTo>
                  <a:lnTo>
                    <a:pt x="961" y="145"/>
                  </a:lnTo>
                  <a:lnTo>
                    <a:pt x="959" y="149"/>
                  </a:lnTo>
                  <a:lnTo>
                    <a:pt x="958" y="152"/>
                  </a:lnTo>
                  <a:lnTo>
                    <a:pt x="958" y="277"/>
                  </a:lnTo>
                  <a:lnTo>
                    <a:pt x="956" y="296"/>
                  </a:lnTo>
                  <a:lnTo>
                    <a:pt x="948" y="314"/>
                  </a:lnTo>
                  <a:lnTo>
                    <a:pt x="936" y="329"/>
                  </a:lnTo>
                  <a:lnTo>
                    <a:pt x="920" y="340"/>
                  </a:lnTo>
                  <a:lnTo>
                    <a:pt x="902" y="346"/>
                  </a:lnTo>
                  <a:lnTo>
                    <a:pt x="849" y="360"/>
                  </a:lnTo>
                  <a:lnTo>
                    <a:pt x="796" y="377"/>
                  </a:lnTo>
                  <a:lnTo>
                    <a:pt x="745" y="397"/>
                  </a:lnTo>
                  <a:lnTo>
                    <a:pt x="697" y="422"/>
                  </a:lnTo>
                  <a:lnTo>
                    <a:pt x="649" y="451"/>
                  </a:lnTo>
                  <a:lnTo>
                    <a:pt x="631" y="460"/>
                  </a:lnTo>
                  <a:lnTo>
                    <a:pt x="612" y="463"/>
                  </a:lnTo>
                  <a:lnTo>
                    <a:pt x="594" y="461"/>
                  </a:lnTo>
                  <a:lnTo>
                    <a:pt x="576" y="455"/>
                  </a:lnTo>
                  <a:lnTo>
                    <a:pt x="561" y="443"/>
                  </a:lnTo>
                  <a:lnTo>
                    <a:pt x="471" y="352"/>
                  </a:lnTo>
                  <a:lnTo>
                    <a:pt x="468" y="350"/>
                  </a:lnTo>
                  <a:lnTo>
                    <a:pt x="465" y="349"/>
                  </a:lnTo>
                  <a:lnTo>
                    <a:pt x="462" y="349"/>
                  </a:lnTo>
                  <a:lnTo>
                    <a:pt x="459" y="349"/>
                  </a:lnTo>
                  <a:lnTo>
                    <a:pt x="456" y="350"/>
                  </a:lnTo>
                  <a:lnTo>
                    <a:pt x="453" y="352"/>
                  </a:lnTo>
                  <a:lnTo>
                    <a:pt x="356" y="450"/>
                  </a:lnTo>
                  <a:lnTo>
                    <a:pt x="353" y="456"/>
                  </a:lnTo>
                  <a:lnTo>
                    <a:pt x="353" y="462"/>
                  </a:lnTo>
                  <a:lnTo>
                    <a:pt x="356" y="467"/>
                  </a:lnTo>
                  <a:lnTo>
                    <a:pt x="446" y="557"/>
                  </a:lnTo>
                  <a:lnTo>
                    <a:pt x="457" y="573"/>
                  </a:lnTo>
                  <a:lnTo>
                    <a:pt x="465" y="591"/>
                  </a:lnTo>
                  <a:lnTo>
                    <a:pt x="466" y="610"/>
                  </a:lnTo>
                  <a:lnTo>
                    <a:pt x="462" y="629"/>
                  </a:lnTo>
                  <a:lnTo>
                    <a:pt x="454" y="645"/>
                  </a:lnTo>
                  <a:lnTo>
                    <a:pt x="425" y="693"/>
                  </a:lnTo>
                  <a:lnTo>
                    <a:pt x="400" y="742"/>
                  </a:lnTo>
                  <a:lnTo>
                    <a:pt x="379" y="793"/>
                  </a:lnTo>
                  <a:lnTo>
                    <a:pt x="362" y="845"/>
                  </a:lnTo>
                  <a:lnTo>
                    <a:pt x="350" y="899"/>
                  </a:lnTo>
                  <a:lnTo>
                    <a:pt x="343" y="918"/>
                  </a:lnTo>
                  <a:lnTo>
                    <a:pt x="332" y="933"/>
                  </a:lnTo>
                  <a:lnTo>
                    <a:pt x="317" y="945"/>
                  </a:lnTo>
                  <a:lnTo>
                    <a:pt x="300" y="952"/>
                  </a:lnTo>
                  <a:lnTo>
                    <a:pt x="281" y="955"/>
                  </a:lnTo>
                  <a:lnTo>
                    <a:pt x="153" y="955"/>
                  </a:lnTo>
                  <a:lnTo>
                    <a:pt x="150" y="955"/>
                  </a:lnTo>
                  <a:lnTo>
                    <a:pt x="147" y="958"/>
                  </a:lnTo>
                  <a:lnTo>
                    <a:pt x="144" y="961"/>
                  </a:lnTo>
                  <a:lnTo>
                    <a:pt x="143" y="964"/>
                  </a:lnTo>
                  <a:lnTo>
                    <a:pt x="142" y="967"/>
                  </a:lnTo>
                  <a:lnTo>
                    <a:pt x="142" y="1105"/>
                  </a:lnTo>
                  <a:lnTo>
                    <a:pt x="143" y="1109"/>
                  </a:lnTo>
                  <a:lnTo>
                    <a:pt x="144" y="1113"/>
                  </a:lnTo>
                  <a:lnTo>
                    <a:pt x="147" y="1115"/>
                  </a:lnTo>
                  <a:lnTo>
                    <a:pt x="150" y="1117"/>
                  </a:lnTo>
                  <a:lnTo>
                    <a:pt x="153" y="1118"/>
                  </a:lnTo>
                  <a:lnTo>
                    <a:pt x="281" y="1118"/>
                  </a:lnTo>
                  <a:lnTo>
                    <a:pt x="300" y="1120"/>
                  </a:lnTo>
                  <a:lnTo>
                    <a:pt x="317" y="1128"/>
                  </a:lnTo>
                  <a:lnTo>
                    <a:pt x="332" y="1140"/>
                  </a:lnTo>
                  <a:lnTo>
                    <a:pt x="343" y="1156"/>
                  </a:lnTo>
                  <a:lnTo>
                    <a:pt x="350" y="1174"/>
                  </a:lnTo>
                  <a:lnTo>
                    <a:pt x="362" y="1228"/>
                  </a:lnTo>
                  <a:lnTo>
                    <a:pt x="379" y="1280"/>
                  </a:lnTo>
                  <a:lnTo>
                    <a:pt x="400" y="1331"/>
                  </a:lnTo>
                  <a:lnTo>
                    <a:pt x="425" y="1379"/>
                  </a:lnTo>
                  <a:lnTo>
                    <a:pt x="454" y="1427"/>
                  </a:lnTo>
                  <a:lnTo>
                    <a:pt x="462" y="1445"/>
                  </a:lnTo>
                  <a:lnTo>
                    <a:pt x="467" y="1464"/>
                  </a:lnTo>
                  <a:lnTo>
                    <a:pt x="465" y="1483"/>
                  </a:lnTo>
                  <a:lnTo>
                    <a:pt x="457" y="1500"/>
                  </a:lnTo>
                  <a:lnTo>
                    <a:pt x="446" y="1515"/>
                  </a:lnTo>
                  <a:lnTo>
                    <a:pt x="356" y="1606"/>
                  </a:lnTo>
                  <a:lnTo>
                    <a:pt x="353" y="1611"/>
                  </a:lnTo>
                  <a:lnTo>
                    <a:pt x="353" y="1617"/>
                  </a:lnTo>
                  <a:lnTo>
                    <a:pt x="356" y="1623"/>
                  </a:lnTo>
                  <a:lnTo>
                    <a:pt x="453" y="1720"/>
                  </a:lnTo>
                  <a:lnTo>
                    <a:pt x="456" y="1722"/>
                  </a:lnTo>
                  <a:lnTo>
                    <a:pt x="459" y="1723"/>
                  </a:lnTo>
                  <a:lnTo>
                    <a:pt x="462" y="1724"/>
                  </a:lnTo>
                  <a:lnTo>
                    <a:pt x="465" y="1723"/>
                  </a:lnTo>
                  <a:lnTo>
                    <a:pt x="468" y="1722"/>
                  </a:lnTo>
                  <a:lnTo>
                    <a:pt x="471" y="1720"/>
                  </a:lnTo>
                  <a:lnTo>
                    <a:pt x="559" y="1630"/>
                  </a:lnTo>
                  <a:lnTo>
                    <a:pt x="574" y="1619"/>
                  </a:lnTo>
                  <a:lnTo>
                    <a:pt x="591" y="1612"/>
                  </a:lnTo>
                  <a:lnTo>
                    <a:pt x="609" y="1610"/>
                  </a:lnTo>
                  <a:lnTo>
                    <a:pt x="629" y="1614"/>
                  </a:lnTo>
                  <a:lnTo>
                    <a:pt x="648" y="1622"/>
                  </a:lnTo>
                  <a:lnTo>
                    <a:pt x="695" y="1651"/>
                  </a:lnTo>
                  <a:lnTo>
                    <a:pt x="744" y="1676"/>
                  </a:lnTo>
                  <a:lnTo>
                    <a:pt x="795" y="1697"/>
                  </a:lnTo>
                  <a:lnTo>
                    <a:pt x="846" y="1714"/>
                  </a:lnTo>
                  <a:lnTo>
                    <a:pt x="900" y="1726"/>
                  </a:lnTo>
                  <a:lnTo>
                    <a:pt x="919" y="1733"/>
                  </a:lnTo>
                  <a:lnTo>
                    <a:pt x="935" y="1744"/>
                  </a:lnTo>
                  <a:lnTo>
                    <a:pt x="947" y="1759"/>
                  </a:lnTo>
                  <a:lnTo>
                    <a:pt x="955" y="1776"/>
                  </a:lnTo>
                  <a:lnTo>
                    <a:pt x="957" y="1796"/>
                  </a:lnTo>
                  <a:lnTo>
                    <a:pt x="957" y="1922"/>
                  </a:lnTo>
                  <a:lnTo>
                    <a:pt x="958" y="1926"/>
                  </a:lnTo>
                  <a:lnTo>
                    <a:pt x="959" y="1929"/>
                  </a:lnTo>
                  <a:lnTo>
                    <a:pt x="963" y="1932"/>
                  </a:lnTo>
                  <a:lnTo>
                    <a:pt x="966" y="1934"/>
                  </a:lnTo>
                  <a:lnTo>
                    <a:pt x="970" y="1934"/>
                  </a:lnTo>
                  <a:lnTo>
                    <a:pt x="1108" y="1934"/>
                  </a:lnTo>
                  <a:lnTo>
                    <a:pt x="1111" y="1934"/>
                  </a:lnTo>
                  <a:lnTo>
                    <a:pt x="1114" y="1932"/>
                  </a:lnTo>
                  <a:lnTo>
                    <a:pt x="1118" y="1929"/>
                  </a:lnTo>
                  <a:lnTo>
                    <a:pt x="1119" y="1926"/>
                  </a:lnTo>
                  <a:lnTo>
                    <a:pt x="1120" y="1922"/>
                  </a:lnTo>
                  <a:lnTo>
                    <a:pt x="1120" y="1796"/>
                  </a:lnTo>
                  <a:lnTo>
                    <a:pt x="1123" y="1776"/>
                  </a:lnTo>
                  <a:lnTo>
                    <a:pt x="1130" y="1759"/>
                  </a:lnTo>
                  <a:lnTo>
                    <a:pt x="1142" y="1744"/>
                  </a:lnTo>
                  <a:lnTo>
                    <a:pt x="1158" y="1733"/>
                  </a:lnTo>
                  <a:lnTo>
                    <a:pt x="1177" y="1726"/>
                  </a:lnTo>
                  <a:lnTo>
                    <a:pt x="1231" y="1714"/>
                  </a:lnTo>
                  <a:lnTo>
                    <a:pt x="1282" y="1697"/>
                  </a:lnTo>
                  <a:lnTo>
                    <a:pt x="1333" y="1676"/>
                  </a:lnTo>
                  <a:lnTo>
                    <a:pt x="1382" y="1650"/>
                  </a:lnTo>
                  <a:lnTo>
                    <a:pt x="1430" y="1622"/>
                  </a:lnTo>
                  <a:lnTo>
                    <a:pt x="1447" y="1614"/>
                  </a:lnTo>
                  <a:lnTo>
                    <a:pt x="1466" y="1610"/>
                  </a:lnTo>
                  <a:lnTo>
                    <a:pt x="1485" y="1611"/>
                  </a:lnTo>
                  <a:lnTo>
                    <a:pt x="1503" y="1619"/>
                  </a:lnTo>
                  <a:lnTo>
                    <a:pt x="1518" y="1630"/>
                  </a:lnTo>
                  <a:lnTo>
                    <a:pt x="1608" y="1720"/>
                  </a:lnTo>
                  <a:lnTo>
                    <a:pt x="1611" y="1722"/>
                  </a:lnTo>
                  <a:lnTo>
                    <a:pt x="1614" y="1723"/>
                  </a:lnTo>
                  <a:lnTo>
                    <a:pt x="1617" y="1724"/>
                  </a:lnTo>
                  <a:lnTo>
                    <a:pt x="1619" y="1723"/>
                  </a:lnTo>
                  <a:lnTo>
                    <a:pt x="1622" y="1722"/>
                  </a:lnTo>
                  <a:lnTo>
                    <a:pt x="1625" y="1720"/>
                  </a:lnTo>
                  <a:lnTo>
                    <a:pt x="1723" y="1623"/>
                  </a:lnTo>
                  <a:lnTo>
                    <a:pt x="1726" y="1618"/>
                  </a:lnTo>
                  <a:lnTo>
                    <a:pt x="1726" y="1611"/>
                  </a:lnTo>
                  <a:lnTo>
                    <a:pt x="1723" y="1606"/>
                  </a:lnTo>
                  <a:lnTo>
                    <a:pt x="1633" y="1516"/>
                  </a:lnTo>
                  <a:lnTo>
                    <a:pt x="1621" y="1501"/>
                  </a:lnTo>
                  <a:lnTo>
                    <a:pt x="1615" y="1483"/>
                  </a:lnTo>
                  <a:lnTo>
                    <a:pt x="1613" y="1464"/>
                  </a:lnTo>
                  <a:lnTo>
                    <a:pt x="1616" y="1446"/>
                  </a:lnTo>
                  <a:lnTo>
                    <a:pt x="1624" y="1428"/>
                  </a:lnTo>
                  <a:lnTo>
                    <a:pt x="1654" y="1380"/>
                  </a:lnTo>
                  <a:lnTo>
                    <a:pt x="1679" y="1332"/>
                  </a:lnTo>
                  <a:lnTo>
                    <a:pt x="1700" y="1281"/>
                  </a:lnTo>
                  <a:lnTo>
                    <a:pt x="1717" y="1229"/>
                  </a:lnTo>
                  <a:lnTo>
                    <a:pt x="1730" y="1175"/>
                  </a:lnTo>
                  <a:lnTo>
                    <a:pt x="1736" y="1156"/>
                  </a:lnTo>
                  <a:lnTo>
                    <a:pt x="1747" y="1141"/>
                  </a:lnTo>
                  <a:lnTo>
                    <a:pt x="1761" y="1128"/>
                  </a:lnTo>
                  <a:lnTo>
                    <a:pt x="1779" y="1121"/>
                  </a:lnTo>
                  <a:lnTo>
                    <a:pt x="1798" y="1119"/>
                  </a:lnTo>
                  <a:lnTo>
                    <a:pt x="1925" y="1119"/>
                  </a:lnTo>
                  <a:lnTo>
                    <a:pt x="1929" y="1118"/>
                  </a:lnTo>
                  <a:lnTo>
                    <a:pt x="1932" y="1117"/>
                  </a:lnTo>
                  <a:lnTo>
                    <a:pt x="1934" y="1114"/>
                  </a:lnTo>
                  <a:lnTo>
                    <a:pt x="1936" y="1110"/>
                  </a:lnTo>
                  <a:lnTo>
                    <a:pt x="1936" y="1107"/>
                  </a:lnTo>
                  <a:lnTo>
                    <a:pt x="1936" y="969"/>
                  </a:lnTo>
                  <a:lnTo>
                    <a:pt x="1936" y="965"/>
                  </a:lnTo>
                  <a:lnTo>
                    <a:pt x="1934" y="962"/>
                  </a:lnTo>
                  <a:lnTo>
                    <a:pt x="1932" y="959"/>
                  </a:lnTo>
                  <a:lnTo>
                    <a:pt x="1929" y="958"/>
                  </a:lnTo>
                  <a:lnTo>
                    <a:pt x="1925" y="957"/>
                  </a:lnTo>
                  <a:lnTo>
                    <a:pt x="1798" y="957"/>
                  </a:lnTo>
                  <a:lnTo>
                    <a:pt x="1779" y="954"/>
                  </a:lnTo>
                  <a:lnTo>
                    <a:pt x="1761" y="946"/>
                  </a:lnTo>
                  <a:lnTo>
                    <a:pt x="1747" y="934"/>
                  </a:lnTo>
                  <a:lnTo>
                    <a:pt x="1736" y="919"/>
                  </a:lnTo>
                  <a:lnTo>
                    <a:pt x="1730" y="900"/>
                  </a:lnTo>
                  <a:lnTo>
                    <a:pt x="1716" y="847"/>
                  </a:lnTo>
                  <a:lnTo>
                    <a:pt x="1699" y="794"/>
                  </a:lnTo>
                  <a:lnTo>
                    <a:pt x="1678" y="744"/>
                  </a:lnTo>
                  <a:lnTo>
                    <a:pt x="1654" y="694"/>
                  </a:lnTo>
                  <a:lnTo>
                    <a:pt x="1624" y="648"/>
                  </a:lnTo>
                  <a:lnTo>
                    <a:pt x="1616" y="630"/>
                  </a:lnTo>
                  <a:lnTo>
                    <a:pt x="1613" y="611"/>
                  </a:lnTo>
                  <a:lnTo>
                    <a:pt x="1615" y="592"/>
                  </a:lnTo>
                  <a:lnTo>
                    <a:pt x="1621" y="574"/>
                  </a:lnTo>
                  <a:lnTo>
                    <a:pt x="1633" y="559"/>
                  </a:lnTo>
                  <a:lnTo>
                    <a:pt x="1724" y="468"/>
                  </a:lnTo>
                  <a:lnTo>
                    <a:pt x="1728" y="463"/>
                  </a:lnTo>
                  <a:lnTo>
                    <a:pt x="1728" y="457"/>
                  </a:lnTo>
                  <a:lnTo>
                    <a:pt x="1724" y="451"/>
                  </a:lnTo>
                  <a:lnTo>
                    <a:pt x="1626" y="354"/>
                  </a:lnTo>
                  <a:lnTo>
                    <a:pt x="1623" y="351"/>
                  </a:lnTo>
                  <a:lnTo>
                    <a:pt x="1621" y="350"/>
                  </a:lnTo>
                  <a:lnTo>
                    <a:pt x="1618" y="350"/>
                  </a:lnTo>
                  <a:lnTo>
                    <a:pt x="1616" y="350"/>
                  </a:lnTo>
                  <a:lnTo>
                    <a:pt x="1613" y="351"/>
                  </a:lnTo>
                  <a:lnTo>
                    <a:pt x="1609" y="354"/>
                  </a:lnTo>
                  <a:lnTo>
                    <a:pt x="1520" y="444"/>
                  </a:lnTo>
                  <a:lnTo>
                    <a:pt x="1504" y="456"/>
                  </a:lnTo>
                  <a:lnTo>
                    <a:pt x="1486" y="462"/>
                  </a:lnTo>
                  <a:lnTo>
                    <a:pt x="1467" y="464"/>
                  </a:lnTo>
                  <a:lnTo>
                    <a:pt x="1449" y="461"/>
                  </a:lnTo>
                  <a:lnTo>
                    <a:pt x="1431" y="452"/>
                  </a:lnTo>
                  <a:lnTo>
                    <a:pt x="1384" y="423"/>
                  </a:lnTo>
                  <a:lnTo>
                    <a:pt x="1335" y="399"/>
                  </a:lnTo>
                  <a:lnTo>
                    <a:pt x="1284" y="378"/>
                  </a:lnTo>
                  <a:lnTo>
                    <a:pt x="1232" y="361"/>
                  </a:lnTo>
                  <a:lnTo>
                    <a:pt x="1178" y="348"/>
                  </a:lnTo>
                  <a:lnTo>
                    <a:pt x="1159" y="341"/>
                  </a:lnTo>
                  <a:lnTo>
                    <a:pt x="1143" y="330"/>
                  </a:lnTo>
                  <a:lnTo>
                    <a:pt x="1131" y="315"/>
                  </a:lnTo>
                  <a:lnTo>
                    <a:pt x="1124" y="298"/>
                  </a:lnTo>
                  <a:lnTo>
                    <a:pt x="1121" y="278"/>
                  </a:lnTo>
                  <a:lnTo>
                    <a:pt x="1121" y="152"/>
                  </a:lnTo>
                  <a:lnTo>
                    <a:pt x="1121" y="149"/>
                  </a:lnTo>
                  <a:lnTo>
                    <a:pt x="1119" y="145"/>
                  </a:lnTo>
                  <a:lnTo>
                    <a:pt x="1117" y="142"/>
                  </a:lnTo>
                  <a:lnTo>
                    <a:pt x="1112" y="140"/>
                  </a:lnTo>
                  <a:lnTo>
                    <a:pt x="1109" y="140"/>
                  </a:lnTo>
                  <a:lnTo>
                    <a:pt x="971" y="140"/>
                  </a:lnTo>
                  <a:close/>
                  <a:moveTo>
                    <a:pt x="970" y="0"/>
                  </a:moveTo>
                  <a:lnTo>
                    <a:pt x="1108" y="0"/>
                  </a:lnTo>
                  <a:lnTo>
                    <a:pt x="1139" y="3"/>
                  </a:lnTo>
                  <a:lnTo>
                    <a:pt x="1167" y="12"/>
                  </a:lnTo>
                  <a:lnTo>
                    <a:pt x="1193" y="25"/>
                  </a:lnTo>
                  <a:lnTo>
                    <a:pt x="1216" y="44"/>
                  </a:lnTo>
                  <a:lnTo>
                    <a:pt x="1234" y="66"/>
                  </a:lnTo>
                  <a:lnTo>
                    <a:pt x="1248" y="93"/>
                  </a:lnTo>
                  <a:lnTo>
                    <a:pt x="1257" y="121"/>
                  </a:lnTo>
                  <a:lnTo>
                    <a:pt x="1260" y="152"/>
                  </a:lnTo>
                  <a:lnTo>
                    <a:pt x="1260" y="223"/>
                  </a:lnTo>
                  <a:lnTo>
                    <a:pt x="1329" y="245"/>
                  </a:lnTo>
                  <a:lnTo>
                    <a:pt x="1394" y="272"/>
                  </a:lnTo>
                  <a:lnTo>
                    <a:pt x="1457" y="305"/>
                  </a:lnTo>
                  <a:lnTo>
                    <a:pt x="1508" y="255"/>
                  </a:lnTo>
                  <a:lnTo>
                    <a:pt x="1527" y="239"/>
                  </a:lnTo>
                  <a:lnTo>
                    <a:pt x="1547" y="227"/>
                  </a:lnTo>
                  <a:lnTo>
                    <a:pt x="1569" y="217"/>
                  </a:lnTo>
                  <a:lnTo>
                    <a:pt x="1592" y="212"/>
                  </a:lnTo>
                  <a:lnTo>
                    <a:pt x="1616" y="210"/>
                  </a:lnTo>
                  <a:lnTo>
                    <a:pt x="1640" y="212"/>
                  </a:lnTo>
                  <a:lnTo>
                    <a:pt x="1663" y="217"/>
                  </a:lnTo>
                  <a:lnTo>
                    <a:pt x="1684" y="227"/>
                  </a:lnTo>
                  <a:lnTo>
                    <a:pt x="1705" y="239"/>
                  </a:lnTo>
                  <a:lnTo>
                    <a:pt x="1723" y="255"/>
                  </a:lnTo>
                  <a:lnTo>
                    <a:pt x="1821" y="352"/>
                  </a:lnTo>
                  <a:lnTo>
                    <a:pt x="1839" y="373"/>
                  </a:lnTo>
                  <a:lnTo>
                    <a:pt x="1852" y="397"/>
                  </a:lnTo>
                  <a:lnTo>
                    <a:pt x="1862" y="422"/>
                  </a:lnTo>
                  <a:lnTo>
                    <a:pt x="1866" y="447"/>
                  </a:lnTo>
                  <a:lnTo>
                    <a:pt x="1866" y="474"/>
                  </a:lnTo>
                  <a:lnTo>
                    <a:pt x="1862" y="499"/>
                  </a:lnTo>
                  <a:lnTo>
                    <a:pt x="1852" y="523"/>
                  </a:lnTo>
                  <a:lnTo>
                    <a:pt x="1839" y="546"/>
                  </a:lnTo>
                  <a:lnTo>
                    <a:pt x="1821" y="567"/>
                  </a:lnTo>
                  <a:lnTo>
                    <a:pt x="1771" y="618"/>
                  </a:lnTo>
                  <a:lnTo>
                    <a:pt x="1796" y="665"/>
                  </a:lnTo>
                  <a:lnTo>
                    <a:pt x="1819" y="714"/>
                  </a:lnTo>
                  <a:lnTo>
                    <a:pt x="1837" y="765"/>
                  </a:lnTo>
                  <a:lnTo>
                    <a:pt x="1853" y="816"/>
                  </a:lnTo>
                  <a:lnTo>
                    <a:pt x="1925" y="816"/>
                  </a:lnTo>
                  <a:lnTo>
                    <a:pt x="1955" y="818"/>
                  </a:lnTo>
                  <a:lnTo>
                    <a:pt x="1984" y="828"/>
                  </a:lnTo>
                  <a:lnTo>
                    <a:pt x="2010" y="842"/>
                  </a:lnTo>
                  <a:lnTo>
                    <a:pt x="2032" y="861"/>
                  </a:lnTo>
                  <a:lnTo>
                    <a:pt x="2051" y="883"/>
                  </a:lnTo>
                  <a:lnTo>
                    <a:pt x="2065" y="909"/>
                  </a:lnTo>
                  <a:lnTo>
                    <a:pt x="2075" y="938"/>
                  </a:lnTo>
                  <a:lnTo>
                    <a:pt x="2077" y="968"/>
                  </a:lnTo>
                  <a:lnTo>
                    <a:pt x="2077" y="1106"/>
                  </a:lnTo>
                  <a:lnTo>
                    <a:pt x="2075" y="1137"/>
                  </a:lnTo>
                  <a:lnTo>
                    <a:pt x="2065" y="1165"/>
                  </a:lnTo>
                  <a:lnTo>
                    <a:pt x="2051" y="1192"/>
                  </a:lnTo>
                  <a:lnTo>
                    <a:pt x="2032" y="1214"/>
                  </a:lnTo>
                  <a:lnTo>
                    <a:pt x="2010" y="1233"/>
                  </a:lnTo>
                  <a:lnTo>
                    <a:pt x="1984" y="1247"/>
                  </a:lnTo>
                  <a:lnTo>
                    <a:pt x="1955" y="1255"/>
                  </a:lnTo>
                  <a:lnTo>
                    <a:pt x="1925" y="1258"/>
                  </a:lnTo>
                  <a:lnTo>
                    <a:pt x="1925" y="1259"/>
                  </a:lnTo>
                  <a:lnTo>
                    <a:pt x="1853" y="1259"/>
                  </a:lnTo>
                  <a:lnTo>
                    <a:pt x="1831" y="1328"/>
                  </a:lnTo>
                  <a:lnTo>
                    <a:pt x="1803" y="1393"/>
                  </a:lnTo>
                  <a:lnTo>
                    <a:pt x="1771" y="1456"/>
                  </a:lnTo>
                  <a:lnTo>
                    <a:pt x="1821" y="1507"/>
                  </a:lnTo>
                  <a:lnTo>
                    <a:pt x="1839" y="1528"/>
                  </a:lnTo>
                  <a:lnTo>
                    <a:pt x="1852" y="1551"/>
                  </a:lnTo>
                  <a:lnTo>
                    <a:pt x="1862" y="1577"/>
                  </a:lnTo>
                  <a:lnTo>
                    <a:pt x="1866" y="1602"/>
                  </a:lnTo>
                  <a:lnTo>
                    <a:pt x="1866" y="1628"/>
                  </a:lnTo>
                  <a:lnTo>
                    <a:pt x="1862" y="1654"/>
                  </a:lnTo>
                  <a:lnTo>
                    <a:pt x="1852" y="1678"/>
                  </a:lnTo>
                  <a:lnTo>
                    <a:pt x="1839" y="1701"/>
                  </a:lnTo>
                  <a:lnTo>
                    <a:pt x="1821" y="1722"/>
                  </a:lnTo>
                  <a:lnTo>
                    <a:pt x="1723" y="1820"/>
                  </a:lnTo>
                  <a:lnTo>
                    <a:pt x="1705" y="1836"/>
                  </a:lnTo>
                  <a:lnTo>
                    <a:pt x="1684" y="1849"/>
                  </a:lnTo>
                  <a:lnTo>
                    <a:pt x="1663" y="1857"/>
                  </a:lnTo>
                  <a:lnTo>
                    <a:pt x="1640" y="1863"/>
                  </a:lnTo>
                  <a:lnTo>
                    <a:pt x="1616" y="1864"/>
                  </a:lnTo>
                  <a:lnTo>
                    <a:pt x="1592" y="1863"/>
                  </a:lnTo>
                  <a:lnTo>
                    <a:pt x="1569" y="1857"/>
                  </a:lnTo>
                  <a:lnTo>
                    <a:pt x="1547" y="1849"/>
                  </a:lnTo>
                  <a:lnTo>
                    <a:pt x="1527" y="1836"/>
                  </a:lnTo>
                  <a:lnTo>
                    <a:pt x="1508" y="1820"/>
                  </a:lnTo>
                  <a:lnTo>
                    <a:pt x="1457" y="1770"/>
                  </a:lnTo>
                  <a:lnTo>
                    <a:pt x="1410" y="1796"/>
                  </a:lnTo>
                  <a:lnTo>
                    <a:pt x="1361" y="1818"/>
                  </a:lnTo>
                  <a:lnTo>
                    <a:pt x="1312" y="1837"/>
                  </a:lnTo>
                  <a:lnTo>
                    <a:pt x="1260" y="1852"/>
                  </a:lnTo>
                  <a:lnTo>
                    <a:pt x="1260" y="1924"/>
                  </a:lnTo>
                  <a:lnTo>
                    <a:pt x="1257" y="1954"/>
                  </a:lnTo>
                  <a:lnTo>
                    <a:pt x="1248" y="1983"/>
                  </a:lnTo>
                  <a:lnTo>
                    <a:pt x="1234" y="2009"/>
                  </a:lnTo>
                  <a:lnTo>
                    <a:pt x="1216" y="2031"/>
                  </a:lnTo>
                  <a:lnTo>
                    <a:pt x="1193" y="2050"/>
                  </a:lnTo>
                  <a:lnTo>
                    <a:pt x="1167" y="2064"/>
                  </a:lnTo>
                  <a:lnTo>
                    <a:pt x="1139" y="2073"/>
                  </a:lnTo>
                  <a:lnTo>
                    <a:pt x="1108" y="2076"/>
                  </a:lnTo>
                  <a:lnTo>
                    <a:pt x="970" y="2076"/>
                  </a:lnTo>
                  <a:lnTo>
                    <a:pt x="938" y="2073"/>
                  </a:lnTo>
                  <a:lnTo>
                    <a:pt x="910" y="2064"/>
                  </a:lnTo>
                  <a:lnTo>
                    <a:pt x="884" y="2050"/>
                  </a:lnTo>
                  <a:lnTo>
                    <a:pt x="861" y="2031"/>
                  </a:lnTo>
                  <a:lnTo>
                    <a:pt x="843" y="2009"/>
                  </a:lnTo>
                  <a:lnTo>
                    <a:pt x="829" y="1983"/>
                  </a:lnTo>
                  <a:lnTo>
                    <a:pt x="820" y="1954"/>
                  </a:lnTo>
                  <a:lnTo>
                    <a:pt x="817" y="1924"/>
                  </a:lnTo>
                  <a:lnTo>
                    <a:pt x="817" y="1852"/>
                  </a:lnTo>
                  <a:lnTo>
                    <a:pt x="748" y="1831"/>
                  </a:lnTo>
                  <a:lnTo>
                    <a:pt x="683" y="1802"/>
                  </a:lnTo>
                  <a:lnTo>
                    <a:pt x="620" y="1770"/>
                  </a:lnTo>
                  <a:lnTo>
                    <a:pt x="569" y="1820"/>
                  </a:lnTo>
                  <a:lnTo>
                    <a:pt x="550" y="1836"/>
                  </a:lnTo>
                  <a:lnTo>
                    <a:pt x="530" y="1849"/>
                  </a:lnTo>
                  <a:lnTo>
                    <a:pt x="508" y="1857"/>
                  </a:lnTo>
                  <a:lnTo>
                    <a:pt x="486" y="1863"/>
                  </a:lnTo>
                  <a:lnTo>
                    <a:pt x="461" y="1864"/>
                  </a:lnTo>
                  <a:lnTo>
                    <a:pt x="437" y="1863"/>
                  </a:lnTo>
                  <a:lnTo>
                    <a:pt x="414" y="1857"/>
                  </a:lnTo>
                  <a:lnTo>
                    <a:pt x="393" y="1849"/>
                  </a:lnTo>
                  <a:lnTo>
                    <a:pt x="372" y="1836"/>
                  </a:lnTo>
                  <a:lnTo>
                    <a:pt x="354" y="1820"/>
                  </a:lnTo>
                  <a:lnTo>
                    <a:pt x="256" y="1722"/>
                  </a:lnTo>
                  <a:lnTo>
                    <a:pt x="238" y="1701"/>
                  </a:lnTo>
                  <a:lnTo>
                    <a:pt x="225" y="1678"/>
                  </a:lnTo>
                  <a:lnTo>
                    <a:pt x="216" y="1654"/>
                  </a:lnTo>
                  <a:lnTo>
                    <a:pt x="211" y="1628"/>
                  </a:lnTo>
                  <a:lnTo>
                    <a:pt x="211" y="1602"/>
                  </a:lnTo>
                  <a:lnTo>
                    <a:pt x="216" y="1577"/>
                  </a:lnTo>
                  <a:lnTo>
                    <a:pt x="225" y="1551"/>
                  </a:lnTo>
                  <a:lnTo>
                    <a:pt x="238" y="1528"/>
                  </a:lnTo>
                  <a:lnTo>
                    <a:pt x="256" y="1507"/>
                  </a:lnTo>
                  <a:lnTo>
                    <a:pt x="306" y="1456"/>
                  </a:lnTo>
                  <a:lnTo>
                    <a:pt x="281" y="1410"/>
                  </a:lnTo>
                  <a:lnTo>
                    <a:pt x="259" y="1360"/>
                  </a:lnTo>
                  <a:lnTo>
                    <a:pt x="240" y="1311"/>
                  </a:lnTo>
                  <a:lnTo>
                    <a:pt x="224" y="1259"/>
                  </a:lnTo>
                  <a:lnTo>
                    <a:pt x="152" y="1259"/>
                  </a:lnTo>
                  <a:lnTo>
                    <a:pt x="122" y="1256"/>
                  </a:lnTo>
                  <a:lnTo>
                    <a:pt x="93" y="1248"/>
                  </a:lnTo>
                  <a:lnTo>
                    <a:pt x="67" y="1233"/>
                  </a:lnTo>
                  <a:lnTo>
                    <a:pt x="45" y="1215"/>
                  </a:lnTo>
                  <a:lnTo>
                    <a:pt x="26" y="1192"/>
                  </a:lnTo>
                  <a:lnTo>
                    <a:pt x="12" y="1166"/>
                  </a:lnTo>
                  <a:lnTo>
                    <a:pt x="3" y="1138"/>
                  </a:lnTo>
                  <a:lnTo>
                    <a:pt x="0" y="1107"/>
                  </a:lnTo>
                  <a:lnTo>
                    <a:pt x="0" y="969"/>
                  </a:lnTo>
                  <a:lnTo>
                    <a:pt x="3" y="938"/>
                  </a:lnTo>
                  <a:lnTo>
                    <a:pt x="12" y="909"/>
                  </a:lnTo>
                  <a:lnTo>
                    <a:pt x="26" y="884"/>
                  </a:lnTo>
                  <a:lnTo>
                    <a:pt x="45" y="861"/>
                  </a:lnTo>
                  <a:lnTo>
                    <a:pt x="67" y="843"/>
                  </a:lnTo>
                  <a:lnTo>
                    <a:pt x="93" y="829"/>
                  </a:lnTo>
                  <a:lnTo>
                    <a:pt x="122" y="819"/>
                  </a:lnTo>
                  <a:lnTo>
                    <a:pt x="152" y="816"/>
                  </a:lnTo>
                  <a:lnTo>
                    <a:pt x="224" y="816"/>
                  </a:lnTo>
                  <a:lnTo>
                    <a:pt x="246" y="748"/>
                  </a:lnTo>
                  <a:lnTo>
                    <a:pt x="274" y="682"/>
                  </a:lnTo>
                  <a:lnTo>
                    <a:pt x="306" y="619"/>
                  </a:lnTo>
                  <a:lnTo>
                    <a:pt x="256" y="568"/>
                  </a:lnTo>
                  <a:lnTo>
                    <a:pt x="238" y="547"/>
                  </a:lnTo>
                  <a:lnTo>
                    <a:pt x="225" y="524"/>
                  </a:lnTo>
                  <a:lnTo>
                    <a:pt x="216" y="500"/>
                  </a:lnTo>
                  <a:lnTo>
                    <a:pt x="211" y="474"/>
                  </a:lnTo>
                  <a:lnTo>
                    <a:pt x="211" y="448"/>
                  </a:lnTo>
                  <a:lnTo>
                    <a:pt x="216" y="422"/>
                  </a:lnTo>
                  <a:lnTo>
                    <a:pt x="225" y="398"/>
                  </a:lnTo>
                  <a:lnTo>
                    <a:pt x="238" y="374"/>
                  </a:lnTo>
                  <a:lnTo>
                    <a:pt x="256" y="353"/>
                  </a:lnTo>
                  <a:lnTo>
                    <a:pt x="354" y="255"/>
                  </a:lnTo>
                  <a:lnTo>
                    <a:pt x="372" y="239"/>
                  </a:lnTo>
                  <a:lnTo>
                    <a:pt x="393" y="227"/>
                  </a:lnTo>
                  <a:lnTo>
                    <a:pt x="414" y="218"/>
                  </a:lnTo>
                  <a:lnTo>
                    <a:pt x="437" y="213"/>
                  </a:lnTo>
                  <a:lnTo>
                    <a:pt x="461" y="211"/>
                  </a:lnTo>
                  <a:lnTo>
                    <a:pt x="486" y="213"/>
                  </a:lnTo>
                  <a:lnTo>
                    <a:pt x="508" y="218"/>
                  </a:lnTo>
                  <a:lnTo>
                    <a:pt x="530" y="227"/>
                  </a:lnTo>
                  <a:lnTo>
                    <a:pt x="550" y="239"/>
                  </a:lnTo>
                  <a:lnTo>
                    <a:pt x="569" y="255"/>
                  </a:lnTo>
                  <a:lnTo>
                    <a:pt x="620" y="306"/>
                  </a:lnTo>
                  <a:lnTo>
                    <a:pt x="667" y="281"/>
                  </a:lnTo>
                  <a:lnTo>
                    <a:pt x="716" y="258"/>
                  </a:lnTo>
                  <a:lnTo>
                    <a:pt x="765" y="239"/>
                  </a:lnTo>
                  <a:lnTo>
                    <a:pt x="817" y="224"/>
                  </a:lnTo>
                  <a:lnTo>
                    <a:pt x="817" y="152"/>
                  </a:lnTo>
                  <a:lnTo>
                    <a:pt x="820" y="121"/>
                  </a:lnTo>
                  <a:lnTo>
                    <a:pt x="829" y="93"/>
                  </a:lnTo>
                  <a:lnTo>
                    <a:pt x="843" y="66"/>
                  </a:lnTo>
                  <a:lnTo>
                    <a:pt x="861" y="44"/>
                  </a:lnTo>
                  <a:lnTo>
                    <a:pt x="884" y="25"/>
                  </a:lnTo>
                  <a:lnTo>
                    <a:pt x="910" y="12"/>
                  </a:lnTo>
                  <a:lnTo>
                    <a:pt x="938" y="3"/>
                  </a:lnTo>
                  <a:lnTo>
                    <a:pt x="9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5" name="Freeform 71">
              <a:extLst>
                <a:ext uri="{FF2B5EF4-FFF2-40B4-BE49-F238E27FC236}">
                  <a16:creationId xmlns:a16="http://schemas.microsoft.com/office/drawing/2014/main" id="{4C5ADA91-BB96-CA1F-79C2-A6FC5FB09FC0}"/>
                </a:ext>
              </a:extLst>
            </p:cNvPr>
            <p:cNvSpPr>
              <a:spLocks noEditPoints="1"/>
            </p:cNvSpPr>
            <p:nvPr/>
          </p:nvSpPr>
          <p:spPr bwMode="auto">
            <a:xfrm>
              <a:off x="3729038" y="2011363"/>
              <a:ext cx="139700" cy="139700"/>
            </a:xfrm>
            <a:custGeom>
              <a:avLst/>
              <a:gdLst>
                <a:gd name="T0" fmla="*/ 398 w 886"/>
                <a:gd name="T1" fmla="*/ 143 h 884"/>
                <a:gd name="T2" fmla="*/ 316 w 886"/>
                <a:gd name="T3" fmla="*/ 169 h 884"/>
                <a:gd name="T4" fmla="*/ 245 w 886"/>
                <a:gd name="T5" fmla="*/ 214 h 884"/>
                <a:gd name="T6" fmla="*/ 189 w 886"/>
                <a:gd name="T7" fmla="*/ 277 h 884"/>
                <a:gd name="T8" fmla="*/ 153 w 886"/>
                <a:gd name="T9" fmla="*/ 355 h 884"/>
                <a:gd name="T10" fmla="*/ 141 w 886"/>
                <a:gd name="T11" fmla="*/ 442 h 884"/>
                <a:gd name="T12" fmla="*/ 153 w 886"/>
                <a:gd name="T13" fmla="*/ 529 h 884"/>
                <a:gd name="T14" fmla="*/ 189 w 886"/>
                <a:gd name="T15" fmla="*/ 606 h 884"/>
                <a:gd name="T16" fmla="*/ 245 w 886"/>
                <a:gd name="T17" fmla="*/ 669 h 884"/>
                <a:gd name="T18" fmla="*/ 316 w 886"/>
                <a:gd name="T19" fmla="*/ 716 h 884"/>
                <a:gd name="T20" fmla="*/ 398 w 886"/>
                <a:gd name="T21" fmla="*/ 740 h 884"/>
                <a:gd name="T22" fmla="*/ 488 w 886"/>
                <a:gd name="T23" fmla="*/ 740 h 884"/>
                <a:gd name="T24" fmla="*/ 570 w 886"/>
                <a:gd name="T25" fmla="*/ 716 h 884"/>
                <a:gd name="T26" fmla="*/ 641 w 886"/>
                <a:gd name="T27" fmla="*/ 669 h 884"/>
                <a:gd name="T28" fmla="*/ 696 w 886"/>
                <a:gd name="T29" fmla="*/ 606 h 884"/>
                <a:gd name="T30" fmla="*/ 732 w 886"/>
                <a:gd name="T31" fmla="*/ 529 h 884"/>
                <a:gd name="T32" fmla="*/ 745 w 886"/>
                <a:gd name="T33" fmla="*/ 442 h 884"/>
                <a:gd name="T34" fmla="*/ 732 w 886"/>
                <a:gd name="T35" fmla="*/ 355 h 884"/>
                <a:gd name="T36" fmla="*/ 696 w 886"/>
                <a:gd name="T37" fmla="*/ 277 h 884"/>
                <a:gd name="T38" fmla="*/ 641 w 886"/>
                <a:gd name="T39" fmla="*/ 214 h 884"/>
                <a:gd name="T40" fmla="*/ 570 w 886"/>
                <a:gd name="T41" fmla="*/ 169 h 884"/>
                <a:gd name="T42" fmla="*/ 488 w 886"/>
                <a:gd name="T43" fmla="*/ 143 h 884"/>
                <a:gd name="T44" fmla="*/ 443 w 886"/>
                <a:gd name="T45" fmla="*/ 0 h 884"/>
                <a:gd name="T46" fmla="*/ 544 w 886"/>
                <a:gd name="T47" fmla="*/ 11 h 884"/>
                <a:gd name="T48" fmla="*/ 638 w 886"/>
                <a:gd name="T49" fmla="*/ 45 h 884"/>
                <a:gd name="T50" fmla="*/ 719 w 886"/>
                <a:gd name="T51" fmla="*/ 97 h 884"/>
                <a:gd name="T52" fmla="*/ 788 w 886"/>
                <a:gd name="T53" fmla="*/ 165 h 884"/>
                <a:gd name="T54" fmla="*/ 840 w 886"/>
                <a:gd name="T55" fmla="*/ 248 h 884"/>
                <a:gd name="T56" fmla="*/ 873 w 886"/>
                <a:gd name="T57" fmla="*/ 340 h 884"/>
                <a:gd name="T58" fmla="*/ 886 w 886"/>
                <a:gd name="T59" fmla="*/ 442 h 884"/>
                <a:gd name="T60" fmla="*/ 873 w 886"/>
                <a:gd name="T61" fmla="*/ 543 h 884"/>
                <a:gd name="T62" fmla="*/ 840 w 886"/>
                <a:gd name="T63" fmla="*/ 636 h 884"/>
                <a:gd name="T64" fmla="*/ 788 w 886"/>
                <a:gd name="T65" fmla="*/ 718 h 884"/>
                <a:gd name="T66" fmla="*/ 719 w 886"/>
                <a:gd name="T67" fmla="*/ 787 h 884"/>
                <a:gd name="T68" fmla="*/ 638 w 886"/>
                <a:gd name="T69" fmla="*/ 839 h 884"/>
                <a:gd name="T70" fmla="*/ 544 w 886"/>
                <a:gd name="T71" fmla="*/ 872 h 884"/>
                <a:gd name="T72" fmla="*/ 443 w 886"/>
                <a:gd name="T73" fmla="*/ 884 h 884"/>
                <a:gd name="T74" fmla="*/ 341 w 886"/>
                <a:gd name="T75" fmla="*/ 872 h 884"/>
                <a:gd name="T76" fmla="*/ 248 w 886"/>
                <a:gd name="T77" fmla="*/ 839 h 884"/>
                <a:gd name="T78" fmla="*/ 166 w 886"/>
                <a:gd name="T79" fmla="*/ 787 h 884"/>
                <a:gd name="T80" fmla="*/ 97 w 886"/>
                <a:gd name="T81" fmla="*/ 718 h 884"/>
                <a:gd name="T82" fmla="*/ 46 w 886"/>
                <a:gd name="T83" fmla="*/ 636 h 884"/>
                <a:gd name="T84" fmla="*/ 12 w 886"/>
                <a:gd name="T85" fmla="*/ 543 h 884"/>
                <a:gd name="T86" fmla="*/ 0 w 886"/>
                <a:gd name="T87" fmla="*/ 442 h 884"/>
                <a:gd name="T88" fmla="*/ 12 w 886"/>
                <a:gd name="T89" fmla="*/ 340 h 884"/>
                <a:gd name="T90" fmla="*/ 46 w 886"/>
                <a:gd name="T91" fmla="*/ 248 h 884"/>
                <a:gd name="T92" fmla="*/ 97 w 886"/>
                <a:gd name="T93" fmla="*/ 165 h 884"/>
                <a:gd name="T94" fmla="*/ 166 w 886"/>
                <a:gd name="T95" fmla="*/ 97 h 884"/>
                <a:gd name="T96" fmla="*/ 248 w 886"/>
                <a:gd name="T97" fmla="*/ 45 h 884"/>
                <a:gd name="T98" fmla="*/ 341 w 886"/>
                <a:gd name="T99" fmla="*/ 11 h 884"/>
                <a:gd name="T100" fmla="*/ 443 w 886"/>
                <a:gd name="T101"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6" h="884">
                  <a:moveTo>
                    <a:pt x="443" y="140"/>
                  </a:moveTo>
                  <a:lnTo>
                    <a:pt x="398" y="143"/>
                  </a:lnTo>
                  <a:lnTo>
                    <a:pt x="356" y="153"/>
                  </a:lnTo>
                  <a:lnTo>
                    <a:pt x="316" y="169"/>
                  </a:lnTo>
                  <a:lnTo>
                    <a:pt x="279" y="189"/>
                  </a:lnTo>
                  <a:lnTo>
                    <a:pt x="245" y="214"/>
                  </a:lnTo>
                  <a:lnTo>
                    <a:pt x="215" y="243"/>
                  </a:lnTo>
                  <a:lnTo>
                    <a:pt x="189" y="277"/>
                  </a:lnTo>
                  <a:lnTo>
                    <a:pt x="169" y="315"/>
                  </a:lnTo>
                  <a:lnTo>
                    <a:pt x="153" y="355"/>
                  </a:lnTo>
                  <a:lnTo>
                    <a:pt x="144" y="397"/>
                  </a:lnTo>
                  <a:lnTo>
                    <a:pt x="141" y="442"/>
                  </a:lnTo>
                  <a:lnTo>
                    <a:pt x="144" y="486"/>
                  </a:lnTo>
                  <a:lnTo>
                    <a:pt x="153" y="529"/>
                  </a:lnTo>
                  <a:lnTo>
                    <a:pt x="169" y="569"/>
                  </a:lnTo>
                  <a:lnTo>
                    <a:pt x="189" y="606"/>
                  </a:lnTo>
                  <a:lnTo>
                    <a:pt x="215" y="640"/>
                  </a:lnTo>
                  <a:lnTo>
                    <a:pt x="245" y="669"/>
                  </a:lnTo>
                  <a:lnTo>
                    <a:pt x="279" y="695"/>
                  </a:lnTo>
                  <a:lnTo>
                    <a:pt x="316" y="716"/>
                  </a:lnTo>
                  <a:lnTo>
                    <a:pt x="356" y="731"/>
                  </a:lnTo>
                  <a:lnTo>
                    <a:pt x="398" y="740"/>
                  </a:lnTo>
                  <a:lnTo>
                    <a:pt x="443" y="743"/>
                  </a:lnTo>
                  <a:lnTo>
                    <a:pt x="488" y="740"/>
                  </a:lnTo>
                  <a:lnTo>
                    <a:pt x="530" y="731"/>
                  </a:lnTo>
                  <a:lnTo>
                    <a:pt x="570" y="716"/>
                  </a:lnTo>
                  <a:lnTo>
                    <a:pt x="607" y="695"/>
                  </a:lnTo>
                  <a:lnTo>
                    <a:pt x="641" y="669"/>
                  </a:lnTo>
                  <a:lnTo>
                    <a:pt x="670" y="640"/>
                  </a:lnTo>
                  <a:lnTo>
                    <a:pt x="696" y="606"/>
                  </a:lnTo>
                  <a:lnTo>
                    <a:pt x="717" y="569"/>
                  </a:lnTo>
                  <a:lnTo>
                    <a:pt x="732" y="529"/>
                  </a:lnTo>
                  <a:lnTo>
                    <a:pt x="741" y="486"/>
                  </a:lnTo>
                  <a:lnTo>
                    <a:pt x="745" y="442"/>
                  </a:lnTo>
                  <a:lnTo>
                    <a:pt x="741" y="397"/>
                  </a:lnTo>
                  <a:lnTo>
                    <a:pt x="732" y="355"/>
                  </a:lnTo>
                  <a:lnTo>
                    <a:pt x="717" y="315"/>
                  </a:lnTo>
                  <a:lnTo>
                    <a:pt x="696" y="277"/>
                  </a:lnTo>
                  <a:lnTo>
                    <a:pt x="670" y="243"/>
                  </a:lnTo>
                  <a:lnTo>
                    <a:pt x="641" y="214"/>
                  </a:lnTo>
                  <a:lnTo>
                    <a:pt x="607" y="189"/>
                  </a:lnTo>
                  <a:lnTo>
                    <a:pt x="570" y="169"/>
                  </a:lnTo>
                  <a:lnTo>
                    <a:pt x="530" y="153"/>
                  </a:lnTo>
                  <a:lnTo>
                    <a:pt x="488" y="143"/>
                  </a:lnTo>
                  <a:lnTo>
                    <a:pt x="443" y="140"/>
                  </a:lnTo>
                  <a:close/>
                  <a:moveTo>
                    <a:pt x="443" y="0"/>
                  </a:moveTo>
                  <a:lnTo>
                    <a:pt x="494" y="3"/>
                  </a:lnTo>
                  <a:lnTo>
                    <a:pt x="544" y="11"/>
                  </a:lnTo>
                  <a:lnTo>
                    <a:pt x="592" y="25"/>
                  </a:lnTo>
                  <a:lnTo>
                    <a:pt x="638" y="45"/>
                  </a:lnTo>
                  <a:lnTo>
                    <a:pt x="680" y="68"/>
                  </a:lnTo>
                  <a:lnTo>
                    <a:pt x="719" y="97"/>
                  </a:lnTo>
                  <a:lnTo>
                    <a:pt x="756" y="130"/>
                  </a:lnTo>
                  <a:lnTo>
                    <a:pt x="788" y="165"/>
                  </a:lnTo>
                  <a:lnTo>
                    <a:pt x="816" y="205"/>
                  </a:lnTo>
                  <a:lnTo>
                    <a:pt x="840" y="248"/>
                  </a:lnTo>
                  <a:lnTo>
                    <a:pt x="859" y="293"/>
                  </a:lnTo>
                  <a:lnTo>
                    <a:pt x="873" y="340"/>
                  </a:lnTo>
                  <a:lnTo>
                    <a:pt x="883" y="390"/>
                  </a:lnTo>
                  <a:lnTo>
                    <a:pt x="886" y="442"/>
                  </a:lnTo>
                  <a:lnTo>
                    <a:pt x="883" y="493"/>
                  </a:lnTo>
                  <a:lnTo>
                    <a:pt x="873" y="543"/>
                  </a:lnTo>
                  <a:lnTo>
                    <a:pt x="859" y="590"/>
                  </a:lnTo>
                  <a:lnTo>
                    <a:pt x="840" y="636"/>
                  </a:lnTo>
                  <a:lnTo>
                    <a:pt x="816" y="679"/>
                  </a:lnTo>
                  <a:lnTo>
                    <a:pt x="788" y="718"/>
                  </a:lnTo>
                  <a:lnTo>
                    <a:pt x="756" y="754"/>
                  </a:lnTo>
                  <a:lnTo>
                    <a:pt x="719" y="787"/>
                  </a:lnTo>
                  <a:lnTo>
                    <a:pt x="680" y="815"/>
                  </a:lnTo>
                  <a:lnTo>
                    <a:pt x="638" y="839"/>
                  </a:lnTo>
                  <a:lnTo>
                    <a:pt x="592" y="858"/>
                  </a:lnTo>
                  <a:lnTo>
                    <a:pt x="544" y="872"/>
                  </a:lnTo>
                  <a:lnTo>
                    <a:pt x="494" y="880"/>
                  </a:lnTo>
                  <a:lnTo>
                    <a:pt x="443" y="884"/>
                  </a:lnTo>
                  <a:lnTo>
                    <a:pt x="392" y="880"/>
                  </a:lnTo>
                  <a:lnTo>
                    <a:pt x="341" y="872"/>
                  </a:lnTo>
                  <a:lnTo>
                    <a:pt x="294" y="858"/>
                  </a:lnTo>
                  <a:lnTo>
                    <a:pt x="248" y="839"/>
                  </a:lnTo>
                  <a:lnTo>
                    <a:pt x="206" y="815"/>
                  </a:lnTo>
                  <a:lnTo>
                    <a:pt x="166" y="787"/>
                  </a:lnTo>
                  <a:lnTo>
                    <a:pt x="130" y="754"/>
                  </a:lnTo>
                  <a:lnTo>
                    <a:pt x="97" y="718"/>
                  </a:lnTo>
                  <a:lnTo>
                    <a:pt x="70" y="679"/>
                  </a:lnTo>
                  <a:lnTo>
                    <a:pt x="46" y="636"/>
                  </a:lnTo>
                  <a:lnTo>
                    <a:pt x="27" y="590"/>
                  </a:lnTo>
                  <a:lnTo>
                    <a:pt x="12" y="543"/>
                  </a:lnTo>
                  <a:lnTo>
                    <a:pt x="4" y="493"/>
                  </a:lnTo>
                  <a:lnTo>
                    <a:pt x="0" y="442"/>
                  </a:lnTo>
                  <a:lnTo>
                    <a:pt x="4" y="390"/>
                  </a:lnTo>
                  <a:lnTo>
                    <a:pt x="12" y="340"/>
                  </a:lnTo>
                  <a:lnTo>
                    <a:pt x="27" y="293"/>
                  </a:lnTo>
                  <a:lnTo>
                    <a:pt x="46" y="248"/>
                  </a:lnTo>
                  <a:lnTo>
                    <a:pt x="70" y="205"/>
                  </a:lnTo>
                  <a:lnTo>
                    <a:pt x="97" y="165"/>
                  </a:lnTo>
                  <a:lnTo>
                    <a:pt x="130" y="130"/>
                  </a:lnTo>
                  <a:lnTo>
                    <a:pt x="166" y="97"/>
                  </a:lnTo>
                  <a:lnTo>
                    <a:pt x="206" y="68"/>
                  </a:lnTo>
                  <a:lnTo>
                    <a:pt x="248" y="45"/>
                  </a:lnTo>
                  <a:lnTo>
                    <a:pt x="294" y="25"/>
                  </a:lnTo>
                  <a:lnTo>
                    <a:pt x="341" y="11"/>
                  </a:lnTo>
                  <a:lnTo>
                    <a:pt x="392" y="3"/>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sp>
          <p:nvSpPr>
            <p:cNvPr id="26" name="Freeform 72">
              <a:extLst>
                <a:ext uri="{FF2B5EF4-FFF2-40B4-BE49-F238E27FC236}">
                  <a16:creationId xmlns:a16="http://schemas.microsoft.com/office/drawing/2014/main" id="{0F82DDBF-C60F-6777-5A02-9423B7597C5B}"/>
                </a:ext>
              </a:extLst>
            </p:cNvPr>
            <p:cNvSpPr>
              <a:spLocks/>
            </p:cNvSpPr>
            <p:nvPr/>
          </p:nvSpPr>
          <p:spPr bwMode="auto">
            <a:xfrm>
              <a:off x="3471863" y="2006601"/>
              <a:ext cx="403225" cy="460375"/>
            </a:xfrm>
            <a:custGeom>
              <a:avLst/>
              <a:gdLst>
                <a:gd name="T0" fmla="*/ 1098 w 2541"/>
                <a:gd name="T1" fmla="*/ 8 h 2906"/>
                <a:gd name="T2" fmla="*/ 1133 w 2541"/>
                <a:gd name="T3" fmla="*/ 48 h 2906"/>
                <a:gd name="T4" fmla="*/ 1130 w 2541"/>
                <a:gd name="T5" fmla="*/ 102 h 2906"/>
                <a:gd name="T6" fmla="*/ 1090 w 2541"/>
                <a:gd name="T7" fmla="*/ 136 h 2906"/>
                <a:gd name="T8" fmla="*/ 917 w 2541"/>
                <a:gd name="T9" fmla="*/ 214 h 2906"/>
                <a:gd name="T10" fmla="*/ 736 w 2541"/>
                <a:gd name="T11" fmla="*/ 341 h 2906"/>
                <a:gd name="T12" fmla="*/ 590 w 2541"/>
                <a:gd name="T13" fmla="*/ 501 h 2906"/>
                <a:gd name="T14" fmla="*/ 479 w 2541"/>
                <a:gd name="T15" fmla="*/ 688 h 2906"/>
                <a:gd name="T16" fmla="*/ 409 w 2541"/>
                <a:gd name="T17" fmla="*/ 895 h 2906"/>
                <a:gd name="T18" fmla="*/ 386 w 2541"/>
                <a:gd name="T19" fmla="*/ 1114 h 2906"/>
                <a:gd name="T20" fmla="*/ 378 w 2541"/>
                <a:gd name="T21" fmla="*/ 1330 h 2906"/>
                <a:gd name="T22" fmla="*/ 141 w 2541"/>
                <a:gd name="T23" fmla="*/ 1791 h 2906"/>
                <a:gd name="T24" fmla="*/ 145 w 2541"/>
                <a:gd name="T25" fmla="*/ 1829 h 2906"/>
                <a:gd name="T26" fmla="*/ 188 w 2541"/>
                <a:gd name="T27" fmla="*/ 1851 h 2906"/>
                <a:gd name="T28" fmla="*/ 336 w 2541"/>
                <a:gd name="T29" fmla="*/ 1855 h 2906"/>
                <a:gd name="T30" fmla="*/ 377 w 2541"/>
                <a:gd name="T31" fmla="*/ 1887 h 2906"/>
                <a:gd name="T32" fmla="*/ 386 w 2541"/>
                <a:gd name="T33" fmla="*/ 2330 h 2906"/>
                <a:gd name="T34" fmla="*/ 414 w 2541"/>
                <a:gd name="T35" fmla="*/ 2418 h 2906"/>
                <a:gd name="T36" fmla="*/ 482 w 2541"/>
                <a:gd name="T37" fmla="*/ 2477 h 2906"/>
                <a:gd name="T38" fmla="*/ 856 w 2541"/>
                <a:gd name="T39" fmla="*/ 2445 h 2906"/>
                <a:gd name="T40" fmla="*/ 899 w 2541"/>
                <a:gd name="T41" fmla="*/ 2452 h 2906"/>
                <a:gd name="T42" fmla="*/ 933 w 2541"/>
                <a:gd name="T43" fmla="*/ 2494 h 2906"/>
                <a:gd name="T44" fmla="*/ 2099 w 2541"/>
                <a:gd name="T45" fmla="*/ 2764 h 2906"/>
                <a:gd name="T46" fmla="*/ 2109 w 2541"/>
                <a:gd name="T47" fmla="*/ 1888 h 2906"/>
                <a:gd name="T48" fmla="*/ 2224 w 2541"/>
                <a:gd name="T49" fmla="*/ 1763 h 2906"/>
                <a:gd name="T50" fmla="*/ 2347 w 2541"/>
                <a:gd name="T51" fmla="*/ 1575 h 2906"/>
                <a:gd name="T52" fmla="*/ 2412 w 2541"/>
                <a:gd name="T53" fmla="*/ 1419 h 2906"/>
                <a:gd name="T54" fmla="*/ 2455 w 2541"/>
                <a:gd name="T55" fmla="*/ 1389 h 2906"/>
                <a:gd name="T56" fmla="*/ 2509 w 2541"/>
                <a:gd name="T57" fmla="*/ 1400 h 2906"/>
                <a:gd name="T58" fmla="*/ 2539 w 2541"/>
                <a:gd name="T59" fmla="*/ 1443 h 2906"/>
                <a:gd name="T60" fmla="*/ 2509 w 2541"/>
                <a:gd name="T61" fmla="*/ 1556 h 2906"/>
                <a:gd name="T62" fmla="*/ 2395 w 2541"/>
                <a:gd name="T63" fmla="*/ 1770 h 2906"/>
                <a:gd name="T64" fmla="*/ 2239 w 2541"/>
                <a:gd name="T65" fmla="*/ 1955 h 2906"/>
                <a:gd name="T66" fmla="*/ 2230 w 2541"/>
                <a:gd name="T67" fmla="*/ 2871 h 2906"/>
                <a:gd name="T68" fmla="*/ 2187 w 2541"/>
                <a:gd name="T69" fmla="*/ 2902 h 2906"/>
                <a:gd name="T70" fmla="*/ 847 w 2541"/>
                <a:gd name="T71" fmla="*/ 2902 h 2906"/>
                <a:gd name="T72" fmla="*/ 805 w 2541"/>
                <a:gd name="T73" fmla="*/ 2871 h 2906"/>
                <a:gd name="T74" fmla="*/ 796 w 2541"/>
                <a:gd name="T75" fmla="*/ 2596 h 2906"/>
                <a:gd name="T76" fmla="*/ 551 w 2541"/>
                <a:gd name="T77" fmla="*/ 2631 h 2906"/>
                <a:gd name="T78" fmla="*/ 461 w 2541"/>
                <a:gd name="T79" fmla="*/ 2618 h 2906"/>
                <a:gd name="T80" fmla="*/ 350 w 2541"/>
                <a:gd name="T81" fmla="*/ 2557 h 2906"/>
                <a:gd name="T82" fmla="*/ 274 w 2541"/>
                <a:gd name="T83" fmla="*/ 2455 h 2906"/>
                <a:gd name="T84" fmla="*/ 246 w 2541"/>
                <a:gd name="T85" fmla="*/ 2329 h 2906"/>
                <a:gd name="T86" fmla="*/ 176 w 2541"/>
                <a:gd name="T87" fmla="*/ 1989 h 2906"/>
                <a:gd name="T88" fmla="*/ 87 w 2541"/>
                <a:gd name="T89" fmla="*/ 1961 h 2906"/>
                <a:gd name="T90" fmla="*/ 24 w 2541"/>
                <a:gd name="T91" fmla="*/ 1900 h 2906"/>
                <a:gd name="T92" fmla="*/ 0 w 2541"/>
                <a:gd name="T93" fmla="*/ 1817 h 2906"/>
                <a:gd name="T94" fmla="*/ 16 w 2541"/>
                <a:gd name="T95" fmla="*/ 1724 h 2906"/>
                <a:gd name="T96" fmla="*/ 247 w 2541"/>
                <a:gd name="T97" fmla="*/ 1114 h 2906"/>
                <a:gd name="T98" fmla="*/ 271 w 2541"/>
                <a:gd name="T99" fmla="*/ 878 h 2906"/>
                <a:gd name="T100" fmla="*/ 341 w 2541"/>
                <a:gd name="T101" fmla="*/ 655 h 2906"/>
                <a:gd name="T102" fmla="*/ 453 w 2541"/>
                <a:gd name="T103" fmla="*/ 453 h 2906"/>
                <a:gd name="T104" fmla="*/ 602 w 2541"/>
                <a:gd name="T105" fmla="*/ 274 h 2906"/>
                <a:gd name="T106" fmla="*/ 785 w 2541"/>
                <a:gd name="T107" fmla="*/ 129 h 2906"/>
                <a:gd name="T108" fmla="*/ 983 w 2541"/>
                <a:gd name="T109" fmla="*/ 27 h 2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1" h="2906">
                  <a:moveTo>
                    <a:pt x="1063" y="0"/>
                  </a:moveTo>
                  <a:lnTo>
                    <a:pt x="1082" y="1"/>
                  </a:lnTo>
                  <a:lnTo>
                    <a:pt x="1098" y="8"/>
                  </a:lnTo>
                  <a:lnTo>
                    <a:pt x="1113" y="17"/>
                  </a:lnTo>
                  <a:lnTo>
                    <a:pt x="1125" y="31"/>
                  </a:lnTo>
                  <a:lnTo>
                    <a:pt x="1133" y="48"/>
                  </a:lnTo>
                  <a:lnTo>
                    <a:pt x="1137" y="66"/>
                  </a:lnTo>
                  <a:lnTo>
                    <a:pt x="1135" y="85"/>
                  </a:lnTo>
                  <a:lnTo>
                    <a:pt x="1130" y="102"/>
                  </a:lnTo>
                  <a:lnTo>
                    <a:pt x="1121" y="116"/>
                  </a:lnTo>
                  <a:lnTo>
                    <a:pt x="1107" y="128"/>
                  </a:lnTo>
                  <a:lnTo>
                    <a:pt x="1090" y="136"/>
                  </a:lnTo>
                  <a:lnTo>
                    <a:pt x="1036" y="156"/>
                  </a:lnTo>
                  <a:lnTo>
                    <a:pt x="983" y="180"/>
                  </a:lnTo>
                  <a:lnTo>
                    <a:pt x="917" y="214"/>
                  </a:lnTo>
                  <a:lnTo>
                    <a:pt x="854" y="252"/>
                  </a:lnTo>
                  <a:lnTo>
                    <a:pt x="793" y="295"/>
                  </a:lnTo>
                  <a:lnTo>
                    <a:pt x="736" y="341"/>
                  </a:lnTo>
                  <a:lnTo>
                    <a:pt x="684" y="392"/>
                  </a:lnTo>
                  <a:lnTo>
                    <a:pt x="634" y="444"/>
                  </a:lnTo>
                  <a:lnTo>
                    <a:pt x="590" y="501"/>
                  </a:lnTo>
                  <a:lnTo>
                    <a:pt x="549" y="561"/>
                  </a:lnTo>
                  <a:lnTo>
                    <a:pt x="512" y="624"/>
                  </a:lnTo>
                  <a:lnTo>
                    <a:pt x="479" y="688"/>
                  </a:lnTo>
                  <a:lnTo>
                    <a:pt x="452" y="755"/>
                  </a:lnTo>
                  <a:lnTo>
                    <a:pt x="428" y="824"/>
                  </a:lnTo>
                  <a:lnTo>
                    <a:pt x="409" y="895"/>
                  </a:lnTo>
                  <a:lnTo>
                    <a:pt x="397" y="966"/>
                  </a:lnTo>
                  <a:lnTo>
                    <a:pt x="388" y="1040"/>
                  </a:lnTo>
                  <a:lnTo>
                    <a:pt x="386" y="1114"/>
                  </a:lnTo>
                  <a:lnTo>
                    <a:pt x="386" y="1297"/>
                  </a:lnTo>
                  <a:lnTo>
                    <a:pt x="384" y="1314"/>
                  </a:lnTo>
                  <a:lnTo>
                    <a:pt x="378" y="1330"/>
                  </a:lnTo>
                  <a:lnTo>
                    <a:pt x="154" y="1758"/>
                  </a:lnTo>
                  <a:lnTo>
                    <a:pt x="147" y="1775"/>
                  </a:lnTo>
                  <a:lnTo>
                    <a:pt x="141" y="1791"/>
                  </a:lnTo>
                  <a:lnTo>
                    <a:pt x="139" y="1806"/>
                  </a:lnTo>
                  <a:lnTo>
                    <a:pt x="140" y="1818"/>
                  </a:lnTo>
                  <a:lnTo>
                    <a:pt x="145" y="1829"/>
                  </a:lnTo>
                  <a:lnTo>
                    <a:pt x="154" y="1838"/>
                  </a:lnTo>
                  <a:lnTo>
                    <a:pt x="169" y="1846"/>
                  </a:lnTo>
                  <a:lnTo>
                    <a:pt x="188" y="1851"/>
                  </a:lnTo>
                  <a:lnTo>
                    <a:pt x="211" y="1852"/>
                  </a:lnTo>
                  <a:lnTo>
                    <a:pt x="317" y="1852"/>
                  </a:lnTo>
                  <a:lnTo>
                    <a:pt x="336" y="1855"/>
                  </a:lnTo>
                  <a:lnTo>
                    <a:pt x="352" y="1862"/>
                  </a:lnTo>
                  <a:lnTo>
                    <a:pt x="366" y="1873"/>
                  </a:lnTo>
                  <a:lnTo>
                    <a:pt x="377" y="1887"/>
                  </a:lnTo>
                  <a:lnTo>
                    <a:pt x="384" y="1904"/>
                  </a:lnTo>
                  <a:lnTo>
                    <a:pt x="386" y="1923"/>
                  </a:lnTo>
                  <a:lnTo>
                    <a:pt x="386" y="2330"/>
                  </a:lnTo>
                  <a:lnTo>
                    <a:pt x="389" y="2362"/>
                  </a:lnTo>
                  <a:lnTo>
                    <a:pt x="399" y="2392"/>
                  </a:lnTo>
                  <a:lnTo>
                    <a:pt x="414" y="2418"/>
                  </a:lnTo>
                  <a:lnTo>
                    <a:pt x="433" y="2443"/>
                  </a:lnTo>
                  <a:lnTo>
                    <a:pt x="456" y="2463"/>
                  </a:lnTo>
                  <a:lnTo>
                    <a:pt x="482" y="2477"/>
                  </a:lnTo>
                  <a:lnTo>
                    <a:pt x="512" y="2487"/>
                  </a:lnTo>
                  <a:lnTo>
                    <a:pt x="543" y="2491"/>
                  </a:lnTo>
                  <a:lnTo>
                    <a:pt x="856" y="2445"/>
                  </a:lnTo>
                  <a:lnTo>
                    <a:pt x="870" y="2444"/>
                  </a:lnTo>
                  <a:lnTo>
                    <a:pt x="885" y="2447"/>
                  </a:lnTo>
                  <a:lnTo>
                    <a:pt x="899" y="2452"/>
                  </a:lnTo>
                  <a:lnTo>
                    <a:pt x="912" y="2461"/>
                  </a:lnTo>
                  <a:lnTo>
                    <a:pt x="924" y="2476"/>
                  </a:lnTo>
                  <a:lnTo>
                    <a:pt x="933" y="2494"/>
                  </a:lnTo>
                  <a:lnTo>
                    <a:pt x="936" y="2514"/>
                  </a:lnTo>
                  <a:lnTo>
                    <a:pt x="936" y="2764"/>
                  </a:lnTo>
                  <a:lnTo>
                    <a:pt x="2099" y="2764"/>
                  </a:lnTo>
                  <a:lnTo>
                    <a:pt x="2099" y="1925"/>
                  </a:lnTo>
                  <a:lnTo>
                    <a:pt x="2101" y="1906"/>
                  </a:lnTo>
                  <a:lnTo>
                    <a:pt x="2109" y="1888"/>
                  </a:lnTo>
                  <a:lnTo>
                    <a:pt x="2121" y="1873"/>
                  </a:lnTo>
                  <a:lnTo>
                    <a:pt x="2175" y="1820"/>
                  </a:lnTo>
                  <a:lnTo>
                    <a:pt x="2224" y="1763"/>
                  </a:lnTo>
                  <a:lnTo>
                    <a:pt x="2270" y="1703"/>
                  </a:lnTo>
                  <a:lnTo>
                    <a:pt x="2310" y="1640"/>
                  </a:lnTo>
                  <a:lnTo>
                    <a:pt x="2347" y="1575"/>
                  </a:lnTo>
                  <a:lnTo>
                    <a:pt x="2377" y="1506"/>
                  </a:lnTo>
                  <a:lnTo>
                    <a:pt x="2404" y="1436"/>
                  </a:lnTo>
                  <a:lnTo>
                    <a:pt x="2412" y="1419"/>
                  </a:lnTo>
                  <a:lnTo>
                    <a:pt x="2424" y="1405"/>
                  </a:lnTo>
                  <a:lnTo>
                    <a:pt x="2438" y="1395"/>
                  </a:lnTo>
                  <a:lnTo>
                    <a:pt x="2455" y="1389"/>
                  </a:lnTo>
                  <a:lnTo>
                    <a:pt x="2474" y="1388"/>
                  </a:lnTo>
                  <a:lnTo>
                    <a:pt x="2492" y="1391"/>
                  </a:lnTo>
                  <a:lnTo>
                    <a:pt x="2509" y="1400"/>
                  </a:lnTo>
                  <a:lnTo>
                    <a:pt x="2523" y="1411"/>
                  </a:lnTo>
                  <a:lnTo>
                    <a:pt x="2533" y="1426"/>
                  </a:lnTo>
                  <a:lnTo>
                    <a:pt x="2539" y="1443"/>
                  </a:lnTo>
                  <a:lnTo>
                    <a:pt x="2541" y="1461"/>
                  </a:lnTo>
                  <a:lnTo>
                    <a:pt x="2537" y="1480"/>
                  </a:lnTo>
                  <a:lnTo>
                    <a:pt x="2509" y="1556"/>
                  </a:lnTo>
                  <a:lnTo>
                    <a:pt x="2476" y="1630"/>
                  </a:lnTo>
                  <a:lnTo>
                    <a:pt x="2438" y="1701"/>
                  </a:lnTo>
                  <a:lnTo>
                    <a:pt x="2395" y="1770"/>
                  </a:lnTo>
                  <a:lnTo>
                    <a:pt x="2348" y="1835"/>
                  </a:lnTo>
                  <a:lnTo>
                    <a:pt x="2295" y="1896"/>
                  </a:lnTo>
                  <a:lnTo>
                    <a:pt x="2239" y="1955"/>
                  </a:lnTo>
                  <a:lnTo>
                    <a:pt x="2239" y="2835"/>
                  </a:lnTo>
                  <a:lnTo>
                    <a:pt x="2236" y="2854"/>
                  </a:lnTo>
                  <a:lnTo>
                    <a:pt x="2230" y="2871"/>
                  </a:lnTo>
                  <a:lnTo>
                    <a:pt x="2218" y="2884"/>
                  </a:lnTo>
                  <a:lnTo>
                    <a:pt x="2204" y="2896"/>
                  </a:lnTo>
                  <a:lnTo>
                    <a:pt x="2187" y="2902"/>
                  </a:lnTo>
                  <a:lnTo>
                    <a:pt x="2168" y="2906"/>
                  </a:lnTo>
                  <a:lnTo>
                    <a:pt x="865" y="2906"/>
                  </a:lnTo>
                  <a:lnTo>
                    <a:pt x="847" y="2902"/>
                  </a:lnTo>
                  <a:lnTo>
                    <a:pt x="830" y="2896"/>
                  </a:lnTo>
                  <a:lnTo>
                    <a:pt x="816" y="2884"/>
                  </a:lnTo>
                  <a:lnTo>
                    <a:pt x="805" y="2871"/>
                  </a:lnTo>
                  <a:lnTo>
                    <a:pt x="798" y="2854"/>
                  </a:lnTo>
                  <a:lnTo>
                    <a:pt x="796" y="2835"/>
                  </a:lnTo>
                  <a:lnTo>
                    <a:pt x="796" y="2596"/>
                  </a:lnTo>
                  <a:lnTo>
                    <a:pt x="558" y="2631"/>
                  </a:lnTo>
                  <a:lnTo>
                    <a:pt x="555" y="2631"/>
                  </a:lnTo>
                  <a:lnTo>
                    <a:pt x="551" y="2631"/>
                  </a:lnTo>
                  <a:lnTo>
                    <a:pt x="549" y="2630"/>
                  </a:lnTo>
                  <a:lnTo>
                    <a:pt x="503" y="2627"/>
                  </a:lnTo>
                  <a:lnTo>
                    <a:pt x="461" y="2618"/>
                  </a:lnTo>
                  <a:lnTo>
                    <a:pt x="421" y="2602"/>
                  </a:lnTo>
                  <a:lnTo>
                    <a:pt x="384" y="2582"/>
                  </a:lnTo>
                  <a:lnTo>
                    <a:pt x="350" y="2557"/>
                  </a:lnTo>
                  <a:lnTo>
                    <a:pt x="321" y="2526"/>
                  </a:lnTo>
                  <a:lnTo>
                    <a:pt x="295" y="2493"/>
                  </a:lnTo>
                  <a:lnTo>
                    <a:pt x="274" y="2455"/>
                  </a:lnTo>
                  <a:lnTo>
                    <a:pt x="260" y="2415"/>
                  </a:lnTo>
                  <a:lnTo>
                    <a:pt x="249" y="2373"/>
                  </a:lnTo>
                  <a:lnTo>
                    <a:pt x="246" y="2329"/>
                  </a:lnTo>
                  <a:lnTo>
                    <a:pt x="246" y="1991"/>
                  </a:lnTo>
                  <a:lnTo>
                    <a:pt x="211" y="1991"/>
                  </a:lnTo>
                  <a:lnTo>
                    <a:pt x="176" y="1989"/>
                  </a:lnTo>
                  <a:lnTo>
                    <a:pt x="143" y="1983"/>
                  </a:lnTo>
                  <a:lnTo>
                    <a:pt x="114" y="1973"/>
                  </a:lnTo>
                  <a:lnTo>
                    <a:pt x="87" y="1961"/>
                  </a:lnTo>
                  <a:lnTo>
                    <a:pt x="62" y="1944"/>
                  </a:lnTo>
                  <a:lnTo>
                    <a:pt x="41" y="1924"/>
                  </a:lnTo>
                  <a:lnTo>
                    <a:pt x="24" y="1900"/>
                  </a:lnTo>
                  <a:lnTo>
                    <a:pt x="12" y="1874"/>
                  </a:lnTo>
                  <a:lnTo>
                    <a:pt x="3" y="1846"/>
                  </a:lnTo>
                  <a:lnTo>
                    <a:pt x="0" y="1817"/>
                  </a:lnTo>
                  <a:lnTo>
                    <a:pt x="0" y="1787"/>
                  </a:lnTo>
                  <a:lnTo>
                    <a:pt x="5" y="1756"/>
                  </a:lnTo>
                  <a:lnTo>
                    <a:pt x="16" y="1724"/>
                  </a:lnTo>
                  <a:lnTo>
                    <a:pt x="30" y="1693"/>
                  </a:lnTo>
                  <a:lnTo>
                    <a:pt x="247" y="1279"/>
                  </a:lnTo>
                  <a:lnTo>
                    <a:pt x="247" y="1114"/>
                  </a:lnTo>
                  <a:lnTo>
                    <a:pt x="250" y="1034"/>
                  </a:lnTo>
                  <a:lnTo>
                    <a:pt x="257" y="956"/>
                  </a:lnTo>
                  <a:lnTo>
                    <a:pt x="271" y="878"/>
                  </a:lnTo>
                  <a:lnTo>
                    <a:pt x="289" y="802"/>
                  </a:lnTo>
                  <a:lnTo>
                    <a:pt x="313" y="728"/>
                  </a:lnTo>
                  <a:lnTo>
                    <a:pt x="341" y="655"/>
                  </a:lnTo>
                  <a:lnTo>
                    <a:pt x="374" y="586"/>
                  </a:lnTo>
                  <a:lnTo>
                    <a:pt x="412" y="518"/>
                  </a:lnTo>
                  <a:lnTo>
                    <a:pt x="453" y="453"/>
                  </a:lnTo>
                  <a:lnTo>
                    <a:pt x="498" y="390"/>
                  </a:lnTo>
                  <a:lnTo>
                    <a:pt x="549" y="330"/>
                  </a:lnTo>
                  <a:lnTo>
                    <a:pt x="602" y="274"/>
                  </a:lnTo>
                  <a:lnTo>
                    <a:pt x="659" y="223"/>
                  </a:lnTo>
                  <a:lnTo>
                    <a:pt x="721" y="173"/>
                  </a:lnTo>
                  <a:lnTo>
                    <a:pt x="785" y="129"/>
                  </a:lnTo>
                  <a:lnTo>
                    <a:pt x="854" y="89"/>
                  </a:lnTo>
                  <a:lnTo>
                    <a:pt x="924" y="52"/>
                  </a:lnTo>
                  <a:lnTo>
                    <a:pt x="983" y="27"/>
                  </a:lnTo>
                  <a:lnTo>
                    <a:pt x="1045" y="3"/>
                  </a:lnTo>
                  <a:lnTo>
                    <a:pt x="10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9EF5"/>
                </a:solidFill>
                <a:effectLst/>
                <a:uLnTx/>
                <a:uFillTx/>
                <a:latin typeface="Arial" panose="020B0604020202020204"/>
                <a:ea typeface="+mn-ea"/>
                <a:cs typeface="+mn-cs"/>
              </a:endParaRPr>
            </a:p>
          </p:txBody>
        </p:sp>
      </p:grpSp>
      <p:grpSp>
        <p:nvGrpSpPr>
          <p:cNvPr id="89" name="Group 88">
            <a:extLst>
              <a:ext uri="{FF2B5EF4-FFF2-40B4-BE49-F238E27FC236}">
                <a16:creationId xmlns:a16="http://schemas.microsoft.com/office/drawing/2014/main" id="{401DE156-D082-1984-AAD6-DA5B68BCC8B3}"/>
              </a:ext>
            </a:extLst>
          </p:cNvPr>
          <p:cNvGrpSpPr/>
          <p:nvPr userDrawn="1"/>
        </p:nvGrpSpPr>
        <p:grpSpPr>
          <a:xfrm>
            <a:off x="1543861" y="3935119"/>
            <a:ext cx="368379" cy="852170"/>
            <a:chOff x="5402263" y="3448050"/>
            <a:chExt cx="577849" cy="581025"/>
          </a:xfrm>
          <a:solidFill>
            <a:schemeClr val="tx1"/>
          </a:solidFill>
        </p:grpSpPr>
        <p:sp>
          <p:nvSpPr>
            <p:cNvPr id="90" name="Freeform 217">
              <a:extLst>
                <a:ext uri="{FF2B5EF4-FFF2-40B4-BE49-F238E27FC236}">
                  <a16:creationId xmlns:a16="http://schemas.microsoft.com/office/drawing/2014/main" id="{2B6593EB-F9CB-C465-1A91-4783D5D0C580}"/>
                </a:ext>
              </a:extLst>
            </p:cNvPr>
            <p:cNvSpPr>
              <a:spLocks/>
            </p:cNvSpPr>
            <p:nvPr/>
          </p:nvSpPr>
          <p:spPr bwMode="auto">
            <a:xfrm>
              <a:off x="5402263" y="3636963"/>
              <a:ext cx="77787" cy="28575"/>
            </a:xfrm>
            <a:custGeom>
              <a:avLst/>
              <a:gdLst>
                <a:gd name="T0" fmla="*/ 88 w 494"/>
                <a:gd name="T1" fmla="*/ 0 h 177"/>
                <a:gd name="T2" fmla="*/ 406 w 494"/>
                <a:gd name="T3" fmla="*/ 0 h 177"/>
                <a:gd name="T4" fmla="*/ 429 w 494"/>
                <a:gd name="T5" fmla="*/ 3 h 177"/>
                <a:gd name="T6" fmla="*/ 450 w 494"/>
                <a:gd name="T7" fmla="*/ 12 h 177"/>
                <a:gd name="T8" fmla="*/ 469 w 494"/>
                <a:gd name="T9" fmla="*/ 25 h 177"/>
                <a:gd name="T10" fmla="*/ 482 w 494"/>
                <a:gd name="T11" fmla="*/ 43 h 177"/>
                <a:gd name="T12" fmla="*/ 491 w 494"/>
                <a:gd name="T13" fmla="*/ 65 h 177"/>
                <a:gd name="T14" fmla="*/ 494 w 494"/>
                <a:gd name="T15" fmla="*/ 89 h 177"/>
                <a:gd name="T16" fmla="*/ 491 w 494"/>
                <a:gd name="T17" fmla="*/ 112 h 177"/>
                <a:gd name="T18" fmla="*/ 482 w 494"/>
                <a:gd name="T19" fmla="*/ 133 h 177"/>
                <a:gd name="T20" fmla="*/ 469 w 494"/>
                <a:gd name="T21" fmla="*/ 151 h 177"/>
                <a:gd name="T22" fmla="*/ 450 w 494"/>
                <a:gd name="T23" fmla="*/ 165 h 177"/>
                <a:gd name="T24" fmla="*/ 429 w 494"/>
                <a:gd name="T25" fmla="*/ 174 h 177"/>
                <a:gd name="T26" fmla="*/ 406 w 494"/>
                <a:gd name="T27" fmla="*/ 177 h 177"/>
                <a:gd name="T28" fmla="*/ 88 w 494"/>
                <a:gd name="T29" fmla="*/ 177 h 177"/>
                <a:gd name="T30" fmla="*/ 65 w 494"/>
                <a:gd name="T31" fmla="*/ 174 h 177"/>
                <a:gd name="T32" fmla="*/ 44 w 494"/>
                <a:gd name="T33" fmla="*/ 165 h 177"/>
                <a:gd name="T34" fmla="*/ 25 w 494"/>
                <a:gd name="T35" fmla="*/ 151 h 177"/>
                <a:gd name="T36" fmla="*/ 12 w 494"/>
                <a:gd name="T37" fmla="*/ 133 h 177"/>
                <a:gd name="T38" fmla="*/ 3 w 494"/>
                <a:gd name="T39" fmla="*/ 112 h 177"/>
                <a:gd name="T40" fmla="*/ 0 w 494"/>
                <a:gd name="T41" fmla="*/ 89 h 177"/>
                <a:gd name="T42" fmla="*/ 3 w 494"/>
                <a:gd name="T43" fmla="*/ 65 h 177"/>
                <a:gd name="T44" fmla="*/ 12 w 494"/>
                <a:gd name="T45" fmla="*/ 43 h 177"/>
                <a:gd name="T46" fmla="*/ 25 w 494"/>
                <a:gd name="T47" fmla="*/ 25 h 177"/>
                <a:gd name="T48" fmla="*/ 44 w 494"/>
                <a:gd name="T49" fmla="*/ 12 h 177"/>
                <a:gd name="T50" fmla="*/ 65 w 494"/>
                <a:gd name="T51" fmla="*/ 3 h 177"/>
                <a:gd name="T52" fmla="*/ 88 w 494"/>
                <a:gd name="T5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4" h="177">
                  <a:moveTo>
                    <a:pt x="88" y="0"/>
                  </a:moveTo>
                  <a:lnTo>
                    <a:pt x="406" y="0"/>
                  </a:lnTo>
                  <a:lnTo>
                    <a:pt x="429" y="3"/>
                  </a:lnTo>
                  <a:lnTo>
                    <a:pt x="450" y="12"/>
                  </a:lnTo>
                  <a:lnTo>
                    <a:pt x="469" y="25"/>
                  </a:lnTo>
                  <a:lnTo>
                    <a:pt x="482" y="43"/>
                  </a:lnTo>
                  <a:lnTo>
                    <a:pt x="491" y="65"/>
                  </a:lnTo>
                  <a:lnTo>
                    <a:pt x="494" y="89"/>
                  </a:lnTo>
                  <a:lnTo>
                    <a:pt x="491" y="112"/>
                  </a:lnTo>
                  <a:lnTo>
                    <a:pt x="482" y="133"/>
                  </a:lnTo>
                  <a:lnTo>
                    <a:pt x="469" y="151"/>
                  </a:lnTo>
                  <a:lnTo>
                    <a:pt x="450" y="165"/>
                  </a:lnTo>
                  <a:lnTo>
                    <a:pt x="429" y="174"/>
                  </a:lnTo>
                  <a:lnTo>
                    <a:pt x="406" y="177"/>
                  </a:lnTo>
                  <a:lnTo>
                    <a:pt x="88" y="177"/>
                  </a:lnTo>
                  <a:lnTo>
                    <a:pt x="65" y="174"/>
                  </a:lnTo>
                  <a:lnTo>
                    <a:pt x="44" y="165"/>
                  </a:lnTo>
                  <a:lnTo>
                    <a:pt x="25" y="151"/>
                  </a:lnTo>
                  <a:lnTo>
                    <a:pt x="12" y="133"/>
                  </a:lnTo>
                  <a:lnTo>
                    <a:pt x="3" y="112"/>
                  </a:lnTo>
                  <a:lnTo>
                    <a:pt x="0" y="89"/>
                  </a:lnTo>
                  <a:lnTo>
                    <a:pt x="3" y="65"/>
                  </a:lnTo>
                  <a:lnTo>
                    <a:pt x="12" y="43"/>
                  </a:lnTo>
                  <a:lnTo>
                    <a:pt x="25" y="25"/>
                  </a:lnTo>
                  <a:lnTo>
                    <a:pt x="44" y="12"/>
                  </a:lnTo>
                  <a:lnTo>
                    <a:pt x="65" y="3"/>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 name="Freeform 218">
              <a:extLst>
                <a:ext uri="{FF2B5EF4-FFF2-40B4-BE49-F238E27FC236}">
                  <a16:creationId xmlns:a16="http://schemas.microsoft.com/office/drawing/2014/main" id="{C3DCF60C-33AA-3A57-9B58-F56894734E68}"/>
                </a:ext>
              </a:extLst>
            </p:cNvPr>
            <p:cNvSpPr>
              <a:spLocks/>
            </p:cNvSpPr>
            <p:nvPr/>
          </p:nvSpPr>
          <p:spPr bwMode="auto">
            <a:xfrm>
              <a:off x="5902325" y="3636963"/>
              <a:ext cx="77787" cy="28575"/>
            </a:xfrm>
            <a:custGeom>
              <a:avLst/>
              <a:gdLst>
                <a:gd name="T0" fmla="*/ 89 w 494"/>
                <a:gd name="T1" fmla="*/ 0 h 177"/>
                <a:gd name="T2" fmla="*/ 407 w 494"/>
                <a:gd name="T3" fmla="*/ 0 h 177"/>
                <a:gd name="T4" fmla="*/ 430 w 494"/>
                <a:gd name="T5" fmla="*/ 3 h 177"/>
                <a:gd name="T6" fmla="*/ 451 w 494"/>
                <a:gd name="T7" fmla="*/ 12 h 177"/>
                <a:gd name="T8" fmla="*/ 469 w 494"/>
                <a:gd name="T9" fmla="*/ 25 h 177"/>
                <a:gd name="T10" fmla="*/ 482 w 494"/>
                <a:gd name="T11" fmla="*/ 43 h 177"/>
                <a:gd name="T12" fmla="*/ 491 w 494"/>
                <a:gd name="T13" fmla="*/ 65 h 177"/>
                <a:gd name="T14" fmla="*/ 494 w 494"/>
                <a:gd name="T15" fmla="*/ 89 h 177"/>
                <a:gd name="T16" fmla="*/ 491 w 494"/>
                <a:gd name="T17" fmla="*/ 112 h 177"/>
                <a:gd name="T18" fmla="*/ 482 w 494"/>
                <a:gd name="T19" fmla="*/ 133 h 177"/>
                <a:gd name="T20" fmla="*/ 469 w 494"/>
                <a:gd name="T21" fmla="*/ 151 h 177"/>
                <a:gd name="T22" fmla="*/ 451 w 494"/>
                <a:gd name="T23" fmla="*/ 165 h 177"/>
                <a:gd name="T24" fmla="*/ 430 w 494"/>
                <a:gd name="T25" fmla="*/ 174 h 177"/>
                <a:gd name="T26" fmla="*/ 407 w 494"/>
                <a:gd name="T27" fmla="*/ 177 h 177"/>
                <a:gd name="T28" fmla="*/ 89 w 494"/>
                <a:gd name="T29" fmla="*/ 177 h 177"/>
                <a:gd name="T30" fmla="*/ 65 w 494"/>
                <a:gd name="T31" fmla="*/ 174 h 177"/>
                <a:gd name="T32" fmla="*/ 44 w 494"/>
                <a:gd name="T33" fmla="*/ 165 h 177"/>
                <a:gd name="T34" fmla="*/ 27 w 494"/>
                <a:gd name="T35" fmla="*/ 151 h 177"/>
                <a:gd name="T36" fmla="*/ 12 w 494"/>
                <a:gd name="T37" fmla="*/ 133 h 177"/>
                <a:gd name="T38" fmla="*/ 3 w 494"/>
                <a:gd name="T39" fmla="*/ 112 h 177"/>
                <a:gd name="T40" fmla="*/ 0 w 494"/>
                <a:gd name="T41" fmla="*/ 89 h 177"/>
                <a:gd name="T42" fmla="*/ 3 w 494"/>
                <a:gd name="T43" fmla="*/ 65 h 177"/>
                <a:gd name="T44" fmla="*/ 12 w 494"/>
                <a:gd name="T45" fmla="*/ 43 h 177"/>
                <a:gd name="T46" fmla="*/ 27 w 494"/>
                <a:gd name="T47" fmla="*/ 25 h 177"/>
                <a:gd name="T48" fmla="*/ 44 w 494"/>
                <a:gd name="T49" fmla="*/ 12 h 177"/>
                <a:gd name="T50" fmla="*/ 65 w 494"/>
                <a:gd name="T51" fmla="*/ 3 h 177"/>
                <a:gd name="T52" fmla="*/ 89 w 494"/>
                <a:gd name="T5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4" h="177">
                  <a:moveTo>
                    <a:pt x="89" y="0"/>
                  </a:moveTo>
                  <a:lnTo>
                    <a:pt x="407" y="0"/>
                  </a:lnTo>
                  <a:lnTo>
                    <a:pt x="430" y="3"/>
                  </a:lnTo>
                  <a:lnTo>
                    <a:pt x="451" y="12"/>
                  </a:lnTo>
                  <a:lnTo>
                    <a:pt x="469" y="25"/>
                  </a:lnTo>
                  <a:lnTo>
                    <a:pt x="482" y="43"/>
                  </a:lnTo>
                  <a:lnTo>
                    <a:pt x="491" y="65"/>
                  </a:lnTo>
                  <a:lnTo>
                    <a:pt x="494" y="89"/>
                  </a:lnTo>
                  <a:lnTo>
                    <a:pt x="491" y="112"/>
                  </a:lnTo>
                  <a:lnTo>
                    <a:pt x="482" y="133"/>
                  </a:lnTo>
                  <a:lnTo>
                    <a:pt x="469" y="151"/>
                  </a:lnTo>
                  <a:lnTo>
                    <a:pt x="451" y="165"/>
                  </a:lnTo>
                  <a:lnTo>
                    <a:pt x="430" y="174"/>
                  </a:lnTo>
                  <a:lnTo>
                    <a:pt x="407" y="177"/>
                  </a:lnTo>
                  <a:lnTo>
                    <a:pt x="89" y="177"/>
                  </a:lnTo>
                  <a:lnTo>
                    <a:pt x="65" y="174"/>
                  </a:lnTo>
                  <a:lnTo>
                    <a:pt x="44" y="165"/>
                  </a:lnTo>
                  <a:lnTo>
                    <a:pt x="27" y="151"/>
                  </a:lnTo>
                  <a:lnTo>
                    <a:pt x="12" y="133"/>
                  </a:lnTo>
                  <a:lnTo>
                    <a:pt x="3" y="112"/>
                  </a:lnTo>
                  <a:lnTo>
                    <a:pt x="0" y="89"/>
                  </a:lnTo>
                  <a:lnTo>
                    <a:pt x="3" y="65"/>
                  </a:lnTo>
                  <a:lnTo>
                    <a:pt x="12" y="43"/>
                  </a:lnTo>
                  <a:lnTo>
                    <a:pt x="27" y="25"/>
                  </a:lnTo>
                  <a:lnTo>
                    <a:pt x="44" y="12"/>
                  </a:lnTo>
                  <a:lnTo>
                    <a:pt x="65" y="3"/>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219">
              <a:extLst>
                <a:ext uri="{FF2B5EF4-FFF2-40B4-BE49-F238E27FC236}">
                  <a16:creationId xmlns:a16="http://schemas.microsoft.com/office/drawing/2014/main" id="{F4536BAA-7C7F-1367-C705-C88A0D70517C}"/>
                </a:ext>
              </a:extLst>
            </p:cNvPr>
            <p:cNvSpPr>
              <a:spLocks/>
            </p:cNvSpPr>
            <p:nvPr/>
          </p:nvSpPr>
          <p:spPr bwMode="auto">
            <a:xfrm>
              <a:off x="5464175" y="3814763"/>
              <a:ext cx="65087" cy="65088"/>
            </a:xfrm>
            <a:custGeom>
              <a:avLst/>
              <a:gdLst>
                <a:gd name="T0" fmla="*/ 310 w 407"/>
                <a:gd name="T1" fmla="*/ 0 h 408"/>
                <a:gd name="T2" fmla="*/ 329 w 407"/>
                <a:gd name="T3" fmla="*/ 0 h 408"/>
                <a:gd name="T4" fmla="*/ 348 w 407"/>
                <a:gd name="T5" fmla="*/ 3 h 408"/>
                <a:gd name="T6" fmla="*/ 366 w 407"/>
                <a:gd name="T7" fmla="*/ 12 h 408"/>
                <a:gd name="T8" fmla="*/ 382 w 407"/>
                <a:gd name="T9" fmla="*/ 24 h 408"/>
                <a:gd name="T10" fmla="*/ 394 w 407"/>
                <a:gd name="T11" fmla="*/ 41 h 408"/>
                <a:gd name="T12" fmla="*/ 403 w 407"/>
                <a:gd name="T13" fmla="*/ 59 h 408"/>
                <a:gd name="T14" fmla="*/ 407 w 407"/>
                <a:gd name="T15" fmla="*/ 78 h 408"/>
                <a:gd name="T16" fmla="*/ 407 w 407"/>
                <a:gd name="T17" fmla="*/ 98 h 408"/>
                <a:gd name="T18" fmla="*/ 403 w 407"/>
                <a:gd name="T19" fmla="*/ 116 h 408"/>
                <a:gd name="T20" fmla="*/ 394 w 407"/>
                <a:gd name="T21" fmla="*/ 134 h 408"/>
                <a:gd name="T22" fmla="*/ 382 w 407"/>
                <a:gd name="T23" fmla="*/ 150 h 408"/>
                <a:gd name="T24" fmla="*/ 151 w 407"/>
                <a:gd name="T25" fmla="*/ 381 h 408"/>
                <a:gd name="T26" fmla="*/ 137 w 407"/>
                <a:gd name="T27" fmla="*/ 394 h 408"/>
                <a:gd name="T28" fmla="*/ 122 w 407"/>
                <a:gd name="T29" fmla="*/ 401 h 408"/>
                <a:gd name="T30" fmla="*/ 105 w 407"/>
                <a:gd name="T31" fmla="*/ 406 h 408"/>
                <a:gd name="T32" fmla="*/ 89 w 407"/>
                <a:gd name="T33" fmla="*/ 408 h 408"/>
                <a:gd name="T34" fmla="*/ 71 w 407"/>
                <a:gd name="T35" fmla="*/ 406 h 408"/>
                <a:gd name="T36" fmla="*/ 56 w 407"/>
                <a:gd name="T37" fmla="*/ 401 h 408"/>
                <a:gd name="T38" fmla="*/ 40 w 407"/>
                <a:gd name="T39" fmla="*/ 394 h 408"/>
                <a:gd name="T40" fmla="*/ 26 w 407"/>
                <a:gd name="T41" fmla="*/ 381 h 408"/>
                <a:gd name="T42" fmla="*/ 14 w 407"/>
                <a:gd name="T43" fmla="*/ 366 h 408"/>
                <a:gd name="T44" fmla="*/ 5 w 407"/>
                <a:gd name="T45" fmla="*/ 348 h 408"/>
                <a:gd name="T46" fmla="*/ 0 w 407"/>
                <a:gd name="T47" fmla="*/ 329 h 408"/>
                <a:gd name="T48" fmla="*/ 0 w 407"/>
                <a:gd name="T49" fmla="*/ 309 h 408"/>
                <a:gd name="T50" fmla="*/ 5 w 407"/>
                <a:gd name="T51" fmla="*/ 290 h 408"/>
                <a:gd name="T52" fmla="*/ 14 w 407"/>
                <a:gd name="T53" fmla="*/ 273 h 408"/>
                <a:gd name="T54" fmla="*/ 26 w 407"/>
                <a:gd name="T55" fmla="*/ 256 h 408"/>
                <a:gd name="T56" fmla="*/ 257 w 407"/>
                <a:gd name="T57" fmla="*/ 24 h 408"/>
                <a:gd name="T58" fmla="*/ 273 w 407"/>
                <a:gd name="T59" fmla="*/ 12 h 408"/>
                <a:gd name="T60" fmla="*/ 291 w 407"/>
                <a:gd name="T61" fmla="*/ 3 h 408"/>
                <a:gd name="T62" fmla="*/ 310 w 407"/>
                <a:gd name="T6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8">
                  <a:moveTo>
                    <a:pt x="310" y="0"/>
                  </a:moveTo>
                  <a:lnTo>
                    <a:pt x="329" y="0"/>
                  </a:lnTo>
                  <a:lnTo>
                    <a:pt x="348" y="3"/>
                  </a:lnTo>
                  <a:lnTo>
                    <a:pt x="366" y="12"/>
                  </a:lnTo>
                  <a:lnTo>
                    <a:pt x="382" y="24"/>
                  </a:lnTo>
                  <a:lnTo>
                    <a:pt x="394" y="41"/>
                  </a:lnTo>
                  <a:lnTo>
                    <a:pt x="403" y="59"/>
                  </a:lnTo>
                  <a:lnTo>
                    <a:pt x="407" y="78"/>
                  </a:lnTo>
                  <a:lnTo>
                    <a:pt x="407" y="98"/>
                  </a:lnTo>
                  <a:lnTo>
                    <a:pt x="403" y="116"/>
                  </a:lnTo>
                  <a:lnTo>
                    <a:pt x="394" y="134"/>
                  </a:lnTo>
                  <a:lnTo>
                    <a:pt x="382" y="150"/>
                  </a:lnTo>
                  <a:lnTo>
                    <a:pt x="151" y="381"/>
                  </a:lnTo>
                  <a:lnTo>
                    <a:pt x="137" y="394"/>
                  </a:lnTo>
                  <a:lnTo>
                    <a:pt x="122" y="401"/>
                  </a:lnTo>
                  <a:lnTo>
                    <a:pt x="105" y="406"/>
                  </a:lnTo>
                  <a:lnTo>
                    <a:pt x="89" y="408"/>
                  </a:lnTo>
                  <a:lnTo>
                    <a:pt x="71" y="406"/>
                  </a:lnTo>
                  <a:lnTo>
                    <a:pt x="56" y="401"/>
                  </a:lnTo>
                  <a:lnTo>
                    <a:pt x="40" y="394"/>
                  </a:lnTo>
                  <a:lnTo>
                    <a:pt x="26" y="381"/>
                  </a:lnTo>
                  <a:lnTo>
                    <a:pt x="14" y="366"/>
                  </a:lnTo>
                  <a:lnTo>
                    <a:pt x="5" y="348"/>
                  </a:lnTo>
                  <a:lnTo>
                    <a:pt x="0" y="329"/>
                  </a:lnTo>
                  <a:lnTo>
                    <a:pt x="0" y="309"/>
                  </a:lnTo>
                  <a:lnTo>
                    <a:pt x="5" y="290"/>
                  </a:lnTo>
                  <a:lnTo>
                    <a:pt x="14" y="273"/>
                  </a:lnTo>
                  <a:lnTo>
                    <a:pt x="26" y="256"/>
                  </a:lnTo>
                  <a:lnTo>
                    <a:pt x="257" y="24"/>
                  </a:lnTo>
                  <a:lnTo>
                    <a:pt x="273" y="12"/>
                  </a:lnTo>
                  <a:lnTo>
                    <a:pt x="291" y="3"/>
                  </a:lnTo>
                  <a:lnTo>
                    <a:pt x="3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220">
              <a:extLst>
                <a:ext uri="{FF2B5EF4-FFF2-40B4-BE49-F238E27FC236}">
                  <a16:creationId xmlns:a16="http://schemas.microsoft.com/office/drawing/2014/main" id="{D68CB16D-3458-12AF-19E3-F9E49020A10E}"/>
                </a:ext>
              </a:extLst>
            </p:cNvPr>
            <p:cNvSpPr>
              <a:spLocks/>
            </p:cNvSpPr>
            <p:nvPr/>
          </p:nvSpPr>
          <p:spPr bwMode="auto">
            <a:xfrm>
              <a:off x="5829300" y="3448050"/>
              <a:ext cx="63500" cy="63500"/>
            </a:xfrm>
            <a:custGeom>
              <a:avLst/>
              <a:gdLst>
                <a:gd name="T0" fmla="*/ 303 w 401"/>
                <a:gd name="T1" fmla="*/ 0 h 403"/>
                <a:gd name="T2" fmla="*/ 322 w 401"/>
                <a:gd name="T3" fmla="*/ 0 h 403"/>
                <a:gd name="T4" fmla="*/ 341 w 401"/>
                <a:gd name="T5" fmla="*/ 4 h 403"/>
                <a:gd name="T6" fmla="*/ 360 w 401"/>
                <a:gd name="T7" fmla="*/ 13 h 403"/>
                <a:gd name="T8" fmla="*/ 375 w 401"/>
                <a:gd name="T9" fmla="*/ 26 h 403"/>
                <a:gd name="T10" fmla="*/ 387 w 401"/>
                <a:gd name="T11" fmla="*/ 42 h 403"/>
                <a:gd name="T12" fmla="*/ 396 w 401"/>
                <a:gd name="T13" fmla="*/ 60 h 403"/>
                <a:gd name="T14" fmla="*/ 401 w 401"/>
                <a:gd name="T15" fmla="*/ 79 h 403"/>
                <a:gd name="T16" fmla="*/ 401 w 401"/>
                <a:gd name="T17" fmla="*/ 99 h 403"/>
                <a:gd name="T18" fmla="*/ 396 w 401"/>
                <a:gd name="T19" fmla="*/ 118 h 403"/>
                <a:gd name="T20" fmla="*/ 387 w 401"/>
                <a:gd name="T21" fmla="*/ 135 h 403"/>
                <a:gd name="T22" fmla="*/ 375 w 401"/>
                <a:gd name="T23" fmla="*/ 151 h 403"/>
                <a:gd name="T24" fmla="*/ 151 w 401"/>
                <a:gd name="T25" fmla="*/ 377 h 403"/>
                <a:gd name="T26" fmla="*/ 136 w 401"/>
                <a:gd name="T27" fmla="*/ 388 h 403"/>
                <a:gd name="T28" fmla="*/ 121 w 401"/>
                <a:gd name="T29" fmla="*/ 396 h 403"/>
                <a:gd name="T30" fmla="*/ 105 w 401"/>
                <a:gd name="T31" fmla="*/ 400 h 403"/>
                <a:gd name="T32" fmla="*/ 88 w 401"/>
                <a:gd name="T33" fmla="*/ 403 h 403"/>
                <a:gd name="T34" fmla="*/ 71 w 401"/>
                <a:gd name="T35" fmla="*/ 400 h 403"/>
                <a:gd name="T36" fmla="*/ 55 w 401"/>
                <a:gd name="T37" fmla="*/ 396 h 403"/>
                <a:gd name="T38" fmla="*/ 39 w 401"/>
                <a:gd name="T39" fmla="*/ 388 h 403"/>
                <a:gd name="T40" fmla="*/ 26 w 401"/>
                <a:gd name="T41" fmla="*/ 377 h 403"/>
                <a:gd name="T42" fmla="*/ 13 w 401"/>
                <a:gd name="T43" fmla="*/ 360 h 403"/>
                <a:gd name="T44" fmla="*/ 5 w 401"/>
                <a:gd name="T45" fmla="*/ 343 h 403"/>
                <a:gd name="T46" fmla="*/ 0 w 401"/>
                <a:gd name="T47" fmla="*/ 324 h 403"/>
                <a:gd name="T48" fmla="*/ 0 w 401"/>
                <a:gd name="T49" fmla="*/ 304 h 403"/>
                <a:gd name="T50" fmla="*/ 5 w 401"/>
                <a:gd name="T51" fmla="*/ 285 h 403"/>
                <a:gd name="T52" fmla="*/ 13 w 401"/>
                <a:gd name="T53" fmla="*/ 267 h 403"/>
                <a:gd name="T54" fmla="*/ 26 w 401"/>
                <a:gd name="T55" fmla="*/ 252 h 403"/>
                <a:gd name="T56" fmla="*/ 250 w 401"/>
                <a:gd name="T57" fmla="*/ 26 h 403"/>
                <a:gd name="T58" fmla="*/ 267 w 401"/>
                <a:gd name="T59" fmla="*/ 13 h 403"/>
                <a:gd name="T60" fmla="*/ 285 w 401"/>
                <a:gd name="T61" fmla="*/ 4 h 403"/>
                <a:gd name="T62" fmla="*/ 303 w 401"/>
                <a:gd name="T6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403">
                  <a:moveTo>
                    <a:pt x="303" y="0"/>
                  </a:moveTo>
                  <a:lnTo>
                    <a:pt x="322" y="0"/>
                  </a:lnTo>
                  <a:lnTo>
                    <a:pt x="341" y="4"/>
                  </a:lnTo>
                  <a:lnTo>
                    <a:pt x="360" y="13"/>
                  </a:lnTo>
                  <a:lnTo>
                    <a:pt x="375" y="26"/>
                  </a:lnTo>
                  <a:lnTo>
                    <a:pt x="387" y="42"/>
                  </a:lnTo>
                  <a:lnTo>
                    <a:pt x="396" y="60"/>
                  </a:lnTo>
                  <a:lnTo>
                    <a:pt x="401" y="79"/>
                  </a:lnTo>
                  <a:lnTo>
                    <a:pt x="401" y="99"/>
                  </a:lnTo>
                  <a:lnTo>
                    <a:pt x="396" y="118"/>
                  </a:lnTo>
                  <a:lnTo>
                    <a:pt x="387" y="135"/>
                  </a:lnTo>
                  <a:lnTo>
                    <a:pt x="375" y="151"/>
                  </a:lnTo>
                  <a:lnTo>
                    <a:pt x="151" y="377"/>
                  </a:lnTo>
                  <a:lnTo>
                    <a:pt x="136" y="388"/>
                  </a:lnTo>
                  <a:lnTo>
                    <a:pt x="121" y="396"/>
                  </a:lnTo>
                  <a:lnTo>
                    <a:pt x="105" y="400"/>
                  </a:lnTo>
                  <a:lnTo>
                    <a:pt x="88" y="403"/>
                  </a:lnTo>
                  <a:lnTo>
                    <a:pt x="71" y="400"/>
                  </a:lnTo>
                  <a:lnTo>
                    <a:pt x="55" y="396"/>
                  </a:lnTo>
                  <a:lnTo>
                    <a:pt x="39" y="388"/>
                  </a:lnTo>
                  <a:lnTo>
                    <a:pt x="26" y="377"/>
                  </a:lnTo>
                  <a:lnTo>
                    <a:pt x="13" y="360"/>
                  </a:lnTo>
                  <a:lnTo>
                    <a:pt x="5" y="343"/>
                  </a:lnTo>
                  <a:lnTo>
                    <a:pt x="0" y="324"/>
                  </a:lnTo>
                  <a:lnTo>
                    <a:pt x="0" y="304"/>
                  </a:lnTo>
                  <a:lnTo>
                    <a:pt x="5" y="285"/>
                  </a:lnTo>
                  <a:lnTo>
                    <a:pt x="13" y="267"/>
                  </a:lnTo>
                  <a:lnTo>
                    <a:pt x="26" y="252"/>
                  </a:lnTo>
                  <a:lnTo>
                    <a:pt x="250" y="26"/>
                  </a:lnTo>
                  <a:lnTo>
                    <a:pt x="267" y="13"/>
                  </a:lnTo>
                  <a:lnTo>
                    <a:pt x="285" y="4"/>
                  </a:lnTo>
                  <a:lnTo>
                    <a:pt x="3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221">
              <a:extLst>
                <a:ext uri="{FF2B5EF4-FFF2-40B4-BE49-F238E27FC236}">
                  <a16:creationId xmlns:a16="http://schemas.microsoft.com/office/drawing/2014/main" id="{939E7A5D-147D-14F5-A4B2-0F5C9102D437}"/>
                </a:ext>
              </a:extLst>
            </p:cNvPr>
            <p:cNvSpPr>
              <a:spLocks/>
            </p:cNvSpPr>
            <p:nvPr/>
          </p:nvSpPr>
          <p:spPr bwMode="auto">
            <a:xfrm>
              <a:off x="5489575" y="3448050"/>
              <a:ext cx="63500" cy="63500"/>
            </a:xfrm>
            <a:custGeom>
              <a:avLst/>
              <a:gdLst>
                <a:gd name="T0" fmla="*/ 97 w 400"/>
                <a:gd name="T1" fmla="*/ 0 h 402"/>
                <a:gd name="T2" fmla="*/ 117 w 400"/>
                <a:gd name="T3" fmla="*/ 3 h 402"/>
                <a:gd name="T4" fmla="*/ 135 w 400"/>
                <a:gd name="T5" fmla="*/ 12 h 402"/>
                <a:gd name="T6" fmla="*/ 150 w 400"/>
                <a:gd name="T7" fmla="*/ 25 h 402"/>
                <a:gd name="T8" fmla="*/ 375 w 400"/>
                <a:gd name="T9" fmla="*/ 251 h 402"/>
                <a:gd name="T10" fmla="*/ 388 w 400"/>
                <a:gd name="T11" fmla="*/ 266 h 402"/>
                <a:gd name="T12" fmla="*/ 396 w 400"/>
                <a:gd name="T13" fmla="*/ 284 h 402"/>
                <a:gd name="T14" fmla="*/ 400 w 400"/>
                <a:gd name="T15" fmla="*/ 303 h 402"/>
                <a:gd name="T16" fmla="*/ 400 w 400"/>
                <a:gd name="T17" fmla="*/ 323 h 402"/>
                <a:gd name="T18" fmla="*/ 396 w 400"/>
                <a:gd name="T19" fmla="*/ 342 h 402"/>
                <a:gd name="T20" fmla="*/ 388 w 400"/>
                <a:gd name="T21" fmla="*/ 359 h 402"/>
                <a:gd name="T22" fmla="*/ 375 w 400"/>
                <a:gd name="T23" fmla="*/ 375 h 402"/>
                <a:gd name="T24" fmla="*/ 361 w 400"/>
                <a:gd name="T25" fmla="*/ 387 h 402"/>
                <a:gd name="T26" fmla="*/ 346 w 400"/>
                <a:gd name="T27" fmla="*/ 395 h 402"/>
                <a:gd name="T28" fmla="*/ 329 w 400"/>
                <a:gd name="T29" fmla="*/ 399 h 402"/>
                <a:gd name="T30" fmla="*/ 313 w 400"/>
                <a:gd name="T31" fmla="*/ 402 h 402"/>
                <a:gd name="T32" fmla="*/ 296 w 400"/>
                <a:gd name="T33" fmla="*/ 399 h 402"/>
                <a:gd name="T34" fmla="*/ 280 w 400"/>
                <a:gd name="T35" fmla="*/ 395 h 402"/>
                <a:gd name="T36" fmla="*/ 264 w 400"/>
                <a:gd name="T37" fmla="*/ 387 h 402"/>
                <a:gd name="T38" fmla="*/ 250 w 400"/>
                <a:gd name="T39" fmla="*/ 375 h 402"/>
                <a:gd name="T40" fmla="*/ 25 w 400"/>
                <a:gd name="T41" fmla="*/ 150 h 402"/>
                <a:gd name="T42" fmla="*/ 13 w 400"/>
                <a:gd name="T43" fmla="*/ 134 h 402"/>
                <a:gd name="T44" fmla="*/ 4 w 400"/>
                <a:gd name="T45" fmla="*/ 117 h 402"/>
                <a:gd name="T46" fmla="*/ 0 w 400"/>
                <a:gd name="T47" fmla="*/ 98 h 402"/>
                <a:gd name="T48" fmla="*/ 0 w 400"/>
                <a:gd name="T49" fmla="*/ 78 h 402"/>
                <a:gd name="T50" fmla="*/ 4 w 400"/>
                <a:gd name="T51" fmla="*/ 59 h 402"/>
                <a:gd name="T52" fmla="*/ 13 w 400"/>
                <a:gd name="T53" fmla="*/ 41 h 402"/>
                <a:gd name="T54" fmla="*/ 25 w 400"/>
                <a:gd name="T55" fmla="*/ 25 h 402"/>
                <a:gd name="T56" fmla="*/ 42 w 400"/>
                <a:gd name="T57" fmla="*/ 12 h 402"/>
                <a:gd name="T58" fmla="*/ 59 w 400"/>
                <a:gd name="T59" fmla="*/ 3 h 402"/>
                <a:gd name="T60" fmla="*/ 78 w 400"/>
                <a:gd name="T61" fmla="*/ 0 h 402"/>
                <a:gd name="T62" fmla="*/ 97 w 400"/>
                <a:gd name="T63"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402">
                  <a:moveTo>
                    <a:pt x="97" y="0"/>
                  </a:moveTo>
                  <a:lnTo>
                    <a:pt x="117" y="3"/>
                  </a:lnTo>
                  <a:lnTo>
                    <a:pt x="135" y="12"/>
                  </a:lnTo>
                  <a:lnTo>
                    <a:pt x="150" y="25"/>
                  </a:lnTo>
                  <a:lnTo>
                    <a:pt x="375" y="251"/>
                  </a:lnTo>
                  <a:lnTo>
                    <a:pt x="388" y="266"/>
                  </a:lnTo>
                  <a:lnTo>
                    <a:pt x="396" y="284"/>
                  </a:lnTo>
                  <a:lnTo>
                    <a:pt x="400" y="303"/>
                  </a:lnTo>
                  <a:lnTo>
                    <a:pt x="400" y="323"/>
                  </a:lnTo>
                  <a:lnTo>
                    <a:pt x="396" y="342"/>
                  </a:lnTo>
                  <a:lnTo>
                    <a:pt x="388" y="359"/>
                  </a:lnTo>
                  <a:lnTo>
                    <a:pt x="375" y="375"/>
                  </a:lnTo>
                  <a:lnTo>
                    <a:pt x="361" y="387"/>
                  </a:lnTo>
                  <a:lnTo>
                    <a:pt x="346" y="395"/>
                  </a:lnTo>
                  <a:lnTo>
                    <a:pt x="329" y="399"/>
                  </a:lnTo>
                  <a:lnTo>
                    <a:pt x="313" y="402"/>
                  </a:lnTo>
                  <a:lnTo>
                    <a:pt x="296" y="399"/>
                  </a:lnTo>
                  <a:lnTo>
                    <a:pt x="280" y="395"/>
                  </a:lnTo>
                  <a:lnTo>
                    <a:pt x="264" y="387"/>
                  </a:lnTo>
                  <a:lnTo>
                    <a:pt x="250" y="375"/>
                  </a:lnTo>
                  <a:lnTo>
                    <a:pt x="25" y="150"/>
                  </a:lnTo>
                  <a:lnTo>
                    <a:pt x="13" y="134"/>
                  </a:lnTo>
                  <a:lnTo>
                    <a:pt x="4" y="117"/>
                  </a:lnTo>
                  <a:lnTo>
                    <a:pt x="0" y="98"/>
                  </a:lnTo>
                  <a:lnTo>
                    <a:pt x="0" y="78"/>
                  </a:lnTo>
                  <a:lnTo>
                    <a:pt x="4" y="59"/>
                  </a:lnTo>
                  <a:lnTo>
                    <a:pt x="13" y="41"/>
                  </a:lnTo>
                  <a:lnTo>
                    <a:pt x="25" y="25"/>
                  </a:lnTo>
                  <a:lnTo>
                    <a:pt x="42" y="12"/>
                  </a:lnTo>
                  <a:lnTo>
                    <a:pt x="59" y="3"/>
                  </a:lnTo>
                  <a:lnTo>
                    <a:pt x="78" y="0"/>
                  </a:lnTo>
                  <a:lnTo>
                    <a:pt x="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222">
              <a:extLst>
                <a:ext uri="{FF2B5EF4-FFF2-40B4-BE49-F238E27FC236}">
                  <a16:creationId xmlns:a16="http://schemas.microsoft.com/office/drawing/2014/main" id="{B6CA1366-9CE2-2494-CB74-797255845509}"/>
                </a:ext>
              </a:extLst>
            </p:cNvPr>
            <p:cNvSpPr>
              <a:spLocks/>
            </p:cNvSpPr>
            <p:nvPr/>
          </p:nvSpPr>
          <p:spPr bwMode="auto">
            <a:xfrm>
              <a:off x="5854700" y="3814763"/>
              <a:ext cx="65087" cy="65088"/>
            </a:xfrm>
            <a:custGeom>
              <a:avLst/>
              <a:gdLst>
                <a:gd name="T0" fmla="*/ 98 w 406"/>
                <a:gd name="T1" fmla="*/ 0 h 408"/>
                <a:gd name="T2" fmla="*/ 116 w 406"/>
                <a:gd name="T3" fmla="*/ 4 h 408"/>
                <a:gd name="T4" fmla="*/ 135 w 406"/>
                <a:gd name="T5" fmla="*/ 13 h 408"/>
                <a:gd name="T6" fmla="*/ 151 w 406"/>
                <a:gd name="T7" fmla="*/ 25 h 408"/>
                <a:gd name="T8" fmla="*/ 381 w 406"/>
                <a:gd name="T9" fmla="*/ 256 h 408"/>
                <a:gd name="T10" fmla="*/ 394 w 406"/>
                <a:gd name="T11" fmla="*/ 273 h 408"/>
                <a:gd name="T12" fmla="*/ 402 w 406"/>
                <a:gd name="T13" fmla="*/ 290 h 408"/>
                <a:gd name="T14" fmla="*/ 406 w 406"/>
                <a:gd name="T15" fmla="*/ 309 h 408"/>
                <a:gd name="T16" fmla="*/ 406 w 406"/>
                <a:gd name="T17" fmla="*/ 329 h 408"/>
                <a:gd name="T18" fmla="*/ 402 w 406"/>
                <a:gd name="T19" fmla="*/ 348 h 408"/>
                <a:gd name="T20" fmla="*/ 394 w 406"/>
                <a:gd name="T21" fmla="*/ 366 h 408"/>
                <a:gd name="T22" fmla="*/ 381 w 406"/>
                <a:gd name="T23" fmla="*/ 381 h 408"/>
                <a:gd name="T24" fmla="*/ 368 w 406"/>
                <a:gd name="T25" fmla="*/ 394 h 408"/>
                <a:gd name="T26" fmla="*/ 352 w 406"/>
                <a:gd name="T27" fmla="*/ 401 h 408"/>
                <a:gd name="T28" fmla="*/ 335 w 406"/>
                <a:gd name="T29" fmla="*/ 406 h 408"/>
                <a:gd name="T30" fmla="*/ 319 w 406"/>
                <a:gd name="T31" fmla="*/ 408 h 408"/>
                <a:gd name="T32" fmla="*/ 301 w 406"/>
                <a:gd name="T33" fmla="*/ 406 h 408"/>
                <a:gd name="T34" fmla="*/ 286 w 406"/>
                <a:gd name="T35" fmla="*/ 401 h 408"/>
                <a:gd name="T36" fmla="*/ 270 w 406"/>
                <a:gd name="T37" fmla="*/ 394 h 408"/>
                <a:gd name="T38" fmla="*/ 256 w 406"/>
                <a:gd name="T39" fmla="*/ 381 h 408"/>
                <a:gd name="T40" fmla="*/ 26 w 406"/>
                <a:gd name="T41" fmla="*/ 151 h 408"/>
                <a:gd name="T42" fmla="*/ 14 w 406"/>
                <a:gd name="T43" fmla="*/ 135 h 408"/>
                <a:gd name="T44" fmla="*/ 5 w 406"/>
                <a:gd name="T45" fmla="*/ 117 h 408"/>
                <a:gd name="T46" fmla="*/ 0 w 406"/>
                <a:gd name="T47" fmla="*/ 98 h 408"/>
                <a:gd name="T48" fmla="*/ 0 w 406"/>
                <a:gd name="T49" fmla="*/ 79 h 408"/>
                <a:gd name="T50" fmla="*/ 5 w 406"/>
                <a:gd name="T51" fmla="*/ 60 h 408"/>
                <a:gd name="T52" fmla="*/ 14 w 406"/>
                <a:gd name="T53" fmla="*/ 42 h 408"/>
                <a:gd name="T54" fmla="*/ 26 w 406"/>
                <a:gd name="T55" fmla="*/ 25 h 408"/>
                <a:gd name="T56" fmla="*/ 42 w 406"/>
                <a:gd name="T57" fmla="*/ 13 h 408"/>
                <a:gd name="T58" fmla="*/ 60 w 406"/>
                <a:gd name="T59" fmla="*/ 4 h 408"/>
                <a:gd name="T60" fmla="*/ 79 w 406"/>
                <a:gd name="T61" fmla="*/ 0 h 408"/>
                <a:gd name="T62" fmla="*/ 98 w 406"/>
                <a:gd name="T6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6" h="408">
                  <a:moveTo>
                    <a:pt x="98" y="0"/>
                  </a:moveTo>
                  <a:lnTo>
                    <a:pt x="116" y="4"/>
                  </a:lnTo>
                  <a:lnTo>
                    <a:pt x="135" y="13"/>
                  </a:lnTo>
                  <a:lnTo>
                    <a:pt x="151" y="25"/>
                  </a:lnTo>
                  <a:lnTo>
                    <a:pt x="381" y="256"/>
                  </a:lnTo>
                  <a:lnTo>
                    <a:pt x="394" y="273"/>
                  </a:lnTo>
                  <a:lnTo>
                    <a:pt x="402" y="290"/>
                  </a:lnTo>
                  <a:lnTo>
                    <a:pt x="406" y="309"/>
                  </a:lnTo>
                  <a:lnTo>
                    <a:pt x="406" y="329"/>
                  </a:lnTo>
                  <a:lnTo>
                    <a:pt x="402" y="348"/>
                  </a:lnTo>
                  <a:lnTo>
                    <a:pt x="394" y="366"/>
                  </a:lnTo>
                  <a:lnTo>
                    <a:pt x="381" y="381"/>
                  </a:lnTo>
                  <a:lnTo>
                    <a:pt x="368" y="394"/>
                  </a:lnTo>
                  <a:lnTo>
                    <a:pt x="352" y="401"/>
                  </a:lnTo>
                  <a:lnTo>
                    <a:pt x="335" y="406"/>
                  </a:lnTo>
                  <a:lnTo>
                    <a:pt x="319" y="408"/>
                  </a:lnTo>
                  <a:lnTo>
                    <a:pt x="301" y="406"/>
                  </a:lnTo>
                  <a:lnTo>
                    <a:pt x="286" y="401"/>
                  </a:lnTo>
                  <a:lnTo>
                    <a:pt x="270" y="394"/>
                  </a:lnTo>
                  <a:lnTo>
                    <a:pt x="256" y="381"/>
                  </a:lnTo>
                  <a:lnTo>
                    <a:pt x="26" y="151"/>
                  </a:lnTo>
                  <a:lnTo>
                    <a:pt x="14" y="135"/>
                  </a:lnTo>
                  <a:lnTo>
                    <a:pt x="5" y="117"/>
                  </a:lnTo>
                  <a:lnTo>
                    <a:pt x="0" y="98"/>
                  </a:lnTo>
                  <a:lnTo>
                    <a:pt x="0" y="79"/>
                  </a:lnTo>
                  <a:lnTo>
                    <a:pt x="5" y="60"/>
                  </a:lnTo>
                  <a:lnTo>
                    <a:pt x="14" y="42"/>
                  </a:lnTo>
                  <a:lnTo>
                    <a:pt x="26" y="25"/>
                  </a:lnTo>
                  <a:lnTo>
                    <a:pt x="42" y="13"/>
                  </a:lnTo>
                  <a:lnTo>
                    <a:pt x="60" y="4"/>
                  </a:lnTo>
                  <a:lnTo>
                    <a:pt x="79" y="0"/>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6" name="Freeform 223">
              <a:extLst>
                <a:ext uri="{FF2B5EF4-FFF2-40B4-BE49-F238E27FC236}">
                  <a16:creationId xmlns:a16="http://schemas.microsoft.com/office/drawing/2014/main" id="{125CB717-DB11-E5F8-E90C-F13FC4981203}"/>
                </a:ext>
              </a:extLst>
            </p:cNvPr>
            <p:cNvSpPr>
              <a:spLocks noEditPoints="1"/>
            </p:cNvSpPr>
            <p:nvPr/>
          </p:nvSpPr>
          <p:spPr bwMode="auto">
            <a:xfrm>
              <a:off x="5516563" y="3486150"/>
              <a:ext cx="350837" cy="542925"/>
            </a:xfrm>
            <a:custGeom>
              <a:avLst/>
              <a:gdLst>
                <a:gd name="T0" fmla="*/ 1130 w 2214"/>
                <a:gd name="T1" fmla="*/ 2952 h 3419"/>
                <a:gd name="T2" fmla="*/ 1192 w 2214"/>
                <a:gd name="T3" fmla="*/ 3014 h 3419"/>
                <a:gd name="T4" fmla="*/ 1169 w 2214"/>
                <a:gd name="T5" fmla="*/ 3101 h 3419"/>
                <a:gd name="T6" fmla="*/ 685 w 2214"/>
                <a:gd name="T7" fmla="*/ 3126 h 3419"/>
                <a:gd name="T8" fmla="*/ 1527 w 2214"/>
                <a:gd name="T9" fmla="*/ 2833 h 3419"/>
                <a:gd name="T10" fmla="*/ 988 w 2214"/>
                <a:gd name="T11" fmla="*/ 1606 h 3419"/>
                <a:gd name="T12" fmla="*/ 1222 w 2214"/>
                <a:gd name="T13" fmla="*/ 1621 h 3419"/>
                <a:gd name="T14" fmla="*/ 865 w 2214"/>
                <a:gd name="T15" fmla="*/ 1337 h 3419"/>
                <a:gd name="T16" fmla="*/ 883 w 2214"/>
                <a:gd name="T17" fmla="*/ 205 h 3419"/>
                <a:gd name="T18" fmla="*/ 617 w 2214"/>
                <a:gd name="T19" fmla="*/ 325 h 3419"/>
                <a:gd name="T20" fmla="*/ 400 w 2214"/>
                <a:gd name="T21" fmla="*/ 521 h 3419"/>
                <a:gd name="T22" fmla="*/ 248 w 2214"/>
                <a:gd name="T23" fmla="*/ 778 h 3419"/>
                <a:gd name="T24" fmla="*/ 179 w 2214"/>
                <a:gd name="T25" fmla="*/ 1080 h 3419"/>
                <a:gd name="T26" fmla="*/ 201 w 2214"/>
                <a:gd name="T27" fmla="*/ 1399 h 3419"/>
                <a:gd name="T28" fmla="*/ 307 w 2214"/>
                <a:gd name="T29" fmla="*/ 1718 h 3419"/>
                <a:gd name="T30" fmla="*/ 485 w 2214"/>
                <a:gd name="T31" fmla="*/ 2013 h 3419"/>
                <a:gd name="T32" fmla="*/ 630 w 2214"/>
                <a:gd name="T33" fmla="*/ 2328 h 3419"/>
                <a:gd name="T34" fmla="*/ 685 w 2214"/>
                <a:gd name="T35" fmla="*/ 2656 h 3419"/>
                <a:gd name="T36" fmla="*/ 639 w 2214"/>
                <a:gd name="T37" fmla="*/ 1265 h 3419"/>
                <a:gd name="T38" fmla="*/ 665 w 2214"/>
                <a:gd name="T39" fmla="*/ 1184 h 3419"/>
                <a:gd name="T40" fmla="*/ 1487 w 2214"/>
                <a:gd name="T41" fmla="*/ 1160 h 3419"/>
                <a:gd name="T42" fmla="*/ 1561 w 2214"/>
                <a:gd name="T43" fmla="*/ 1201 h 3419"/>
                <a:gd name="T44" fmla="*/ 1567 w 2214"/>
                <a:gd name="T45" fmla="*/ 1286 h 3419"/>
                <a:gd name="T46" fmla="*/ 1533 w 2214"/>
                <a:gd name="T47" fmla="*/ 2573 h 3419"/>
                <a:gd name="T48" fmla="*/ 1611 w 2214"/>
                <a:gd name="T49" fmla="*/ 2247 h 3419"/>
                <a:gd name="T50" fmla="*/ 1778 w 2214"/>
                <a:gd name="T51" fmla="*/ 1937 h 3419"/>
                <a:gd name="T52" fmla="*/ 1940 w 2214"/>
                <a:gd name="T53" fmla="*/ 1640 h 3419"/>
                <a:gd name="T54" fmla="*/ 2026 w 2214"/>
                <a:gd name="T55" fmla="*/ 1318 h 3419"/>
                <a:gd name="T56" fmla="*/ 2025 w 2214"/>
                <a:gd name="T57" fmla="*/ 1001 h 3419"/>
                <a:gd name="T58" fmla="*/ 1933 w 2214"/>
                <a:gd name="T59" fmla="*/ 708 h 3419"/>
                <a:gd name="T60" fmla="*/ 1764 w 2214"/>
                <a:gd name="T61" fmla="*/ 465 h 3419"/>
                <a:gd name="T62" fmla="*/ 1534 w 2214"/>
                <a:gd name="T63" fmla="*/ 287 h 3419"/>
                <a:gd name="T64" fmla="*/ 1257 w 2214"/>
                <a:gd name="T65" fmla="*/ 189 h 3419"/>
                <a:gd name="T66" fmla="*/ 1193 w 2214"/>
                <a:gd name="T67" fmla="*/ 3 h 3419"/>
                <a:gd name="T68" fmla="*/ 1518 w 2214"/>
                <a:gd name="T69" fmla="*/ 83 h 3419"/>
                <a:gd name="T70" fmla="*/ 1798 w 2214"/>
                <a:gd name="T71" fmla="*/ 255 h 3419"/>
                <a:gd name="T72" fmla="*/ 2018 w 2214"/>
                <a:gd name="T73" fmla="*/ 503 h 3419"/>
                <a:gd name="T74" fmla="*/ 2162 w 2214"/>
                <a:gd name="T75" fmla="*/ 810 h 3419"/>
                <a:gd name="T76" fmla="*/ 2214 w 2214"/>
                <a:gd name="T77" fmla="*/ 1161 h 3419"/>
                <a:gd name="T78" fmla="*/ 2164 w 2214"/>
                <a:gd name="T79" fmla="*/ 1524 h 3419"/>
                <a:gd name="T80" fmla="*/ 2024 w 2214"/>
                <a:gd name="T81" fmla="*/ 1877 h 3419"/>
                <a:gd name="T82" fmla="*/ 1828 w 2214"/>
                <a:gd name="T83" fmla="*/ 2195 h 3419"/>
                <a:gd name="T84" fmla="*/ 1718 w 2214"/>
                <a:gd name="T85" fmla="*/ 2520 h 3419"/>
                <a:gd name="T86" fmla="*/ 1702 w 2214"/>
                <a:gd name="T87" fmla="*/ 3274 h 3419"/>
                <a:gd name="T88" fmla="*/ 1641 w 2214"/>
                <a:gd name="T89" fmla="*/ 3377 h 3419"/>
                <a:gd name="T90" fmla="*/ 1527 w 2214"/>
                <a:gd name="T91" fmla="*/ 3419 h 3419"/>
                <a:gd name="T92" fmla="*/ 596 w 2214"/>
                <a:gd name="T93" fmla="*/ 3395 h 3419"/>
                <a:gd name="T94" fmla="*/ 519 w 2214"/>
                <a:gd name="T95" fmla="*/ 3304 h 3419"/>
                <a:gd name="T96" fmla="*/ 505 w 2214"/>
                <a:gd name="T97" fmla="*/ 2602 h 3419"/>
                <a:gd name="T98" fmla="*/ 422 w 2214"/>
                <a:gd name="T99" fmla="*/ 2274 h 3419"/>
                <a:gd name="T100" fmla="*/ 237 w 2214"/>
                <a:gd name="T101" fmla="*/ 1961 h 3419"/>
                <a:gd name="T102" fmla="*/ 76 w 2214"/>
                <a:gd name="T103" fmla="*/ 1615 h 3419"/>
                <a:gd name="T104" fmla="*/ 2 w 2214"/>
                <a:gd name="T105" fmla="*/ 1251 h 3419"/>
                <a:gd name="T106" fmla="*/ 28 w 2214"/>
                <a:gd name="T107" fmla="*/ 895 h 3419"/>
                <a:gd name="T108" fmla="*/ 150 w 2214"/>
                <a:gd name="T109" fmla="*/ 575 h 3419"/>
                <a:gd name="T110" fmla="*/ 352 w 2214"/>
                <a:gd name="T111" fmla="*/ 310 h 3419"/>
                <a:gd name="T112" fmla="*/ 620 w 2214"/>
                <a:gd name="T113" fmla="*/ 117 h 3419"/>
                <a:gd name="T114" fmla="*/ 935 w 2214"/>
                <a:gd name="T115" fmla="*/ 13 h 3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3419">
                  <a:moveTo>
                    <a:pt x="685" y="2833"/>
                  </a:moveTo>
                  <a:lnTo>
                    <a:pt x="685" y="2949"/>
                  </a:lnTo>
                  <a:lnTo>
                    <a:pt x="1107" y="2949"/>
                  </a:lnTo>
                  <a:lnTo>
                    <a:pt x="1130" y="2952"/>
                  </a:lnTo>
                  <a:lnTo>
                    <a:pt x="1151" y="2961"/>
                  </a:lnTo>
                  <a:lnTo>
                    <a:pt x="1169" y="2975"/>
                  </a:lnTo>
                  <a:lnTo>
                    <a:pt x="1183" y="2993"/>
                  </a:lnTo>
                  <a:lnTo>
                    <a:pt x="1192" y="3014"/>
                  </a:lnTo>
                  <a:lnTo>
                    <a:pt x="1194" y="3037"/>
                  </a:lnTo>
                  <a:lnTo>
                    <a:pt x="1192" y="3061"/>
                  </a:lnTo>
                  <a:lnTo>
                    <a:pt x="1183" y="3082"/>
                  </a:lnTo>
                  <a:lnTo>
                    <a:pt x="1169" y="3101"/>
                  </a:lnTo>
                  <a:lnTo>
                    <a:pt x="1151" y="3114"/>
                  </a:lnTo>
                  <a:lnTo>
                    <a:pt x="1130" y="3123"/>
                  </a:lnTo>
                  <a:lnTo>
                    <a:pt x="1107" y="3126"/>
                  </a:lnTo>
                  <a:lnTo>
                    <a:pt x="685" y="3126"/>
                  </a:lnTo>
                  <a:lnTo>
                    <a:pt x="685" y="3242"/>
                  </a:lnTo>
                  <a:lnTo>
                    <a:pt x="1527" y="3242"/>
                  </a:lnTo>
                  <a:lnTo>
                    <a:pt x="1528" y="3242"/>
                  </a:lnTo>
                  <a:lnTo>
                    <a:pt x="1527" y="2833"/>
                  </a:lnTo>
                  <a:lnTo>
                    <a:pt x="685" y="2833"/>
                  </a:lnTo>
                  <a:close/>
                  <a:moveTo>
                    <a:pt x="865" y="1337"/>
                  </a:moveTo>
                  <a:lnTo>
                    <a:pt x="983" y="1590"/>
                  </a:lnTo>
                  <a:lnTo>
                    <a:pt x="988" y="1606"/>
                  </a:lnTo>
                  <a:lnTo>
                    <a:pt x="991" y="1621"/>
                  </a:lnTo>
                  <a:lnTo>
                    <a:pt x="1059" y="2656"/>
                  </a:lnTo>
                  <a:lnTo>
                    <a:pt x="1153" y="2656"/>
                  </a:lnTo>
                  <a:lnTo>
                    <a:pt x="1222" y="1621"/>
                  </a:lnTo>
                  <a:lnTo>
                    <a:pt x="1225" y="1606"/>
                  </a:lnTo>
                  <a:lnTo>
                    <a:pt x="1231" y="1590"/>
                  </a:lnTo>
                  <a:lnTo>
                    <a:pt x="1348" y="1337"/>
                  </a:lnTo>
                  <a:lnTo>
                    <a:pt x="865" y="1337"/>
                  </a:lnTo>
                  <a:close/>
                  <a:moveTo>
                    <a:pt x="1107" y="176"/>
                  </a:moveTo>
                  <a:lnTo>
                    <a:pt x="1030" y="179"/>
                  </a:lnTo>
                  <a:lnTo>
                    <a:pt x="955" y="189"/>
                  </a:lnTo>
                  <a:lnTo>
                    <a:pt x="883" y="205"/>
                  </a:lnTo>
                  <a:lnTo>
                    <a:pt x="813" y="227"/>
                  </a:lnTo>
                  <a:lnTo>
                    <a:pt x="744" y="254"/>
                  </a:lnTo>
                  <a:lnTo>
                    <a:pt x="679" y="287"/>
                  </a:lnTo>
                  <a:lnTo>
                    <a:pt x="617" y="325"/>
                  </a:lnTo>
                  <a:lnTo>
                    <a:pt x="557" y="367"/>
                  </a:lnTo>
                  <a:lnTo>
                    <a:pt x="501" y="413"/>
                  </a:lnTo>
                  <a:lnTo>
                    <a:pt x="449" y="465"/>
                  </a:lnTo>
                  <a:lnTo>
                    <a:pt x="400" y="521"/>
                  </a:lnTo>
                  <a:lnTo>
                    <a:pt x="356" y="580"/>
                  </a:lnTo>
                  <a:lnTo>
                    <a:pt x="315" y="643"/>
                  </a:lnTo>
                  <a:lnTo>
                    <a:pt x="279" y="708"/>
                  </a:lnTo>
                  <a:lnTo>
                    <a:pt x="248" y="778"/>
                  </a:lnTo>
                  <a:lnTo>
                    <a:pt x="223" y="850"/>
                  </a:lnTo>
                  <a:lnTo>
                    <a:pt x="203" y="925"/>
                  </a:lnTo>
                  <a:lnTo>
                    <a:pt x="188" y="1001"/>
                  </a:lnTo>
                  <a:lnTo>
                    <a:pt x="179" y="1080"/>
                  </a:lnTo>
                  <a:lnTo>
                    <a:pt x="175" y="1161"/>
                  </a:lnTo>
                  <a:lnTo>
                    <a:pt x="179" y="1240"/>
                  </a:lnTo>
                  <a:lnTo>
                    <a:pt x="187" y="1318"/>
                  </a:lnTo>
                  <a:lnTo>
                    <a:pt x="201" y="1399"/>
                  </a:lnTo>
                  <a:lnTo>
                    <a:pt x="220" y="1480"/>
                  </a:lnTo>
                  <a:lnTo>
                    <a:pt x="244" y="1560"/>
                  </a:lnTo>
                  <a:lnTo>
                    <a:pt x="274" y="1640"/>
                  </a:lnTo>
                  <a:lnTo>
                    <a:pt x="307" y="1718"/>
                  </a:lnTo>
                  <a:lnTo>
                    <a:pt x="346" y="1794"/>
                  </a:lnTo>
                  <a:lnTo>
                    <a:pt x="388" y="1867"/>
                  </a:lnTo>
                  <a:lnTo>
                    <a:pt x="434" y="1937"/>
                  </a:lnTo>
                  <a:lnTo>
                    <a:pt x="485" y="2013"/>
                  </a:lnTo>
                  <a:lnTo>
                    <a:pt x="529" y="2089"/>
                  </a:lnTo>
                  <a:lnTo>
                    <a:pt x="568" y="2167"/>
                  </a:lnTo>
                  <a:lnTo>
                    <a:pt x="602" y="2247"/>
                  </a:lnTo>
                  <a:lnTo>
                    <a:pt x="630" y="2328"/>
                  </a:lnTo>
                  <a:lnTo>
                    <a:pt x="652" y="2409"/>
                  </a:lnTo>
                  <a:lnTo>
                    <a:pt x="669" y="2491"/>
                  </a:lnTo>
                  <a:lnTo>
                    <a:pt x="680" y="2573"/>
                  </a:lnTo>
                  <a:lnTo>
                    <a:pt x="685" y="2656"/>
                  </a:lnTo>
                  <a:lnTo>
                    <a:pt x="882" y="2656"/>
                  </a:lnTo>
                  <a:lnTo>
                    <a:pt x="816" y="1650"/>
                  </a:lnTo>
                  <a:lnTo>
                    <a:pt x="646" y="1286"/>
                  </a:lnTo>
                  <a:lnTo>
                    <a:pt x="639" y="1265"/>
                  </a:lnTo>
                  <a:lnTo>
                    <a:pt x="638" y="1243"/>
                  </a:lnTo>
                  <a:lnTo>
                    <a:pt x="642" y="1221"/>
                  </a:lnTo>
                  <a:lnTo>
                    <a:pt x="651" y="1201"/>
                  </a:lnTo>
                  <a:lnTo>
                    <a:pt x="665" y="1184"/>
                  </a:lnTo>
                  <a:lnTo>
                    <a:pt x="683" y="1171"/>
                  </a:lnTo>
                  <a:lnTo>
                    <a:pt x="703" y="1163"/>
                  </a:lnTo>
                  <a:lnTo>
                    <a:pt x="725" y="1160"/>
                  </a:lnTo>
                  <a:lnTo>
                    <a:pt x="1487" y="1160"/>
                  </a:lnTo>
                  <a:lnTo>
                    <a:pt x="1509" y="1163"/>
                  </a:lnTo>
                  <a:lnTo>
                    <a:pt x="1529" y="1171"/>
                  </a:lnTo>
                  <a:lnTo>
                    <a:pt x="1547" y="1184"/>
                  </a:lnTo>
                  <a:lnTo>
                    <a:pt x="1561" y="1201"/>
                  </a:lnTo>
                  <a:lnTo>
                    <a:pt x="1571" y="1221"/>
                  </a:lnTo>
                  <a:lnTo>
                    <a:pt x="1576" y="1243"/>
                  </a:lnTo>
                  <a:lnTo>
                    <a:pt x="1574" y="1265"/>
                  </a:lnTo>
                  <a:lnTo>
                    <a:pt x="1567" y="1286"/>
                  </a:lnTo>
                  <a:lnTo>
                    <a:pt x="1398" y="1650"/>
                  </a:lnTo>
                  <a:lnTo>
                    <a:pt x="1330" y="2656"/>
                  </a:lnTo>
                  <a:lnTo>
                    <a:pt x="1528" y="2656"/>
                  </a:lnTo>
                  <a:lnTo>
                    <a:pt x="1533" y="2573"/>
                  </a:lnTo>
                  <a:lnTo>
                    <a:pt x="1544" y="2491"/>
                  </a:lnTo>
                  <a:lnTo>
                    <a:pt x="1560" y="2409"/>
                  </a:lnTo>
                  <a:lnTo>
                    <a:pt x="1582" y="2328"/>
                  </a:lnTo>
                  <a:lnTo>
                    <a:pt x="1611" y="2247"/>
                  </a:lnTo>
                  <a:lnTo>
                    <a:pt x="1644" y="2167"/>
                  </a:lnTo>
                  <a:lnTo>
                    <a:pt x="1684" y="2089"/>
                  </a:lnTo>
                  <a:lnTo>
                    <a:pt x="1728" y="2013"/>
                  </a:lnTo>
                  <a:lnTo>
                    <a:pt x="1778" y="1937"/>
                  </a:lnTo>
                  <a:lnTo>
                    <a:pt x="1825" y="1867"/>
                  </a:lnTo>
                  <a:lnTo>
                    <a:pt x="1868" y="1794"/>
                  </a:lnTo>
                  <a:lnTo>
                    <a:pt x="1905" y="1718"/>
                  </a:lnTo>
                  <a:lnTo>
                    <a:pt x="1940" y="1640"/>
                  </a:lnTo>
                  <a:lnTo>
                    <a:pt x="1968" y="1560"/>
                  </a:lnTo>
                  <a:lnTo>
                    <a:pt x="1993" y="1480"/>
                  </a:lnTo>
                  <a:lnTo>
                    <a:pt x="2012" y="1399"/>
                  </a:lnTo>
                  <a:lnTo>
                    <a:pt x="2026" y="1318"/>
                  </a:lnTo>
                  <a:lnTo>
                    <a:pt x="2035" y="1240"/>
                  </a:lnTo>
                  <a:lnTo>
                    <a:pt x="2037" y="1161"/>
                  </a:lnTo>
                  <a:lnTo>
                    <a:pt x="2034" y="1080"/>
                  </a:lnTo>
                  <a:lnTo>
                    <a:pt x="2025" y="1001"/>
                  </a:lnTo>
                  <a:lnTo>
                    <a:pt x="2010" y="925"/>
                  </a:lnTo>
                  <a:lnTo>
                    <a:pt x="1989" y="850"/>
                  </a:lnTo>
                  <a:lnTo>
                    <a:pt x="1964" y="778"/>
                  </a:lnTo>
                  <a:lnTo>
                    <a:pt x="1933" y="708"/>
                  </a:lnTo>
                  <a:lnTo>
                    <a:pt x="1898" y="643"/>
                  </a:lnTo>
                  <a:lnTo>
                    <a:pt x="1858" y="580"/>
                  </a:lnTo>
                  <a:lnTo>
                    <a:pt x="1812" y="521"/>
                  </a:lnTo>
                  <a:lnTo>
                    <a:pt x="1764" y="465"/>
                  </a:lnTo>
                  <a:lnTo>
                    <a:pt x="1712" y="413"/>
                  </a:lnTo>
                  <a:lnTo>
                    <a:pt x="1655" y="367"/>
                  </a:lnTo>
                  <a:lnTo>
                    <a:pt x="1597" y="325"/>
                  </a:lnTo>
                  <a:lnTo>
                    <a:pt x="1534" y="287"/>
                  </a:lnTo>
                  <a:lnTo>
                    <a:pt x="1468" y="254"/>
                  </a:lnTo>
                  <a:lnTo>
                    <a:pt x="1400" y="227"/>
                  </a:lnTo>
                  <a:lnTo>
                    <a:pt x="1330" y="205"/>
                  </a:lnTo>
                  <a:lnTo>
                    <a:pt x="1257" y="189"/>
                  </a:lnTo>
                  <a:lnTo>
                    <a:pt x="1183" y="179"/>
                  </a:lnTo>
                  <a:lnTo>
                    <a:pt x="1107" y="176"/>
                  </a:lnTo>
                  <a:close/>
                  <a:moveTo>
                    <a:pt x="1107" y="0"/>
                  </a:moveTo>
                  <a:lnTo>
                    <a:pt x="1193" y="3"/>
                  </a:lnTo>
                  <a:lnTo>
                    <a:pt x="1277" y="13"/>
                  </a:lnTo>
                  <a:lnTo>
                    <a:pt x="1360" y="31"/>
                  </a:lnTo>
                  <a:lnTo>
                    <a:pt x="1441" y="53"/>
                  </a:lnTo>
                  <a:lnTo>
                    <a:pt x="1518" y="83"/>
                  </a:lnTo>
                  <a:lnTo>
                    <a:pt x="1593" y="117"/>
                  </a:lnTo>
                  <a:lnTo>
                    <a:pt x="1665" y="158"/>
                  </a:lnTo>
                  <a:lnTo>
                    <a:pt x="1734" y="204"/>
                  </a:lnTo>
                  <a:lnTo>
                    <a:pt x="1798" y="255"/>
                  </a:lnTo>
                  <a:lnTo>
                    <a:pt x="1860" y="310"/>
                  </a:lnTo>
                  <a:lnTo>
                    <a:pt x="1918" y="370"/>
                  </a:lnTo>
                  <a:lnTo>
                    <a:pt x="1971" y="434"/>
                  </a:lnTo>
                  <a:lnTo>
                    <a:pt x="2018" y="503"/>
                  </a:lnTo>
                  <a:lnTo>
                    <a:pt x="2062" y="575"/>
                  </a:lnTo>
                  <a:lnTo>
                    <a:pt x="2101" y="651"/>
                  </a:lnTo>
                  <a:lnTo>
                    <a:pt x="2134" y="729"/>
                  </a:lnTo>
                  <a:lnTo>
                    <a:pt x="2162" y="810"/>
                  </a:lnTo>
                  <a:lnTo>
                    <a:pt x="2184" y="895"/>
                  </a:lnTo>
                  <a:lnTo>
                    <a:pt x="2201" y="981"/>
                  </a:lnTo>
                  <a:lnTo>
                    <a:pt x="2211" y="1070"/>
                  </a:lnTo>
                  <a:lnTo>
                    <a:pt x="2214" y="1161"/>
                  </a:lnTo>
                  <a:lnTo>
                    <a:pt x="2211" y="1251"/>
                  </a:lnTo>
                  <a:lnTo>
                    <a:pt x="2201" y="1342"/>
                  </a:lnTo>
                  <a:lnTo>
                    <a:pt x="2185" y="1433"/>
                  </a:lnTo>
                  <a:lnTo>
                    <a:pt x="2164" y="1524"/>
                  </a:lnTo>
                  <a:lnTo>
                    <a:pt x="2138" y="1615"/>
                  </a:lnTo>
                  <a:lnTo>
                    <a:pt x="2104" y="1703"/>
                  </a:lnTo>
                  <a:lnTo>
                    <a:pt x="2067" y="1791"/>
                  </a:lnTo>
                  <a:lnTo>
                    <a:pt x="2024" y="1877"/>
                  </a:lnTo>
                  <a:lnTo>
                    <a:pt x="1975" y="1961"/>
                  </a:lnTo>
                  <a:lnTo>
                    <a:pt x="1922" y="2040"/>
                  </a:lnTo>
                  <a:lnTo>
                    <a:pt x="1872" y="2116"/>
                  </a:lnTo>
                  <a:lnTo>
                    <a:pt x="1828" y="2195"/>
                  </a:lnTo>
                  <a:lnTo>
                    <a:pt x="1790" y="2274"/>
                  </a:lnTo>
                  <a:lnTo>
                    <a:pt x="1759" y="2354"/>
                  </a:lnTo>
                  <a:lnTo>
                    <a:pt x="1735" y="2436"/>
                  </a:lnTo>
                  <a:lnTo>
                    <a:pt x="1718" y="2520"/>
                  </a:lnTo>
                  <a:lnTo>
                    <a:pt x="1707" y="2602"/>
                  </a:lnTo>
                  <a:lnTo>
                    <a:pt x="1704" y="2685"/>
                  </a:lnTo>
                  <a:lnTo>
                    <a:pt x="1704" y="3242"/>
                  </a:lnTo>
                  <a:lnTo>
                    <a:pt x="1702" y="3274"/>
                  </a:lnTo>
                  <a:lnTo>
                    <a:pt x="1693" y="3304"/>
                  </a:lnTo>
                  <a:lnTo>
                    <a:pt x="1680" y="3331"/>
                  </a:lnTo>
                  <a:lnTo>
                    <a:pt x="1663" y="3356"/>
                  </a:lnTo>
                  <a:lnTo>
                    <a:pt x="1641" y="3377"/>
                  </a:lnTo>
                  <a:lnTo>
                    <a:pt x="1617" y="3395"/>
                  </a:lnTo>
                  <a:lnTo>
                    <a:pt x="1589" y="3408"/>
                  </a:lnTo>
                  <a:lnTo>
                    <a:pt x="1559" y="3416"/>
                  </a:lnTo>
                  <a:lnTo>
                    <a:pt x="1527" y="3419"/>
                  </a:lnTo>
                  <a:lnTo>
                    <a:pt x="685" y="3419"/>
                  </a:lnTo>
                  <a:lnTo>
                    <a:pt x="653" y="3416"/>
                  </a:lnTo>
                  <a:lnTo>
                    <a:pt x="623" y="3408"/>
                  </a:lnTo>
                  <a:lnTo>
                    <a:pt x="596" y="3395"/>
                  </a:lnTo>
                  <a:lnTo>
                    <a:pt x="571" y="3377"/>
                  </a:lnTo>
                  <a:lnTo>
                    <a:pt x="550" y="3356"/>
                  </a:lnTo>
                  <a:lnTo>
                    <a:pt x="533" y="3331"/>
                  </a:lnTo>
                  <a:lnTo>
                    <a:pt x="519" y="3304"/>
                  </a:lnTo>
                  <a:lnTo>
                    <a:pt x="512" y="3274"/>
                  </a:lnTo>
                  <a:lnTo>
                    <a:pt x="508" y="3242"/>
                  </a:lnTo>
                  <a:lnTo>
                    <a:pt x="508" y="2685"/>
                  </a:lnTo>
                  <a:lnTo>
                    <a:pt x="505" y="2602"/>
                  </a:lnTo>
                  <a:lnTo>
                    <a:pt x="495" y="2520"/>
                  </a:lnTo>
                  <a:lnTo>
                    <a:pt x="477" y="2436"/>
                  </a:lnTo>
                  <a:lnTo>
                    <a:pt x="453" y="2354"/>
                  </a:lnTo>
                  <a:lnTo>
                    <a:pt x="422" y="2274"/>
                  </a:lnTo>
                  <a:lnTo>
                    <a:pt x="385" y="2195"/>
                  </a:lnTo>
                  <a:lnTo>
                    <a:pt x="341" y="2116"/>
                  </a:lnTo>
                  <a:lnTo>
                    <a:pt x="291" y="2040"/>
                  </a:lnTo>
                  <a:lnTo>
                    <a:pt x="237" y="1961"/>
                  </a:lnTo>
                  <a:lnTo>
                    <a:pt x="190" y="1877"/>
                  </a:lnTo>
                  <a:lnTo>
                    <a:pt x="146" y="1791"/>
                  </a:lnTo>
                  <a:lnTo>
                    <a:pt x="108" y="1703"/>
                  </a:lnTo>
                  <a:lnTo>
                    <a:pt x="76" y="1615"/>
                  </a:lnTo>
                  <a:lnTo>
                    <a:pt x="48" y="1524"/>
                  </a:lnTo>
                  <a:lnTo>
                    <a:pt x="27" y="1433"/>
                  </a:lnTo>
                  <a:lnTo>
                    <a:pt x="12" y="1342"/>
                  </a:lnTo>
                  <a:lnTo>
                    <a:pt x="2" y="1251"/>
                  </a:lnTo>
                  <a:lnTo>
                    <a:pt x="0" y="1161"/>
                  </a:lnTo>
                  <a:lnTo>
                    <a:pt x="3" y="1070"/>
                  </a:lnTo>
                  <a:lnTo>
                    <a:pt x="12" y="981"/>
                  </a:lnTo>
                  <a:lnTo>
                    <a:pt x="28" y="895"/>
                  </a:lnTo>
                  <a:lnTo>
                    <a:pt x="51" y="810"/>
                  </a:lnTo>
                  <a:lnTo>
                    <a:pt x="78" y="729"/>
                  </a:lnTo>
                  <a:lnTo>
                    <a:pt x="111" y="651"/>
                  </a:lnTo>
                  <a:lnTo>
                    <a:pt x="150" y="575"/>
                  </a:lnTo>
                  <a:lnTo>
                    <a:pt x="194" y="503"/>
                  </a:lnTo>
                  <a:lnTo>
                    <a:pt x="243" y="434"/>
                  </a:lnTo>
                  <a:lnTo>
                    <a:pt x="296" y="370"/>
                  </a:lnTo>
                  <a:lnTo>
                    <a:pt x="352" y="310"/>
                  </a:lnTo>
                  <a:lnTo>
                    <a:pt x="414" y="255"/>
                  </a:lnTo>
                  <a:lnTo>
                    <a:pt x="480" y="204"/>
                  </a:lnTo>
                  <a:lnTo>
                    <a:pt x="548" y="158"/>
                  </a:lnTo>
                  <a:lnTo>
                    <a:pt x="620" y="117"/>
                  </a:lnTo>
                  <a:lnTo>
                    <a:pt x="695" y="83"/>
                  </a:lnTo>
                  <a:lnTo>
                    <a:pt x="773" y="53"/>
                  </a:lnTo>
                  <a:lnTo>
                    <a:pt x="852" y="31"/>
                  </a:lnTo>
                  <a:lnTo>
                    <a:pt x="935" y="13"/>
                  </a:lnTo>
                  <a:lnTo>
                    <a:pt x="1021" y="3"/>
                  </a:lnTo>
                  <a:lnTo>
                    <a:pt x="11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6" name="Group 165">
            <a:extLst>
              <a:ext uri="{FF2B5EF4-FFF2-40B4-BE49-F238E27FC236}">
                <a16:creationId xmlns:a16="http://schemas.microsoft.com/office/drawing/2014/main" id="{C5051D0D-CE7A-FB0D-2D30-7A67E4AEDD4B}"/>
              </a:ext>
            </a:extLst>
          </p:cNvPr>
          <p:cNvGrpSpPr/>
          <p:nvPr userDrawn="1"/>
        </p:nvGrpSpPr>
        <p:grpSpPr>
          <a:xfrm>
            <a:off x="1621281" y="5585018"/>
            <a:ext cx="213539" cy="612352"/>
            <a:chOff x="7921625" y="5121276"/>
            <a:chExt cx="334963" cy="417513"/>
          </a:xfrm>
          <a:solidFill>
            <a:schemeClr val="tx1"/>
          </a:solidFill>
        </p:grpSpPr>
        <p:sp>
          <p:nvSpPr>
            <p:cNvPr id="167" name="Freeform 33">
              <a:extLst>
                <a:ext uri="{FF2B5EF4-FFF2-40B4-BE49-F238E27FC236}">
                  <a16:creationId xmlns:a16="http://schemas.microsoft.com/office/drawing/2014/main" id="{F5C7AADE-0ED7-0F11-EBE0-EEE65F947B76}"/>
                </a:ext>
              </a:extLst>
            </p:cNvPr>
            <p:cNvSpPr>
              <a:spLocks noEditPoints="1"/>
            </p:cNvSpPr>
            <p:nvPr/>
          </p:nvSpPr>
          <p:spPr bwMode="auto">
            <a:xfrm>
              <a:off x="7921625" y="5121276"/>
              <a:ext cx="334963" cy="417513"/>
            </a:xfrm>
            <a:custGeom>
              <a:avLst/>
              <a:gdLst>
                <a:gd name="T0" fmla="*/ 47 w 211"/>
                <a:gd name="T1" fmla="*/ 29 h 263"/>
                <a:gd name="T2" fmla="*/ 21 w 211"/>
                <a:gd name="T3" fmla="*/ 43 h 263"/>
                <a:gd name="T4" fmla="*/ 18 w 211"/>
                <a:gd name="T5" fmla="*/ 43 h 263"/>
                <a:gd name="T6" fmla="*/ 15 w 211"/>
                <a:gd name="T7" fmla="*/ 45 h 263"/>
                <a:gd name="T8" fmla="*/ 12 w 211"/>
                <a:gd name="T9" fmla="*/ 51 h 263"/>
                <a:gd name="T10" fmla="*/ 12 w 211"/>
                <a:gd name="T11" fmla="*/ 240 h 263"/>
                <a:gd name="T12" fmla="*/ 15 w 211"/>
                <a:gd name="T13" fmla="*/ 247 h 263"/>
                <a:gd name="T14" fmla="*/ 18 w 211"/>
                <a:gd name="T15" fmla="*/ 249 h 263"/>
                <a:gd name="T16" fmla="*/ 189 w 211"/>
                <a:gd name="T17" fmla="*/ 250 h 263"/>
                <a:gd name="T18" fmla="*/ 192 w 211"/>
                <a:gd name="T19" fmla="*/ 249 h 263"/>
                <a:gd name="T20" fmla="*/ 195 w 211"/>
                <a:gd name="T21" fmla="*/ 247 h 263"/>
                <a:gd name="T22" fmla="*/ 197 w 211"/>
                <a:gd name="T23" fmla="*/ 240 h 263"/>
                <a:gd name="T24" fmla="*/ 197 w 211"/>
                <a:gd name="T25" fmla="*/ 51 h 263"/>
                <a:gd name="T26" fmla="*/ 195 w 211"/>
                <a:gd name="T27" fmla="*/ 45 h 263"/>
                <a:gd name="T28" fmla="*/ 192 w 211"/>
                <a:gd name="T29" fmla="*/ 43 h 263"/>
                <a:gd name="T30" fmla="*/ 164 w 211"/>
                <a:gd name="T31" fmla="*/ 43 h 263"/>
                <a:gd name="T32" fmla="*/ 189 w 211"/>
                <a:gd name="T33" fmla="*/ 29 h 263"/>
                <a:gd name="T34" fmla="*/ 194 w 211"/>
                <a:gd name="T35" fmla="*/ 30 h 263"/>
                <a:gd name="T36" fmla="*/ 201 w 211"/>
                <a:gd name="T37" fmla="*/ 33 h 263"/>
                <a:gd name="T38" fmla="*/ 205 w 211"/>
                <a:gd name="T39" fmla="*/ 35 h 263"/>
                <a:gd name="T40" fmla="*/ 210 w 211"/>
                <a:gd name="T41" fmla="*/ 43 h 263"/>
                <a:gd name="T42" fmla="*/ 211 w 211"/>
                <a:gd name="T43" fmla="*/ 51 h 263"/>
                <a:gd name="T44" fmla="*/ 211 w 211"/>
                <a:gd name="T45" fmla="*/ 240 h 263"/>
                <a:gd name="T46" fmla="*/ 210 w 211"/>
                <a:gd name="T47" fmla="*/ 249 h 263"/>
                <a:gd name="T48" fmla="*/ 205 w 211"/>
                <a:gd name="T49" fmla="*/ 257 h 263"/>
                <a:gd name="T50" fmla="*/ 201 w 211"/>
                <a:gd name="T51" fmla="*/ 259 h 263"/>
                <a:gd name="T52" fmla="*/ 194 w 211"/>
                <a:gd name="T53" fmla="*/ 263 h 263"/>
                <a:gd name="T54" fmla="*/ 21 w 211"/>
                <a:gd name="T55" fmla="*/ 263 h 263"/>
                <a:gd name="T56" fmla="*/ 17 w 211"/>
                <a:gd name="T57" fmla="*/ 263 h 263"/>
                <a:gd name="T58" fmla="*/ 10 w 211"/>
                <a:gd name="T59" fmla="*/ 259 h 263"/>
                <a:gd name="T60" fmla="*/ 6 w 211"/>
                <a:gd name="T61" fmla="*/ 257 h 263"/>
                <a:gd name="T62" fmla="*/ 1 w 211"/>
                <a:gd name="T63" fmla="*/ 249 h 263"/>
                <a:gd name="T64" fmla="*/ 0 w 211"/>
                <a:gd name="T65" fmla="*/ 240 h 263"/>
                <a:gd name="T66" fmla="*/ 0 w 211"/>
                <a:gd name="T67" fmla="*/ 51 h 263"/>
                <a:gd name="T68" fmla="*/ 1 w 211"/>
                <a:gd name="T69" fmla="*/ 43 h 263"/>
                <a:gd name="T70" fmla="*/ 6 w 211"/>
                <a:gd name="T71" fmla="*/ 35 h 263"/>
                <a:gd name="T72" fmla="*/ 10 w 211"/>
                <a:gd name="T73" fmla="*/ 33 h 263"/>
                <a:gd name="T74" fmla="*/ 17 w 211"/>
                <a:gd name="T75" fmla="*/ 30 h 263"/>
                <a:gd name="T76" fmla="*/ 21 w 211"/>
                <a:gd name="T77" fmla="*/ 29 h 263"/>
                <a:gd name="T78" fmla="*/ 82 w 211"/>
                <a:gd name="T79" fmla="*/ 24 h 263"/>
                <a:gd name="T80" fmla="*/ 83 w 211"/>
                <a:gd name="T81" fmla="*/ 19 h 263"/>
                <a:gd name="T82" fmla="*/ 85 w 211"/>
                <a:gd name="T83" fmla="*/ 10 h 263"/>
                <a:gd name="T84" fmla="*/ 92 w 211"/>
                <a:gd name="T85" fmla="*/ 4 h 263"/>
                <a:gd name="T86" fmla="*/ 100 w 211"/>
                <a:gd name="T87" fmla="*/ 1 h 263"/>
                <a:gd name="T88" fmla="*/ 105 w 211"/>
                <a:gd name="T89" fmla="*/ 0 h 263"/>
                <a:gd name="T90" fmla="*/ 114 w 211"/>
                <a:gd name="T91" fmla="*/ 3 h 263"/>
                <a:gd name="T92" fmla="*/ 122 w 211"/>
                <a:gd name="T93" fmla="*/ 8 h 263"/>
                <a:gd name="T94" fmla="*/ 126 w 211"/>
                <a:gd name="T95" fmla="*/ 15 h 263"/>
                <a:gd name="T96" fmla="*/ 129 w 211"/>
                <a:gd name="T97" fmla="*/ 24 h 263"/>
                <a:gd name="T98" fmla="*/ 155 w 211"/>
                <a:gd name="T99" fmla="*/ 56 h 263"/>
                <a:gd name="T100" fmla="*/ 56 w 211"/>
                <a:gd name="T101" fmla="*/ 24 h 263"/>
                <a:gd name="T102" fmla="*/ 95 w 211"/>
                <a:gd name="T103" fmla="*/ 24 h 263"/>
                <a:gd name="T104" fmla="*/ 115 w 211"/>
                <a:gd name="T105" fmla="*/ 24 h 263"/>
                <a:gd name="T106" fmla="*/ 113 w 211"/>
                <a:gd name="T107" fmla="*/ 16 h 263"/>
                <a:gd name="T108" fmla="*/ 105 w 211"/>
                <a:gd name="T109" fmla="*/ 14 h 263"/>
                <a:gd name="T110" fmla="*/ 102 w 211"/>
                <a:gd name="T111" fmla="*/ 15 h 263"/>
                <a:gd name="T112" fmla="*/ 97 w 211"/>
                <a:gd name="T113" fmla="*/ 20 h 263"/>
                <a:gd name="T114" fmla="*/ 95 w 211"/>
                <a:gd name="T115" fmla="*/ 2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63">
                  <a:moveTo>
                    <a:pt x="21" y="29"/>
                  </a:moveTo>
                  <a:lnTo>
                    <a:pt x="47" y="29"/>
                  </a:lnTo>
                  <a:lnTo>
                    <a:pt x="47" y="43"/>
                  </a:lnTo>
                  <a:lnTo>
                    <a:pt x="21" y="43"/>
                  </a:lnTo>
                  <a:lnTo>
                    <a:pt x="21" y="43"/>
                  </a:lnTo>
                  <a:lnTo>
                    <a:pt x="18" y="43"/>
                  </a:lnTo>
                  <a:lnTo>
                    <a:pt x="15" y="45"/>
                  </a:lnTo>
                  <a:lnTo>
                    <a:pt x="15" y="45"/>
                  </a:lnTo>
                  <a:lnTo>
                    <a:pt x="13" y="48"/>
                  </a:lnTo>
                  <a:lnTo>
                    <a:pt x="12" y="51"/>
                  </a:lnTo>
                  <a:lnTo>
                    <a:pt x="12" y="240"/>
                  </a:lnTo>
                  <a:lnTo>
                    <a:pt x="12" y="240"/>
                  </a:lnTo>
                  <a:lnTo>
                    <a:pt x="13" y="244"/>
                  </a:lnTo>
                  <a:lnTo>
                    <a:pt x="15" y="247"/>
                  </a:lnTo>
                  <a:lnTo>
                    <a:pt x="15" y="247"/>
                  </a:lnTo>
                  <a:lnTo>
                    <a:pt x="18" y="249"/>
                  </a:lnTo>
                  <a:lnTo>
                    <a:pt x="21" y="250"/>
                  </a:lnTo>
                  <a:lnTo>
                    <a:pt x="189" y="250"/>
                  </a:lnTo>
                  <a:lnTo>
                    <a:pt x="189" y="250"/>
                  </a:lnTo>
                  <a:lnTo>
                    <a:pt x="192" y="249"/>
                  </a:lnTo>
                  <a:lnTo>
                    <a:pt x="195" y="247"/>
                  </a:lnTo>
                  <a:lnTo>
                    <a:pt x="195" y="247"/>
                  </a:lnTo>
                  <a:lnTo>
                    <a:pt x="197" y="244"/>
                  </a:lnTo>
                  <a:lnTo>
                    <a:pt x="197" y="240"/>
                  </a:lnTo>
                  <a:lnTo>
                    <a:pt x="197" y="51"/>
                  </a:lnTo>
                  <a:lnTo>
                    <a:pt x="197" y="51"/>
                  </a:lnTo>
                  <a:lnTo>
                    <a:pt x="197" y="48"/>
                  </a:lnTo>
                  <a:lnTo>
                    <a:pt x="195" y="45"/>
                  </a:lnTo>
                  <a:lnTo>
                    <a:pt x="195" y="45"/>
                  </a:lnTo>
                  <a:lnTo>
                    <a:pt x="192" y="43"/>
                  </a:lnTo>
                  <a:lnTo>
                    <a:pt x="189" y="43"/>
                  </a:lnTo>
                  <a:lnTo>
                    <a:pt x="164" y="43"/>
                  </a:lnTo>
                  <a:lnTo>
                    <a:pt x="164" y="29"/>
                  </a:lnTo>
                  <a:lnTo>
                    <a:pt x="189" y="29"/>
                  </a:lnTo>
                  <a:lnTo>
                    <a:pt x="189" y="29"/>
                  </a:lnTo>
                  <a:lnTo>
                    <a:pt x="194" y="30"/>
                  </a:lnTo>
                  <a:lnTo>
                    <a:pt x="197" y="31"/>
                  </a:lnTo>
                  <a:lnTo>
                    <a:pt x="201" y="33"/>
                  </a:lnTo>
                  <a:lnTo>
                    <a:pt x="205" y="35"/>
                  </a:lnTo>
                  <a:lnTo>
                    <a:pt x="205" y="35"/>
                  </a:lnTo>
                  <a:lnTo>
                    <a:pt x="207" y="39"/>
                  </a:lnTo>
                  <a:lnTo>
                    <a:pt x="210" y="43"/>
                  </a:lnTo>
                  <a:lnTo>
                    <a:pt x="211" y="46"/>
                  </a:lnTo>
                  <a:lnTo>
                    <a:pt x="211" y="51"/>
                  </a:lnTo>
                  <a:lnTo>
                    <a:pt x="211" y="240"/>
                  </a:lnTo>
                  <a:lnTo>
                    <a:pt x="211" y="240"/>
                  </a:lnTo>
                  <a:lnTo>
                    <a:pt x="211" y="245"/>
                  </a:lnTo>
                  <a:lnTo>
                    <a:pt x="210" y="249"/>
                  </a:lnTo>
                  <a:lnTo>
                    <a:pt x="207" y="253"/>
                  </a:lnTo>
                  <a:lnTo>
                    <a:pt x="205" y="257"/>
                  </a:lnTo>
                  <a:lnTo>
                    <a:pt x="205" y="257"/>
                  </a:lnTo>
                  <a:lnTo>
                    <a:pt x="201" y="259"/>
                  </a:lnTo>
                  <a:lnTo>
                    <a:pt x="197" y="261"/>
                  </a:lnTo>
                  <a:lnTo>
                    <a:pt x="194" y="263"/>
                  </a:lnTo>
                  <a:lnTo>
                    <a:pt x="189" y="263"/>
                  </a:lnTo>
                  <a:lnTo>
                    <a:pt x="21" y="263"/>
                  </a:lnTo>
                  <a:lnTo>
                    <a:pt x="21" y="263"/>
                  </a:lnTo>
                  <a:lnTo>
                    <a:pt x="17" y="263"/>
                  </a:lnTo>
                  <a:lnTo>
                    <a:pt x="13" y="261"/>
                  </a:lnTo>
                  <a:lnTo>
                    <a:pt x="10" y="259"/>
                  </a:lnTo>
                  <a:lnTo>
                    <a:pt x="6" y="257"/>
                  </a:lnTo>
                  <a:lnTo>
                    <a:pt x="6" y="257"/>
                  </a:lnTo>
                  <a:lnTo>
                    <a:pt x="3" y="253"/>
                  </a:lnTo>
                  <a:lnTo>
                    <a:pt x="1" y="249"/>
                  </a:lnTo>
                  <a:lnTo>
                    <a:pt x="0" y="245"/>
                  </a:lnTo>
                  <a:lnTo>
                    <a:pt x="0" y="240"/>
                  </a:lnTo>
                  <a:lnTo>
                    <a:pt x="0" y="51"/>
                  </a:lnTo>
                  <a:lnTo>
                    <a:pt x="0" y="51"/>
                  </a:lnTo>
                  <a:lnTo>
                    <a:pt x="0" y="46"/>
                  </a:lnTo>
                  <a:lnTo>
                    <a:pt x="1" y="43"/>
                  </a:lnTo>
                  <a:lnTo>
                    <a:pt x="3" y="39"/>
                  </a:lnTo>
                  <a:lnTo>
                    <a:pt x="6" y="35"/>
                  </a:lnTo>
                  <a:lnTo>
                    <a:pt x="6" y="35"/>
                  </a:lnTo>
                  <a:lnTo>
                    <a:pt x="10" y="33"/>
                  </a:lnTo>
                  <a:lnTo>
                    <a:pt x="13" y="31"/>
                  </a:lnTo>
                  <a:lnTo>
                    <a:pt x="17" y="30"/>
                  </a:lnTo>
                  <a:lnTo>
                    <a:pt x="21" y="29"/>
                  </a:lnTo>
                  <a:lnTo>
                    <a:pt x="21" y="29"/>
                  </a:lnTo>
                  <a:close/>
                  <a:moveTo>
                    <a:pt x="56" y="24"/>
                  </a:moveTo>
                  <a:lnTo>
                    <a:pt x="82" y="24"/>
                  </a:lnTo>
                  <a:lnTo>
                    <a:pt x="82" y="24"/>
                  </a:lnTo>
                  <a:lnTo>
                    <a:pt x="83" y="19"/>
                  </a:lnTo>
                  <a:lnTo>
                    <a:pt x="84" y="15"/>
                  </a:lnTo>
                  <a:lnTo>
                    <a:pt x="85" y="10"/>
                  </a:lnTo>
                  <a:lnTo>
                    <a:pt x="89" y="8"/>
                  </a:lnTo>
                  <a:lnTo>
                    <a:pt x="92" y="4"/>
                  </a:lnTo>
                  <a:lnTo>
                    <a:pt x="97" y="3"/>
                  </a:lnTo>
                  <a:lnTo>
                    <a:pt x="100" y="1"/>
                  </a:lnTo>
                  <a:lnTo>
                    <a:pt x="105" y="0"/>
                  </a:lnTo>
                  <a:lnTo>
                    <a:pt x="105" y="0"/>
                  </a:lnTo>
                  <a:lnTo>
                    <a:pt x="110" y="1"/>
                  </a:lnTo>
                  <a:lnTo>
                    <a:pt x="114" y="3"/>
                  </a:lnTo>
                  <a:lnTo>
                    <a:pt x="118" y="4"/>
                  </a:lnTo>
                  <a:lnTo>
                    <a:pt x="122" y="8"/>
                  </a:lnTo>
                  <a:lnTo>
                    <a:pt x="124" y="10"/>
                  </a:lnTo>
                  <a:lnTo>
                    <a:pt x="126" y="15"/>
                  </a:lnTo>
                  <a:lnTo>
                    <a:pt x="128" y="19"/>
                  </a:lnTo>
                  <a:lnTo>
                    <a:pt x="129" y="24"/>
                  </a:lnTo>
                  <a:lnTo>
                    <a:pt x="155" y="24"/>
                  </a:lnTo>
                  <a:lnTo>
                    <a:pt x="155" y="56"/>
                  </a:lnTo>
                  <a:lnTo>
                    <a:pt x="56" y="56"/>
                  </a:lnTo>
                  <a:lnTo>
                    <a:pt x="56" y="24"/>
                  </a:lnTo>
                  <a:lnTo>
                    <a:pt x="56" y="24"/>
                  </a:lnTo>
                  <a:close/>
                  <a:moveTo>
                    <a:pt x="95" y="24"/>
                  </a:moveTo>
                  <a:lnTo>
                    <a:pt x="115" y="24"/>
                  </a:lnTo>
                  <a:lnTo>
                    <a:pt x="115" y="24"/>
                  </a:lnTo>
                  <a:lnTo>
                    <a:pt x="114" y="20"/>
                  </a:lnTo>
                  <a:lnTo>
                    <a:pt x="113" y="16"/>
                  </a:lnTo>
                  <a:lnTo>
                    <a:pt x="109" y="15"/>
                  </a:lnTo>
                  <a:lnTo>
                    <a:pt x="105" y="14"/>
                  </a:lnTo>
                  <a:lnTo>
                    <a:pt x="105" y="14"/>
                  </a:lnTo>
                  <a:lnTo>
                    <a:pt x="102" y="15"/>
                  </a:lnTo>
                  <a:lnTo>
                    <a:pt x="98" y="16"/>
                  </a:lnTo>
                  <a:lnTo>
                    <a:pt x="97" y="20"/>
                  </a:lnTo>
                  <a:lnTo>
                    <a:pt x="95" y="24"/>
                  </a:lnTo>
                  <a:lnTo>
                    <a:pt x="95" y="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34">
              <a:extLst>
                <a:ext uri="{FF2B5EF4-FFF2-40B4-BE49-F238E27FC236}">
                  <a16:creationId xmlns:a16="http://schemas.microsoft.com/office/drawing/2014/main" id="{16FC9757-E7FB-3CF3-4FDC-04F1E7647D0C}"/>
                </a:ext>
              </a:extLst>
            </p:cNvPr>
            <p:cNvSpPr>
              <a:spLocks noEditPoints="1"/>
            </p:cNvSpPr>
            <p:nvPr/>
          </p:nvSpPr>
          <p:spPr bwMode="auto">
            <a:xfrm>
              <a:off x="7986713" y="5270501"/>
              <a:ext cx="203200" cy="200025"/>
            </a:xfrm>
            <a:custGeom>
              <a:avLst/>
              <a:gdLst>
                <a:gd name="T0" fmla="*/ 128 w 128"/>
                <a:gd name="T1" fmla="*/ 75 h 126"/>
                <a:gd name="T2" fmla="*/ 128 w 128"/>
                <a:gd name="T3" fmla="*/ 3 h 126"/>
                <a:gd name="T4" fmla="*/ 128 w 128"/>
                <a:gd name="T5" fmla="*/ 3 h 126"/>
                <a:gd name="T6" fmla="*/ 128 w 128"/>
                <a:gd name="T7" fmla="*/ 2 h 126"/>
                <a:gd name="T8" fmla="*/ 127 w 128"/>
                <a:gd name="T9" fmla="*/ 0 h 126"/>
                <a:gd name="T10" fmla="*/ 127 w 128"/>
                <a:gd name="T11" fmla="*/ 0 h 126"/>
                <a:gd name="T12" fmla="*/ 124 w 128"/>
                <a:gd name="T13" fmla="*/ 0 h 126"/>
                <a:gd name="T14" fmla="*/ 123 w 128"/>
                <a:gd name="T15" fmla="*/ 1 h 126"/>
                <a:gd name="T16" fmla="*/ 78 w 128"/>
                <a:gd name="T17" fmla="*/ 36 h 126"/>
                <a:gd name="T18" fmla="*/ 78 w 128"/>
                <a:gd name="T19" fmla="*/ 36 h 126"/>
                <a:gd name="T20" fmla="*/ 77 w 128"/>
                <a:gd name="T21" fmla="*/ 36 h 126"/>
                <a:gd name="T22" fmla="*/ 74 w 128"/>
                <a:gd name="T23" fmla="*/ 36 h 126"/>
                <a:gd name="T24" fmla="*/ 53 w 128"/>
                <a:gd name="T25" fmla="*/ 24 h 126"/>
                <a:gd name="T26" fmla="*/ 53 w 128"/>
                <a:gd name="T27" fmla="*/ 24 h 126"/>
                <a:gd name="T28" fmla="*/ 51 w 128"/>
                <a:gd name="T29" fmla="*/ 23 h 126"/>
                <a:gd name="T30" fmla="*/ 48 w 128"/>
                <a:gd name="T31" fmla="*/ 24 h 126"/>
                <a:gd name="T32" fmla="*/ 28 w 128"/>
                <a:gd name="T33" fmla="*/ 49 h 126"/>
                <a:gd name="T34" fmla="*/ 28 w 128"/>
                <a:gd name="T35" fmla="*/ 49 h 126"/>
                <a:gd name="T36" fmla="*/ 27 w 128"/>
                <a:gd name="T37" fmla="*/ 51 h 126"/>
                <a:gd name="T38" fmla="*/ 25 w 128"/>
                <a:gd name="T39" fmla="*/ 51 h 126"/>
                <a:gd name="T40" fmla="*/ 6 w 128"/>
                <a:gd name="T41" fmla="*/ 42 h 126"/>
                <a:gd name="T42" fmla="*/ 6 w 128"/>
                <a:gd name="T43" fmla="*/ 42 h 126"/>
                <a:gd name="T44" fmla="*/ 3 w 128"/>
                <a:gd name="T45" fmla="*/ 42 h 126"/>
                <a:gd name="T46" fmla="*/ 2 w 128"/>
                <a:gd name="T47" fmla="*/ 42 h 126"/>
                <a:gd name="T48" fmla="*/ 2 w 128"/>
                <a:gd name="T49" fmla="*/ 42 h 126"/>
                <a:gd name="T50" fmla="*/ 1 w 128"/>
                <a:gd name="T51" fmla="*/ 43 h 126"/>
                <a:gd name="T52" fmla="*/ 0 w 128"/>
                <a:gd name="T53" fmla="*/ 46 h 126"/>
                <a:gd name="T54" fmla="*/ 0 w 128"/>
                <a:gd name="T55" fmla="*/ 75 h 126"/>
                <a:gd name="T56" fmla="*/ 128 w 128"/>
                <a:gd name="T57" fmla="*/ 75 h 126"/>
                <a:gd name="T58" fmla="*/ 128 w 128"/>
                <a:gd name="T59" fmla="*/ 75 h 126"/>
                <a:gd name="T60" fmla="*/ 0 w 128"/>
                <a:gd name="T61" fmla="*/ 94 h 126"/>
                <a:gd name="T62" fmla="*/ 128 w 128"/>
                <a:gd name="T63" fmla="*/ 94 h 126"/>
                <a:gd name="T64" fmla="*/ 128 w 128"/>
                <a:gd name="T65" fmla="*/ 103 h 126"/>
                <a:gd name="T66" fmla="*/ 0 w 128"/>
                <a:gd name="T67" fmla="*/ 103 h 126"/>
                <a:gd name="T68" fmla="*/ 0 w 128"/>
                <a:gd name="T69" fmla="*/ 94 h 126"/>
                <a:gd name="T70" fmla="*/ 0 w 128"/>
                <a:gd name="T71" fmla="*/ 94 h 126"/>
                <a:gd name="T72" fmla="*/ 0 w 128"/>
                <a:gd name="T73" fmla="*/ 118 h 126"/>
                <a:gd name="T74" fmla="*/ 128 w 128"/>
                <a:gd name="T75" fmla="*/ 118 h 126"/>
                <a:gd name="T76" fmla="*/ 128 w 128"/>
                <a:gd name="T77" fmla="*/ 126 h 126"/>
                <a:gd name="T78" fmla="*/ 0 w 128"/>
                <a:gd name="T79" fmla="*/ 126 h 126"/>
                <a:gd name="T80" fmla="*/ 0 w 128"/>
                <a:gd name="T81" fmla="*/ 118 h 126"/>
                <a:gd name="T82" fmla="*/ 0 w 128"/>
                <a:gd name="T83" fmla="*/ 1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6">
                  <a:moveTo>
                    <a:pt x="128" y="75"/>
                  </a:moveTo>
                  <a:lnTo>
                    <a:pt x="128" y="3"/>
                  </a:lnTo>
                  <a:lnTo>
                    <a:pt x="128" y="3"/>
                  </a:lnTo>
                  <a:lnTo>
                    <a:pt x="128" y="2"/>
                  </a:lnTo>
                  <a:lnTo>
                    <a:pt x="127" y="0"/>
                  </a:lnTo>
                  <a:lnTo>
                    <a:pt x="127" y="0"/>
                  </a:lnTo>
                  <a:lnTo>
                    <a:pt x="124" y="0"/>
                  </a:lnTo>
                  <a:lnTo>
                    <a:pt x="123" y="1"/>
                  </a:lnTo>
                  <a:lnTo>
                    <a:pt x="78" y="36"/>
                  </a:lnTo>
                  <a:lnTo>
                    <a:pt x="78" y="36"/>
                  </a:lnTo>
                  <a:lnTo>
                    <a:pt x="77" y="36"/>
                  </a:lnTo>
                  <a:lnTo>
                    <a:pt x="74" y="36"/>
                  </a:lnTo>
                  <a:lnTo>
                    <a:pt x="53" y="24"/>
                  </a:lnTo>
                  <a:lnTo>
                    <a:pt x="53" y="24"/>
                  </a:lnTo>
                  <a:lnTo>
                    <a:pt x="51" y="23"/>
                  </a:lnTo>
                  <a:lnTo>
                    <a:pt x="48" y="24"/>
                  </a:lnTo>
                  <a:lnTo>
                    <a:pt x="28" y="49"/>
                  </a:lnTo>
                  <a:lnTo>
                    <a:pt x="28" y="49"/>
                  </a:lnTo>
                  <a:lnTo>
                    <a:pt x="27" y="51"/>
                  </a:lnTo>
                  <a:lnTo>
                    <a:pt x="25" y="51"/>
                  </a:lnTo>
                  <a:lnTo>
                    <a:pt x="6" y="42"/>
                  </a:lnTo>
                  <a:lnTo>
                    <a:pt x="6" y="42"/>
                  </a:lnTo>
                  <a:lnTo>
                    <a:pt x="3" y="42"/>
                  </a:lnTo>
                  <a:lnTo>
                    <a:pt x="2" y="42"/>
                  </a:lnTo>
                  <a:lnTo>
                    <a:pt x="2" y="42"/>
                  </a:lnTo>
                  <a:lnTo>
                    <a:pt x="1" y="43"/>
                  </a:lnTo>
                  <a:lnTo>
                    <a:pt x="0" y="46"/>
                  </a:lnTo>
                  <a:lnTo>
                    <a:pt x="0" y="75"/>
                  </a:lnTo>
                  <a:lnTo>
                    <a:pt x="128" y="75"/>
                  </a:lnTo>
                  <a:lnTo>
                    <a:pt x="128" y="75"/>
                  </a:lnTo>
                  <a:close/>
                  <a:moveTo>
                    <a:pt x="0" y="94"/>
                  </a:moveTo>
                  <a:lnTo>
                    <a:pt x="128" y="94"/>
                  </a:lnTo>
                  <a:lnTo>
                    <a:pt x="128" y="103"/>
                  </a:lnTo>
                  <a:lnTo>
                    <a:pt x="0" y="103"/>
                  </a:lnTo>
                  <a:lnTo>
                    <a:pt x="0" y="94"/>
                  </a:lnTo>
                  <a:lnTo>
                    <a:pt x="0" y="94"/>
                  </a:lnTo>
                  <a:close/>
                  <a:moveTo>
                    <a:pt x="0" y="118"/>
                  </a:moveTo>
                  <a:lnTo>
                    <a:pt x="128" y="118"/>
                  </a:lnTo>
                  <a:lnTo>
                    <a:pt x="128" y="126"/>
                  </a:lnTo>
                  <a:lnTo>
                    <a:pt x="0" y="126"/>
                  </a:lnTo>
                  <a:lnTo>
                    <a:pt x="0" y="118"/>
                  </a:lnTo>
                  <a:lnTo>
                    <a:pt x="0" y="1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861"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05" name="Freeform 90">
            <a:extLst>
              <a:ext uri="{FF2B5EF4-FFF2-40B4-BE49-F238E27FC236}">
                <a16:creationId xmlns:a16="http://schemas.microsoft.com/office/drawing/2014/main" id="{CD19C0D1-3888-763C-8942-50FEFB29A691}"/>
              </a:ext>
            </a:extLst>
          </p:cNvPr>
          <p:cNvSpPr>
            <a:spLocks noEditPoints="1"/>
          </p:cNvSpPr>
          <p:nvPr userDrawn="1"/>
        </p:nvSpPr>
        <p:spPr bwMode="auto">
          <a:xfrm>
            <a:off x="1552383" y="6882902"/>
            <a:ext cx="351335" cy="808301"/>
          </a:xfrm>
          <a:custGeom>
            <a:avLst/>
            <a:gdLst/>
            <a:ahLst/>
            <a:cxnLst>
              <a:cxn ang="0">
                <a:pos x="77" y="14"/>
              </a:cxn>
              <a:cxn ang="0">
                <a:pos x="51" y="34"/>
              </a:cxn>
              <a:cxn ang="0">
                <a:pos x="0" y="54"/>
              </a:cxn>
              <a:cxn ang="0">
                <a:pos x="23" y="80"/>
              </a:cxn>
              <a:cxn ang="0">
                <a:pos x="31" y="123"/>
              </a:cxn>
              <a:cxn ang="0">
                <a:pos x="54" y="115"/>
              </a:cxn>
              <a:cxn ang="0">
                <a:pos x="50" y="103"/>
              </a:cxn>
              <a:cxn ang="0">
                <a:pos x="50" y="76"/>
              </a:cxn>
              <a:cxn ang="0">
                <a:pos x="51" y="74"/>
              </a:cxn>
              <a:cxn ang="0">
                <a:pos x="52" y="73"/>
              </a:cxn>
              <a:cxn ang="0">
                <a:pos x="53" y="73"/>
              </a:cxn>
              <a:cxn ang="0">
                <a:pos x="77" y="94"/>
              </a:cxn>
              <a:cxn ang="0">
                <a:pos x="123" y="54"/>
              </a:cxn>
              <a:cxn ang="0">
                <a:pos x="77" y="54"/>
              </a:cxn>
              <a:cxn ang="0">
                <a:pos x="88" y="42"/>
              </a:cxn>
              <a:cxn ang="0">
                <a:pos x="88" y="65"/>
              </a:cxn>
              <a:cxn ang="0">
                <a:pos x="77" y="54"/>
              </a:cxn>
              <a:cxn ang="0">
                <a:pos x="15" y="42"/>
              </a:cxn>
              <a:cxn ang="0">
                <a:pos x="38" y="54"/>
              </a:cxn>
              <a:cxn ang="0">
                <a:pos x="15" y="65"/>
              </a:cxn>
              <a:cxn ang="0">
                <a:pos x="46" y="115"/>
              </a:cxn>
              <a:cxn ang="0">
                <a:pos x="31" y="80"/>
              </a:cxn>
              <a:cxn ang="0">
                <a:pos x="31" y="73"/>
              </a:cxn>
              <a:cxn ang="0">
                <a:pos x="43" y="73"/>
              </a:cxn>
              <a:cxn ang="0">
                <a:pos x="42" y="103"/>
              </a:cxn>
              <a:cxn ang="0">
                <a:pos x="46" y="112"/>
              </a:cxn>
              <a:cxn ang="0">
                <a:pos x="51" y="65"/>
              </a:cxn>
              <a:cxn ang="0">
                <a:pos x="50" y="65"/>
              </a:cxn>
              <a:cxn ang="0">
                <a:pos x="50" y="42"/>
              </a:cxn>
              <a:cxn ang="0">
                <a:pos x="71" y="34"/>
              </a:cxn>
              <a:cxn ang="0">
                <a:pos x="71" y="73"/>
              </a:cxn>
              <a:cxn ang="0">
                <a:pos x="96" y="100"/>
              </a:cxn>
              <a:cxn ang="0">
                <a:pos x="88" y="73"/>
              </a:cxn>
              <a:cxn ang="0">
                <a:pos x="88" y="34"/>
              </a:cxn>
              <a:cxn ang="0">
                <a:pos x="96" y="8"/>
              </a:cxn>
              <a:cxn ang="0">
                <a:pos x="96" y="100"/>
              </a:cxn>
              <a:cxn ang="0">
                <a:pos x="96" y="100"/>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tx1"/>
          </a:solidFill>
          <a:ln w="9525">
            <a:noFill/>
            <a:round/>
            <a:headEnd/>
            <a:tailEnd/>
          </a:ln>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24" name="Group 223">
            <a:extLst>
              <a:ext uri="{FF2B5EF4-FFF2-40B4-BE49-F238E27FC236}">
                <a16:creationId xmlns:a16="http://schemas.microsoft.com/office/drawing/2014/main" id="{AF581D7C-DA9E-8A11-AD4F-6DB7CABADB8B}"/>
              </a:ext>
            </a:extLst>
          </p:cNvPr>
          <p:cNvGrpSpPr/>
          <p:nvPr userDrawn="1"/>
        </p:nvGrpSpPr>
        <p:grpSpPr>
          <a:xfrm>
            <a:off x="2207508" y="6944883"/>
            <a:ext cx="262651" cy="744696"/>
            <a:chOff x="4460875" y="2689225"/>
            <a:chExt cx="450850" cy="555625"/>
          </a:xfrm>
          <a:solidFill>
            <a:schemeClr val="tx1"/>
          </a:solidFill>
        </p:grpSpPr>
        <p:sp>
          <p:nvSpPr>
            <p:cNvPr id="225" name="Freeform 142">
              <a:extLst>
                <a:ext uri="{FF2B5EF4-FFF2-40B4-BE49-F238E27FC236}">
                  <a16:creationId xmlns:a16="http://schemas.microsoft.com/office/drawing/2014/main" id="{7C6693F5-21F6-D924-98CD-9AAA91762225}"/>
                </a:ext>
              </a:extLst>
            </p:cNvPr>
            <p:cNvSpPr>
              <a:spLocks noEditPoints="1"/>
            </p:cNvSpPr>
            <p:nvPr/>
          </p:nvSpPr>
          <p:spPr bwMode="auto">
            <a:xfrm>
              <a:off x="4460875" y="2689225"/>
              <a:ext cx="450850" cy="555625"/>
            </a:xfrm>
            <a:custGeom>
              <a:avLst/>
              <a:gdLst>
                <a:gd name="T0" fmla="*/ 1329 w 2839"/>
                <a:gd name="T1" fmla="*/ 173 h 3503"/>
                <a:gd name="T2" fmla="*/ 168 w 2839"/>
                <a:gd name="T3" fmla="*/ 523 h 3503"/>
                <a:gd name="T4" fmla="*/ 160 w 2839"/>
                <a:gd name="T5" fmla="*/ 1492 h 3503"/>
                <a:gd name="T6" fmla="*/ 186 w 2839"/>
                <a:gd name="T7" fmla="*/ 1818 h 3503"/>
                <a:gd name="T8" fmla="*/ 265 w 2839"/>
                <a:gd name="T9" fmla="*/ 2133 h 3503"/>
                <a:gd name="T10" fmla="*/ 395 w 2839"/>
                <a:gd name="T11" fmla="*/ 2431 h 3503"/>
                <a:gd name="T12" fmla="*/ 571 w 2839"/>
                <a:gd name="T13" fmla="*/ 2704 h 3503"/>
                <a:gd name="T14" fmla="*/ 784 w 2839"/>
                <a:gd name="T15" fmla="*/ 2941 h 3503"/>
                <a:gd name="T16" fmla="*/ 1030 w 2839"/>
                <a:gd name="T17" fmla="*/ 3140 h 3503"/>
                <a:gd name="T18" fmla="*/ 1307 w 2839"/>
                <a:gd name="T19" fmla="*/ 3298 h 3503"/>
                <a:gd name="T20" fmla="*/ 1434 w 2839"/>
                <a:gd name="T21" fmla="*/ 3340 h 3503"/>
                <a:gd name="T22" fmla="*/ 1719 w 2839"/>
                <a:gd name="T23" fmla="*/ 3198 h 3503"/>
                <a:gd name="T24" fmla="*/ 1976 w 2839"/>
                <a:gd name="T25" fmla="*/ 3012 h 3503"/>
                <a:gd name="T26" fmla="*/ 2200 w 2839"/>
                <a:gd name="T27" fmla="*/ 2787 h 3503"/>
                <a:gd name="T28" fmla="*/ 2390 w 2839"/>
                <a:gd name="T29" fmla="*/ 2526 h 3503"/>
                <a:gd name="T30" fmla="*/ 2536 w 2839"/>
                <a:gd name="T31" fmla="*/ 2235 h 3503"/>
                <a:gd name="T32" fmla="*/ 2631 w 2839"/>
                <a:gd name="T33" fmla="*/ 1925 h 3503"/>
                <a:gd name="T34" fmla="*/ 2676 w 2839"/>
                <a:gd name="T35" fmla="*/ 1601 h 3503"/>
                <a:gd name="T36" fmla="*/ 2677 w 2839"/>
                <a:gd name="T37" fmla="*/ 534 h 3503"/>
                <a:gd name="T38" fmla="*/ 2651 w 2839"/>
                <a:gd name="T39" fmla="*/ 509 h 3503"/>
                <a:gd name="T40" fmla="*/ 1419 w 2839"/>
                <a:gd name="T41" fmla="*/ 159 h 3503"/>
                <a:gd name="T42" fmla="*/ 1501 w 2839"/>
                <a:gd name="T43" fmla="*/ 7 h 3503"/>
                <a:gd name="T44" fmla="*/ 2726 w 2839"/>
                <a:gd name="T45" fmla="*/ 367 h 3503"/>
                <a:gd name="T46" fmla="*/ 2798 w 2839"/>
                <a:gd name="T47" fmla="*/ 428 h 3503"/>
                <a:gd name="T48" fmla="*/ 2836 w 2839"/>
                <a:gd name="T49" fmla="*/ 514 h 3503"/>
                <a:gd name="T50" fmla="*/ 2836 w 2839"/>
                <a:gd name="T51" fmla="*/ 1600 h 3503"/>
                <a:gd name="T52" fmla="*/ 2795 w 2839"/>
                <a:gd name="T53" fmla="*/ 1921 h 3503"/>
                <a:gd name="T54" fmla="*/ 2708 w 2839"/>
                <a:gd name="T55" fmla="*/ 2231 h 3503"/>
                <a:gd name="T56" fmla="*/ 2575 w 2839"/>
                <a:gd name="T57" fmla="*/ 2523 h 3503"/>
                <a:gd name="T58" fmla="*/ 2400 w 2839"/>
                <a:gd name="T59" fmla="*/ 2795 h 3503"/>
                <a:gd name="T60" fmla="*/ 2192 w 2839"/>
                <a:gd name="T61" fmla="*/ 3031 h 3503"/>
                <a:gd name="T62" fmla="*/ 1953 w 2839"/>
                <a:gd name="T63" fmla="*/ 3234 h 3503"/>
                <a:gd name="T64" fmla="*/ 1685 w 2839"/>
                <a:gd name="T65" fmla="*/ 3400 h 3503"/>
                <a:gd name="T66" fmla="*/ 1470 w 2839"/>
                <a:gd name="T67" fmla="*/ 3497 h 3503"/>
                <a:gd name="T68" fmla="*/ 1394 w 2839"/>
                <a:gd name="T69" fmla="*/ 3501 h 3503"/>
                <a:gd name="T70" fmla="*/ 1247 w 2839"/>
                <a:gd name="T71" fmla="*/ 3446 h 3503"/>
                <a:gd name="T72" fmla="*/ 972 w 2839"/>
                <a:gd name="T73" fmla="*/ 3292 h 3503"/>
                <a:gd name="T74" fmla="*/ 724 w 2839"/>
                <a:gd name="T75" fmla="*/ 3102 h 3503"/>
                <a:gd name="T76" fmla="*/ 504 w 2839"/>
                <a:gd name="T77" fmla="*/ 2877 h 3503"/>
                <a:gd name="T78" fmla="*/ 317 w 2839"/>
                <a:gd name="T79" fmla="*/ 2617 h 3503"/>
                <a:gd name="T80" fmla="*/ 169 w 2839"/>
                <a:gd name="T81" fmla="*/ 2330 h 3503"/>
                <a:gd name="T82" fmla="*/ 67 w 2839"/>
                <a:gd name="T83" fmla="*/ 2026 h 3503"/>
                <a:gd name="T84" fmla="*/ 11 w 2839"/>
                <a:gd name="T85" fmla="*/ 1709 h 3503"/>
                <a:gd name="T86" fmla="*/ 0 w 2839"/>
                <a:gd name="T87" fmla="*/ 547 h 3503"/>
                <a:gd name="T88" fmla="*/ 23 w 2839"/>
                <a:gd name="T89" fmla="*/ 455 h 3503"/>
                <a:gd name="T90" fmla="*/ 85 w 2839"/>
                <a:gd name="T91" fmla="*/ 383 h 3503"/>
                <a:gd name="T92" fmla="*/ 1284 w 2839"/>
                <a:gd name="T93" fmla="*/ 20 h 3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9" h="3503">
                  <a:moveTo>
                    <a:pt x="1419" y="159"/>
                  </a:moveTo>
                  <a:lnTo>
                    <a:pt x="1374" y="162"/>
                  </a:lnTo>
                  <a:lnTo>
                    <a:pt x="1329" y="173"/>
                  </a:lnTo>
                  <a:lnTo>
                    <a:pt x="188" y="509"/>
                  </a:lnTo>
                  <a:lnTo>
                    <a:pt x="177" y="514"/>
                  </a:lnTo>
                  <a:lnTo>
                    <a:pt x="168" y="523"/>
                  </a:lnTo>
                  <a:lnTo>
                    <a:pt x="162" y="534"/>
                  </a:lnTo>
                  <a:lnTo>
                    <a:pt x="160" y="547"/>
                  </a:lnTo>
                  <a:lnTo>
                    <a:pt x="160" y="1492"/>
                  </a:lnTo>
                  <a:lnTo>
                    <a:pt x="163" y="1601"/>
                  </a:lnTo>
                  <a:lnTo>
                    <a:pt x="171" y="1710"/>
                  </a:lnTo>
                  <a:lnTo>
                    <a:pt x="186" y="1818"/>
                  </a:lnTo>
                  <a:lnTo>
                    <a:pt x="206" y="1925"/>
                  </a:lnTo>
                  <a:lnTo>
                    <a:pt x="233" y="2030"/>
                  </a:lnTo>
                  <a:lnTo>
                    <a:pt x="265" y="2133"/>
                  </a:lnTo>
                  <a:lnTo>
                    <a:pt x="303" y="2235"/>
                  </a:lnTo>
                  <a:lnTo>
                    <a:pt x="346" y="2334"/>
                  </a:lnTo>
                  <a:lnTo>
                    <a:pt x="395" y="2431"/>
                  </a:lnTo>
                  <a:lnTo>
                    <a:pt x="449" y="2526"/>
                  </a:lnTo>
                  <a:lnTo>
                    <a:pt x="509" y="2618"/>
                  </a:lnTo>
                  <a:lnTo>
                    <a:pt x="571" y="2704"/>
                  </a:lnTo>
                  <a:lnTo>
                    <a:pt x="638" y="2787"/>
                  </a:lnTo>
                  <a:lnTo>
                    <a:pt x="709" y="2867"/>
                  </a:lnTo>
                  <a:lnTo>
                    <a:pt x="784" y="2941"/>
                  </a:lnTo>
                  <a:lnTo>
                    <a:pt x="863" y="3012"/>
                  </a:lnTo>
                  <a:lnTo>
                    <a:pt x="945" y="3079"/>
                  </a:lnTo>
                  <a:lnTo>
                    <a:pt x="1030" y="3140"/>
                  </a:lnTo>
                  <a:lnTo>
                    <a:pt x="1119" y="3198"/>
                  </a:lnTo>
                  <a:lnTo>
                    <a:pt x="1211" y="3250"/>
                  </a:lnTo>
                  <a:lnTo>
                    <a:pt x="1307" y="3298"/>
                  </a:lnTo>
                  <a:lnTo>
                    <a:pt x="1405" y="3340"/>
                  </a:lnTo>
                  <a:lnTo>
                    <a:pt x="1419" y="3343"/>
                  </a:lnTo>
                  <a:lnTo>
                    <a:pt x="1434" y="3340"/>
                  </a:lnTo>
                  <a:lnTo>
                    <a:pt x="1532" y="3298"/>
                  </a:lnTo>
                  <a:lnTo>
                    <a:pt x="1627" y="3250"/>
                  </a:lnTo>
                  <a:lnTo>
                    <a:pt x="1719" y="3198"/>
                  </a:lnTo>
                  <a:lnTo>
                    <a:pt x="1808" y="3140"/>
                  </a:lnTo>
                  <a:lnTo>
                    <a:pt x="1894" y="3079"/>
                  </a:lnTo>
                  <a:lnTo>
                    <a:pt x="1976" y="3012"/>
                  </a:lnTo>
                  <a:lnTo>
                    <a:pt x="2055" y="2941"/>
                  </a:lnTo>
                  <a:lnTo>
                    <a:pt x="2129" y="2867"/>
                  </a:lnTo>
                  <a:lnTo>
                    <a:pt x="2200" y="2787"/>
                  </a:lnTo>
                  <a:lnTo>
                    <a:pt x="2267" y="2704"/>
                  </a:lnTo>
                  <a:lnTo>
                    <a:pt x="2330" y="2618"/>
                  </a:lnTo>
                  <a:lnTo>
                    <a:pt x="2390" y="2526"/>
                  </a:lnTo>
                  <a:lnTo>
                    <a:pt x="2444" y="2431"/>
                  </a:lnTo>
                  <a:lnTo>
                    <a:pt x="2493" y="2334"/>
                  </a:lnTo>
                  <a:lnTo>
                    <a:pt x="2536" y="2235"/>
                  </a:lnTo>
                  <a:lnTo>
                    <a:pt x="2574" y="2133"/>
                  </a:lnTo>
                  <a:lnTo>
                    <a:pt x="2606" y="2030"/>
                  </a:lnTo>
                  <a:lnTo>
                    <a:pt x="2631" y="1925"/>
                  </a:lnTo>
                  <a:lnTo>
                    <a:pt x="2653" y="1818"/>
                  </a:lnTo>
                  <a:lnTo>
                    <a:pt x="2668" y="1710"/>
                  </a:lnTo>
                  <a:lnTo>
                    <a:pt x="2676" y="1601"/>
                  </a:lnTo>
                  <a:lnTo>
                    <a:pt x="2679" y="1492"/>
                  </a:lnTo>
                  <a:lnTo>
                    <a:pt x="2679" y="547"/>
                  </a:lnTo>
                  <a:lnTo>
                    <a:pt x="2677" y="534"/>
                  </a:lnTo>
                  <a:lnTo>
                    <a:pt x="2671" y="523"/>
                  </a:lnTo>
                  <a:lnTo>
                    <a:pt x="2662" y="514"/>
                  </a:lnTo>
                  <a:lnTo>
                    <a:pt x="2651" y="509"/>
                  </a:lnTo>
                  <a:lnTo>
                    <a:pt x="1510" y="173"/>
                  </a:lnTo>
                  <a:lnTo>
                    <a:pt x="1465" y="162"/>
                  </a:lnTo>
                  <a:lnTo>
                    <a:pt x="1419" y="159"/>
                  </a:lnTo>
                  <a:close/>
                  <a:moveTo>
                    <a:pt x="1392" y="0"/>
                  </a:moveTo>
                  <a:lnTo>
                    <a:pt x="1447" y="0"/>
                  </a:lnTo>
                  <a:lnTo>
                    <a:pt x="1501" y="7"/>
                  </a:lnTo>
                  <a:lnTo>
                    <a:pt x="1555" y="20"/>
                  </a:lnTo>
                  <a:lnTo>
                    <a:pt x="2695" y="356"/>
                  </a:lnTo>
                  <a:lnTo>
                    <a:pt x="2726" y="367"/>
                  </a:lnTo>
                  <a:lnTo>
                    <a:pt x="2754" y="383"/>
                  </a:lnTo>
                  <a:lnTo>
                    <a:pt x="2777" y="404"/>
                  </a:lnTo>
                  <a:lnTo>
                    <a:pt x="2798" y="428"/>
                  </a:lnTo>
                  <a:lnTo>
                    <a:pt x="2815" y="455"/>
                  </a:lnTo>
                  <a:lnTo>
                    <a:pt x="2828" y="483"/>
                  </a:lnTo>
                  <a:lnTo>
                    <a:pt x="2836" y="514"/>
                  </a:lnTo>
                  <a:lnTo>
                    <a:pt x="2839" y="547"/>
                  </a:lnTo>
                  <a:lnTo>
                    <a:pt x="2839" y="1492"/>
                  </a:lnTo>
                  <a:lnTo>
                    <a:pt x="2836" y="1600"/>
                  </a:lnTo>
                  <a:lnTo>
                    <a:pt x="2827" y="1709"/>
                  </a:lnTo>
                  <a:lnTo>
                    <a:pt x="2814" y="1815"/>
                  </a:lnTo>
                  <a:lnTo>
                    <a:pt x="2795" y="1921"/>
                  </a:lnTo>
                  <a:lnTo>
                    <a:pt x="2772" y="2026"/>
                  </a:lnTo>
                  <a:lnTo>
                    <a:pt x="2743" y="2129"/>
                  </a:lnTo>
                  <a:lnTo>
                    <a:pt x="2708" y="2231"/>
                  </a:lnTo>
                  <a:lnTo>
                    <a:pt x="2669" y="2330"/>
                  </a:lnTo>
                  <a:lnTo>
                    <a:pt x="2625" y="2428"/>
                  </a:lnTo>
                  <a:lnTo>
                    <a:pt x="2575" y="2523"/>
                  </a:lnTo>
                  <a:lnTo>
                    <a:pt x="2521" y="2617"/>
                  </a:lnTo>
                  <a:lnTo>
                    <a:pt x="2462" y="2708"/>
                  </a:lnTo>
                  <a:lnTo>
                    <a:pt x="2400" y="2795"/>
                  </a:lnTo>
                  <a:lnTo>
                    <a:pt x="2335" y="2877"/>
                  </a:lnTo>
                  <a:lnTo>
                    <a:pt x="2264" y="2955"/>
                  </a:lnTo>
                  <a:lnTo>
                    <a:pt x="2192" y="3031"/>
                  </a:lnTo>
                  <a:lnTo>
                    <a:pt x="2115" y="3102"/>
                  </a:lnTo>
                  <a:lnTo>
                    <a:pt x="2035" y="3170"/>
                  </a:lnTo>
                  <a:lnTo>
                    <a:pt x="1953" y="3234"/>
                  </a:lnTo>
                  <a:lnTo>
                    <a:pt x="1866" y="3292"/>
                  </a:lnTo>
                  <a:lnTo>
                    <a:pt x="1778" y="3349"/>
                  </a:lnTo>
                  <a:lnTo>
                    <a:pt x="1685" y="3400"/>
                  </a:lnTo>
                  <a:lnTo>
                    <a:pt x="1592" y="3446"/>
                  </a:lnTo>
                  <a:lnTo>
                    <a:pt x="1495" y="3488"/>
                  </a:lnTo>
                  <a:lnTo>
                    <a:pt x="1470" y="3497"/>
                  </a:lnTo>
                  <a:lnTo>
                    <a:pt x="1445" y="3501"/>
                  </a:lnTo>
                  <a:lnTo>
                    <a:pt x="1419" y="3503"/>
                  </a:lnTo>
                  <a:lnTo>
                    <a:pt x="1394" y="3501"/>
                  </a:lnTo>
                  <a:lnTo>
                    <a:pt x="1368" y="3497"/>
                  </a:lnTo>
                  <a:lnTo>
                    <a:pt x="1344" y="3488"/>
                  </a:lnTo>
                  <a:lnTo>
                    <a:pt x="1247" y="3446"/>
                  </a:lnTo>
                  <a:lnTo>
                    <a:pt x="1152" y="3400"/>
                  </a:lnTo>
                  <a:lnTo>
                    <a:pt x="1061" y="3349"/>
                  </a:lnTo>
                  <a:lnTo>
                    <a:pt x="972" y="3292"/>
                  </a:lnTo>
                  <a:lnTo>
                    <a:pt x="886" y="3234"/>
                  </a:lnTo>
                  <a:lnTo>
                    <a:pt x="803" y="3170"/>
                  </a:lnTo>
                  <a:lnTo>
                    <a:pt x="724" y="3102"/>
                  </a:lnTo>
                  <a:lnTo>
                    <a:pt x="647" y="3031"/>
                  </a:lnTo>
                  <a:lnTo>
                    <a:pt x="573" y="2955"/>
                  </a:lnTo>
                  <a:lnTo>
                    <a:pt x="504" y="2877"/>
                  </a:lnTo>
                  <a:lnTo>
                    <a:pt x="438" y="2795"/>
                  </a:lnTo>
                  <a:lnTo>
                    <a:pt x="377" y="2708"/>
                  </a:lnTo>
                  <a:lnTo>
                    <a:pt x="317" y="2617"/>
                  </a:lnTo>
                  <a:lnTo>
                    <a:pt x="263" y="2523"/>
                  </a:lnTo>
                  <a:lnTo>
                    <a:pt x="214" y="2428"/>
                  </a:lnTo>
                  <a:lnTo>
                    <a:pt x="169" y="2330"/>
                  </a:lnTo>
                  <a:lnTo>
                    <a:pt x="130" y="2231"/>
                  </a:lnTo>
                  <a:lnTo>
                    <a:pt x="96" y="2129"/>
                  </a:lnTo>
                  <a:lnTo>
                    <a:pt x="67" y="2026"/>
                  </a:lnTo>
                  <a:lnTo>
                    <a:pt x="42" y="1921"/>
                  </a:lnTo>
                  <a:lnTo>
                    <a:pt x="24" y="1815"/>
                  </a:lnTo>
                  <a:lnTo>
                    <a:pt x="11" y="1709"/>
                  </a:lnTo>
                  <a:lnTo>
                    <a:pt x="3" y="1600"/>
                  </a:lnTo>
                  <a:lnTo>
                    <a:pt x="0" y="1492"/>
                  </a:lnTo>
                  <a:lnTo>
                    <a:pt x="0" y="547"/>
                  </a:lnTo>
                  <a:lnTo>
                    <a:pt x="3" y="514"/>
                  </a:lnTo>
                  <a:lnTo>
                    <a:pt x="11" y="483"/>
                  </a:lnTo>
                  <a:lnTo>
                    <a:pt x="23" y="455"/>
                  </a:lnTo>
                  <a:lnTo>
                    <a:pt x="40" y="428"/>
                  </a:lnTo>
                  <a:lnTo>
                    <a:pt x="61" y="404"/>
                  </a:lnTo>
                  <a:lnTo>
                    <a:pt x="85" y="383"/>
                  </a:lnTo>
                  <a:lnTo>
                    <a:pt x="113" y="367"/>
                  </a:lnTo>
                  <a:lnTo>
                    <a:pt x="144" y="356"/>
                  </a:lnTo>
                  <a:lnTo>
                    <a:pt x="1284" y="20"/>
                  </a:lnTo>
                  <a:lnTo>
                    <a:pt x="1337" y="7"/>
                  </a:lnTo>
                  <a:lnTo>
                    <a:pt x="1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6" name="Freeform 143">
              <a:extLst>
                <a:ext uri="{FF2B5EF4-FFF2-40B4-BE49-F238E27FC236}">
                  <a16:creationId xmlns:a16="http://schemas.microsoft.com/office/drawing/2014/main" id="{284FE574-F696-A989-6A91-A85C706FBA65}"/>
                </a:ext>
              </a:extLst>
            </p:cNvPr>
            <p:cNvSpPr>
              <a:spLocks noEditPoints="1"/>
            </p:cNvSpPr>
            <p:nvPr/>
          </p:nvSpPr>
          <p:spPr bwMode="auto">
            <a:xfrm>
              <a:off x="4532313" y="2760663"/>
              <a:ext cx="307975" cy="406400"/>
            </a:xfrm>
            <a:custGeom>
              <a:avLst/>
              <a:gdLst>
                <a:gd name="T0" fmla="*/ 160 w 1940"/>
                <a:gd name="T1" fmla="*/ 398 h 2563"/>
                <a:gd name="T2" fmla="*/ 163 w 1940"/>
                <a:gd name="T3" fmla="*/ 1132 h 2563"/>
                <a:gd name="T4" fmla="*/ 186 w 1940"/>
                <a:gd name="T5" fmla="*/ 1321 h 2563"/>
                <a:gd name="T6" fmla="*/ 231 w 1940"/>
                <a:gd name="T7" fmla="*/ 1504 h 2563"/>
                <a:gd name="T8" fmla="*/ 299 w 1940"/>
                <a:gd name="T9" fmla="*/ 1679 h 2563"/>
                <a:gd name="T10" fmla="*/ 387 w 1940"/>
                <a:gd name="T11" fmla="*/ 1845 h 2563"/>
                <a:gd name="T12" fmla="*/ 494 w 1940"/>
                <a:gd name="T13" fmla="*/ 1997 h 2563"/>
                <a:gd name="T14" fmla="*/ 613 w 1940"/>
                <a:gd name="T15" fmla="*/ 2131 h 2563"/>
                <a:gd name="T16" fmla="*/ 747 w 1940"/>
                <a:gd name="T17" fmla="*/ 2250 h 2563"/>
                <a:gd name="T18" fmla="*/ 893 w 1940"/>
                <a:gd name="T19" fmla="*/ 2353 h 2563"/>
                <a:gd name="T20" fmla="*/ 1047 w 1940"/>
                <a:gd name="T21" fmla="*/ 2353 h 2563"/>
                <a:gd name="T22" fmla="*/ 1194 w 1940"/>
                <a:gd name="T23" fmla="*/ 2250 h 2563"/>
                <a:gd name="T24" fmla="*/ 1327 w 1940"/>
                <a:gd name="T25" fmla="*/ 2131 h 2563"/>
                <a:gd name="T26" fmla="*/ 1447 w 1940"/>
                <a:gd name="T27" fmla="*/ 1997 h 2563"/>
                <a:gd name="T28" fmla="*/ 1554 w 1940"/>
                <a:gd name="T29" fmla="*/ 1845 h 2563"/>
                <a:gd name="T30" fmla="*/ 1642 w 1940"/>
                <a:gd name="T31" fmla="*/ 1679 h 2563"/>
                <a:gd name="T32" fmla="*/ 1709 w 1940"/>
                <a:gd name="T33" fmla="*/ 1504 h 2563"/>
                <a:gd name="T34" fmla="*/ 1755 w 1940"/>
                <a:gd name="T35" fmla="*/ 1321 h 2563"/>
                <a:gd name="T36" fmla="*/ 1778 w 1940"/>
                <a:gd name="T37" fmla="*/ 1132 h 2563"/>
                <a:gd name="T38" fmla="*/ 1780 w 1940"/>
                <a:gd name="T39" fmla="*/ 398 h 2563"/>
                <a:gd name="T40" fmla="*/ 959 w 1940"/>
                <a:gd name="T41" fmla="*/ 0 h 2563"/>
                <a:gd name="T42" fmla="*/ 1004 w 1940"/>
                <a:gd name="T43" fmla="*/ 4 h 2563"/>
                <a:gd name="T44" fmla="*/ 1878 w 1940"/>
                <a:gd name="T45" fmla="*/ 264 h 2563"/>
                <a:gd name="T46" fmla="*/ 1916 w 1940"/>
                <a:gd name="T47" fmla="*/ 297 h 2563"/>
                <a:gd name="T48" fmla="*/ 1938 w 1940"/>
                <a:gd name="T49" fmla="*/ 343 h 2563"/>
                <a:gd name="T50" fmla="*/ 1940 w 1940"/>
                <a:gd name="T51" fmla="*/ 1038 h 2563"/>
                <a:gd name="T52" fmla="*/ 1929 w 1940"/>
                <a:gd name="T53" fmla="*/ 1228 h 2563"/>
                <a:gd name="T54" fmla="*/ 1898 w 1940"/>
                <a:gd name="T55" fmla="*/ 1415 h 2563"/>
                <a:gd name="T56" fmla="*/ 1846 w 1940"/>
                <a:gd name="T57" fmla="*/ 1596 h 2563"/>
                <a:gd name="T58" fmla="*/ 1775 w 1940"/>
                <a:gd name="T59" fmla="*/ 1771 h 2563"/>
                <a:gd name="T60" fmla="*/ 1684 w 1940"/>
                <a:gd name="T61" fmla="*/ 1936 h 2563"/>
                <a:gd name="T62" fmla="*/ 1577 w 1940"/>
                <a:gd name="T63" fmla="*/ 2090 h 2563"/>
                <a:gd name="T64" fmla="*/ 1458 w 1940"/>
                <a:gd name="T65" fmla="*/ 2226 h 2563"/>
                <a:gd name="T66" fmla="*/ 1325 w 1940"/>
                <a:gd name="T67" fmla="*/ 2349 h 2563"/>
                <a:gd name="T68" fmla="*/ 1181 w 1940"/>
                <a:gd name="T69" fmla="*/ 2457 h 2563"/>
                <a:gd name="T70" fmla="*/ 1026 w 1940"/>
                <a:gd name="T71" fmla="*/ 2549 h 2563"/>
                <a:gd name="T72" fmla="*/ 990 w 1940"/>
                <a:gd name="T73" fmla="*/ 2561 h 2563"/>
                <a:gd name="T74" fmla="*/ 951 w 1940"/>
                <a:gd name="T75" fmla="*/ 2561 h 2563"/>
                <a:gd name="T76" fmla="*/ 915 w 1940"/>
                <a:gd name="T77" fmla="*/ 2549 h 2563"/>
                <a:gd name="T78" fmla="*/ 760 w 1940"/>
                <a:gd name="T79" fmla="*/ 2457 h 2563"/>
                <a:gd name="T80" fmla="*/ 615 w 1940"/>
                <a:gd name="T81" fmla="*/ 2349 h 2563"/>
                <a:gd name="T82" fmla="*/ 483 w 1940"/>
                <a:gd name="T83" fmla="*/ 2226 h 2563"/>
                <a:gd name="T84" fmla="*/ 364 w 1940"/>
                <a:gd name="T85" fmla="*/ 2090 h 2563"/>
                <a:gd name="T86" fmla="*/ 256 w 1940"/>
                <a:gd name="T87" fmla="*/ 1936 h 2563"/>
                <a:gd name="T88" fmla="*/ 166 w 1940"/>
                <a:gd name="T89" fmla="*/ 1771 h 2563"/>
                <a:gd name="T90" fmla="*/ 94 w 1940"/>
                <a:gd name="T91" fmla="*/ 1596 h 2563"/>
                <a:gd name="T92" fmla="*/ 43 w 1940"/>
                <a:gd name="T93" fmla="*/ 1415 h 2563"/>
                <a:gd name="T94" fmla="*/ 11 w 1940"/>
                <a:gd name="T95" fmla="*/ 1228 h 2563"/>
                <a:gd name="T96" fmla="*/ 0 w 1940"/>
                <a:gd name="T97" fmla="*/ 1038 h 2563"/>
                <a:gd name="T98" fmla="*/ 3 w 1940"/>
                <a:gd name="T99" fmla="*/ 343 h 2563"/>
                <a:gd name="T100" fmla="*/ 24 w 1940"/>
                <a:gd name="T101" fmla="*/ 297 h 2563"/>
                <a:gd name="T102" fmla="*/ 63 w 1940"/>
                <a:gd name="T103" fmla="*/ 264 h 2563"/>
                <a:gd name="T104" fmla="*/ 936 w 1940"/>
                <a:gd name="T105" fmla="*/ 4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2563">
                  <a:moveTo>
                    <a:pt x="970" y="160"/>
                  </a:moveTo>
                  <a:lnTo>
                    <a:pt x="160" y="398"/>
                  </a:lnTo>
                  <a:lnTo>
                    <a:pt x="160" y="1038"/>
                  </a:lnTo>
                  <a:lnTo>
                    <a:pt x="163" y="1132"/>
                  </a:lnTo>
                  <a:lnTo>
                    <a:pt x="171" y="1227"/>
                  </a:lnTo>
                  <a:lnTo>
                    <a:pt x="186" y="1321"/>
                  </a:lnTo>
                  <a:lnTo>
                    <a:pt x="205" y="1413"/>
                  </a:lnTo>
                  <a:lnTo>
                    <a:pt x="231" y="1504"/>
                  </a:lnTo>
                  <a:lnTo>
                    <a:pt x="263" y="1592"/>
                  </a:lnTo>
                  <a:lnTo>
                    <a:pt x="299" y="1679"/>
                  </a:lnTo>
                  <a:lnTo>
                    <a:pt x="340" y="1763"/>
                  </a:lnTo>
                  <a:lnTo>
                    <a:pt x="387" y="1845"/>
                  </a:lnTo>
                  <a:lnTo>
                    <a:pt x="439" y="1925"/>
                  </a:lnTo>
                  <a:lnTo>
                    <a:pt x="494" y="1997"/>
                  </a:lnTo>
                  <a:lnTo>
                    <a:pt x="551" y="2065"/>
                  </a:lnTo>
                  <a:lnTo>
                    <a:pt x="613" y="2131"/>
                  </a:lnTo>
                  <a:lnTo>
                    <a:pt x="679" y="2193"/>
                  </a:lnTo>
                  <a:lnTo>
                    <a:pt x="747" y="2250"/>
                  </a:lnTo>
                  <a:lnTo>
                    <a:pt x="818" y="2303"/>
                  </a:lnTo>
                  <a:lnTo>
                    <a:pt x="893" y="2353"/>
                  </a:lnTo>
                  <a:lnTo>
                    <a:pt x="970" y="2398"/>
                  </a:lnTo>
                  <a:lnTo>
                    <a:pt x="1047" y="2353"/>
                  </a:lnTo>
                  <a:lnTo>
                    <a:pt x="1122" y="2303"/>
                  </a:lnTo>
                  <a:lnTo>
                    <a:pt x="1194" y="2250"/>
                  </a:lnTo>
                  <a:lnTo>
                    <a:pt x="1262" y="2193"/>
                  </a:lnTo>
                  <a:lnTo>
                    <a:pt x="1327" y="2131"/>
                  </a:lnTo>
                  <a:lnTo>
                    <a:pt x="1389" y="2065"/>
                  </a:lnTo>
                  <a:lnTo>
                    <a:pt x="1447" y="1997"/>
                  </a:lnTo>
                  <a:lnTo>
                    <a:pt x="1500" y="1925"/>
                  </a:lnTo>
                  <a:lnTo>
                    <a:pt x="1554" y="1845"/>
                  </a:lnTo>
                  <a:lnTo>
                    <a:pt x="1600" y="1763"/>
                  </a:lnTo>
                  <a:lnTo>
                    <a:pt x="1642" y="1679"/>
                  </a:lnTo>
                  <a:lnTo>
                    <a:pt x="1678" y="1592"/>
                  </a:lnTo>
                  <a:lnTo>
                    <a:pt x="1709" y="1504"/>
                  </a:lnTo>
                  <a:lnTo>
                    <a:pt x="1734" y="1413"/>
                  </a:lnTo>
                  <a:lnTo>
                    <a:pt x="1755" y="1321"/>
                  </a:lnTo>
                  <a:lnTo>
                    <a:pt x="1770" y="1227"/>
                  </a:lnTo>
                  <a:lnTo>
                    <a:pt x="1778" y="1132"/>
                  </a:lnTo>
                  <a:lnTo>
                    <a:pt x="1780" y="1038"/>
                  </a:lnTo>
                  <a:lnTo>
                    <a:pt x="1780" y="398"/>
                  </a:lnTo>
                  <a:lnTo>
                    <a:pt x="970" y="160"/>
                  </a:lnTo>
                  <a:close/>
                  <a:moveTo>
                    <a:pt x="959" y="0"/>
                  </a:moveTo>
                  <a:lnTo>
                    <a:pt x="982" y="0"/>
                  </a:lnTo>
                  <a:lnTo>
                    <a:pt x="1004" y="4"/>
                  </a:lnTo>
                  <a:lnTo>
                    <a:pt x="1855" y="255"/>
                  </a:lnTo>
                  <a:lnTo>
                    <a:pt x="1878" y="264"/>
                  </a:lnTo>
                  <a:lnTo>
                    <a:pt x="1899" y="279"/>
                  </a:lnTo>
                  <a:lnTo>
                    <a:pt x="1916" y="297"/>
                  </a:lnTo>
                  <a:lnTo>
                    <a:pt x="1929" y="320"/>
                  </a:lnTo>
                  <a:lnTo>
                    <a:pt x="1938" y="343"/>
                  </a:lnTo>
                  <a:lnTo>
                    <a:pt x="1940" y="369"/>
                  </a:lnTo>
                  <a:lnTo>
                    <a:pt x="1940" y="1038"/>
                  </a:lnTo>
                  <a:lnTo>
                    <a:pt x="1938" y="1133"/>
                  </a:lnTo>
                  <a:lnTo>
                    <a:pt x="1929" y="1228"/>
                  </a:lnTo>
                  <a:lnTo>
                    <a:pt x="1916" y="1322"/>
                  </a:lnTo>
                  <a:lnTo>
                    <a:pt x="1898" y="1415"/>
                  </a:lnTo>
                  <a:lnTo>
                    <a:pt x="1875" y="1507"/>
                  </a:lnTo>
                  <a:lnTo>
                    <a:pt x="1846" y="1596"/>
                  </a:lnTo>
                  <a:lnTo>
                    <a:pt x="1813" y="1684"/>
                  </a:lnTo>
                  <a:lnTo>
                    <a:pt x="1775" y="1771"/>
                  </a:lnTo>
                  <a:lnTo>
                    <a:pt x="1732" y="1855"/>
                  </a:lnTo>
                  <a:lnTo>
                    <a:pt x="1684" y="1936"/>
                  </a:lnTo>
                  <a:lnTo>
                    <a:pt x="1631" y="2016"/>
                  </a:lnTo>
                  <a:lnTo>
                    <a:pt x="1577" y="2090"/>
                  </a:lnTo>
                  <a:lnTo>
                    <a:pt x="1519" y="2159"/>
                  </a:lnTo>
                  <a:lnTo>
                    <a:pt x="1458" y="2226"/>
                  </a:lnTo>
                  <a:lnTo>
                    <a:pt x="1393" y="2289"/>
                  </a:lnTo>
                  <a:lnTo>
                    <a:pt x="1325" y="2349"/>
                  </a:lnTo>
                  <a:lnTo>
                    <a:pt x="1255" y="2404"/>
                  </a:lnTo>
                  <a:lnTo>
                    <a:pt x="1181" y="2457"/>
                  </a:lnTo>
                  <a:lnTo>
                    <a:pt x="1104" y="2505"/>
                  </a:lnTo>
                  <a:lnTo>
                    <a:pt x="1026" y="2549"/>
                  </a:lnTo>
                  <a:lnTo>
                    <a:pt x="1008" y="2557"/>
                  </a:lnTo>
                  <a:lnTo>
                    <a:pt x="990" y="2561"/>
                  </a:lnTo>
                  <a:lnTo>
                    <a:pt x="970" y="2563"/>
                  </a:lnTo>
                  <a:lnTo>
                    <a:pt x="951" y="2561"/>
                  </a:lnTo>
                  <a:lnTo>
                    <a:pt x="933" y="2557"/>
                  </a:lnTo>
                  <a:lnTo>
                    <a:pt x="915" y="2549"/>
                  </a:lnTo>
                  <a:lnTo>
                    <a:pt x="836" y="2505"/>
                  </a:lnTo>
                  <a:lnTo>
                    <a:pt x="760" y="2457"/>
                  </a:lnTo>
                  <a:lnTo>
                    <a:pt x="686" y="2404"/>
                  </a:lnTo>
                  <a:lnTo>
                    <a:pt x="615" y="2349"/>
                  </a:lnTo>
                  <a:lnTo>
                    <a:pt x="548" y="2289"/>
                  </a:lnTo>
                  <a:lnTo>
                    <a:pt x="483" y="2226"/>
                  </a:lnTo>
                  <a:lnTo>
                    <a:pt x="421" y="2159"/>
                  </a:lnTo>
                  <a:lnTo>
                    <a:pt x="364" y="2090"/>
                  </a:lnTo>
                  <a:lnTo>
                    <a:pt x="310" y="2016"/>
                  </a:lnTo>
                  <a:lnTo>
                    <a:pt x="256" y="1936"/>
                  </a:lnTo>
                  <a:lnTo>
                    <a:pt x="209" y="1855"/>
                  </a:lnTo>
                  <a:lnTo>
                    <a:pt x="166" y="1771"/>
                  </a:lnTo>
                  <a:lnTo>
                    <a:pt x="128" y="1684"/>
                  </a:lnTo>
                  <a:lnTo>
                    <a:pt x="94" y="1596"/>
                  </a:lnTo>
                  <a:lnTo>
                    <a:pt x="66" y="1507"/>
                  </a:lnTo>
                  <a:lnTo>
                    <a:pt x="43" y="1415"/>
                  </a:lnTo>
                  <a:lnTo>
                    <a:pt x="24" y="1322"/>
                  </a:lnTo>
                  <a:lnTo>
                    <a:pt x="11" y="1228"/>
                  </a:lnTo>
                  <a:lnTo>
                    <a:pt x="3" y="1133"/>
                  </a:lnTo>
                  <a:lnTo>
                    <a:pt x="0" y="1038"/>
                  </a:lnTo>
                  <a:lnTo>
                    <a:pt x="0" y="369"/>
                  </a:lnTo>
                  <a:lnTo>
                    <a:pt x="3" y="343"/>
                  </a:lnTo>
                  <a:lnTo>
                    <a:pt x="12" y="320"/>
                  </a:lnTo>
                  <a:lnTo>
                    <a:pt x="24" y="297"/>
                  </a:lnTo>
                  <a:lnTo>
                    <a:pt x="41" y="279"/>
                  </a:lnTo>
                  <a:lnTo>
                    <a:pt x="63" y="264"/>
                  </a:lnTo>
                  <a:lnTo>
                    <a:pt x="86" y="255"/>
                  </a:lnTo>
                  <a:lnTo>
                    <a:pt x="936" y="4"/>
                  </a:lnTo>
                  <a:lnTo>
                    <a:pt x="9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120977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24"/>
                                        </p:tgtEl>
                                        <p:attrNameLst>
                                          <p:attrName>style.visibility</p:attrName>
                                        </p:attrNameLst>
                                      </p:cBhvr>
                                      <p:to>
                                        <p:strVal val="visible"/>
                                      </p:to>
                                    </p:set>
                                    <p:anim calcmode="lin" valueType="num">
                                      <p:cBhvr>
                                        <p:cTn id="7" dur="500" fill="hold"/>
                                        <p:tgtEl>
                                          <p:spTgt spid="224"/>
                                        </p:tgtEl>
                                        <p:attrNameLst>
                                          <p:attrName>ppt_w</p:attrName>
                                        </p:attrNameLst>
                                      </p:cBhvr>
                                      <p:tavLst>
                                        <p:tav tm="0">
                                          <p:val>
                                            <p:fltVal val="0"/>
                                          </p:val>
                                        </p:tav>
                                        <p:tav tm="100000">
                                          <p:val>
                                            <p:strVal val="#ppt_w"/>
                                          </p:val>
                                        </p:tav>
                                      </p:tavLst>
                                    </p:anim>
                                    <p:anim calcmode="lin" valueType="num">
                                      <p:cBhvr>
                                        <p:cTn id="8" dur="500" fill="hold"/>
                                        <p:tgtEl>
                                          <p:spTgt spid="224"/>
                                        </p:tgtEl>
                                        <p:attrNameLst>
                                          <p:attrName>ppt_h</p:attrName>
                                        </p:attrNameLst>
                                      </p:cBhvr>
                                      <p:tavLst>
                                        <p:tav tm="0">
                                          <p:val>
                                            <p:fltVal val="0"/>
                                          </p:val>
                                        </p:tav>
                                        <p:tav tm="100000">
                                          <p:val>
                                            <p:strVal val="#ppt_h"/>
                                          </p:val>
                                        </p:tav>
                                      </p:tavLst>
                                    </p:anim>
                                    <p:animEffect transition="in" filter="fade">
                                      <p:cBhvr>
                                        <p:cTn id="9"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_3">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39D7ACE-7B9B-09B5-ECB3-41AC0C19B352}"/>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itle 1">
            <a:extLst>
              <a:ext uri="{FF2B5EF4-FFF2-40B4-BE49-F238E27FC236}">
                <a16:creationId xmlns:a16="http://schemas.microsoft.com/office/drawing/2014/main" id="{A36F93A9-5E08-C38C-19D8-BF98C1B543D5}"/>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5" name="Text Placeholder 2">
            <a:extLst>
              <a:ext uri="{FF2B5EF4-FFF2-40B4-BE49-F238E27FC236}">
                <a16:creationId xmlns:a16="http://schemas.microsoft.com/office/drawing/2014/main" id="{0C23547D-44AB-8200-A8F1-C51DBFBD6B9B}"/>
              </a:ext>
            </a:extLst>
          </p:cNvPr>
          <p:cNvSpPr>
            <a:spLocks noGrp="1"/>
          </p:cNvSpPr>
          <p:nvPr>
            <p:ph idx="1" hasCustomPrompt="1"/>
          </p:nvPr>
        </p:nvSpPr>
        <p:spPr>
          <a:xfrm>
            <a:off x="339427" y="1581955"/>
            <a:ext cx="7076328" cy="7487369"/>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398894567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Palette and Safe Color Combinations ">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3" name="Title 1">
            <a:extLst>
              <a:ext uri="{FF2B5EF4-FFF2-40B4-BE49-F238E27FC236}">
                <a16:creationId xmlns:a16="http://schemas.microsoft.com/office/drawing/2014/main" id="{347A5C78-3B3A-CCBD-0F2F-BB080237D786}"/>
              </a:ext>
            </a:extLst>
          </p:cNvPr>
          <p:cNvSpPr txBox="1">
            <a:spLocks/>
          </p:cNvSpPr>
          <p:nvPr userDrawn="1"/>
        </p:nvSpPr>
        <p:spPr>
          <a:xfrm>
            <a:off x="339427" y="535518"/>
            <a:ext cx="7076328" cy="1022742"/>
          </a:xfrm>
          <a:prstGeom prst="rect">
            <a:avLst/>
          </a:prstGeom>
        </p:spPr>
        <p:txBody>
          <a:bodyPr vert="horz" lIns="58293" tIns="29146" rIns="58293" bIns="29146"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2805" b="0" i="0" u="none" strike="noStrike" kern="1200" cap="none" spc="0" normalizeH="0" baseline="0" noProof="0">
                <a:ln>
                  <a:noFill/>
                </a:ln>
                <a:solidFill>
                  <a:srgbClr val="000000"/>
                </a:solidFill>
                <a:effectLst/>
                <a:uLnTx/>
                <a:uFillTx/>
                <a:latin typeface="Arial" panose="020B0604020202020204"/>
                <a:ea typeface="+mj-ea"/>
                <a:cs typeface="+mj-cs"/>
              </a:rPr>
              <a:t>Palette and Safe Color Combinations</a:t>
            </a:r>
          </a:p>
        </p:txBody>
      </p:sp>
      <p:sp>
        <p:nvSpPr>
          <p:cNvPr id="2" name="Oval 1">
            <a:extLst>
              <a:ext uri="{FF2B5EF4-FFF2-40B4-BE49-F238E27FC236}">
                <a16:creationId xmlns:a16="http://schemas.microsoft.com/office/drawing/2014/main" id="{0A07C43A-0C2F-E140-558E-BA36FC2672A0}"/>
              </a:ext>
            </a:extLst>
          </p:cNvPr>
          <p:cNvSpPr/>
          <p:nvPr userDrawn="1"/>
        </p:nvSpPr>
        <p:spPr>
          <a:xfrm>
            <a:off x="817292" y="1336035"/>
            <a:ext cx="914400" cy="914400"/>
          </a:xfrm>
          <a:prstGeom prst="ellipse">
            <a:avLst/>
          </a:prstGeom>
          <a:solidFill>
            <a:srgbClr val="F7921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188CBD31-EE61-CDDD-8428-D3EF63F9BB83}"/>
              </a:ext>
            </a:extLst>
          </p:cNvPr>
          <p:cNvSpPr/>
          <p:nvPr userDrawn="1"/>
        </p:nvSpPr>
        <p:spPr>
          <a:xfrm>
            <a:off x="2059396" y="1336035"/>
            <a:ext cx="914400" cy="914400"/>
          </a:xfrm>
          <a:prstGeom prst="ellipse">
            <a:avLst/>
          </a:prstGeom>
          <a:solidFill>
            <a:srgbClr val="0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E4429694-1AD9-E5FC-CB1C-06555E3FCBDE}"/>
              </a:ext>
            </a:extLst>
          </p:cNvPr>
          <p:cNvSpPr/>
          <p:nvPr userDrawn="1"/>
        </p:nvSpPr>
        <p:spPr>
          <a:xfrm>
            <a:off x="3301500" y="1336035"/>
            <a:ext cx="914400" cy="914400"/>
          </a:xfrm>
          <a:prstGeom prst="ellipse">
            <a:avLst/>
          </a:prstGeom>
          <a:solidFill>
            <a:srgbClr val="23578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19FE733-C99B-7279-8C94-264CB2EE9333}"/>
              </a:ext>
            </a:extLst>
          </p:cNvPr>
          <p:cNvSpPr/>
          <p:nvPr userDrawn="1"/>
        </p:nvSpPr>
        <p:spPr>
          <a:xfrm>
            <a:off x="4543604" y="1336035"/>
            <a:ext cx="914400" cy="914400"/>
          </a:xfrm>
          <a:prstGeom prst="ellipse">
            <a:avLst/>
          </a:prstGeom>
          <a:solidFill>
            <a:srgbClr val="F3B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Table 8">
            <a:extLst>
              <a:ext uri="{FF2B5EF4-FFF2-40B4-BE49-F238E27FC236}">
                <a16:creationId xmlns:a16="http://schemas.microsoft.com/office/drawing/2014/main" id="{AD9C2BC2-674C-DC41-0043-4043D8E6F944}"/>
              </a:ext>
            </a:extLst>
          </p:cNvPr>
          <p:cNvGraphicFramePr>
            <a:graphicFrameLocks noGrp="1"/>
          </p:cNvGraphicFramePr>
          <p:nvPr userDrawn="1">
            <p:extLst>
              <p:ext uri="{D42A27DB-BD31-4B8C-83A1-F6EECF244321}">
                <p14:modId xmlns:p14="http://schemas.microsoft.com/office/powerpoint/2010/main" val="240624240"/>
              </p:ext>
            </p:extLst>
          </p:nvPr>
        </p:nvGraphicFramePr>
        <p:xfrm>
          <a:off x="817292" y="2533327"/>
          <a:ext cx="4640712" cy="701040"/>
        </p:xfrm>
        <a:graphic>
          <a:graphicData uri="http://schemas.openxmlformats.org/drawingml/2006/table">
            <a:tbl>
              <a:tblPr firstRow="1" bandRow="1">
                <a:tableStyleId>{5C22544A-7EE6-4342-B048-85BDC9FD1C3A}</a:tableStyleId>
              </a:tblPr>
              <a:tblGrid>
                <a:gridCol w="1160178">
                  <a:extLst>
                    <a:ext uri="{9D8B030D-6E8A-4147-A177-3AD203B41FA5}">
                      <a16:colId xmlns:a16="http://schemas.microsoft.com/office/drawing/2014/main" val="1599371688"/>
                    </a:ext>
                  </a:extLst>
                </a:gridCol>
                <a:gridCol w="1160178">
                  <a:extLst>
                    <a:ext uri="{9D8B030D-6E8A-4147-A177-3AD203B41FA5}">
                      <a16:colId xmlns:a16="http://schemas.microsoft.com/office/drawing/2014/main" val="1971675002"/>
                    </a:ext>
                  </a:extLst>
                </a:gridCol>
                <a:gridCol w="1160178">
                  <a:extLst>
                    <a:ext uri="{9D8B030D-6E8A-4147-A177-3AD203B41FA5}">
                      <a16:colId xmlns:a16="http://schemas.microsoft.com/office/drawing/2014/main" val="2410534703"/>
                    </a:ext>
                  </a:extLst>
                </a:gridCol>
                <a:gridCol w="1160178">
                  <a:extLst>
                    <a:ext uri="{9D8B030D-6E8A-4147-A177-3AD203B41FA5}">
                      <a16:colId xmlns:a16="http://schemas.microsoft.com/office/drawing/2014/main" val="2839565162"/>
                    </a:ext>
                  </a:extLst>
                </a:gridCol>
              </a:tblGrid>
              <a:tr h="317183">
                <a:tc>
                  <a:txBody>
                    <a:bodyPr/>
                    <a:lstStyle/>
                    <a:p>
                      <a:r>
                        <a:rPr lang="en-US" sz="800" b="1">
                          <a:solidFill>
                            <a:schemeClr val="tx1"/>
                          </a:solidFill>
                        </a:rPr>
                        <a:t>Orange</a:t>
                      </a:r>
                    </a:p>
                    <a:p>
                      <a:r>
                        <a:rPr lang="en-US" sz="800" b="0">
                          <a:solidFill>
                            <a:schemeClr val="tx1"/>
                          </a:solidFill>
                        </a:rPr>
                        <a:t>CMYK: 0, 41, 88, 3</a:t>
                      </a:r>
                    </a:p>
                    <a:p>
                      <a:r>
                        <a:rPr lang="en-US" sz="800" b="0">
                          <a:solidFill>
                            <a:schemeClr val="tx1"/>
                          </a:solidFill>
                        </a:rPr>
                        <a:t>RGB: 247, 146, 30</a:t>
                      </a:r>
                    </a:p>
                    <a:p>
                      <a:r>
                        <a:rPr lang="en-US" sz="800" b="0">
                          <a:solidFill>
                            <a:schemeClr val="tx1"/>
                          </a:solidFill>
                        </a:rPr>
                        <a:t>HEX: f7921E</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Black</a:t>
                      </a:r>
                    </a:p>
                    <a:p>
                      <a:r>
                        <a:rPr lang="en-US" sz="800" b="0">
                          <a:solidFill>
                            <a:schemeClr val="tx1"/>
                          </a:solidFill>
                        </a:rPr>
                        <a:t>CMYK: 0, 0, 0, 100</a:t>
                      </a:r>
                    </a:p>
                    <a:p>
                      <a:r>
                        <a:rPr lang="en-US" sz="800" b="0">
                          <a:solidFill>
                            <a:schemeClr val="tx1"/>
                          </a:solidFill>
                        </a:rPr>
                        <a:t>RGB: 0, 0, 0</a:t>
                      </a:r>
                    </a:p>
                    <a:p>
                      <a:r>
                        <a:rPr lang="en-US" sz="800" b="0">
                          <a:solidFill>
                            <a:schemeClr val="tx1"/>
                          </a:solidFill>
                        </a:rPr>
                        <a:t>HEX: 000000</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Blue</a:t>
                      </a:r>
                    </a:p>
                    <a:p>
                      <a:r>
                        <a:rPr lang="en-US" sz="800" b="0">
                          <a:solidFill>
                            <a:schemeClr val="tx1"/>
                          </a:solidFill>
                        </a:rPr>
                        <a:t>CMYK: 74, 36, 0, 46</a:t>
                      </a:r>
                    </a:p>
                    <a:p>
                      <a:r>
                        <a:rPr lang="en-US" sz="800" b="0">
                          <a:solidFill>
                            <a:schemeClr val="tx1"/>
                          </a:solidFill>
                        </a:rPr>
                        <a:t>RGB: 35, 87, 137</a:t>
                      </a:r>
                    </a:p>
                    <a:p>
                      <a:r>
                        <a:rPr lang="en-US" sz="800" b="0">
                          <a:solidFill>
                            <a:schemeClr val="tx1"/>
                          </a:solidFill>
                        </a:rPr>
                        <a:t>HEX: 235789</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Yellow</a:t>
                      </a:r>
                    </a:p>
                    <a:p>
                      <a:r>
                        <a:rPr lang="en-US" sz="800" b="0">
                          <a:solidFill>
                            <a:schemeClr val="tx1"/>
                          </a:solidFill>
                        </a:rPr>
                        <a:t>CMYK: 0, 25, 100, 5</a:t>
                      </a:r>
                    </a:p>
                    <a:p>
                      <a:r>
                        <a:rPr lang="en-US" sz="800" b="0">
                          <a:solidFill>
                            <a:schemeClr val="tx1"/>
                          </a:solidFill>
                        </a:rPr>
                        <a:t>RGB: 243, 183, 0</a:t>
                      </a:r>
                    </a:p>
                    <a:p>
                      <a:r>
                        <a:rPr lang="en-US" sz="800" b="0">
                          <a:solidFill>
                            <a:schemeClr val="tx1"/>
                          </a:solidFill>
                        </a:rPr>
                        <a:t>HEX: f3b700</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8144056"/>
                  </a:ext>
                </a:extLst>
              </a:tr>
            </a:tbl>
          </a:graphicData>
        </a:graphic>
      </p:graphicFrame>
      <p:sp>
        <p:nvSpPr>
          <p:cNvPr id="10" name="Oval 9">
            <a:extLst>
              <a:ext uri="{FF2B5EF4-FFF2-40B4-BE49-F238E27FC236}">
                <a16:creationId xmlns:a16="http://schemas.microsoft.com/office/drawing/2014/main" id="{64C78B2E-A3C3-1CDE-F747-ADDD1E971F9E}"/>
              </a:ext>
            </a:extLst>
          </p:cNvPr>
          <p:cNvSpPr/>
          <p:nvPr userDrawn="1"/>
        </p:nvSpPr>
        <p:spPr>
          <a:xfrm>
            <a:off x="817292" y="3512179"/>
            <a:ext cx="914400" cy="914400"/>
          </a:xfrm>
          <a:prstGeom prst="ellipse">
            <a:avLst/>
          </a:prstGeom>
          <a:solidFill>
            <a:srgbClr val="7FA26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2E74FFC-C4F8-2C37-851D-261E619F5186}"/>
              </a:ext>
            </a:extLst>
          </p:cNvPr>
          <p:cNvSpPr/>
          <p:nvPr userDrawn="1"/>
        </p:nvSpPr>
        <p:spPr>
          <a:xfrm>
            <a:off x="2059396" y="3512179"/>
            <a:ext cx="914400" cy="914400"/>
          </a:xfrm>
          <a:prstGeom prst="ellipse">
            <a:avLst/>
          </a:prstGeom>
          <a:solidFill>
            <a:srgbClr val="A7260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95F7C38-DBBC-4134-3EDB-33FB6BEBD889}"/>
              </a:ext>
            </a:extLst>
          </p:cNvPr>
          <p:cNvSpPr/>
          <p:nvPr userDrawn="1"/>
        </p:nvSpPr>
        <p:spPr>
          <a:xfrm>
            <a:off x="3301500" y="3512179"/>
            <a:ext cx="914400" cy="914400"/>
          </a:xfrm>
          <a:prstGeom prst="ellipse">
            <a:avLst/>
          </a:prstGeom>
          <a:solidFill>
            <a:srgbClr val="90C3C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8E67F45-CA63-FE7E-C823-866275426C69}"/>
              </a:ext>
            </a:extLst>
          </p:cNvPr>
          <p:cNvSpPr/>
          <p:nvPr userDrawn="1"/>
        </p:nvSpPr>
        <p:spPr>
          <a:xfrm>
            <a:off x="4543604" y="3512179"/>
            <a:ext cx="914400" cy="914400"/>
          </a:xfrm>
          <a:prstGeom prst="ellipse">
            <a:avLst/>
          </a:prstGeom>
          <a:solidFill>
            <a:srgbClr val="B3B3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4" name="Table 33">
            <a:extLst>
              <a:ext uri="{FF2B5EF4-FFF2-40B4-BE49-F238E27FC236}">
                <a16:creationId xmlns:a16="http://schemas.microsoft.com/office/drawing/2014/main" id="{B8AC6919-6FF5-435E-0EA2-F2F288E9511C}"/>
              </a:ext>
            </a:extLst>
          </p:cNvPr>
          <p:cNvGraphicFramePr>
            <a:graphicFrameLocks noGrp="1"/>
          </p:cNvGraphicFramePr>
          <p:nvPr userDrawn="1">
            <p:extLst>
              <p:ext uri="{D42A27DB-BD31-4B8C-83A1-F6EECF244321}">
                <p14:modId xmlns:p14="http://schemas.microsoft.com/office/powerpoint/2010/main" val="3269605151"/>
              </p:ext>
            </p:extLst>
          </p:nvPr>
        </p:nvGraphicFramePr>
        <p:xfrm>
          <a:off x="817292" y="4709471"/>
          <a:ext cx="4640712" cy="701040"/>
        </p:xfrm>
        <a:graphic>
          <a:graphicData uri="http://schemas.openxmlformats.org/drawingml/2006/table">
            <a:tbl>
              <a:tblPr firstRow="1" bandRow="1">
                <a:tableStyleId>{5C22544A-7EE6-4342-B048-85BDC9FD1C3A}</a:tableStyleId>
              </a:tblPr>
              <a:tblGrid>
                <a:gridCol w="1160178">
                  <a:extLst>
                    <a:ext uri="{9D8B030D-6E8A-4147-A177-3AD203B41FA5}">
                      <a16:colId xmlns:a16="http://schemas.microsoft.com/office/drawing/2014/main" val="1599371688"/>
                    </a:ext>
                  </a:extLst>
                </a:gridCol>
                <a:gridCol w="1160178">
                  <a:extLst>
                    <a:ext uri="{9D8B030D-6E8A-4147-A177-3AD203B41FA5}">
                      <a16:colId xmlns:a16="http://schemas.microsoft.com/office/drawing/2014/main" val="1971675002"/>
                    </a:ext>
                  </a:extLst>
                </a:gridCol>
                <a:gridCol w="1160178">
                  <a:extLst>
                    <a:ext uri="{9D8B030D-6E8A-4147-A177-3AD203B41FA5}">
                      <a16:colId xmlns:a16="http://schemas.microsoft.com/office/drawing/2014/main" val="2410534703"/>
                    </a:ext>
                  </a:extLst>
                </a:gridCol>
                <a:gridCol w="1160178">
                  <a:extLst>
                    <a:ext uri="{9D8B030D-6E8A-4147-A177-3AD203B41FA5}">
                      <a16:colId xmlns:a16="http://schemas.microsoft.com/office/drawing/2014/main" val="2839565162"/>
                    </a:ext>
                  </a:extLst>
                </a:gridCol>
              </a:tblGrid>
              <a:tr h="317183">
                <a:tc>
                  <a:txBody>
                    <a:bodyPr/>
                    <a:lstStyle/>
                    <a:p>
                      <a:r>
                        <a:rPr lang="en-US" sz="800" b="1">
                          <a:solidFill>
                            <a:schemeClr val="tx1"/>
                          </a:solidFill>
                        </a:rPr>
                        <a:t>Green</a:t>
                      </a:r>
                    </a:p>
                    <a:p>
                      <a:r>
                        <a:rPr lang="en-US" sz="800" b="0">
                          <a:solidFill>
                            <a:schemeClr val="tx1"/>
                          </a:solidFill>
                        </a:rPr>
                        <a:t>CMYK: 22, 0, 36, 36</a:t>
                      </a:r>
                    </a:p>
                    <a:p>
                      <a:r>
                        <a:rPr lang="en-US" sz="800" b="0">
                          <a:solidFill>
                            <a:schemeClr val="tx1"/>
                          </a:solidFill>
                        </a:rPr>
                        <a:t>RGB: 127, 162, 103</a:t>
                      </a:r>
                    </a:p>
                    <a:p>
                      <a:r>
                        <a:rPr lang="en-US" sz="800" b="0">
                          <a:solidFill>
                            <a:schemeClr val="tx1"/>
                          </a:solidFill>
                        </a:rPr>
                        <a:t>HEX: 7FA267</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s-ES" sz="800">
                          <a:solidFill>
                            <a:schemeClr val="tx1"/>
                          </a:solidFill>
                        </a:rPr>
                        <a:t>Red</a:t>
                      </a:r>
                    </a:p>
                    <a:p>
                      <a:r>
                        <a:rPr lang="es-ES" sz="800" b="0">
                          <a:solidFill>
                            <a:schemeClr val="tx1"/>
                          </a:solidFill>
                        </a:rPr>
                        <a:t>CMYK: 0, 77, 95, 35</a:t>
                      </a:r>
                    </a:p>
                    <a:p>
                      <a:r>
                        <a:rPr lang="es-ES" sz="800" b="0">
                          <a:solidFill>
                            <a:schemeClr val="tx1"/>
                          </a:solidFill>
                        </a:rPr>
                        <a:t>RGB: 167, 38, 8</a:t>
                      </a:r>
                    </a:p>
                    <a:p>
                      <a:r>
                        <a:rPr lang="es-ES" sz="800" b="0">
                          <a:solidFill>
                            <a:schemeClr val="tx1"/>
                          </a:solidFill>
                        </a:rPr>
                        <a:t>HEX: A72608</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Light Blue</a:t>
                      </a:r>
                    </a:p>
                    <a:p>
                      <a:r>
                        <a:rPr lang="en-US" sz="800" b="0">
                          <a:solidFill>
                            <a:schemeClr val="tx1"/>
                          </a:solidFill>
                        </a:rPr>
                        <a:t>CMYK: 28, 3, 0, 22</a:t>
                      </a:r>
                    </a:p>
                    <a:p>
                      <a:r>
                        <a:rPr lang="en-US" sz="800" b="0">
                          <a:solidFill>
                            <a:schemeClr val="tx1"/>
                          </a:solidFill>
                        </a:rPr>
                        <a:t>RGB: 144, 195, 200</a:t>
                      </a:r>
                    </a:p>
                    <a:p>
                      <a:r>
                        <a:rPr lang="en-US" sz="800" b="0">
                          <a:solidFill>
                            <a:schemeClr val="tx1"/>
                          </a:solidFill>
                        </a:rPr>
                        <a:t>HEX: 90C3C8</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800">
                          <a:solidFill>
                            <a:schemeClr val="tx1"/>
                          </a:solidFill>
                        </a:rPr>
                        <a:t>Gray</a:t>
                      </a:r>
                    </a:p>
                    <a:p>
                      <a:r>
                        <a:rPr lang="en-US" sz="800" b="0">
                          <a:solidFill>
                            <a:schemeClr val="tx1"/>
                          </a:solidFill>
                        </a:rPr>
                        <a:t>CMYK: 0, 0, 0, 30</a:t>
                      </a:r>
                    </a:p>
                    <a:p>
                      <a:r>
                        <a:rPr lang="en-US" sz="800" b="0">
                          <a:solidFill>
                            <a:schemeClr val="tx1"/>
                          </a:solidFill>
                        </a:rPr>
                        <a:t>RGB: 179, 179, 179</a:t>
                      </a:r>
                    </a:p>
                    <a:p>
                      <a:r>
                        <a:rPr lang="en-US" sz="800" b="0">
                          <a:solidFill>
                            <a:schemeClr val="tx1"/>
                          </a:solidFill>
                        </a:rPr>
                        <a:t>HEX: b3b3b3</a:t>
                      </a:r>
                    </a:p>
                    <a:p>
                      <a:endParaRPr lang="en-US" sz="800">
                        <a:solidFill>
                          <a:schemeClr val="tx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8144056"/>
                  </a:ext>
                </a:extLst>
              </a:tr>
            </a:tbl>
          </a:graphicData>
        </a:graphic>
      </p:graphicFrame>
      <p:sp>
        <p:nvSpPr>
          <p:cNvPr id="35" name="Rectangle 34">
            <a:extLst>
              <a:ext uri="{FF2B5EF4-FFF2-40B4-BE49-F238E27FC236}">
                <a16:creationId xmlns:a16="http://schemas.microsoft.com/office/drawing/2014/main" id="{0DE873D2-962E-2D19-742A-0103E8084897}"/>
              </a:ext>
            </a:extLst>
          </p:cNvPr>
          <p:cNvSpPr/>
          <p:nvPr userDrawn="1"/>
        </p:nvSpPr>
        <p:spPr>
          <a:xfrm>
            <a:off x="2257816" y="5410511"/>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36" name="Rectangle 35">
            <a:extLst>
              <a:ext uri="{FF2B5EF4-FFF2-40B4-BE49-F238E27FC236}">
                <a16:creationId xmlns:a16="http://schemas.microsoft.com/office/drawing/2014/main" id="{0E2D77BE-A4F1-F074-C350-84F55495760F}"/>
              </a:ext>
            </a:extLst>
          </p:cNvPr>
          <p:cNvSpPr/>
          <p:nvPr userDrawn="1"/>
        </p:nvSpPr>
        <p:spPr>
          <a:xfrm>
            <a:off x="2257816" y="5812165"/>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rgbClr val="235789"/>
                </a:solidFill>
              </a:rPr>
              <a:t>Blue Type</a:t>
            </a:r>
          </a:p>
        </p:txBody>
      </p:sp>
      <p:sp>
        <p:nvSpPr>
          <p:cNvPr id="37" name="Rectangle 36">
            <a:extLst>
              <a:ext uri="{FF2B5EF4-FFF2-40B4-BE49-F238E27FC236}">
                <a16:creationId xmlns:a16="http://schemas.microsoft.com/office/drawing/2014/main" id="{365CD8E6-B467-3CD6-31ED-97CFF0A46643}"/>
              </a:ext>
            </a:extLst>
          </p:cNvPr>
          <p:cNvSpPr/>
          <p:nvPr userDrawn="1"/>
        </p:nvSpPr>
        <p:spPr>
          <a:xfrm>
            <a:off x="2257816" y="6213819"/>
            <a:ext cx="3256767" cy="350729"/>
          </a:xfrm>
          <a:prstGeom prst="rect">
            <a:avLst/>
          </a:prstGeom>
          <a:solidFill>
            <a:schemeClr val="bg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rgbClr val="A72608"/>
                </a:solidFill>
              </a:rPr>
              <a:t>Red Type</a:t>
            </a:r>
          </a:p>
        </p:txBody>
      </p:sp>
      <p:sp>
        <p:nvSpPr>
          <p:cNvPr id="38" name="Rectangle 37">
            <a:extLst>
              <a:ext uri="{FF2B5EF4-FFF2-40B4-BE49-F238E27FC236}">
                <a16:creationId xmlns:a16="http://schemas.microsoft.com/office/drawing/2014/main" id="{98B6B025-B5B1-211D-C043-D48745AFE1F2}"/>
              </a:ext>
            </a:extLst>
          </p:cNvPr>
          <p:cNvSpPr/>
          <p:nvPr userDrawn="1"/>
        </p:nvSpPr>
        <p:spPr>
          <a:xfrm>
            <a:off x="2257816" y="6615473"/>
            <a:ext cx="3256767" cy="350729"/>
          </a:xfrm>
          <a:prstGeom prst="rect">
            <a:avLst/>
          </a:prstGeom>
          <a:solidFill>
            <a:srgbClr val="B3B3B3"/>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39" name="Rectangle 38">
            <a:extLst>
              <a:ext uri="{FF2B5EF4-FFF2-40B4-BE49-F238E27FC236}">
                <a16:creationId xmlns:a16="http://schemas.microsoft.com/office/drawing/2014/main" id="{07237841-B7CD-C7EC-C0F3-6AD93BF8EDC0}"/>
              </a:ext>
            </a:extLst>
          </p:cNvPr>
          <p:cNvSpPr/>
          <p:nvPr userDrawn="1"/>
        </p:nvSpPr>
        <p:spPr>
          <a:xfrm>
            <a:off x="2257816" y="7017127"/>
            <a:ext cx="3256767" cy="350729"/>
          </a:xfrm>
          <a:prstGeom prst="rect">
            <a:avLst/>
          </a:prstGeom>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40" name="Rectangle 39">
            <a:extLst>
              <a:ext uri="{FF2B5EF4-FFF2-40B4-BE49-F238E27FC236}">
                <a16:creationId xmlns:a16="http://schemas.microsoft.com/office/drawing/2014/main" id="{F78B46D0-CDE3-6486-31D7-BACDBCF46A16}"/>
              </a:ext>
            </a:extLst>
          </p:cNvPr>
          <p:cNvSpPr/>
          <p:nvPr userDrawn="1"/>
        </p:nvSpPr>
        <p:spPr>
          <a:xfrm>
            <a:off x="2257816" y="7418781"/>
            <a:ext cx="3256767" cy="350729"/>
          </a:xfrm>
          <a:prstGeom prst="rect">
            <a:avLst/>
          </a:prstGeom>
          <a:solidFill>
            <a:srgbClr val="F3B700"/>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41" name="Rectangle 40">
            <a:extLst>
              <a:ext uri="{FF2B5EF4-FFF2-40B4-BE49-F238E27FC236}">
                <a16:creationId xmlns:a16="http://schemas.microsoft.com/office/drawing/2014/main" id="{3FD17F46-83A9-F6F0-D4A5-AB87B56CA5BC}"/>
              </a:ext>
            </a:extLst>
          </p:cNvPr>
          <p:cNvSpPr/>
          <p:nvPr userDrawn="1"/>
        </p:nvSpPr>
        <p:spPr>
          <a:xfrm>
            <a:off x="2257816" y="7808544"/>
            <a:ext cx="3256767" cy="350729"/>
          </a:xfrm>
          <a:prstGeom prst="rect">
            <a:avLst/>
          </a:prstGeom>
          <a:solidFill>
            <a:srgbClr val="7FA267"/>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42" name="Rectangle 41">
            <a:extLst>
              <a:ext uri="{FF2B5EF4-FFF2-40B4-BE49-F238E27FC236}">
                <a16:creationId xmlns:a16="http://schemas.microsoft.com/office/drawing/2014/main" id="{FBC7E953-44F0-F83C-39C9-B357115191CD}"/>
              </a:ext>
            </a:extLst>
          </p:cNvPr>
          <p:cNvSpPr/>
          <p:nvPr userDrawn="1"/>
        </p:nvSpPr>
        <p:spPr>
          <a:xfrm>
            <a:off x="2257816" y="8210198"/>
            <a:ext cx="3256767" cy="350729"/>
          </a:xfrm>
          <a:prstGeom prst="rect">
            <a:avLst/>
          </a:prstGeom>
          <a:solidFill>
            <a:srgbClr val="90C3C8"/>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solidFill>
                  <a:schemeClr val="tx1"/>
                </a:solidFill>
              </a:rPr>
              <a:t>Black Type</a:t>
            </a:r>
          </a:p>
        </p:txBody>
      </p:sp>
      <p:sp>
        <p:nvSpPr>
          <p:cNvPr id="43" name="Rectangle 42">
            <a:extLst>
              <a:ext uri="{FF2B5EF4-FFF2-40B4-BE49-F238E27FC236}">
                <a16:creationId xmlns:a16="http://schemas.microsoft.com/office/drawing/2014/main" id="{6D130B4C-8488-52B4-5578-2F37D62FBCB7}"/>
              </a:ext>
            </a:extLst>
          </p:cNvPr>
          <p:cNvSpPr/>
          <p:nvPr userDrawn="1"/>
        </p:nvSpPr>
        <p:spPr>
          <a:xfrm>
            <a:off x="2257816" y="8611852"/>
            <a:ext cx="3256767" cy="350729"/>
          </a:xfrm>
          <a:prstGeom prst="rect">
            <a:avLst/>
          </a:prstGeom>
          <a:solidFill>
            <a:srgbClr val="000000"/>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t>White Type</a:t>
            </a:r>
          </a:p>
        </p:txBody>
      </p:sp>
      <p:sp>
        <p:nvSpPr>
          <p:cNvPr id="44" name="Rectangle 43">
            <a:extLst>
              <a:ext uri="{FF2B5EF4-FFF2-40B4-BE49-F238E27FC236}">
                <a16:creationId xmlns:a16="http://schemas.microsoft.com/office/drawing/2014/main" id="{4DB437B5-6A06-3420-5EFA-4084D71197F6}"/>
              </a:ext>
            </a:extLst>
          </p:cNvPr>
          <p:cNvSpPr/>
          <p:nvPr userDrawn="1"/>
        </p:nvSpPr>
        <p:spPr>
          <a:xfrm>
            <a:off x="2257816" y="9013506"/>
            <a:ext cx="3256767" cy="350729"/>
          </a:xfrm>
          <a:prstGeom prst="rect">
            <a:avLst/>
          </a:prstGeom>
          <a:solidFill>
            <a:srgbClr val="235789"/>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t>White Type</a:t>
            </a:r>
          </a:p>
        </p:txBody>
      </p:sp>
      <p:sp>
        <p:nvSpPr>
          <p:cNvPr id="45" name="Rectangle 44">
            <a:extLst>
              <a:ext uri="{FF2B5EF4-FFF2-40B4-BE49-F238E27FC236}">
                <a16:creationId xmlns:a16="http://schemas.microsoft.com/office/drawing/2014/main" id="{2172ADF2-98C9-8622-BDA5-11270DDEB73D}"/>
              </a:ext>
            </a:extLst>
          </p:cNvPr>
          <p:cNvSpPr/>
          <p:nvPr userDrawn="1"/>
        </p:nvSpPr>
        <p:spPr>
          <a:xfrm>
            <a:off x="2257816" y="9415160"/>
            <a:ext cx="3256767" cy="350729"/>
          </a:xfrm>
          <a:prstGeom prst="rect">
            <a:avLst/>
          </a:prstGeom>
          <a:solidFill>
            <a:srgbClr val="A72608"/>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12713" indent="0" algn="l"/>
            <a:r>
              <a:rPr lang="en-US" sz="1400" b="1"/>
              <a:t>White Type</a:t>
            </a:r>
          </a:p>
        </p:txBody>
      </p:sp>
    </p:spTree>
    <p:extLst>
      <p:ext uri="{BB962C8B-B14F-4D97-AF65-F5344CB8AC3E}">
        <p14:creationId xmlns:p14="http://schemas.microsoft.com/office/powerpoint/2010/main" val="215090785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4E137E-CF71-8A2C-CDF2-9640192CB580}"/>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Tree>
    <p:extLst>
      <p:ext uri="{BB962C8B-B14F-4D97-AF65-F5344CB8AC3E}">
        <p14:creationId xmlns:p14="http://schemas.microsoft.com/office/powerpoint/2010/main" val="339879428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asic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86948" y="5"/>
            <a:ext cx="6198508" cy="554114"/>
          </a:xfrm>
        </p:spPr>
        <p:txBody>
          <a:bodyPr/>
          <a:lstStyle>
            <a:lvl1pPr algn="ctr">
              <a:defRPr b="1"/>
            </a:lvl1pPr>
          </a:lstStyle>
          <a:p>
            <a:r>
              <a:rPr lang="en-US"/>
              <a:t>Basic slide format (title only)</a:t>
            </a:r>
          </a:p>
        </p:txBody>
      </p:sp>
      <p:sp>
        <p:nvSpPr>
          <p:cNvPr id="3" name="Slide Number Placeholder 5">
            <a:extLst>
              <a:ext uri="{FF2B5EF4-FFF2-40B4-BE49-F238E27FC236}">
                <a16:creationId xmlns:a16="http://schemas.microsoft.com/office/drawing/2014/main" id="{6EE1CC28-BFAD-039F-7056-98F72B8B62DE}"/>
              </a:ext>
            </a:extLst>
          </p:cNvPr>
          <p:cNvSpPr>
            <a:spLocks noGrp="1"/>
          </p:cNvSpPr>
          <p:nvPr>
            <p:ph type="sldNum" sz="quarter" idx="4"/>
          </p:nvPr>
        </p:nvSpPr>
        <p:spPr>
          <a:xfrm>
            <a:off x="7155306" y="9322647"/>
            <a:ext cx="247106" cy="535517"/>
          </a:xfrm>
          <a:prstGeom prst="rect">
            <a:avLst/>
          </a:prstGeom>
        </p:spPr>
        <p:txBody>
          <a:bodyPr anchor="b"/>
          <a:lstStyle>
            <a:lvl1pPr algn="r">
              <a:defRPr sz="669">
                <a:solidFill>
                  <a:schemeClr val="bg1"/>
                </a:solidFill>
              </a:defRPr>
            </a:lvl1pPr>
          </a:lstStyle>
          <a:p>
            <a:pPr defTabSz="582930">
              <a:defRPr/>
            </a:pPr>
            <a:fld id="{B5F918D8-A47D-3F45-B82F-BB2F046E894D}" type="slidenum">
              <a:rPr lang="en-US" smtClean="0">
                <a:solidFill>
                  <a:prstClr val="white"/>
                </a:solidFill>
              </a:rPr>
              <a:pPr defTabSz="582930">
                <a:defRPr/>
              </a:pPr>
              <a:t>‹#›</a:t>
            </a:fld>
            <a:endParaRPr lang="en-US">
              <a:solidFill>
                <a:prstClr val="white"/>
              </a:solidFill>
            </a:endParaRPr>
          </a:p>
        </p:txBody>
      </p:sp>
    </p:spTree>
    <p:extLst>
      <p:ext uri="{BB962C8B-B14F-4D97-AF65-F5344CB8AC3E}">
        <p14:creationId xmlns:p14="http://schemas.microsoft.com/office/powerpoint/2010/main" val="3212807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9005B2-B650-54E0-E130-7610C93AF406}"/>
              </a:ext>
            </a:extLst>
          </p:cNvPr>
          <p:cNvSpPr>
            <a:spLocks noGrp="1"/>
          </p:cNvSpPr>
          <p:nvPr>
            <p:ph sz="half" idx="1"/>
          </p:nvPr>
        </p:nvSpPr>
        <p:spPr>
          <a:xfrm>
            <a:off x="339428" y="3848430"/>
            <a:ext cx="3498195" cy="521111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9CEAA4C-CA22-F672-3390-4FC03F20F4C1}"/>
              </a:ext>
            </a:extLst>
          </p:cNvPr>
          <p:cNvSpPr>
            <a:spLocks noGrp="1"/>
          </p:cNvSpPr>
          <p:nvPr>
            <p:ph sz="half" idx="2"/>
          </p:nvPr>
        </p:nvSpPr>
        <p:spPr>
          <a:xfrm>
            <a:off x="3934777" y="3848430"/>
            <a:ext cx="3480978" cy="521111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9975FD73-8155-F5E5-9E50-208A078DA305}"/>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ext Placeholder 2">
            <a:extLst>
              <a:ext uri="{FF2B5EF4-FFF2-40B4-BE49-F238E27FC236}">
                <a16:creationId xmlns:a16="http://schemas.microsoft.com/office/drawing/2014/main" id="{41404447-417A-57BE-43A8-65967022BEE8}"/>
              </a:ext>
            </a:extLst>
          </p:cNvPr>
          <p:cNvSpPr>
            <a:spLocks noGrp="1"/>
          </p:cNvSpPr>
          <p:nvPr>
            <p:ph type="body" idx="13"/>
          </p:nvPr>
        </p:nvSpPr>
        <p:spPr>
          <a:xfrm>
            <a:off x="348337" y="2543451"/>
            <a:ext cx="3475118" cy="1208404"/>
          </a:xfrm>
          <a:prstGeom prst="rect">
            <a:avLst/>
          </a:prstGeom>
        </p:spPr>
        <p:txBody>
          <a:bodyPr anchor="b"/>
          <a:lstStyle>
            <a:lvl1pPr marL="0" indent="0">
              <a:buNone/>
              <a:defRPr sz="1530" b="1"/>
            </a:lvl1pPr>
            <a:lvl2pPr marL="291465" indent="0">
              <a:buNone/>
              <a:defRPr sz="1275" b="1"/>
            </a:lvl2pPr>
            <a:lvl3pPr marL="582930" indent="0">
              <a:buNone/>
              <a:defRPr sz="1148" b="1"/>
            </a:lvl3pPr>
            <a:lvl4pPr marL="874395" indent="0">
              <a:buNone/>
              <a:defRPr sz="1020" b="1"/>
            </a:lvl4pPr>
            <a:lvl5pPr marL="1165860" indent="0">
              <a:buNone/>
              <a:defRPr sz="1020" b="1"/>
            </a:lvl5pPr>
            <a:lvl6pPr marL="1457325" indent="0">
              <a:buNone/>
              <a:defRPr sz="1020" b="1"/>
            </a:lvl6pPr>
            <a:lvl7pPr marL="1748790" indent="0">
              <a:buNone/>
              <a:defRPr sz="1020" b="1"/>
            </a:lvl7pPr>
            <a:lvl8pPr marL="2040255" indent="0">
              <a:buNone/>
              <a:defRPr sz="1020" b="1"/>
            </a:lvl8pPr>
            <a:lvl9pPr marL="2331720" indent="0">
              <a:buNone/>
              <a:defRPr sz="1020" b="1"/>
            </a:lvl9pPr>
          </a:lstStyle>
          <a:p>
            <a:pPr lvl="0"/>
            <a:r>
              <a:rPr lang="en-US"/>
              <a:t>Click to edit Master text styles</a:t>
            </a:r>
          </a:p>
        </p:txBody>
      </p:sp>
      <p:sp>
        <p:nvSpPr>
          <p:cNvPr id="6" name="Text Placeholder 4">
            <a:extLst>
              <a:ext uri="{FF2B5EF4-FFF2-40B4-BE49-F238E27FC236}">
                <a16:creationId xmlns:a16="http://schemas.microsoft.com/office/drawing/2014/main" id="{FF9D7B36-4472-D375-A3C3-6F71B4D1C8B1}"/>
              </a:ext>
            </a:extLst>
          </p:cNvPr>
          <p:cNvSpPr>
            <a:spLocks noGrp="1"/>
          </p:cNvSpPr>
          <p:nvPr>
            <p:ph type="body" sz="quarter" idx="3"/>
          </p:nvPr>
        </p:nvSpPr>
        <p:spPr>
          <a:xfrm>
            <a:off x="3934778" y="2543451"/>
            <a:ext cx="3489286" cy="1208404"/>
          </a:xfrm>
          <a:prstGeom prst="rect">
            <a:avLst/>
          </a:prstGeom>
        </p:spPr>
        <p:txBody>
          <a:bodyPr anchor="b"/>
          <a:lstStyle>
            <a:lvl1pPr marL="0" indent="0">
              <a:buNone/>
              <a:defRPr sz="1530" b="1"/>
            </a:lvl1pPr>
            <a:lvl2pPr marL="291465" indent="0">
              <a:buNone/>
              <a:defRPr sz="1275" b="1"/>
            </a:lvl2pPr>
            <a:lvl3pPr marL="582930" indent="0">
              <a:buNone/>
              <a:defRPr sz="1148" b="1"/>
            </a:lvl3pPr>
            <a:lvl4pPr marL="874395" indent="0">
              <a:buNone/>
              <a:defRPr sz="1020" b="1"/>
            </a:lvl4pPr>
            <a:lvl5pPr marL="1165860" indent="0">
              <a:buNone/>
              <a:defRPr sz="1020" b="1"/>
            </a:lvl5pPr>
            <a:lvl6pPr marL="1457325" indent="0">
              <a:buNone/>
              <a:defRPr sz="1020" b="1"/>
            </a:lvl6pPr>
            <a:lvl7pPr marL="1748790" indent="0">
              <a:buNone/>
              <a:defRPr sz="1020" b="1"/>
            </a:lvl7pPr>
            <a:lvl8pPr marL="2040255" indent="0">
              <a:buNone/>
              <a:defRPr sz="1020" b="1"/>
            </a:lvl8pPr>
            <a:lvl9pPr marL="2331720" indent="0">
              <a:buNone/>
              <a:defRPr sz="1020" b="1"/>
            </a:lvl9pPr>
          </a:lstStyle>
          <a:p>
            <a:pPr lvl="0"/>
            <a:r>
              <a:rPr lang="en-US"/>
              <a:t>Click to edit Master text styles</a:t>
            </a:r>
          </a:p>
        </p:txBody>
      </p:sp>
      <p:sp>
        <p:nvSpPr>
          <p:cNvPr id="10" name="Title 1">
            <a:extLst>
              <a:ext uri="{FF2B5EF4-FFF2-40B4-BE49-F238E27FC236}">
                <a16:creationId xmlns:a16="http://schemas.microsoft.com/office/drawing/2014/main" id="{E66E62BE-4AF1-F8B7-4E19-DEB0F7F0B14A}"/>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11" name="Text Placeholder 2">
            <a:extLst>
              <a:ext uri="{FF2B5EF4-FFF2-40B4-BE49-F238E27FC236}">
                <a16:creationId xmlns:a16="http://schemas.microsoft.com/office/drawing/2014/main" id="{7A929A12-B4FA-5DC0-B68A-551CA5372888}"/>
              </a:ext>
            </a:extLst>
          </p:cNvPr>
          <p:cNvSpPr>
            <a:spLocks noGrp="1"/>
          </p:cNvSpPr>
          <p:nvPr>
            <p:ph idx="14"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Tree>
    <p:extLst>
      <p:ext uri="{BB962C8B-B14F-4D97-AF65-F5344CB8AC3E}">
        <p14:creationId xmlns:p14="http://schemas.microsoft.com/office/powerpoint/2010/main" val="14136623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Slid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Title 1">
            <a:extLst>
              <a:ext uri="{FF2B5EF4-FFF2-40B4-BE49-F238E27FC236}">
                <a16:creationId xmlns:a16="http://schemas.microsoft.com/office/drawing/2014/main" id="{8AB6B060-1DE9-6560-5C6C-95AA2690B35F}"/>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37" name="Text Placeholder 2">
            <a:extLst>
              <a:ext uri="{FF2B5EF4-FFF2-40B4-BE49-F238E27FC236}">
                <a16:creationId xmlns:a16="http://schemas.microsoft.com/office/drawing/2014/main" id="{A9A16E52-DC7F-1C52-F2E6-1D866A283D63}"/>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grpSp>
        <p:nvGrpSpPr>
          <p:cNvPr id="2" name="Group 1">
            <a:extLst>
              <a:ext uri="{FF2B5EF4-FFF2-40B4-BE49-F238E27FC236}">
                <a16:creationId xmlns:a16="http://schemas.microsoft.com/office/drawing/2014/main" id="{EF1E45C1-BE29-1CB5-C191-D2B9E633E36F}"/>
              </a:ext>
            </a:extLst>
          </p:cNvPr>
          <p:cNvGrpSpPr/>
          <p:nvPr userDrawn="1"/>
        </p:nvGrpSpPr>
        <p:grpSpPr>
          <a:xfrm>
            <a:off x="633484" y="6054807"/>
            <a:ext cx="5257799" cy="558179"/>
            <a:chOff x="501651" y="3112972"/>
            <a:chExt cx="5529017" cy="558179"/>
          </a:xfrm>
        </p:grpSpPr>
        <p:sp>
          <p:nvSpPr>
            <p:cNvPr id="3" name="Rectangle: Top Corners Rounded 2">
              <a:extLst>
                <a:ext uri="{FF2B5EF4-FFF2-40B4-BE49-F238E27FC236}">
                  <a16:creationId xmlns:a16="http://schemas.microsoft.com/office/drawing/2014/main" id="{2B49BD7F-1941-C79E-D302-73612E2DEEC8}"/>
                </a:ext>
              </a:extLst>
            </p:cNvPr>
            <p:cNvSpPr/>
            <p:nvPr/>
          </p:nvSpPr>
          <p:spPr bwMode="gray">
            <a:xfrm rot="16200000">
              <a:off x="501651" y="3112972"/>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4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4" name="Rectangle: Top Corners Rounded 3">
              <a:extLst>
                <a:ext uri="{FF2B5EF4-FFF2-40B4-BE49-F238E27FC236}">
                  <a16:creationId xmlns:a16="http://schemas.microsoft.com/office/drawing/2014/main" id="{2473C99E-75BE-3A2F-3704-0F409461DAB5}"/>
                </a:ext>
              </a:extLst>
            </p:cNvPr>
            <p:cNvSpPr/>
            <p:nvPr/>
          </p:nvSpPr>
          <p:spPr bwMode="gray">
            <a:xfrm rot="16200000">
              <a:off x="3303102" y="943584"/>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457200" rtl="0" eaLnBrk="1" fontAlgn="auto" latinLnBrk="0" hangingPunct="1">
                <a:lnSpc>
                  <a:spcPct val="106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grpSp>
        <p:nvGrpSpPr>
          <p:cNvPr id="6" name="Group 5">
            <a:extLst>
              <a:ext uri="{FF2B5EF4-FFF2-40B4-BE49-F238E27FC236}">
                <a16:creationId xmlns:a16="http://schemas.microsoft.com/office/drawing/2014/main" id="{408895B3-3FA5-4585-7E8B-206647F083E6}"/>
              </a:ext>
            </a:extLst>
          </p:cNvPr>
          <p:cNvGrpSpPr/>
          <p:nvPr userDrawn="1"/>
        </p:nvGrpSpPr>
        <p:grpSpPr>
          <a:xfrm>
            <a:off x="724050" y="3673764"/>
            <a:ext cx="5167233" cy="558178"/>
            <a:chOff x="447185" y="2380366"/>
            <a:chExt cx="5433779" cy="558178"/>
          </a:xfrm>
        </p:grpSpPr>
        <p:sp>
          <p:nvSpPr>
            <p:cNvPr id="8" name="Rectangle: Top Corners Rounded 7">
              <a:extLst>
                <a:ext uri="{FF2B5EF4-FFF2-40B4-BE49-F238E27FC236}">
                  <a16:creationId xmlns:a16="http://schemas.microsoft.com/office/drawing/2014/main" id="{510E60BC-C5BF-BD30-979A-341FC0FDB87D}"/>
                </a:ext>
              </a:extLst>
            </p:cNvPr>
            <p:cNvSpPr/>
            <p:nvPr/>
          </p:nvSpPr>
          <p:spPr bwMode="gray">
            <a:xfrm rot="16200000">
              <a:off x="3153398" y="210977"/>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9" name="Group 578">
              <a:extLst>
                <a:ext uri="{FF2B5EF4-FFF2-40B4-BE49-F238E27FC236}">
                  <a16:creationId xmlns:a16="http://schemas.microsoft.com/office/drawing/2014/main" id="{CCEC15DD-57F1-2FAC-0529-E2EF5727B282}"/>
                </a:ext>
              </a:extLst>
            </p:cNvPr>
            <p:cNvGrpSpPr>
              <a:grpSpLocks noChangeAspect="1"/>
            </p:cNvGrpSpPr>
            <p:nvPr/>
          </p:nvGrpSpPr>
          <p:grpSpPr bwMode="auto">
            <a:xfrm>
              <a:off x="447185" y="2472002"/>
              <a:ext cx="374904" cy="374904"/>
              <a:chOff x="1932" y="2478"/>
              <a:chExt cx="340" cy="340"/>
            </a:xfrm>
            <a:solidFill>
              <a:schemeClr val="bg1"/>
            </a:solidFill>
          </p:grpSpPr>
          <p:sp>
            <p:nvSpPr>
              <p:cNvPr id="10" name="Freeform 579">
                <a:extLst>
                  <a:ext uri="{FF2B5EF4-FFF2-40B4-BE49-F238E27FC236}">
                    <a16:creationId xmlns:a16="http://schemas.microsoft.com/office/drawing/2014/main" id="{F66B815A-AF8F-E835-BE5C-B7B50872B1C5}"/>
                  </a:ext>
                </a:extLst>
              </p:cNvPr>
              <p:cNvSpPr>
                <a:spLocks noEditPoints="1"/>
              </p:cNvSpPr>
              <p:nvPr/>
            </p:nvSpPr>
            <p:spPr bwMode="auto">
              <a:xfrm>
                <a:off x="1996" y="2548"/>
                <a:ext cx="202" cy="185"/>
              </a:xfrm>
              <a:custGeom>
                <a:avLst/>
                <a:gdLst>
                  <a:gd name="T0" fmla="*/ 298 w 304"/>
                  <a:gd name="T1" fmla="*/ 160 h 278"/>
                  <a:gd name="T2" fmla="*/ 234 w 304"/>
                  <a:gd name="T3" fmla="*/ 96 h 278"/>
                  <a:gd name="T4" fmla="*/ 196 w 304"/>
                  <a:gd name="T5" fmla="*/ 96 h 278"/>
                  <a:gd name="T6" fmla="*/ 213 w 304"/>
                  <a:gd name="T7" fmla="*/ 46 h 278"/>
                  <a:gd name="T8" fmla="*/ 199 w 304"/>
                  <a:gd name="T9" fmla="*/ 3 h 278"/>
                  <a:gd name="T10" fmla="*/ 191 w 304"/>
                  <a:gd name="T11" fmla="*/ 0 h 278"/>
                  <a:gd name="T12" fmla="*/ 184 w 304"/>
                  <a:gd name="T13" fmla="*/ 4 h 278"/>
                  <a:gd name="T14" fmla="*/ 89 w 304"/>
                  <a:gd name="T15" fmla="*/ 112 h 278"/>
                  <a:gd name="T16" fmla="*/ 88 w 304"/>
                  <a:gd name="T17" fmla="*/ 114 h 278"/>
                  <a:gd name="T18" fmla="*/ 79 w 304"/>
                  <a:gd name="T19" fmla="*/ 128 h 278"/>
                  <a:gd name="T20" fmla="*/ 10 w 304"/>
                  <a:gd name="T21" fmla="*/ 128 h 278"/>
                  <a:gd name="T22" fmla="*/ 0 w 304"/>
                  <a:gd name="T23" fmla="*/ 139 h 278"/>
                  <a:gd name="T24" fmla="*/ 0 w 304"/>
                  <a:gd name="T25" fmla="*/ 256 h 278"/>
                  <a:gd name="T26" fmla="*/ 10 w 304"/>
                  <a:gd name="T27" fmla="*/ 267 h 278"/>
                  <a:gd name="T28" fmla="*/ 95 w 304"/>
                  <a:gd name="T29" fmla="*/ 267 h 278"/>
                  <a:gd name="T30" fmla="*/ 128 w 304"/>
                  <a:gd name="T31" fmla="*/ 278 h 278"/>
                  <a:gd name="T32" fmla="*/ 224 w 304"/>
                  <a:gd name="T33" fmla="*/ 278 h 278"/>
                  <a:gd name="T34" fmla="*/ 274 w 304"/>
                  <a:gd name="T35" fmla="*/ 256 h 278"/>
                  <a:gd name="T36" fmla="*/ 298 w 304"/>
                  <a:gd name="T37" fmla="*/ 160 h 278"/>
                  <a:gd name="T38" fmla="*/ 21 w 304"/>
                  <a:gd name="T39" fmla="*/ 150 h 278"/>
                  <a:gd name="T40" fmla="*/ 74 w 304"/>
                  <a:gd name="T41" fmla="*/ 150 h 278"/>
                  <a:gd name="T42" fmla="*/ 74 w 304"/>
                  <a:gd name="T43" fmla="*/ 150 h 278"/>
                  <a:gd name="T44" fmla="*/ 74 w 304"/>
                  <a:gd name="T45" fmla="*/ 224 h 278"/>
                  <a:gd name="T46" fmla="*/ 78 w 304"/>
                  <a:gd name="T47" fmla="*/ 246 h 278"/>
                  <a:gd name="T48" fmla="*/ 21 w 304"/>
                  <a:gd name="T49" fmla="*/ 246 h 278"/>
                  <a:gd name="T50" fmla="*/ 21 w 304"/>
                  <a:gd name="T51" fmla="*/ 150 h 278"/>
                  <a:gd name="T52" fmla="*/ 258 w 304"/>
                  <a:gd name="T53" fmla="*/ 242 h 278"/>
                  <a:gd name="T54" fmla="*/ 224 w 304"/>
                  <a:gd name="T55" fmla="*/ 256 h 278"/>
                  <a:gd name="T56" fmla="*/ 128 w 304"/>
                  <a:gd name="T57" fmla="*/ 256 h 278"/>
                  <a:gd name="T58" fmla="*/ 96 w 304"/>
                  <a:gd name="T59" fmla="*/ 224 h 278"/>
                  <a:gd name="T60" fmla="*/ 96 w 304"/>
                  <a:gd name="T61" fmla="*/ 150 h 278"/>
                  <a:gd name="T62" fmla="*/ 104 w 304"/>
                  <a:gd name="T63" fmla="*/ 127 h 278"/>
                  <a:gd name="T64" fmla="*/ 105 w 304"/>
                  <a:gd name="T65" fmla="*/ 127 h 278"/>
                  <a:gd name="T66" fmla="*/ 191 w 304"/>
                  <a:gd name="T67" fmla="*/ 28 h 278"/>
                  <a:gd name="T68" fmla="*/ 192 w 304"/>
                  <a:gd name="T69" fmla="*/ 40 h 278"/>
                  <a:gd name="T70" fmla="*/ 171 w 304"/>
                  <a:gd name="T71" fmla="*/ 104 h 278"/>
                  <a:gd name="T72" fmla="*/ 171 w 304"/>
                  <a:gd name="T73" fmla="*/ 104 h 278"/>
                  <a:gd name="T74" fmla="*/ 170 w 304"/>
                  <a:gd name="T75" fmla="*/ 107 h 278"/>
                  <a:gd name="T76" fmla="*/ 181 w 304"/>
                  <a:gd name="T77" fmla="*/ 118 h 278"/>
                  <a:gd name="T78" fmla="*/ 234 w 304"/>
                  <a:gd name="T79" fmla="*/ 118 h 278"/>
                  <a:gd name="T80" fmla="*/ 277 w 304"/>
                  <a:gd name="T81" fmla="*/ 161 h 278"/>
                  <a:gd name="T82" fmla="*/ 258 w 304"/>
                  <a:gd name="T83"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4" h="278">
                    <a:moveTo>
                      <a:pt x="298" y="160"/>
                    </a:moveTo>
                    <a:cubicBezTo>
                      <a:pt x="298" y="129"/>
                      <a:pt x="265" y="96"/>
                      <a:pt x="234" y="96"/>
                    </a:cubicBezTo>
                    <a:cubicBezTo>
                      <a:pt x="196" y="96"/>
                      <a:pt x="196" y="96"/>
                      <a:pt x="196" y="96"/>
                    </a:cubicBezTo>
                    <a:cubicBezTo>
                      <a:pt x="213" y="46"/>
                      <a:pt x="213" y="46"/>
                      <a:pt x="213" y="46"/>
                    </a:cubicBezTo>
                    <a:cubicBezTo>
                      <a:pt x="219" y="23"/>
                      <a:pt x="200" y="4"/>
                      <a:pt x="199" y="3"/>
                    </a:cubicBezTo>
                    <a:cubicBezTo>
                      <a:pt x="197" y="1"/>
                      <a:pt x="194" y="0"/>
                      <a:pt x="191" y="0"/>
                    </a:cubicBezTo>
                    <a:cubicBezTo>
                      <a:pt x="188" y="0"/>
                      <a:pt x="186" y="2"/>
                      <a:pt x="184" y="4"/>
                    </a:cubicBezTo>
                    <a:cubicBezTo>
                      <a:pt x="89" y="112"/>
                      <a:pt x="89" y="112"/>
                      <a:pt x="89" y="112"/>
                    </a:cubicBezTo>
                    <a:cubicBezTo>
                      <a:pt x="89" y="112"/>
                      <a:pt x="89" y="112"/>
                      <a:pt x="88" y="114"/>
                    </a:cubicBezTo>
                    <a:cubicBezTo>
                      <a:pt x="84" y="118"/>
                      <a:pt x="81" y="123"/>
                      <a:pt x="79" y="128"/>
                    </a:cubicBezTo>
                    <a:cubicBezTo>
                      <a:pt x="10" y="128"/>
                      <a:pt x="10" y="128"/>
                      <a:pt x="10" y="128"/>
                    </a:cubicBezTo>
                    <a:cubicBezTo>
                      <a:pt x="4" y="128"/>
                      <a:pt x="0" y="133"/>
                      <a:pt x="0" y="139"/>
                    </a:cubicBezTo>
                    <a:cubicBezTo>
                      <a:pt x="0" y="256"/>
                      <a:pt x="0" y="256"/>
                      <a:pt x="0" y="256"/>
                    </a:cubicBezTo>
                    <a:cubicBezTo>
                      <a:pt x="0" y="262"/>
                      <a:pt x="4" y="267"/>
                      <a:pt x="10" y="267"/>
                    </a:cubicBezTo>
                    <a:cubicBezTo>
                      <a:pt x="95" y="267"/>
                      <a:pt x="95" y="267"/>
                      <a:pt x="95" y="267"/>
                    </a:cubicBezTo>
                    <a:cubicBezTo>
                      <a:pt x="104" y="274"/>
                      <a:pt x="115" y="278"/>
                      <a:pt x="128" y="278"/>
                    </a:cubicBezTo>
                    <a:cubicBezTo>
                      <a:pt x="224" y="278"/>
                      <a:pt x="224" y="278"/>
                      <a:pt x="224" y="278"/>
                    </a:cubicBezTo>
                    <a:cubicBezTo>
                      <a:pt x="244" y="278"/>
                      <a:pt x="261" y="271"/>
                      <a:pt x="274" y="256"/>
                    </a:cubicBezTo>
                    <a:cubicBezTo>
                      <a:pt x="304" y="223"/>
                      <a:pt x="299" y="162"/>
                      <a:pt x="298" y="160"/>
                    </a:cubicBezTo>
                    <a:close/>
                    <a:moveTo>
                      <a:pt x="21" y="150"/>
                    </a:moveTo>
                    <a:cubicBezTo>
                      <a:pt x="74" y="150"/>
                      <a:pt x="74" y="150"/>
                      <a:pt x="74" y="150"/>
                    </a:cubicBezTo>
                    <a:cubicBezTo>
                      <a:pt x="74" y="150"/>
                      <a:pt x="74" y="150"/>
                      <a:pt x="74" y="150"/>
                    </a:cubicBezTo>
                    <a:cubicBezTo>
                      <a:pt x="74" y="224"/>
                      <a:pt x="74" y="224"/>
                      <a:pt x="74" y="224"/>
                    </a:cubicBezTo>
                    <a:cubicBezTo>
                      <a:pt x="74" y="232"/>
                      <a:pt x="76" y="239"/>
                      <a:pt x="78" y="246"/>
                    </a:cubicBezTo>
                    <a:cubicBezTo>
                      <a:pt x="21" y="246"/>
                      <a:pt x="21" y="246"/>
                      <a:pt x="21" y="246"/>
                    </a:cubicBezTo>
                    <a:lnTo>
                      <a:pt x="21" y="150"/>
                    </a:lnTo>
                    <a:close/>
                    <a:moveTo>
                      <a:pt x="258" y="242"/>
                    </a:moveTo>
                    <a:cubicBezTo>
                      <a:pt x="250" y="252"/>
                      <a:pt x="238" y="256"/>
                      <a:pt x="224" y="256"/>
                    </a:cubicBezTo>
                    <a:cubicBezTo>
                      <a:pt x="128" y="256"/>
                      <a:pt x="128" y="256"/>
                      <a:pt x="128" y="256"/>
                    </a:cubicBezTo>
                    <a:cubicBezTo>
                      <a:pt x="109" y="256"/>
                      <a:pt x="96" y="243"/>
                      <a:pt x="96" y="224"/>
                    </a:cubicBezTo>
                    <a:cubicBezTo>
                      <a:pt x="96" y="150"/>
                      <a:pt x="96" y="150"/>
                      <a:pt x="96" y="150"/>
                    </a:cubicBezTo>
                    <a:cubicBezTo>
                      <a:pt x="96" y="142"/>
                      <a:pt x="99" y="134"/>
                      <a:pt x="104" y="127"/>
                    </a:cubicBezTo>
                    <a:cubicBezTo>
                      <a:pt x="105" y="127"/>
                      <a:pt x="105" y="127"/>
                      <a:pt x="105" y="127"/>
                    </a:cubicBezTo>
                    <a:cubicBezTo>
                      <a:pt x="191" y="28"/>
                      <a:pt x="191" y="28"/>
                      <a:pt x="191" y="28"/>
                    </a:cubicBezTo>
                    <a:cubicBezTo>
                      <a:pt x="192" y="32"/>
                      <a:pt x="193" y="36"/>
                      <a:pt x="192" y="40"/>
                    </a:cubicBezTo>
                    <a:cubicBezTo>
                      <a:pt x="171" y="104"/>
                      <a:pt x="171" y="104"/>
                      <a:pt x="171" y="104"/>
                    </a:cubicBezTo>
                    <a:cubicBezTo>
                      <a:pt x="171" y="104"/>
                      <a:pt x="171" y="104"/>
                      <a:pt x="171" y="104"/>
                    </a:cubicBezTo>
                    <a:cubicBezTo>
                      <a:pt x="171" y="105"/>
                      <a:pt x="170" y="106"/>
                      <a:pt x="170" y="107"/>
                    </a:cubicBezTo>
                    <a:cubicBezTo>
                      <a:pt x="170" y="113"/>
                      <a:pt x="175" y="118"/>
                      <a:pt x="181" y="118"/>
                    </a:cubicBezTo>
                    <a:cubicBezTo>
                      <a:pt x="234" y="118"/>
                      <a:pt x="234" y="118"/>
                      <a:pt x="234" y="118"/>
                    </a:cubicBezTo>
                    <a:cubicBezTo>
                      <a:pt x="253" y="118"/>
                      <a:pt x="277" y="141"/>
                      <a:pt x="277" y="161"/>
                    </a:cubicBezTo>
                    <a:cubicBezTo>
                      <a:pt x="277" y="162"/>
                      <a:pt x="282" y="216"/>
                      <a:pt x="258"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1" name="Freeform 580">
                <a:extLst>
                  <a:ext uri="{FF2B5EF4-FFF2-40B4-BE49-F238E27FC236}">
                    <a16:creationId xmlns:a16="http://schemas.microsoft.com/office/drawing/2014/main" id="{AE69258E-3EE4-80DE-B4C5-EB1B2B319B70}"/>
                  </a:ext>
                </a:extLst>
              </p:cNvPr>
              <p:cNvSpPr>
                <a:spLocks noEditPoints="1"/>
              </p:cNvSpPr>
              <p:nvPr/>
            </p:nvSpPr>
            <p:spPr bwMode="auto">
              <a:xfrm>
                <a:off x="1932" y="247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sp>
        <p:nvSpPr>
          <p:cNvPr id="12" name="Rectangle: Top Corners Rounded 11">
            <a:extLst>
              <a:ext uri="{FF2B5EF4-FFF2-40B4-BE49-F238E27FC236}">
                <a16:creationId xmlns:a16="http://schemas.microsoft.com/office/drawing/2014/main" id="{96C3198E-5783-2282-F5A9-1AC77C1C766D}"/>
              </a:ext>
            </a:extLst>
          </p:cNvPr>
          <p:cNvSpPr/>
          <p:nvPr userDrawn="1"/>
        </p:nvSpPr>
        <p:spPr bwMode="gray">
          <a:xfrm rot="16200000">
            <a:off x="619793" y="3687454"/>
            <a:ext cx="558178" cy="530797"/>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Arial" panose="020B0604020202020204"/>
              <a:ea typeface="Open Sans" panose="020B0606030504020204" pitchFamily="34" charset="0"/>
              <a:cs typeface="Open Sans" panose="020B0606030504020204" pitchFamily="34" charset="0"/>
            </a:endParaRPr>
          </a:p>
        </p:txBody>
      </p:sp>
      <p:grpSp>
        <p:nvGrpSpPr>
          <p:cNvPr id="13" name="Group 12">
            <a:extLst>
              <a:ext uri="{FF2B5EF4-FFF2-40B4-BE49-F238E27FC236}">
                <a16:creationId xmlns:a16="http://schemas.microsoft.com/office/drawing/2014/main" id="{260A5A5B-0E63-8EBE-37F5-E5CF9E47157C}"/>
              </a:ext>
            </a:extLst>
          </p:cNvPr>
          <p:cNvGrpSpPr/>
          <p:nvPr userDrawn="1"/>
        </p:nvGrpSpPr>
        <p:grpSpPr>
          <a:xfrm>
            <a:off x="633483" y="4467445"/>
            <a:ext cx="5257800" cy="571429"/>
            <a:chOff x="501649" y="3007351"/>
            <a:chExt cx="5529018" cy="571429"/>
          </a:xfrm>
        </p:grpSpPr>
        <p:grpSp>
          <p:nvGrpSpPr>
            <p:cNvPr id="14" name="Group 13">
              <a:extLst>
                <a:ext uri="{FF2B5EF4-FFF2-40B4-BE49-F238E27FC236}">
                  <a16:creationId xmlns:a16="http://schemas.microsoft.com/office/drawing/2014/main" id="{23329865-B7DD-DE31-F077-912293C893D8}"/>
                </a:ext>
              </a:extLst>
            </p:cNvPr>
            <p:cNvGrpSpPr/>
            <p:nvPr/>
          </p:nvGrpSpPr>
          <p:grpSpPr>
            <a:xfrm>
              <a:off x="596888" y="3020602"/>
              <a:ext cx="5433779" cy="558178"/>
              <a:chOff x="447185" y="3076594"/>
              <a:chExt cx="5433779" cy="558178"/>
            </a:xfrm>
          </p:grpSpPr>
          <p:sp>
            <p:nvSpPr>
              <p:cNvPr id="16" name="Rectangle: Top Corners Rounded 15">
                <a:extLst>
                  <a:ext uri="{FF2B5EF4-FFF2-40B4-BE49-F238E27FC236}">
                    <a16:creationId xmlns:a16="http://schemas.microsoft.com/office/drawing/2014/main" id="{9BA6C9D3-C8FC-84D1-60AF-5F65BEDB42ED}"/>
                  </a:ext>
                </a:extLst>
              </p:cNvPr>
              <p:cNvSpPr/>
              <p:nvPr/>
            </p:nvSpPr>
            <p:spPr bwMode="gray">
              <a:xfrm rot="16200000">
                <a:off x="3153398" y="907205"/>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17" name="Group 336">
                <a:extLst>
                  <a:ext uri="{FF2B5EF4-FFF2-40B4-BE49-F238E27FC236}">
                    <a16:creationId xmlns:a16="http://schemas.microsoft.com/office/drawing/2014/main" id="{D2BB9EBC-B3AC-EBBD-93AF-87D2915E33BD}"/>
                  </a:ext>
                </a:extLst>
              </p:cNvPr>
              <p:cNvGrpSpPr>
                <a:grpSpLocks noChangeAspect="1"/>
              </p:cNvGrpSpPr>
              <p:nvPr/>
            </p:nvGrpSpPr>
            <p:grpSpPr bwMode="auto">
              <a:xfrm>
                <a:off x="447185" y="3154979"/>
                <a:ext cx="374904" cy="374904"/>
                <a:chOff x="4220" y="1197"/>
                <a:chExt cx="340" cy="340"/>
              </a:xfrm>
              <a:solidFill>
                <a:schemeClr val="bg1"/>
              </a:solidFill>
            </p:grpSpPr>
            <p:sp>
              <p:nvSpPr>
                <p:cNvPr id="18" name="Freeform 337">
                  <a:extLst>
                    <a:ext uri="{FF2B5EF4-FFF2-40B4-BE49-F238E27FC236}">
                      <a16:creationId xmlns:a16="http://schemas.microsoft.com/office/drawing/2014/main" id="{DC09B360-E1E7-D951-D120-969015CC268B}"/>
                    </a:ext>
                  </a:extLst>
                </p:cNvPr>
                <p:cNvSpPr>
                  <a:spLocks noEditPoints="1"/>
                </p:cNvSpPr>
                <p:nvPr/>
              </p:nvSpPr>
              <p:spPr bwMode="auto">
                <a:xfrm>
                  <a:off x="4220" y="1197"/>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338">
                  <a:extLst>
                    <a:ext uri="{FF2B5EF4-FFF2-40B4-BE49-F238E27FC236}">
                      <a16:creationId xmlns:a16="http://schemas.microsoft.com/office/drawing/2014/main" id="{6370C64B-51D7-7B11-40DA-493AD52E1642}"/>
                    </a:ext>
                  </a:extLst>
                </p:cNvPr>
                <p:cNvSpPr>
                  <a:spLocks noEditPoints="1"/>
                </p:cNvSpPr>
                <p:nvPr/>
              </p:nvSpPr>
              <p:spPr bwMode="auto">
                <a:xfrm>
                  <a:off x="4312" y="1261"/>
                  <a:ext cx="156" cy="212"/>
                </a:xfrm>
                <a:custGeom>
                  <a:avLst/>
                  <a:gdLst>
                    <a:gd name="T0" fmla="*/ 234 w 235"/>
                    <a:gd name="T1" fmla="*/ 81 h 320"/>
                    <a:gd name="T2" fmla="*/ 232 w 235"/>
                    <a:gd name="T3" fmla="*/ 77 h 320"/>
                    <a:gd name="T4" fmla="*/ 157 w 235"/>
                    <a:gd name="T5" fmla="*/ 3 h 320"/>
                    <a:gd name="T6" fmla="*/ 154 w 235"/>
                    <a:gd name="T7" fmla="*/ 0 h 320"/>
                    <a:gd name="T8" fmla="*/ 150 w 235"/>
                    <a:gd name="T9" fmla="*/ 0 h 320"/>
                    <a:gd name="T10" fmla="*/ 11 w 235"/>
                    <a:gd name="T11" fmla="*/ 0 h 320"/>
                    <a:gd name="T12" fmla="*/ 0 w 235"/>
                    <a:gd name="T13" fmla="*/ 10 h 320"/>
                    <a:gd name="T14" fmla="*/ 0 w 235"/>
                    <a:gd name="T15" fmla="*/ 309 h 320"/>
                    <a:gd name="T16" fmla="*/ 11 w 235"/>
                    <a:gd name="T17" fmla="*/ 320 h 320"/>
                    <a:gd name="T18" fmla="*/ 224 w 235"/>
                    <a:gd name="T19" fmla="*/ 320 h 320"/>
                    <a:gd name="T20" fmla="*/ 235 w 235"/>
                    <a:gd name="T21" fmla="*/ 309 h 320"/>
                    <a:gd name="T22" fmla="*/ 235 w 235"/>
                    <a:gd name="T23" fmla="*/ 85 h 320"/>
                    <a:gd name="T24" fmla="*/ 234 w 235"/>
                    <a:gd name="T25" fmla="*/ 81 h 320"/>
                    <a:gd name="T26" fmla="*/ 160 w 235"/>
                    <a:gd name="T27" fmla="*/ 36 h 320"/>
                    <a:gd name="T28" fmla="*/ 199 w 235"/>
                    <a:gd name="T29" fmla="*/ 74 h 320"/>
                    <a:gd name="T30" fmla="*/ 160 w 235"/>
                    <a:gd name="T31" fmla="*/ 74 h 320"/>
                    <a:gd name="T32" fmla="*/ 160 w 235"/>
                    <a:gd name="T33" fmla="*/ 36 h 320"/>
                    <a:gd name="T34" fmla="*/ 22 w 235"/>
                    <a:gd name="T35" fmla="*/ 298 h 320"/>
                    <a:gd name="T36" fmla="*/ 22 w 235"/>
                    <a:gd name="T37" fmla="*/ 21 h 320"/>
                    <a:gd name="T38" fmla="*/ 139 w 235"/>
                    <a:gd name="T39" fmla="*/ 21 h 320"/>
                    <a:gd name="T40" fmla="*/ 139 w 235"/>
                    <a:gd name="T41" fmla="*/ 85 h 320"/>
                    <a:gd name="T42" fmla="*/ 150 w 235"/>
                    <a:gd name="T43" fmla="*/ 96 h 320"/>
                    <a:gd name="T44" fmla="*/ 214 w 235"/>
                    <a:gd name="T45" fmla="*/ 96 h 320"/>
                    <a:gd name="T46" fmla="*/ 214 w 235"/>
                    <a:gd name="T47" fmla="*/ 298 h 320"/>
                    <a:gd name="T48" fmla="*/ 22 w 235"/>
                    <a:gd name="T49" fmla="*/ 2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20">
                      <a:moveTo>
                        <a:pt x="234" y="81"/>
                      </a:moveTo>
                      <a:cubicBezTo>
                        <a:pt x="234" y="80"/>
                        <a:pt x="233" y="78"/>
                        <a:pt x="232" y="77"/>
                      </a:cubicBezTo>
                      <a:cubicBezTo>
                        <a:pt x="157" y="3"/>
                        <a:pt x="157" y="3"/>
                        <a:pt x="157" y="3"/>
                      </a:cubicBezTo>
                      <a:cubicBezTo>
                        <a:pt x="156" y="2"/>
                        <a:pt x="155" y="1"/>
                        <a:pt x="154" y="0"/>
                      </a:cubicBezTo>
                      <a:cubicBezTo>
                        <a:pt x="152" y="0"/>
                        <a:pt x="151" y="0"/>
                        <a:pt x="150" y="0"/>
                      </a:cubicBezTo>
                      <a:cubicBezTo>
                        <a:pt x="11" y="0"/>
                        <a:pt x="11" y="0"/>
                        <a:pt x="11" y="0"/>
                      </a:cubicBezTo>
                      <a:cubicBezTo>
                        <a:pt x="5" y="0"/>
                        <a:pt x="0" y="4"/>
                        <a:pt x="0" y="10"/>
                      </a:cubicBezTo>
                      <a:cubicBezTo>
                        <a:pt x="0" y="309"/>
                        <a:pt x="0" y="309"/>
                        <a:pt x="0" y="309"/>
                      </a:cubicBezTo>
                      <a:cubicBezTo>
                        <a:pt x="0" y="315"/>
                        <a:pt x="5" y="320"/>
                        <a:pt x="11" y="320"/>
                      </a:cubicBezTo>
                      <a:cubicBezTo>
                        <a:pt x="224" y="320"/>
                        <a:pt x="224" y="320"/>
                        <a:pt x="224" y="320"/>
                      </a:cubicBezTo>
                      <a:cubicBezTo>
                        <a:pt x="230" y="320"/>
                        <a:pt x="235" y="315"/>
                        <a:pt x="235" y="309"/>
                      </a:cubicBezTo>
                      <a:cubicBezTo>
                        <a:pt x="235" y="85"/>
                        <a:pt x="235" y="85"/>
                        <a:pt x="235" y="85"/>
                      </a:cubicBezTo>
                      <a:cubicBezTo>
                        <a:pt x="235" y="84"/>
                        <a:pt x="235" y="82"/>
                        <a:pt x="234" y="81"/>
                      </a:cubicBezTo>
                      <a:close/>
                      <a:moveTo>
                        <a:pt x="160" y="36"/>
                      </a:moveTo>
                      <a:cubicBezTo>
                        <a:pt x="199" y="74"/>
                        <a:pt x="199" y="74"/>
                        <a:pt x="199" y="74"/>
                      </a:cubicBezTo>
                      <a:cubicBezTo>
                        <a:pt x="160" y="74"/>
                        <a:pt x="160" y="74"/>
                        <a:pt x="160" y="74"/>
                      </a:cubicBezTo>
                      <a:lnTo>
                        <a:pt x="160" y="36"/>
                      </a:lnTo>
                      <a:close/>
                      <a:moveTo>
                        <a:pt x="22" y="298"/>
                      </a:moveTo>
                      <a:cubicBezTo>
                        <a:pt x="22" y="21"/>
                        <a:pt x="22" y="21"/>
                        <a:pt x="22" y="21"/>
                      </a:cubicBezTo>
                      <a:cubicBezTo>
                        <a:pt x="139" y="21"/>
                        <a:pt x="139" y="21"/>
                        <a:pt x="139" y="21"/>
                      </a:cubicBezTo>
                      <a:cubicBezTo>
                        <a:pt x="139" y="85"/>
                        <a:pt x="139" y="85"/>
                        <a:pt x="139" y="85"/>
                      </a:cubicBezTo>
                      <a:cubicBezTo>
                        <a:pt x="139" y="91"/>
                        <a:pt x="144" y="96"/>
                        <a:pt x="150" y="96"/>
                      </a:cubicBezTo>
                      <a:cubicBezTo>
                        <a:pt x="214" y="96"/>
                        <a:pt x="214" y="96"/>
                        <a:pt x="214" y="96"/>
                      </a:cubicBezTo>
                      <a:cubicBezTo>
                        <a:pt x="214" y="298"/>
                        <a:pt x="214" y="298"/>
                        <a:pt x="214" y="298"/>
                      </a:cubicBezTo>
                      <a:lnTo>
                        <a:pt x="22" y="2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339">
                  <a:extLst>
                    <a:ext uri="{FF2B5EF4-FFF2-40B4-BE49-F238E27FC236}">
                      <a16:creationId xmlns:a16="http://schemas.microsoft.com/office/drawing/2014/main" id="{0C4AE268-B0E3-99E5-8C0C-B8F7427A2B8E}"/>
                    </a:ext>
                  </a:extLst>
                </p:cNvPr>
                <p:cNvSpPr>
                  <a:spLocks/>
                </p:cNvSpPr>
                <p:nvPr/>
              </p:nvSpPr>
              <p:spPr bwMode="auto">
                <a:xfrm>
                  <a:off x="4340" y="1431"/>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340">
                  <a:extLst>
                    <a:ext uri="{FF2B5EF4-FFF2-40B4-BE49-F238E27FC236}">
                      <a16:creationId xmlns:a16="http://schemas.microsoft.com/office/drawing/2014/main" id="{422E5B98-2EEA-3BC6-53F2-CDCC17ADFDC5}"/>
                    </a:ext>
                  </a:extLst>
                </p:cNvPr>
                <p:cNvSpPr>
                  <a:spLocks/>
                </p:cNvSpPr>
                <p:nvPr/>
              </p:nvSpPr>
              <p:spPr bwMode="auto">
                <a:xfrm>
                  <a:off x="4340" y="1402"/>
                  <a:ext cx="99" cy="14"/>
                </a:xfrm>
                <a:custGeom>
                  <a:avLst/>
                  <a:gdLst>
                    <a:gd name="T0" fmla="*/ 139 w 149"/>
                    <a:gd name="T1" fmla="*/ 0 h 21"/>
                    <a:gd name="T2" fmla="*/ 11 w 149"/>
                    <a:gd name="T3" fmla="*/ 0 h 21"/>
                    <a:gd name="T4" fmla="*/ 0 w 149"/>
                    <a:gd name="T5" fmla="*/ 11 h 21"/>
                    <a:gd name="T6" fmla="*/ 11 w 149"/>
                    <a:gd name="T7" fmla="*/ 21 h 21"/>
                    <a:gd name="T8" fmla="*/ 139 w 149"/>
                    <a:gd name="T9" fmla="*/ 21 h 21"/>
                    <a:gd name="T10" fmla="*/ 149 w 149"/>
                    <a:gd name="T11" fmla="*/ 11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5"/>
                        <a:pt x="0" y="11"/>
                      </a:cubicBezTo>
                      <a:cubicBezTo>
                        <a:pt x="0" y="17"/>
                        <a:pt x="5" y="21"/>
                        <a:pt x="11" y="21"/>
                      </a:cubicBezTo>
                      <a:cubicBezTo>
                        <a:pt x="139" y="21"/>
                        <a:pt x="139" y="21"/>
                        <a:pt x="139" y="21"/>
                      </a:cubicBezTo>
                      <a:cubicBezTo>
                        <a:pt x="145" y="21"/>
                        <a:pt x="149" y="17"/>
                        <a:pt x="149" y="11"/>
                      </a:cubicBezTo>
                      <a:cubicBezTo>
                        <a:pt x="149" y="5"/>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341">
                  <a:extLst>
                    <a:ext uri="{FF2B5EF4-FFF2-40B4-BE49-F238E27FC236}">
                      <a16:creationId xmlns:a16="http://schemas.microsoft.com/office/drawing/2014/main" id="{F6FAB05E-9488-5DC9-FB09-49C5F539FF6C}"/>
                    </a:ext>
                  </a:extLst>
                </p:cNvPr>
                <p:cNvSpPr>
                  <a:spLocks/>
                </p:cNvSpPr>
                <p:nvPr/>
              </p:nvSpPr>
              <p:spPr bwMode="auto">
                <a:xfrm>
                  <a:off x="4340" y="1374"/>
                  <a:ext cx="99" cy="14"/>
                </a:xfrm>
                <a:custGeom>
                  <a:avLst/>
                  <a:gdLst>
                    <a:gd name="T0" fmla="*/ 139 w 149"/>
                    <a:gd name="T1" fmla="*/ 0 h 22"/>
                    <a:gd name="T2" fmla="*/ 11 w 149"/>
                    <a:gd name="T3" fmla="*/ 0 h 22"/>
                    <a:gd name="T4" fmla="*/ 0 w 149"/>
                    <a:gd name="T5" fmla="*/ 11 h 22"/>
                    <a:gd name="T6" fmla="*/ 11 w 149"/>
                    <a:gd name="T7" fmla="*/ 22 h 22"/>
                    <a:gd name="T8" fmla="*/ 139 w 149"/>
                    <a:gd name="T9" fmla="*/ 22 h 22"/>
                    <a:gd name="T10" fmla="*/ 149 w 149"/>
                    <a:gd name="T11" fmla="*/ 11 h 22"/>
                    <a:gd name="T12" fmla="*/ 139 w 14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49" h="22">
                      <a:moveTo>
                        <a:pt x="139" y="0"/>
                      </a:moveTo>
                      <a:cubicBezTo>
                        <a:pt x="11" y="0"/>
                        <a:pt x="11" y="0"/>
                        <a:pt x="11" y="0"/>
                      </a:cubicBezTo>
                      <a:cubicBezTo>
                        <a:pt x="5" y="0"/>
                        <a:pt x="0" y="5"/>
                        <a:pt x="0" y="11"/>
                      </a:cubicBezTo>
                      <a:cubicBezTo>
                        <a:pt x="0" y="17"/>
                        <a:pt x="5" y="22"/>
                        <a:pt x="11" y="22"/>
                      </a:cubicBezTo>
                      <a:cubicBezTo>
                        <a:pt x="139" y="22"/>
                        <a:pt x="139" y="22"/>
                        <a:pt x="139" y="22"/>
                      </a:cubicBezTo>
                      <a:cubicBezTo>
                        <a:pt x="145" y="22"/>
                        <a:pt x="149" y="17"/>
                        <a:pt x="149" y="11"/>
                      </a:cubicBezTo>
                      <a:cubicBezTo>
                        <a:pt x="149" y="5"/>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342">
                  <a:extLst>
                    <a:ext uri="{FF2B5EF4-FFF2-40B4-BE49-F238E27FC236}">
                      <a16:creationId xmlns:a16="http://schemas.microsoft.com/office/drawing/2014/main" id="{28B9D067-ABF2-487A-3135-6878F192354D}"/>
                    </a:ext>
                  </a:extLst>
                </p:cNvPr>
                <p:cNvSpPr>
                  <a:spLocks/>
                </p:cNvSpPr>
                <p:nvPr/>
              </p:nvSpPr>
              <p:spPr bwMode="auto">
                <a:xfrm>
                  <a:off x="4340" y="1346"/>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5" name="Rectangle: Top Corners Rounded 14">
              <a:extLst>
                <a:ext uri="{FF2B5EF4-FFF2-40B4-BE49-F238E27FC236}">
                  <a16:creationId xmlns:a16="http://schemas.microsoft.com/office/drawing/2014/main" id="{FE162A4A-B9FD-609C-5A91-C97B26FA1500}"/>
                </a:ext>
              </a:extLst>
            </p:cNvPr>
            <p:cNvSpPr/>
            <p:nvPr/>
          </p:nvSpPr>
          <p:spPr bwMode="gray">
            <a:xfrm rot="16200000">
              <a:off x="501649" y="3007351"/>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24" name="Group 23">
            <a:extLst>
              <a:ext uri="{FF2B5EF4-FFF2-40B4-BE49-F238E27FC236}">
                <a16:creationId xmlns:a16="http://schemas.microsoft.com/office/drawing/2014/main" id="{EE58C9B5-8D79-3A33-F18F-859CD6A5B120}"/>
              </a:ext>
            </a:extLst>
          </p:cNvPr>
          <p:cNvGrpSpPr/>
          <p:nvPr userDrawn="1"/>
        </p:nvGrpSpPr>
        <p:grpSpPr>
          <a:xfrm>
            <a:off x="633483" y="5261126"/>
            <a:ext cx="5257800" cy="558178"/>
            <a:chOff x="501649" y="3820657"/>
            <a:chExt cx="5529018" cy="558178"/>
          </a:xfrm>
        </p:grpSpPr>
        <p:grpSp>
          <p:nvGrpSpPr>
            <p:cNvPr id="25" name="Group 24">
              <a:extLst>
                <a:ext uri="{FF2B5EF4-FFF2-40B4-BE49-F238E27FC236}">
                  <a16:creationId xmlns:a16="http://schemas.microsoft.com/office/drawing/2014/main" id="{51B2E373-A49A-8227-8586-2B915A30BCB3}"/>
                </a:ext>
              </a:extLst>
            </p:cNvPr>
            <p:cNvGrpSpPr/>
            <p:nvPr/>
          </p:nvGrpSpPr>
          <p:grpSpPr>
            <a:xfrm>
              <a:off x="593286" y="3820657"/>
              <a:ext cx="5437381" cy="558178"/>
              <a:chOff x="593288" y="2309432"/>
              <a:chExt cx="5437381" cy="558178"/>
            </a:xfrm>
          </p:grpSpPr>
          <p:sp>
            <p:nvSpPr>
              <p:cNvPr id="27" name="Rectangle: Top Corners Rounded 26">
                <a:extLst>
                  <a:ext uri="{FF2B5EF4-FFF2-40B4-BE49-F238E27FC236}">
                    <a16:creationId xmlns:a16="http://schemas.microsoft.com/office/drawing/2014/main" id="{09DF6D6A-8357-6111-B4F7-1890859E7993}"/>
                  </a:ext>
                </a:extLst>
              </p:cNvPr>
              <p:cNvSpPr/>
              <p:nvPr/>
            </p:nvSpPr>
            <p:spPr bwMode="gray">
              <a:xfrm rot="16200000">
                <a:off x="3303103" y="140043"/>
                <a:ext cx="558178" cy="4896955"/>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sp>
            <p:nvSpPr>
              <p:cNvPr id="28" name="Freeform 245">
                <a:extLst>
                  <a:ext uri="{FF2B5EF4-FFF2-40B4-BE49-F238E27FC236}">
                    <a16:creationId xmlns:a16="http://schemas.microsoft.com/office/drawing/2014/main" id="{FEA4EDC2-3009-B492-8015-75ABDD31C490}"/>
                  </a:ext>
                </a:extLst>
              </p:cNvPr>
              <p:cNvSpPr>
                <a:spLocks noEditPoints="1"/>
              </p:cNvSpPr>
              <p:nvPr/>
            </p:nvSpPr>
            <p:spPr bwMode="auto">
              <a:xfrm>
                <a:off x="593288" y="2400517"/>
                <a:ext cx="374904" cy="376006"/>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 name="Rectangle: Top Corners Rounded 25">
              <a:extLst>
                <a:ext uri="{FF2B5EF4-FFF2-40B4-BE49-F238E27FC236}">
                  <a16:creationId xmlns:a16="http://schemas.microsoft.com/office/drawing/2014/main" id="{189835E1-6DFF-27AF-9DEE-41FFCA670353}"/>
                </a:ext>
              </a:extLst>
            </p:cNvPr>
            <p:cNvSpPr/>
            <p:nvPr/>
          </p:nvSpPr>
          <p:spPr bwMode="gray">
            <a:xfrm rot="16200000">
              <a:off x="501649" y="3820657"/>
              <a:ext cx="558178" cy="558178"/>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4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29" name="Group 28">
            <a:extLst>
              <a:ext uri="{FF2B5EF4-FFF2-40B4-BE49-F238E27FC236}">
                <a16:creationId xmlns:a16="http://schemas.microsoft.com/office/drawing/2014/main" id="{9BE71C09-CC73-1BDE-E03B-D7420E17C62F}"/>
              </a:ext>
            </a:extLst>
          </p:cNvPr>
          <p:cNvGrpSpPr/>
          <p:nvPr userDrawn="1"/>
        </p:nvGrpSpPr>
        <p:grpSpPr>
          <a:xfrm>
            <a:off x="724051" y="2878949"/>
            <a:ext cx="5179190" cy="558178"/>
            <a:chOff x="447185" y="2380366"/>
            <a:chExt cx="5446354" cy="558178"/>
          </a:xfrm>
        </p:grpSpPr>
        <p:sp>
          <p:nvSpPr>
            <p:cNvPr id="30" name="Rectangle: Top Corners Rounded 29">
              <a:extLst>
                <a:ext uri="{FF2B5EF4-FFF2-40B4-BE49-F238E27FC236}">
                  <a16:creationId xmlns:a16="http://schemas.microsoft.com/office/drawing/2014/main" id="{6B014392-9C2F-868D-8F72-3DC5569F8C01}"/>
                </a:ext>
              </a:extLst>
            </p:cNvPr>
            <p:cNvSpPr/>
            <p:nvPr/>
          </p:nvSpPr>
          <p:spPr bwMode="gray">
            <a:xfrm rot="16200000">
              <a:off x="3159686" y="204690"/>
              <a:ext cx="558178" cy="4909529"/>
            </a:xfrm>
            <a:prstGeom prst="round2SameRect">
              <a:avLst>
                <a:gd name="adj1" fmla="val 0"/>
                <a:gd name="adj2" fmla="val 0"/>
              </a:avLst>
            </a:prstGeom>
            <a:solidFill>
              <a:schemeClr val="bg2"/>
            </a:solidFill>
            <a:ln w="19050" algn="ctr">
              <a:noFill/>
              <a:miter lim="800000"/>
              <a:headEnd/>
              <a:tailEnd/>
            </a:ln>
          </p:spPr>
          <p:txBody>
            <a:bodyPr vert="vert" wrap="square" lIns="88900" tIns="88900" rIns="88900" bIns="88900" rtlCol="0" anchor="ctr"/>
            <a:lstStyle/>
            <a:p>
              <a:pPr marL="58738" marR="0" lvl="0" indent="0" algn="l"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Open Sans" panose="020B0606030504020204" pitchFamily="34" charset="0"/>
                <a:cs typeface="Arial" panose="020B0604020202020204" pitchFamily="34" charset="0"/>
              </a:endParaRPr>
            </a:p>
          </p:txBody>
        </p:sp>
        <p:grpSp>
          <p:nvGrpSpPr>
            <p:cNvPr id="31" name="Group 578">
              <a:extLst>
                <a:ext uri="{FF2B5EF4-FFF2-40B4-BE49-F238E27FC236}">
                  <a16:creationId xmlns:a16="http://schemas.microsoft.com/office/drawing/2014/main" id="{F203117F-C1F2-506F-EDBB-0EA9FF4A5419}"/>
                </a:ext>
              </a:extLst>
            </p:cNvPr>
            <p:cNvGrpSpPr>
              <a:grpSpLocks noChangeAspect="1"/>
            </p:cNvGrpSpPr>
            <p:nvPr/>
          </p:nvGrpSpPr>
          <p:grpSpPr bwMode="auto">
            <a:xfrm>
              <a:off x="447185" y="2472002"/>
              <a:ext cx="374904" cy="374904"/>
              <a:chOff x="1932" y="2478"/>
              <a:chExt cx="340" cy="340"/>
            </a:xfrm>
            <a:solidFill>
              <a:schemeClr val="bg1"/>
            </a:solidFill>
          </p:grpSpPr>
          <p:sp>
            <p:nvSpPr>
              <p:cNvPr id="32" name="Freeform 579">
                <a:extLst>
                  <a:ext uri="{FF2B5EF4-FFF2-40B4-BE49-F238E27FC236}">
                    <a16:creationId xmlns:a16="http://schemas.microsoft.com/office/drawing/2014/main" id="{C54C92B3-6C16-BC63-CB96-E6881D34687A}"/>
                  </a:ext>
                </a:extLst>
              </p:cNvPr>
              <p:cNvSpPr>
                <a:spLocks noEditPoints="1"/>
              </p:cNvSpPr>
              <p:nvPr/>
            </p:nvSpPr>
            <p:spPr bwMode="auto">
              <a:xfrm>
                <a:off x="1996" y="2548"/>
                <a:ext cx="202" cy="185"/>
              </a:xfrm>
              <a:custGeom>
                <a:avLst/>
                <a:gdLst>
                  <a:gd name="T0" fmla="*/ 298 w 304"/>
                  <a:gd name="T1" fmla="*/ 160 h 278"/>
                  <a:gd name="T2" fmla="*/ 234 w 304"/>
                  <a:gd name="T3" fmla="*/ 96 h 278"/>
                  <a:gd name="T4" fmla="*/ 196 w 304"/>
                  <a:gd name="T5" fmla="*/ 96 h 278"/>
                  <a:gd name="T6" fmla="*/ 213 w 304"/>
                  <a:gd name="T7" fmla="*/ 46 h 278"/>
                  <a:gd name="T8" fmla="*/ 199 w 304"/>
                  <a:gd name="T9" fmla="*/ 3 h 278"/>
                  <a:gd name="T10" fmla="*/ 191 w 304"/>
                  <a:gd name="T11" fmla="*/ 0 h 278"/>
                  <a:gd name="T12" fmla="*/ 184 w 304"/>
                  <a:gd name="T13" fmla="*/ 4 h 278"/>
                  <a:gd name="T14" fmla="*/ 89 w 304"/>
                  <a:gd name="T15" fmla="*/ 112 h 278"/>
                  <a:gd name="T16" fmla="*/ 88 w 304"/>
                  <a:gd name="T17" fmla="*/ 114 h 278"/>
                  <a:gd name="T18" fmla="*/ 79 w 304"/>
                  <a:gd name="T19" fmla="*/ 128 h 278"/>
                  <a:gd name="T20" fmla="*/ 10 w 304"/>
                  <a:gd name="T21" fmla="*/ 128 h 278"/>
                  <a:gd name="T22" fmla="*/ 0 w 304"/>
                  <a:gd name="T23" fmla="*/ 139 h 278"/>
                  <a:gd name="T24" fmla="*/ 0 w 304"/>
                  <a:gd name="T25" fmla="*/ 256 h 278"/>
                  <a:gd name="T26" fmla="*/ 10 w 304"/>
                  <a:gd name="T27" fmla="*/ 267 h 278"/>
                  <a:gd name="T28" fmla="*/ 95 w 304"/>
                  <a:gd name="T29" fmla="*/ 267 h 278"/>
                  <a:gd name="T30" fmla="*/ 128 w 304"/>
                  <a:gd name="T31" fmla="*/ 278 h 278"/>
                  <a:gd name="T32" fmla="*/ 224 w 304"/>
                  <a:gd name="T33" fmla="*/ 278 h 278"/>
                  <a:gd name="T34" fmla="*/ 274 w 304"/>
                  <a:gd name="T35" fmla="*/ 256 h 278"/>
                  <a:gd name="T36" fmla="*/ 298 w 304"/>
                  <a:gd name="T37" fmla="*/ 160 h 278"/>
                  <a:gd name="T38" fmla="*/ 21 w 304"/>
                  <a:gd name="T39" fmla="*/ 150 h 278"/>
                  <a:gd name="T40" fmla="*/ 74 w 304"/>
                  <a:gd name="T41" fmla="*/ 150 h 278"/>
                  <a:gd name="T42" fmla="*/ 74 w 304"/>
                  <a:gd name="T43" fmla="*/ 150 h 278"/>
                  <a:gd name="T44" fmla="*/ 74 w 304"/>
                  <a:gd name="T45" fmla="*/ 224 h 278"/>
                  <a:gd name="T46" fmla="*/ 78 w 304"/>
                  <a:gd name="T47" fmla="*/ 246 h 278"/>
                  <a:gd name="T48" fmla="*/ 21 w 304"/>
                  <a:gd name="T49" fmla="*/ 246 h 278"/>
                  <a:gd name="T50" fmla="*/ 21 w 304"/>
                  <a:gd name="T51" fmla="*/ 150 h 278"/>
                  <a:gd name="T52" fmla="*/ 258 w 304"/>
                  <a:gd name="T53" fmla="*/ 242 h 278"/>
                  <a:gd name="T54" fmla="*/ 224 w 304"/>
                  <a:gd name="T55" fmla="*/ 256 h 278"/>
                  <a:gd name="T56" fmla="*/ 128 w 304"/>
                  <a:gd name="T57" fmla="*/ 256 h 278"/>
                  <a:gd name="T58" fmla="*/ 96 w 304"/>
                  <a:gd name="T59" fmla="*/ 224 h 278"/>
                  <a:gd name="T60" fmla="*/ 96 w 304"/>
                  <a:gd name="T61" fmla="*/ 150 h 278"/>
                  <a:gd name="T62" fmla="*/ 104 w 304"/>
                  <a:gd name="T63" fmla="*/ 127 h 278"/>
                  <a:gd name="T64" fmla="*/ 105 w 304"/>
                  <a:gd name="T65" fmla="*/ 127 h 278"/>
                  <a:gd name="T66" fmla="*/ 191 w 304"/>
                  <a:gd name="T67" fmla="*/ 28 h 278"/>
                  <a:gd name="T68" fmla="*/ 192 w 304"/>
                  <a:gd name="T69" fmla="*/ 40 h 278"/>
                  <a:gd name="T70" fmla="*/ 171 w 304"/>
                  <a:gd name="T71" fmla="*/ 104 h 278"/>
                  <a:gd name="T72" fmla="*/ 171 w 304"/>
                  <a:gd name="T73" fmla="*/ 104 h 278"/>
                  <a:gd name="T74" fmla="*/ 170 w 304"/>
                  <a:gd name="T75" fmla="*/ 107 h 278"/>
                  <a:gd name="T76" fmla="*/ 181 w 304"/>
                  <a:gd name="T77" fmla="*/ 118 h 278"/>
                  <a:gd name="T78" fmla="*/ 234 w 304"/>
                  <a:gd name="T79" fmla="*/ 118 h 278"/>
                  <a:gd name="T80" fmla="*/ 277 w 304"/>
                  <a:gd name="T81" fmla="*/ 161 h 278"/>
                  <a:gd name="T82" fmla="*/ 258 w 304"/>
                  <a:gd name="T83"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4" h="278">
                    <a:moveTo>
                      <a:pt x="298" y="160"/>
                    </a:moveTo>
                    <a:cubicBezTo>
                      <a:pt x="298" y="129"/>
                      <a:pt x="265" y="96"/>
                      <a:pt x="234" y="96"/>
                    </a:cubicBezTo>
                    <a:cubicBezTo>
                      <a:pt x="196" y="96"/>
                      <a:pt x="196" y="96"/>
                      <a:pt x="196" y="96"/>
                    </a:cubicBezTo>
                    <a:cubicBezTo>
                      <a:pt x="213" y="46"/>
                      <a:pt x="213" y="46"/>
                      <a:pt x="213" y="46"/>
                    </a:cubicBezTo>
                    <a:cubicBezTo>
                      <a:pt x="219" y="23"/>
                      <a:pt x="200" y="4"/>
                      <a:pt x="199" y="3"/>
                    </a:cubicBezTo>
                    <a:cubicBezTo>
                      <a:pt x="197" y="1"/>
                      <a:pt x="194" y="0"/>
                      <a:pt x="191" y="0"/>
                    </a:cubicBezTo>
                    <a:cubicBezTo>
                      <a:pt x="188" y="0"/>
                      <a:pt x="186" y="2"/>
                      <a:pt x="184" y="4"/>
                    </a:cubicBezTo>
                    <a:cubicBezTo>
                      <a:pt x="89" y="112"/>
                      <a:pt x="89" y="112"/>
                      <a:pt x="89" y="112"/>
                    </a:cubicBezTo>
                    <a:cubicBezTo>
                      <a:pt x="89" y="112"/>
                      <a:pt x="89" y="112"/>
                      <a:pt x="88" y="114"/>
                    </a:cubicBezTo>
                    <a:cubicBezTo>
                      <a:pt x="84" y="118"/>
                      <a:pt x="81" y="123"/>
                      <a:pt x="79" y="128"/>
                    </a:cubicBezTo>
                    <a:cubicBezTo>
                      <a:pt x="10" y="128"/>
                      <a:pt x="10" y="128"/>
                      <a:pt x="10" y="128"/>
                    </a:cubicBezTo>
                    <a:cubicBezTo>
                      <a:pt x="4" y="128"/>
                      <a:pt x="0" y="133"/>
                      <a:pt x="0" y="139"/>
                    </a:cubicBezTo>
                    <a:cubicBezTo>
                      <a:pt x="0" y="256"/>
                      <a:pt x="0" y="256"/>
                      <a:pt x="0" y="256"/>
                    </a:cubicBezTo>
                    <a:cubicBezTo>
                      <a:pt x="0" y="262"/>
                      <a:pt x="4" y="267"/>
                      <a:pt x="10" y="267"/>
                    </a:cubicBezTo>
                    <a:cubicBezTo>
                      <a:pt x="95" y="267"/>
                      <a:pt x="95" y="267"/>
                      <a:pt x="95" y="267"/>
                    </a:cubicBezTo>
                    <a:cubicBezTo>
                      <a:pt x="104" y="274"/>
                      <a:pt x="115" y="278"/>
                      <a:pt x="128" y="278"/>
                    </a:cubicBezTo>
                    <a:cubicBezTo>
                      <a:pt x="224" y="278"/>
                      <a:pt x="224" y="278"/>
                      <a:pt x="224" y="278"/>
                    </a:cubicBezTo>
                    <a:cubicBezTo>
                      <a:pt x="244" y="278"/>
                      <a:pt x="261" y="271"/>
                      <a:pt x="274" y="256"/>
                    </a:cubicBezTo>
                    <a:cubicBezTo>
                      <a:pt x="304" y="223"/>
                      <a:pt x="299" y="162"/>
                      <a:pt x="298" y="160"/>
                    </a:cubicBezTo>
                    <a:close/>
                    <a:moveTo>
                      <a:pt x="21" y="150"/>
                    </a:moveTo>
                    <a:cubicBezTo>
                      <a:pt x="74" y="150"/>
                      <a:pt x="74" y="150"/>
                      <a:pt x="74" y="150"/>
                    </a:cubicBezTo>
                    <a:cubicBezTo>
                      <a:pt x="74" y="150"/>
                      <a:pt x="74" y="150"/>
                      <a:pt x="74" y="150"/>
                    </a:cubicBezTo>
                    <a:cubicBezTo>
                      <a:pt x="74" y="224"/>
                      <a:pt x="74" y="224"/>
                      <a:pt x="74" y="224"/>
                    </a:cubicBezTo>
                    <a:cubicBezTo>
                      <a:pt x="74" y="232"/>
                      <a:pt x="76" y="239"/>
                      <a:pt x="78" y="246"/>
                    </a:cubicBezTo>
                    <a:cubicBezTo>
                      <a:pt x="21" y="246"/>
                      <a:pt x="21" y="246"/>
                      <a:pt x="21" y="246"/>
                    </a:cubicBezTo>
                    <a:lnTo>
                      <a:pt x="21" y="150"/>
                    </a:lnTo>
                    <a:close/>
                    <a:moveTo>
                      <a:pt x="258" y="242"/>
                    </a:moveTo>
                    <a:cubicBezTo>
                      <a:pt x="250" y="252"/>
                      <a:pt x="238" y="256"/>
                      <a:pt x="224" y="256"/>
                    </a:cubicBezTo>
                    <a:cubicBezTo>
                      <a:pt x="128" y="256"/>
                      <a:pt x="128" y="256"/>
                      <a:pt x="128" y="256"/>
                    </a:cubicBezTo>
                    <a:cubicBezTo>
                      <a:pt x="109" y="256"/>
                      <a:pt x="96" y="243"/>
                      <a:pt x="96" y="224"/>
                    </a:cubicBezTo>
                    <a:cubicBezTo>
                      <a:pt x="96" y="150"/>
                      <a:pt x="96" y="150"/>
                      <a:pt x="96" y="150"/>
                    </a:cubicBezTo>
                    <a:cubicBezTo>
                      <a:pt x="96" y="142"/>
                      <a:pt x="99" y="134"/>
                      <a:pt x="104" y="127"/>
                    </a:cubicBezTo>
                    <a:cubicBezTo>
                      <a:pt x="105" y="127"/>
                      <a:pt x="105" y="127"/>
                      <a:pt x="105" y="127"/>
                    </a:cubicBezTo>
                    <a:cubicBezTo>
                      <a:pt x="191" y="28"/>
                      <a:pt x="191" y="28"/>
                      <a:pt x="191" y="28"/>
                    </a:cubicBezTo>
                    <a:cubicBezTo>
                      <a:pt x="192" y="32"/>
                      <a:pt x="193" y="36"/>
                      <a:pt x="192" y="40"/>
                    </a:cubicBezTo>
                    <a:cubicBezTo>
                      <a:pt x="171" y="104"/>
                      <a:pt x="171" y="104"/>
                      <a:pt x="171" y="104"/>
                    </a:cubicBezTo>
                    <a:cubicBezTo>
                      <a:pt x="171" y="104"/>
                      <a:pt x="171" y="104"/>
                      <a:pt x="171" y="104"/>
                    </a:cubicBezTo>
                    <a:cubicBezTo>
                      <a:pt x="171" y="105"/>
                      <a:pt x="170" y="106"/>
                      <a:pt x="170" y="107"/>
                    </a:cubicBezTo>
                    <a:cubicBezTo>
                      <a:pt x="170" y="113"/>
                      <a:pt x="175" y="118"/>
                      <a:pt x="181" y="118"/>
                    </a:cubicBezTo>
                    <a:cubicBezTo>
                      <a:pt x="234" y="118"/>
                      <a:pt x="234" y="118"/>
                      <a:pt x="234" y="118"/>
                    </a:cubicBezTo>
                    <a:cubicBezTo>
                      <a:pt x="253" y="118"/>
                      <a:pt x="277" y="141"/>
                      <a:pt x="277" y="161"/>
                    </a:cubicBezTo>
                    <a:cubicBezTo>
                      <a:pt x="277" y="162"/>
                      <a:pt x="282" y="216"/>
                      <a:pt x="258"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3" name="Freeform 580">
                <a:extLst>
                  <a:ext uri="{FF2B5EF4-FFF2-40B4-BE49-F238E27FC236}">
                    <a16:creationId xmlns:a16="http://schemas.microsoft.com/office/drawing/2014/main" id="{93B18597-4714-125A-68FB-33D5EA68ACA9}"/>
                  </a:ext>
                </a:extLst>
              </p:cNvPr>
              <p:cNvSpPr>
                <a:spLocks noEditPoints="1"/>
              </p:cNvSpPr>
              <p:nvPr/>
            </p:nvSpPr>
            <p:spPr bwMode="auto">
              <a:xfrm>
                <a:off x="1932" y="247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grpSp>
      <p:sp>
        <p:nvSpPr>
          <p:cNvPr id="34" name="Rectangle: Top Corners Rounded 33">
            <a:extLst>
              <a:ext uri="{FF2B5EF4-FFF2-40B4-BE49-F238E27FC236}">
                <a16:creationId xmlns:a16="http://schemas.microsoft.com/office/drawing/2014/main" id="{06F91862-2D9B-F1AF-A4A7-5782527A462D}"/>
              </a:ext>
            </a:extLst>
          </p:cNvPr>
          <p:cNvSpPr/>
          <p:nvPr userDrawn="1"/>
        </p:nvSpPr>
        <p:spPr bwMode="gray">
          <a:xfrm rot="16200000">
            <a:off x="619794" y="2892640"/>
            <a:ext cx="558178" cy="530797"/>
          </a:xfrm>
          <a:prstGeom prst="round2SameRect">
            <a:avLst/>
          </a:prstGeom>
          <a:solidFill>
            <a:schemeClr val="tx2"/>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Placeholder 41">
            <a:extLst>
              <a:ext uri="{FF2B5EF4-FFF2-40B4-BE49-F238E27FC236}">
                <a16:creationId xmlns:a16="http://schemas.microsoft.com/office/drawing/2014/main" id="{4D572578-C4E4-AE36-CDA4-E2F639E848C6}"/>
              </a:ext>
            </a:extLst>
          </p:cNvPr>
          <p:cNvSpPr>
            <a:spLocks noGrp="1"/>
          </p:cNvSpPr>
          <p:nvPr>
            <p:ph type="body" sz="quarter" idx="14" hasCustomPrompt="1"/>
          </p:nvPr>
        </p:nvSpPr>
        <p:spPr>
          <a:xfrm>
            <a:off x="1230784" y="3660512"/>
            <a:ext cx="4656743" cy="570808"/>
          </a:xfrm>
          <a:prstGeom prst="rect">
            <a:avLst/>
          </a:prstGeom>
        </p:spPr>
        <p:txBody>
          <a:bodyPr anchor="ctr">
            <a:noAutofit/>
          </a:bodyPr>
          <a:lstStyle>
            <a:lvl1pPr marL="0" indent="0">
              <a:buNone/>
              <a:defRPr sz="2000"/>
            </a:lvl1pPr>
          </a:lstStyle>
          <a:p>
            <a:pPr lvl="0"/>
            <a:r>
              <a:rPr lang="en-US"/>
              <a:t>CLICK TO INSERT AGENDA ITEM</a:t>
            </a:r>
          </a:p>
        </p:txBody>
      </p:sp>
      <p:sp>
        <p:nvSpPr>
          <p:cNvPr id="36" name="Text Placeholder 41">
            <a:extLst>
              <a:ext uri="{FF2B5EF4-FFF2-40B4-BE49-F238E27FC236}">
                <a16:creationId xmlns:a16="http://schemas.microsoft.com/office/drawing/2014/main" id="{447DF329-B0F6-7B16-20BF-DEBC13BB371B}"/>
              </a:ext>
            </a:extLst>
          </p:cNvPr>
          <p:cNvSpPr>
            <a:spLocks noGrp="1"/>
          </p:cNvSpPr>
          <p:nvPr>
            <p:ph type="body" sz="quarter" idx="15" hasCustomPrompt="1"/>
          </p:nvPr>
        </p:nvSpPr>
        <p:spPr>
          <a:xfrm>
            <a:off x="1229124" y="4475105"/>
            <a:ext cx="4658403" cy="561502"/>
          </a:xfrm>
          <a:prstGeom prst="rect">
            <a:avLst/>
          </a:prstGeom>
        </p:spPr>
        <p:txBody>
          <a:bodyPr anchor="ctr">
            <a:noAutofit/>
          </a:bodyPr>
          <a:lstStyle>
            <a:lvl1pPr marL="0" indent="0">
              <a:buNone/>
              <a:defRPr sz="2000"/>
            </a:lvl1pPr>
          </a:lstStyle>
          <a:p>
            <a:pPr lvl="0"/>
            <a:r>
              <a:rPr lang="en-US"/>
              <a:t>CLICK TO INSERT AGENDA ITEM</a:t>
            </a:r>
          </a:p>
        </p:txBody>
      </p:sp>
      <p:sp>
        <p:nvSpPr>
          <p:cNvPr id="40" name="Text Placeholder 41">
            <a:extLst>
              <a:ext uri="{FF2B5EF4-FFF2-40B4-BE49-F238E27FC236}">
                <a16:creationId xmlns:a16="http://schemas.microsoft.com/office/drawing/2014/main" id="{C08CC184-9C67-FAF4-BA46-E3DD044A10BF}"/>
              </a:ext>
            </a:extLst>
          </p:cNvPr>
          <p:cNvSpPr>
            <a:spLocks noGrp="1"/>
          </p:cNvSpPr>
          <p:nvPr>
            <p:ph type="body" sz="quarter" idx="16" hasCustomPrompt="1"/>
          </p:nvPr>
        </p:nvSpPr>
        <p:spPr>
          <a:xfrm>
            <a:off x="1229124" y="5258859"/>
            <a:ext cx="4658403" cy="559203"/>
          </a:xfrm>
          <a:prstGeom prst="rect">
            <a:avLst/>
          </a:prstGeom>
        </p:spPr>
        <p:txBody>
          <a:bodyPr anchor="ctr">
            <a:noAutofit/>
          </a:bodyPr>
          <a:lstStyle>
            <a:lvl1pPr marL="0" indent="0">
              <a:buNone/>
              <a:defRPr sz="2000"/>
            </a:lvl1pPr>
          </a:lstStyle>
          <a:p>
            <a:pPr lvl="0"/>
            <a:r>
              <a:rPr lang="en-US"/>
              <a:t>CLICK TO INSERT AGENDA ITEM</a:t>
            </a:r>
          </a:p>
        </p:txBody>
      </p:sp>
      <p:sp>
        <p:nvSpPr>
          <p:cNvPr id="41" name="Text Placeholder 41">
            <a:extLst>
              <a:ext uri="{FF2B5EF4-FFF2-40B4-BE49-F238E27FC236}">
                <a16:creationId xmlns:a16="http://schemas.microsoft.com/office/drawing/2014/main" id="{7E38D954-004B-3300-6937-CC2688361910}"/>
              </a:ext>
            </a:extLst>
          </p:cNvPr>
          <p:cNvSpPr>
            <a:spLocks noGrp="1"/>
          </p:cNvSpPr>
          <p:nvPr>
            <p:ph type="body" sz="quarter" idx="17" hasCustomPrompt="1"/>
          </p:nvPr>
        </p:nvSpPr>
        <p:spPr>
          <a:xfrm>
            <a:off x="1229124" y="6048853"/>
            <a:ext cx="4674115" cy="553300"/>
          </a:xfrm>
          <a:prstGeom prst="rect">
            <a:avLst/>
          </a:prstGeom>
        </p:spPr>
        <p:txBody>
          <a:bodyPr anchor="ctr">
            <a:noAutofit/>
          </a:bodyPr>
          <a:lstStyle>
            <a:lvl1pPr marL="0" indent="0">
              <a:buNone/>
              <a:defRPr sz="2000" b="0"/>
            </a:lvl1pPr>
          </a:lstStyle>
          <a:p>
            <a:pPr lvl="0"/>
            <a:r>
              <a:rPr lang="en-US"/>
              <a:t>CLICK TO INSERT AGENDA ITEM</a:t>
            </a:r>
          </a:p>
        </p:txBody>
      </p:sp>
      <p:sp>
        <p:nvSpPr>
          <p:cNvPr id="42" name="Text Placeholder 56">
            <a:extLst>
              <a:ext uri="{FF2B5EF4-FFF2-40B4-BE49-F238E27FC236}">
                <a16:creationId xmlns:a16="http://schemas.microsoft.com/office/drawing/2014/main" id="{174FDA8B-EF27-A031-0955-A9ABF5638609}"/>
              </a:ext>
            </a:extLst>
          </p:cNvPr>
          <p:cNvSpPr>
            <a:spLocks noGrp="1"/>
          </p:cNvSpPr>
          <p:nvPr>
            <p:ph type="body" sz="quarter" idx="19" hasCustomPrompt="1"/>
          </p:nvPr>
        </p:nvSpPr>
        <p:spPr>
          <a:xfrm>
            <a:off x="1231390" y="2881388"/>
            <a:ext cx="4671849" cy="553300"/>
          </a:xfrm>
          <a:prstGeom prst="rect">
            <a:avLst/>
          </a:prstGeom>
        </p:spPr>
        <p:txBody>
          <a:bodyPr anchor="ctr">
            <a:noAutofit/>
          </a:bodyPr>
          <a:lstStyle>
            <a:lvl1pPr marL="0" indent="0">
              <a:buNone/>
              <a:defRPr sz="2000"/>
            </a:lvl1pPr>
          </a:lstStyle>
          <a:p>
            <a:pPr lvl="0"/>
            <a:r>
              <a:rPr lang="en-US"/>
              <a:t>CLICK TO INSERT AGENDA ITEM</a:t>
            </a:r>
          </a:p>
        </p:txBody>
      </p:sp>
      <p:sp>
        <p:nvSpPr>
          <p:cNvPr id="43" name="Oval 42">
            <a:extLst>
              <a:ext uri="{FF2B5EF4-FFF2-40B4-BE49-F238E27FC236}">
                <a16:creationId xmlns:a16="http://schemas.microsoft.com/office/drawing/2014/main" id="{D69C92CF-94B3-B4DB-DF03-7C7AED900722}"/>
              </a:ext>
            </a:extLst>
          </p:cNvPr>
          <p:cNvSpPr/>
          <p:nvPr userDrawn="1"/>
        </p:nvSpPr>
        <p:spPr>
          <a:xfrm>
            <a:off x="735334" y="297908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E2841"/>
                </a:solidFill>
                <a:effectLst/>
                <a:uLnTx/>
                <a:uFillTx/>
                <a:latin typeface="Arial" panose="020B0604020202020204"/>
                <a:ea typeface="+mn-ea"/>
                <a:cs typeface="+mn-cs"/>
              </a:rPr>
              <a:t>1</a:t>
            </a:r>
          </a:p>
        </p:txBody>
      </p:sp>
      <p:sp>
        <p:nvSpPr>
          <p:cNvPr id="44" name="Oval 43">
            <a:extLst>
              <a:ext uri="{FF2B5EF4-FFF2-40B4-BE49-F238E27FC236}">
                <a16:creationId xmlns:a16="http://schemas.microsoft.com/office/drawing/2014/main" id="{EAABA81D-D7DC-1C7C-5195-1311F3577DEB}"/>
              </a:ext>
            </a:extLst>
          </p:cNvPr>
          <p:cNvSpPr/>
          <p:nvPr userDrawn="1"/>
        </p:nvSpPr>
        <p:spPr>
          <a:xfrm>
            <a:off x="735334" y="3767945"/>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E2841"/>
                </a:solidFill>
                <a:effectLst/>
                <a:uLnTx/>
                <a:uFillTx/>
                <a:latin typeface="Arial" panose="020B0604020202020204"/>
                <a:ea typeface="+mn-ea"/>
                <a:cs typeface="+mn-cs"/>
              </a:rPr>
              <a:t>2</a:t>
            </a:r>
          </a:p>
        </p:txBody>
      </p:sp>
      <p:sp>
        <p:nvSpPr>
          <p:cNvPr id="46" name="Oval 45">
            <a:extLst>
              <a:ext uri="{FF2B5EF4-FFF2-40B4-BE49-F238E27FC236}">
                <a16:creationId xmlns:a16="http://schemas.microsoft.com/office/drawing/2014/main" id="{2C9B9DE6-77F4-5CF8-B45A-09046DCE984E}"/>
              </a:ext>
            </a:extLst>
          </p:cNvPr>
          <p:cNvSpPr/>
          <p:nvPr userDrawn="1"/>
        </p:nvSpPr>
        <p:spPr>
          <a:xfrm>
            <a:off x="735334" y="457487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E2841"/>
                </a:solidFill>
                <a:effectLst/>
                <a:uLnTx/>
                <a:uFillTx/>
                <a:latin typeface="Arial" panose="020B0604020202020204"/>
                <a:ea typeface="+mn-ea"/>
                <a:cs typeface="+mn-cs"/>
              </a:rPr>
              <a:t>3</a:t>
            </a:r>
          </a:p>
        </p:txBody>
      </p:sp>
      <p:sp>
        <p:nvSpPr>
          <p:cNvPr id="47" name="Oval 46">
            <a:extLst>
              <a:ext uri="{FF2B5EF4-FFF2-40B4-BE49-F238E27FC236}">
                <a16:creationId xmlns:a16="http://schemas.microsoft.com/office/drawing/2014/main" id="{51DBE9B8-A6AF-56FE-639A-0BC2DA571728}"/>
              </a:ext>
            </a:extLst>
          </p:cNvPr>
          <p:cNvSpPr/>
          <p:nvPr userDrawn="1"/>
        </p:nvSpPr>
        <p:spPr>
          <a:xfrm>
            <a:off x="735334" y="5360799"/>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E2841"/>
                </a:solidFill>
                <a:effectLst/>
                <a:uLnTx/>
                <a:uFillTx/>
                <a:latin typeface="Arial" panose="020B0604020202020204"/>
                <a:ea typeface="+mn-ea"/>
                <a:cs typeface="+mn-cs"/>
              </a:rPr>
              <a:t>4</a:t>
            </a:r>
          </a:p>
        </p:txBody>
      </p:sp>
      <p:sp>
        <p:nvSpPr>
          <p:cNvPr id="48" name="Oval 47">
            <a:extLst>
              <a:ext uri="{FF2B5EF4-FFF2-40B4-BE49-F238E27FC236}">
                <a16:creationId xmlns:a16="http://schemas.microsoft.com/office/drawing/2014/main" id="{66CB80C3-7379-3A49-32AD-DB3C9DD768F1}"/>
              </a:ext>
            </a:extLst>
          </p:cNvPr>
          <p:cNvSpPr/>
          <p:nvPr userDrawn="1"/>
        </p:nvSpPr>
        <p:spPr>
          <a:xfrm>
            <a:off x="735334" y="6152637"/>
            <a:ext cx="320040" cy="357902"/>
          </a:xfrm>
          <a:prstGeom prst="ellipse">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E2841"/>
                </a:solidFill>
                <a:effectLst/>
                <a:uLnTx/>
                <a:uFillTx/>
                <a:latin typeface="Arial" panose="020B0604020202020204"/>
                <a:ea typeface="+mn-ea"/>
                <a:cs typeface="+mn-cs"/>
              </a:rPr>
              <a:t>5</a:t>
            </a:r>
          </a:p>
        </p:txBody>
      </p:sp>
    </p:spTree>
    <p:extLst>
      <p:ext uri="{BB962C8B-B14F-4D97-AF65-F5344CB8AC3E}">
        <p14:creationId xmlns:p14="http://schemas.microsoft.com/office/powerpoint/2010/main" val="38611001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peakers Slide">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 name="Title 1">
            <a:extLst>
              <a:ext uri="{FF2B5EF4-FFF2-40B4-BE49-F238E27FC236}">
                <a16:creationId xmlns:a16="http://schemas.microsoft.com/office/drawing/2014/main" id="{A07C8353-C693-4F78-CCCA-69C2E1915BF3}"/>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sp>
        <p:nvSpPr>
          <p:cNvPr id="4" name="Text Placeholder 2">
            <a:extLst>
              <a:ext uri="{FF2B5EF4-FFF2-40B4-BE49-F238E27FC236}">
                <a16:creationId xmlns:a16="http://schemas.microsoft.com/office/drawing/2014/main" id="{C45677BB-D1E0-A886-B393-EAB1F89B9CB6}"/>
              </a:ext>
            </a:extLst>
          </p:cNvPr>
          <p:cNvSpPr>
            <a:spLocks noGrp="1"/>
          </p:cNvSpPr>
          <p:nvPr>
            <p:ph idx="1" hasCustomPrompt="1"/>
          </p:nvPr>
        </p:nvSpPr>
        <p:spPr>
          <a:xfrm>
            <a:off x="339427" y="1581956"/>
            <a:ext cx="7076328" cy="861863"/>
          </a:xfrm>
          <a:prstGeom prst="rect">
            <a:avLst/>
          </a:prstGeom>
        </p:spPr>
        <p:txBody>
          <a:bodyPr vert="horz" lIns="91440" tIns="45720" rIns="91440" bIns="45720" rtlCol="0">
            <a:normAutofit/>
          </a:bodyPr>
          <a:lstStyle>
            <a:lvl1pPr marL="0" indent="0">
              <a:buNone/>
              <a:defRPr lang="en-US" sz="1403" kern="1200" dirty="0">
                <a:solidFill>
                  <a:schemeClr val="tx1"/>
                </a:solidFill>
                <a:latin typeface="+mn-lt"/>
                <a:ea typeface="+mn-ea"/>
                <a:cs typeface="+mn-cs"/>
              </a:defRPr>
            </a:lvl1pPr>
          </a:lstStyle>
          <a:p>
            <a:pPr marL="0" lvl="0" indent="0" algn="l" defTabSz="582930" rtl="0" eaLnBrk="1" latinLnBrk="0" hangingPunct="1">
              <a:lnSpc>
                <a:spcPct val="90000"/>
              </a:lnSpc>
              <a:spcBef>
                <a:spcPts val="638"/>
              </a:spcBef>
              <a:buFont typeface="Arial" panose="020B0604020202020204" pitchFamily="34" charset="0"/>
              <a:buNone/>
            </a:pPr>
            <a:r>
              <a:rPr lang="en-US"/>
              <a:t>Edit text Arial, 22pt. Option to Bold</a:t>
            </a:r>
          </a:p>
        </p:txBody>
      </p:sp>
      <p:sp>
        <p:nvSpPr>
          <p:cNvPr id="2" name="Picture Placeholder 20">
            <a:extLst>
              <a:ext uri="{FF2B5EF4-FFF2-40B4-BE49-F238E27FC236}">
                <a16:creationId xmlns:a16="http://schemas.microsoft.com/office/drawing/2014/main" id="{B390FB57-0B42-7FFF-062A-67D1246BD232}"/>
              </a:ext>
            </a:extLst>
          </p:cNvPr>
          <p:cNvSpPr>
            <a:spLocks noGrp="1"/>
          </p:cNvSpPr>
          <p:nvPr>
            <p:ph type="pic" sz="quarter" idx="13"/>
          </p:nvPr>
        </p:nvSpPr>
        <p:spPr>
          <a:xfrm>
            <a:off x="666265"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6" name="直接连接符 69">
            <a:extLst>
              <a:ext uri="{FF2B5EF4-FFF2-40B4-BE49-F238E27FC236}">
                <a16:creationId xmlns:a16="http://schemas.microsoft.com/office/drawing/2014/main" id="{DE82C33C-6406-BC90-BCAD-911B5CC219D9}"/>
              </a:ext>
            </a:extLst>
          </p:cNvPr>
          <p:cNvCxnSpPr>
            <a:cxnSpLocks/>
          </p:cNvCxnSpPr>
          <p:nvPr userDrawn="1"/>
        </p:nvCxnSpPr>
        <p:spPr>
          <a:xfrm>
            <a:off x="1309202"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7" name="Text Placeholder 24">
            <a:extLst>
              <a:ext uri="{FF2B5EF4-FFF2-40B4-BE49-F238E27FC236}">
                <a16:creationId xmlns:a16="http://schemas.microsoft.com/office/drawing/2014/main" id="{69E73BD4-F7EE-D8DB-15CC-E612C750E5E6}"/>
              </a:ext>
            </a:extLst>
          </p:cNvPr>
          <p:cNvSpPr>
            <a:spLocks noGrp="1"/>
          </p:cNvSpPr>
          <p:nvPr>
            <p:ph type="body" sz="quarter" idx="14" hasCustomPrompt="1"/>
          </p:nvPr>
        </p:nvSpPr>
        <p:spPr>
          <a:xfrm>
            <a:off x="382102"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8" name="Text Placeholder 27">
            <a:extLst>
              <a:ext uri="{FF2B5EF4-FFF2-40B4-BE49-F238E27FC236}">
                <a16:creationId xmlns:a16="http://schemas.microsoft.com/office/drawing/2014/main" id="{725F6455-F170-4F89-F5F9-F62094BB590F}"/>
              </a:ext>
            </a:extLst>
          </p:cNvPr>
          <p:cNvSpPr>
            <a:spLocks noGrp="1"/>
          </p:cNvSpPr>
          <p:nvPr>
            <p:ph type="body" sz="quarter" idx="15" hasCustomPrompt="1"/>
          </p:nvPr>
        </p:nvSpPr>
        <p:spPr>
          <a:xfrm>
            <a:off x="46346"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
        <p:nvSpPr>
          <p:cNvPr id="9" name="Picture Placeholder 20">
            <a:extLst>
              <a:ext uri="{FF2B5EF4-FFF2-40B4-BE49-F238E27FC236}">
                <a16:creationId xmlns:a16="http://schemas.microsoft.com/office/drawing/2014/main" id="{0EBF51D4-5138-2750-6A02-006225CEF757}"/>
              </a:ext>
            </a:extLst>
          </p:cNvPr>
          <p:cNvSpPr>
            <a:spLocks noGrp="1"/>
          </p:cNvSpPr>
          <p:nvPr>
            <p:ph type="pic" sz="quarter" idx="16"/>
          </p:nvPr>
        </p:nvSpPr>
        <p:spPr>
          <a:xfrm>
            <a:off x="3234654"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10" name="直接连接符 69">
            <a:extLst>
              <a:ext uri="{FF2B5EF4-FFF2-40B4-BE49-F238E27FC236}">
                <a16:creationId xmlns:a16="http://schemas.microsoft.com/office/drawing/2014/main" id="{720E14EF-A80D-23DF-9233-94E9B8F0C134}"/>
              </a:ext>
            </a:extLst>
          </p:cNvPr>
          <p:cNvCxnSpPr>
            <a:cxnSpLocks/>
          </p:cNvCxnSpPr>
          <p:nvPr userDrawn="1"/>
        </p:nvCxnSpPr>
        <p:spPr>
          <a:xfrm>
            <a:off x="3877591"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1" name="Text Placeholder 24">
            <a:extLst>
              <a:ext uri="{FF2B5EF4-FFF2-40B4-BE49-F238E27FC236}">
                <a16:creationId xmlns:a16="http://schemas.microsoft.com/office/drawing/2014/main" id="{C5DCE65A-5C7E-1E22-E9F8-570FE5768F98}"/>
              </a:ext>
            </a:extLst>
          </p:cNvPr>
          <p:cNvSpPr>
            <a:spLocks noGrp="1"/>
          </p:cNvSpPr>
          <p:nvPr>
            <p:ph type="body" sz="quarter" idx="17" hasCustomPrompt="1"/>
          </p:nvPr>
        </p:nvSpPr>
        <p:spPr>
          <a:xfrm>
            <a:off x="2950491"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12" name="Text Placeholder 27">
            <a:extLst>
              <a:ext uri="{FF2B5EF4-FFF2-40B4-BE49-F238E27FC236}">
                <a16:creationId xmlns:a16="http://schemas.microsoft.com/office/drawing/2014/main" id="{A6B5895F-D714-CA96-79E3-1667AF8B547A}"/>
              </a:ext>
            </a:extLst>
          </p:cNvPr>
          <p:cNvSpPr>
            <a:spLocks noGrp="1"/>
          </p:cNvSpPr>
          <p:nvPr>
            <p:ph type="body" sz="quarter" idx="18" hasCustomPrompt="1"/>
          </p:nvPr>
        </p:nvSpPr>
        <p:spPr>
          <a:xfrm>
            <a:off x="2614735"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
        <p:nvSpPr>
          <p:cNvPr id="13" name="Picture Placeholder 20">
            <a:extLst>
              <a:ext uri="{FF2B5EF4-FFF2-40B4-BE49-F238E27FC236}">
                <a16:creationId xmlns:a16="http://schemas.microsoft.com/office/drawing/2014/main" id="{4D1A6BA5-1A3B-4222-04E5-32990CB99FC7}"/>
              </a:ext>
            </a:extLst>
          </p:cNvPr>
          <p:cNvSpPr>
            <a:spLocks noGrp="1"/>
          </p:cNvSpPr>
          <p:nvPr>
            <p:ph type="pic" sz="quarter" idx="19"/>
          </p:nvPr>
        </p:nvSpPr>
        <p:spPr>
          <a:xfrm>
            <a:off x="5866606" y="3947277"/>
            <a:ext cx="1285875" cy="1752600"/>
          </a:xfrm>
          <a:prstGeom prst="rect">
            <a:avLst/>
          </a:prstGeom>
          <a:noFill/>
          <a:ln w="412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kumimoji="0" lang="en-US" sz="1300" b="1" i="0" u="none" strike="noStrike" cap="none" spc="0" normalizeH="0" baseline="0">
                <a:ln>
                  <a:noFill/>
                </a:ln>
                <a:solidFill>
                  <a:prstClr val="white"/>
                </a:solidFill>
                <a:effectLst/>
                <a:uLnTx/>
                <a:uFillTx/>
                <a:latin typeface="Arial" panose="020B0604020202020204"/>
              </a:defRPr>
            </a:lvl1pPr>
          </a:lstStyle>
          <a:p>
            <a:pPr marL="0" marR="0" lvl="0" indent="0" algn="ctr" fontAlgn="auto">
              <a:lnSpc>
                <a:spcPct val="100000"/>
              </a:lnSpc>
              <a:spcBef>
                <a:spcPts val="0"/>
              </a:spcBef>
              <a:spcAft>
                <a:spcPts val="0"/>
              </a:spcAft>
              <a:buClrTx/>
              <a:buSzTx/>
              <a:buFontTx/>
              <a:buNone/>
              <a:tabLst/>
            </a:pPr>
            <a:endParaRPr lang="en-US"/>
          </a:p>
        </p:txBody>
      </p:sp>
      <p:cxnSp>
        <p:nvCxnSpPr>
          <p:cNvPr id="14" name="直接连接符 69">
            <a:extLst>
              <a:ext uri="{FF2B5EF4-FFF2-40B4-BE49-F238E27FC236}">
                <a16:creationId xmlns:a16="http://schemas.microsoft.com/office/drawing/2014/main" id="{90A7E3A8-928F-64A1-87CE-3CED01751303}"/>
              </a:ext>
            </a:extLst>
          </p:cNvPr>
          <p:cNvCxnSpPr>
            <a:cxnSpLocks/>
          </p:cNvCxnSpPr>
          <p:nvPr userDrawn="1"/>
        </p:nvCxnSpPr>
        <p:spPr>
          <a:xfrm>
            <a:off x="6509543" y="5675986"/>
            <a:ext cx="0" cy="374833"/>
          </a:xfrm>
          <a:prstGeom prst="line">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5" name="Text Placeholder 24">
            <a:extLst>
              <a:ext uri="{FF2B5EF4-FFF2-40B4-BE49-F238E27FC236}">
                <a16:creationId xmlns:a16="http://schemas.microsoft.com/office/drawing/2014/main" id="{E4BF2271-AA88-E606-1AFF-7AC6EBBDA4B1}"/>
              </a:ext>
            </a:extLst>
          </p:cNvPr>
          <p:cNvSpPr>
            <a:spLocks noGrp="1"/>
          </p:cNvSpPr>
          <p:nvPr>
            <p:ph type="body" sz="quarter" idx="20" hasCustomPrompt="1"/>
          </p:nvPr>
        </p:nvSpPr>
        <p:spPr>
          <a:xfrm>
            <a:off x="5582443" y="6050819"/>
            <a:ext cx="1854200" cy="234950"/>
          </a:xfrm>
          <a:prstGeom prst="roundRect">
            <a:avLst>
              <a:gd name="adj" fmla="val 50000"/>
            </a:avLst>
          </a:prstGeom>
          <a:solidFill>
            <a:schemeClr val="accent2"/>
          </a:solidFill>
          <a:ln w="12700">
            <a:solidFill>
              <a:schemeClr val="bg1">
                <a:lumMod val="95000"/>
              </a:schemeClr>
            </a:solidFill>
          </a:ln>
        </p:spPr>
        <p:txBody>
          <a:bodyPr anchor="ctr">
            <a:noAutofit/>
          </a:bodyPr>
          <a:lstStyle>
            <a:lvl1pPr marL="0" indent="0" algn="ctr">
              <a:buNone/>
              <a:defRPr sz="1400" b="1">
                <a:solidFill>
                  <a:schemeClr val="bg1"/>
                </a:solidFill>
              </a:defRPr>
            </a:lvl1pPr>
          </a:lstStyle>
          <a:p>
            <a:pPr lvl="0"/>
            <a:r>
              <a:rPr lang="en-US"/>
              <a:t>INSERT NAME</a:t>
            </a:r>
          </a:p>
        </p:txBody>
      </p:sp>
      <p:sp>
        <p:nvSpPr>
          <p:cNvPr id="16" name="Text Placeholder 27">
            <a:extLst>
              <a:ext uri="{FF2B5EF4-FFF2-40B4-BE49-F238E27FC236}">
                <a16:creationId xmlns:a16="http://schemas.microsoft.com/office/drawing/2014/main" id="{E48CA910-D5CD-241E-6FCA-7774F514E874}"/>
              </a:ext>
            </a:extLst>
          </p:cNvPr>
          <p:cNvSpPr>
            <a:spLocks noGrp="1"/>
          </p:cNvSpPr>
          <p:nvPr>
            <p:ph type="body" sz="quarter" idx="21" hasCustomPrompt="1"/>
          </p:nvPr>
        </p:nvSpPr>
        <p:spPr>
          <a:xfrm>
            <a:off x="5246687" y="6458961"/>
            <a:ext cx="2525713" cy="663575"/>
          </a:xfrm>
          <a:prstGeom prst="rect">
            <a:avLst/>
          </a:prstGeom>
        </p:spPr>
        <p:txBody>
          <a:bodyPr>
            <a:noAutofit/>
          </a:bodyPr>
          <a:lstStyle>
            <a:lvl1pPr marL="0" indent="0" algn="ctr">
              <a:buNone/>
              <a:defRPr sz="1400"/>
            </a:lvl1pPr>
          </a:lstStyle>
          <a:p>
            <a:pPr lvl="0"/>
            <a:r>
              <a:rPr lang="en-US"/>
              <a:t>Speaker Name, Title and NextGen Role If Applicable</a:t>
            </a:r>
          </a:p>
        </p:txBody>
      </p:sp>
    </p:spTree>
    <p:extLst>
      <p:ext uri="{BB962C8B-B14F-4D97-AF65-F5344CB8AC3E}">
        <p14:creationId xmlns:p14="http://schemas.microsoft.com/office/powerpoint/2010/main" val="5391129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Graphic Option_1">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A867A14-35CC-EA17-93DA-97CBDD839F5C}"/>
              </a:ext>
            </a:extLst>
          </p:cNvPr>
          <p:cNvSpPr>
            <a:spLocks noGrp="1"/>
          </p:cNvSpPr>
          <p:nvPr>
            <p:ph type="sldNum" sz="quarter" idx="12"/>
          </p:nvPr>
        </p:nvSpPr>
        <p:spPr/>
        <p:txBody>
          <a:body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itle 1">
            <a:extLst>
              <a:ext uri="{FF2B5EF4-FFF2-40B4-BE49-F238E27FC236}">
                <a16:creationId xmlns:a16="http://schemas.microsoft.com/office/drawing/2014/main" id="{8D1B9C78-F16E-1A9C-F410-544DB2084094}"/>
              </a:ext>
            </a:extLst>
          </p:cNvPr>
          <p:cNvSpPr>
            <a:spLocks noGrp="1"/>
          </p:cNvSpPr>
          <p:nvPr>
            <p:ph type="title" hasCustomPrompt="1"/>
          </p:nvPr>
        </p:nvSpPr>
        <p:spPr>
          <a:xfrm>
            <a:off x="339427" y="535518"/>
            <a:ext cx="7076328" cy="1022742"/>
          </a:xfrm>
        </p:spPr>
        <p:txBody>
          <a:bodyPr/>
          <a:lstStyle>
            <a:lvl1pPr>
              <a:defRPr/>
            </a:lvl1pPr>
          </a:lstStyle>
          <a:p>
            <a:r>
              <a:rPr lang="en-US"/>
              <a:t>Headers: Arial, 44 pt. </a:t>
            </a:r>
          </a:p>
        </p:txBody>
      </p:sp>
      <p:pic>
        <p:nvPicPr>
          <p:cNvPr id="8" name="Graphic 7">
            <a:extLst>
              <a:ext uri="{FF2B5EF4-FFF2-40B4-BE49-F238E27FC236}">
                <a16:creationId xmlns:a16="http://schemas.microsoft.com/office/drawing/2014/main" id="{03F033CD-FD3F-F572-0184-BDD1D515C0CB}"/>
              </a:ext>
              <a:ext uri="{C183D7F6-B498-43B3-948B-1728B52AA6E4}">
                <adec:decorative xmlns:adec="http://schemas.microsoft.com/office/drawing/2017/decorative" val="1"/>
              </a:ext>
            </a:extLst>
          </p:cNvPr>
          <p:cNvPicPr>
            <a:picLocks noChangeAspect="1"/>
          </p:cNvPicPr>
          <p:nvPr userDrawn="1"/>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l="-44" t="-1" r="40008" b="45"/>
          <a:stretch/>
        </p:blipFill>
        <p:spPr>
          <a:xfrm flipH="1">
            <a:off x="-2" y="2781180"/>
            <a:ext cx="2911906" cy="4848097"/>
          </a:xfrm>
          <a:prstGeom prst="rect">
            <a:avLst/>
          </a:prstGeom>
        </p:spPr>
      </p:pic>
      <p:sp>
        <p:nvSpPr>
          <p:cNvPr id="21" name="Rectangle: Rounded Corners 20">
            <a:extLst>
              <a:ext uri="{FF2B5EF4-FFF2-40B4-BE49-F238E27FC236}">
                <a16:creationId xmlns:a16="http://schemas.microsoft.com/office/drawing/2014/main" id="{1D3A7887-22F8-36F2-B4C3-9F440A0CD1C4}"/>
              </a:ext>
            </a:extLst>
          </p:cNvPr>
          <p:cNvSpPr/>
          <p:nvPr userDrawn="1"/>
        </p:nvSpPr>
        <p:spPr>
          <a:xfrm>
            <a:off x="2000553" y="2858493"/>
            <a:ext cx="5651532"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Rectangle: Rounded Corners 21">
            <a:extLst>
              <a:ext uri="{FF2B5EF4-FFF2-40B4-BE49-F238E27FC236}">
                <a16:creationId xmlns:a16="http://schemas.microsoft.com/office/drawing/2014/main" id="{E79D89A5-2FF6-4B00-D78E-13D69BBF641B}"/>
              </a:ext>
            </a:extLst>
          </p:cNvPr>
          <p:cNvSpPr/>
          <p:nvPr userDrawn="1"/>
        </p:nvSpPr>
        <p:spPr>
          <a:xfrm>
            <a:off x="2774008" y="5836356"/>
            <a:ext cx="4878077"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Oval 22">
            <a:extLst>
              <a:ext uri="{FF2B5EF4-FFF2-40B4-BE49-F238E27FC236}">
                <a16:creationId xmlns:a16="http://schemas.microsoft.com/office/drawing/2014/main" id="{D0E7B819-B44E-3134-7A07-AED814367414}"/>
              </a:ext>
              <a:ext uri="{C183D7F6-B498-43B3-948B-1728B52AA6E4}">
                <adec:decorative xmlns:adec="http://schemas.microsoft.com/office/drawing/2017/decorative" val="1"/>
              </a:ext>
            </a:extLst>
          </p:cNvPr>
          <p:cNvSpPr/>
          <p:nvPr userDrawn="1"/>
        </p:nvSpPr>
        <p:spPr>
          <a:xfrm>
            <a:off x="2102329" y="5727196"/>
            <a:ext cx="1051365" cy="1001032"/>
          </a:xfrm>
          <a:prstGeom prst="ellipse">
            <a:avLst/>
          </a:prstGeom>
          <a:ln w="28575">
            <a:solidFill>
              <a:schemeClr val="tx2"/>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24" name="Rectangle: Rounded Corners 23">
            <a:extLst>
              <a:ext uri="{FF2B5EF4-FFF2-40B4-BE49-F238E27FC236}">
                <a16:creationId xmlns:a16="http://schemas.microsoft.com/office/drawing/2014/main" id="{B459F8EB-91C6-40A4-B1F7-4CB61B6A7040}"/>
              </a:ext>
            </a:extLst>
          </p:cNvPr>
          <p:cNvSpPr/>
          <p:nvPr userDrawn="1"/>
        </p:nvSpPr>
        <p:spPr>
          <a:xfrm>
            <a:off x="2341858" y="6828977"/>
            <a:ext cx="5310227"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Oval 24">
            <a:extLst>
              <a:ext uri="{FF2B5EF4-FFF2-40B4-BE49-F238E27FC236}">
                <a16:creationId xmlns:a16="http://schemas.microsoft.com/office/drawing/2014/main" id="{25F9B383-16C3-5093-63DE-9C0EECAC3048}"/>
              </a:ext>
              <a:ext uri="{C183D7F6-B498-43B3-948B-1728B52AA6E4}">
                <adec:decorative xmlns:adec="http://schemas.microsoft.com/office/drawing/2017/decorative" val="1"/>
              </a:ext>
            </a:extLst>
          </p:cNvPr>
          <p:cNvSpPr/>
          <p:nvPr userDrawn="1"/>
        </p:nvSpPr>
        <p:spPr>
          <a:xfrm>
            <a:off x="1565803" y="6728873"/>
            <a:ext cx="1038730" cy="1001032"/>
          </a:xfrm>
          <a:prstGeom prst="ellipse">
            <a:avLst/>
          </a:prstGeom>
          <a:ln w="28575">
            <a:solidFill>
              <a:schemeClr val="accent3"/>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26" name="Text Placeholder 29">
            <a:extLst>
              <a:ext uri="{FF2B5EF4-FFF2-40B4-BE49-F238E27FC236}">
                <a16:creationId xmlns:a16="http://schemas.microsoft.com/office/drawing/2014/main" id="{1D31E4F2-69BB-05BF-FD17-3DAE19D924E5}"/>
              </a:ext>
            </a:extLst>
          </p:cNvPr>
          <p:cNvSpPr>
            <a:spLocks noGrp="1"/>
          </p:cNvSpPr>
          <p:nvPr>
            <p:ph type="body" sz="quarter" idx="13" hasCustomPrompt="1"/>
          </p:nvPr>
        </p:nvSpPr>
        <p:spPr>
          <a:xfrm>
            <a:off x="2651583" y="3124360"/>
            <a:ext cx="4846320" cy="269090"/>
          </a:xfrm>
          <a:prstGeom prst="rect">
            <a:avLst/>
          </a:prstGeom>
        </p:spPr>
        <p:txBody>
          <a:bodyPr anchor="ctr">
            <a:noAutofit/>
          </a:bodyPr>
          <a:lstStyle>
            <a:lvl1pPr marL="0" indent="0">
              <a:buNone/>
              <a:defRPr sz="1800"/>
            </a:lvl1pPr>
          </a:lstStyle>
          <a:p>
            <a:pPr lvl="0"/>
            <a:r>
              <a:rPr lang="en-US"/>
              <a:t>CLICK TO INSERT TEXT</a:t>
            </a:r>
          </a:p>
        </p:txBody>
      </p:sp>
      <p:sp>
        <p:nvSpPr>
          <p:cNvPr id="27" name="Text Placeholder 29">
            <a:extLst>
              <a:ext uri="{FF2B5EF4-FFF2-40B4-BE49-F238E27FC236}">
                <a16:creationId xmlns:a16="http://schemas.microsoft.com/office/drawing/2014/main" id="{BED1ECC4-ADDE-5D54-01DE-262228C46AEB}"/>
              </a:ext>
            </a:extLst>
          </p:cNvPr>
          <p:cNvSpPr>
            <a:spLocks noGrp="1"/>
          </p:cNvSpPr>
          <p:nvPr>
            <p:ph type="body" sz="quarter" idx="16" hasCustomPrompt="1"/>
          </p:nvPr>
        </p:nvSpPr>
        <p:spPr>
          <a:xfrm>
            <a:off x="3367760" y="6093167"/>
            <a:ext cx="4130144" cy="240064"/>
          </a:xfrm>
          <a:prstGeom prst="rect">
            <a:avLst/>
          </a:prstGeom>
        </p:spPr>
        <p:txBody>
          <a:bodyPr anchor="ctr">
            <a:normAutofit/>
          </a:bodyPr>
          <a:lstStyle>
            <a:lvl1pPr marL="0" indent="0">
              <a:buNone/>
              <a:defRPr sz="1800"/>
            </a:lvl1pPr>
          </a:lstStyle>
          <a:p>
            <a:pPr lvl="0"/>
            <a:r>
              <a:rPr lang="en-US"/>
              <a:t>CLICK TO INSERT TEXT</a:t>
            </a:r>
          </a:p>
        </p:txBody>
      </p:sp>
      <p:sp>
        <p:nvSpPr>
          <p:cNvPr id="28" name="Text Placeholder 29">
            <a:extLst>
              <a:ext uri="{FF2B5EF4-FFF2-40B4-BE49-F238E27FC236}">
                <a16:creationId xmlns:a16="http://schemas.microsoft.com/office/drawing/2014/main" id="{230BCA65-8890-E922-80E5-00CB5B811DDA}"/>
              </a:ext>
            </a:extLst>
          </p:cNvPr>
          <p:cNvSpPr>
            <a:spLocks noGrp="1"/>
          </p:cNvSpPr>
          <p:nvPr>
            <p:ph type="body" sz="quarter" idx="17" hasCustomPrompt="1"/>
          </p:nvPr>
        </p:nvSpPr>
        <p:spPr>
          <a:xfrm>
            <a:off x="2665202" y="7094844"/>
            <a:ext cx="4832702" cy="231008"/>
          </a:xfrm>
          <a:prstGeom prst="rect">
            <a:avLst/>
          </a:prstGeom>
        </p:spPr>
        <p:txBody>
          <a:bodyPr anchor="ctr">
            <a:normAutofit/>
          </a:bodyPr>
          <a:lstStyle>
            <a:lvl1pPr marL="0" indent="0">
              <a:buNone/>
              <a:defRPr sz="1800" b="0"/>
            </a:lvl1pPr>
          </a:lstStyle>
          <a:p>
            <a:pPr lvl="0"/>
            <a:r>
              <a:rPr lang="en-US"/>
              <a:t>CLICK TO INSERT TEXT</a:t>
            </a:r>
          </a:p>
        </p:txBody>
      </p:sp>
      <p:sp>
        <p:nvSpPr>
          <p:cNvPr id="29" name="Rectangle: Rounded Corners 28">
            <a:extLst>
              <a:ext uri="{FF2B5EF4-FFF2-40B4-BE49-F238E27FC236}">
                <a16:creationId xmlns:a16="http://schemas.microsoft.com/office/drawing/2014/main" id="{E7546DD1-73E3-2C4F-7107-83921FBF8D7B}"/>
              </a:ext>
            </a:extLst>
          </p:cNvPr>
          <p:cNvSpPr/>
          <p:nvPr userDrawn="1"/>
        </p:nvSpPr>
        <p:spPr>
          <a:xfrm>
            <a:off x="2643060" y="3851114"/>
            <a:ext cx="5009026"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 name="Oval 29">
            <a:extLst>
              <a:ext uri="{FF2B5EF4-FFF2-40B4-BE49-F238E27FC236}">
                <a16:creationId xmlns:a16="http://schemas.microsoft.com/office/drawing/2014/main" id="{39082562-5862-6E01-D8F6-1A1CF40C66E2}"/>
              </a:ext>
              <a:ext uri="{C183D7F6-B498-43B3-948B-1728B52AA6E4}">
                <adec:decorative xmlns:adec="http://schemas.microsoft.com/office/drawing/2017/decorative" val="1"/>
              </a:ext>
            </a:extLst>
          </p:cNvPr>
          <p:cNvSpPr/>
          <p:nvPr userDrawn="1"/>
        </p:nvSpPr>
        <p:spPr>
          <a:xfrm>
            <a:off x="2102329" y="3733205"/>
            <a:ext cx="1038730" cy="1001032"/>
          </a:xfrm>
          <a:prstGeom prst="ellipse">
            <a:avLst/>
          </a:prstGeom>
          <a:ln w="28575">
            <a:solidFill>
              <a:schemeClr val="accent5"/>
            </a:solidFill>
          </a:ln>
        </p:spPr>
        <p:style>
          <a:lnRef idx="2">
            <a:schemeClr val="accent5"/>
          </a:lnRef>
          <a:fillRef idx="1">
            <a:schemeClr val="lt1"/>
          </a:fillRef>
          <a:effectRef idx="0">
            <a:schemeClr val="accent5"/>
          </a:effectRef>
          <a:fontRef idx="minor">
            <a:schemeClr val="dk1">
              <a:hueOff val="0"/>
              <a:satOff val="0"/>
              <a:lumOff val="0"/>
              <a:alphaOff val="0"/>
            </a:schemeClr>
          </a:fontRef>
        </p:style>
        <p:txBody>
          <a:bodyPr/>
          <a:lstStyle/>
          <a:p>
            <a:endParaRPr lang="en-US"/>
          </a:p>
        </p:txBody>
      </p:sp>
      <p:sp>
        <p:nvSpPr>
          <p:cNvPr id="31" name="Text Placeholder 29">
            <a:extLst>
              <a:ext uri="{FF2B5EF4-FFF2-40B4-BE49-F238E27FC236}">
                <a16:creationId xmlns:a16="http://schemas.microsoft.com/office/drawing/2014/main" id="{54398A93-0494-0378-7C91-1B8453815D9E}"/>
              </a:ext>
            </a:extLst>
          </p:cNvPr>
          <p:cNvSpPr>
            <a:spLocks noGrp="1"/>
          </p:cNvSpPr>
          <p:nvPr>
            <p:ph type="body" sz="quarter" idx="18" hasCustomPrompt="1"/>
          </p:nvPr>
        </p:nvSpPr>
        <p:spPr>
          <a:xfrm>
            <a:off x="3294090" y="4051551"/>
            <a:ext cx="4203813" cy="360324"/>
          </a:xfrm>
          <a:prstGeom prst="rect">
            <a:avLst/>
          </a:prstGeom>
        </p:spPr>
        <p:txBody>
          <a:bodyPr anchor="ctr">
            <a:normAutofit/>
          </a:bodyPr>
          <a:lstStyle>
            <a:lvl1pPr marL="0" indent="0">
              <a:buNone/>
              <a:defRPr sz="1800"/>
            </a:lvl1pPr>
          </a:lstStyle>
          <a:p>
            <a:pPr lvl="0"/>
            <a:r>
              <a:rPr lang="en-US"/>
              <a:t>CLICK TO INSERT TEXT</a:t>
            </a:r>
          </a:p>
        </p:txBody>
      </p:sp>
      <p:sp>
        <p:nvSpPr>
          <p:cNvPr id="32" name="Rectangle: Rounded Corners 31">
            <a:extLst>
              <a:ext uri="{FF2B5EF4-FFF2-40B4-BE49-F238E27FC236}">
                <a16:creationId xmlns:a16="http://schemas.microsoft.com/office/drawing/2014/main" id="{74C19EEA-10B2-A15C-93D5-254825EF511E}"/>
              </a:ext>
            </a:extLst>
          </p:cNvPr>
          <p:cNvSpPr/>
          <p:nvPr userDrawn="1"/>
        </p:nvSpPr>
        <p:spPr>
          <a:xfrm>
            <a:off x="3448430" y="4843735"/>
            <a:ext cx="4203655" cy="800825"/>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Oval 32">
            <a:extLst>
              <a:ext uri="{FF2B5EF4-FFF2-40B4-BE49-F238E27FC236}">
                <a16:creationId xmlns:a16="http://schemas.microsoft.com/office/drawing/2014/main" id="{04066CC7-B9E4-3D63-61F0-ECAC724E5F9F}"/>
              </a:ext>
              <a:ext uri="{C183D7F6-B498-43B3-948B-1728B52AA6E4}">
                <adec:decorative xmlns:adec="http://schemas.microsoft.com/office/drawing/2017/decorative" val="1"/>
              </a:ext>
            </a:extLst>
          </p:cNvPr>
          <p:cNvSpPr/>
          <p:nvPr userDrawn="1"/>
        </p:nvSpPr>
        <p:spPr>
          <a:xfrm>
            <a:off x="2776751" y="4739644"/>
            <a:ext cx="1051365" cy="1001032"/>
          </a:xfrm>
          <a:prstGeom prst="ellipse">
            <a:avLst/>
          </a:prstGeom>
          <a:ln w="28575">
            <a:solidFill>
              <a:schemeClr val="accent2"/>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34" name="Text Placeholder 29">
            <a:extLst>
              <a:ext uri="{FF2B5EF4-FFF2-40B4-BE49-F238E27FC236}">
                <a16:creationId xmlns:a16="http://schemas.microsoft.com/office/drawing/2014/main" id="{E7ED29BC-6FCD-FB34-8F4C-24D37C65E9A8}"/>
              </a:ext>
            </a:extLst>
          </p:cNvPr>
          <p:cNvSpPr>
            <a:spLocks noGrp="1"/>
          </p:cNvSpPr>
          <p:nvPr>
            <p:ph type="body" sz="quarter" idx="19" hasCustomPrompt="1"/>
          </p:nvPr>
        </p:nvSpPr>
        <p:spPr>
          <a:xfrm>
            <a:off x="4042182" y="5105615"/>
            <a:ext cx="3455722" cy="234995"/>
          </a:xfrm>
          <a:prstGeom prst="rect">
            <a:avLst/>
          </a:prstGeom>
        </p:spPr>
        <p:txBody>
          <a:bodyPr anchor="ctr">
            <a:normAutofit/>
          </a:bodyPr>
          <a:lstStyle>
            <a:lvl1pPr marL="0" indent="0">
              <a:buNone/>
              <a:defRPr sz="1800"/>
            </a:lvl1pPr>
          </a:lstStyle>
          <a:p>
            <a:pPr lvl="0"/>
            <a:r>
              <a:rPr lang="en-US"/>
              <a:t>CLICK TO INSERT TEXT</a:t>
            </a:r>
          </a:p>
        </p:txBody>
      </p:sp>
      <p:sp>
        <p:nvSpPr>
          <p:cNvPr id="35" name="Oval 34">
            <a:extLst>
              <a:ext uri="{FF2B5EF4-FFF2-40B4-BE49-F238E27FC236}">
                <a16:creationId xmlns:a16="http://schemas.microsoft.com/office/drawing/2014/main" id="{00843BA9-ADA9-F098-B387-70BE706CC00F}"/>
              </a:ext>
              <a:ext uri="{C183D7F6-B498-43B3-948B-1728B52AA6E4}">
                <adec:decorative xmlns:adec="http://schemas.microsoft.com/office/drawing/2017/decorative" val="1"/>
              </a:ext>
            </a:extLst>
          </p:cNvPr>
          <p:cNvSpPr/>
          <p:nvPr userDrawn="1"/>
        </p:nvSpPr>
        <p:spPr>
          <a:xfrm>
            <a:off x="1561507" y="2758389"/>
            <a:ext cx="1038730" cy="1001032"/>
          </a:xfrm>
          <a:prstGeom prst="ellipse">
            <a:avLst/>
          </a:prstGeom>
          <a:ln w="28575">
            <a:solidFill>
              <a:schemeClr val="accent4"/>
            </a:solidFill>
          </a:ln>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214792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image" Target="../media/image1.png"/><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667EA9-491C-6918-03F9-B2D451D81913}"/>
              </a:ext>
            </a:extLst>
          </p:cNvPr>
          <p:cNvSpPr>
            <a:spLocks noGrp="1"/>
          </p:cNvSpPr>
          <p:nvPr>
            <p:ph type="title"/>
          </p:nvPr>
        </p:nvSpPr>
        <p:spPr>
          <a:xfrm>
            <a:off x="339427" y="535518"/>
            <a:ext cx="7076328" cy="102274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6B4CA3C-4BDD-0410-86FA-23D35A2A15B2}"/>
              </a:ext>
            </a:extLst>
          </p:cNvPr>
          <p:cNvSpPr>
            <a:spLocks noGrp="1"/>
          </p:cNvSpPr>
          <p:nvPr>
            <p:ph type="body" idx="1"/>
          </p:nvPr>
        </p:nvSpPr>
        <p:spPr>
          <a:xfrm>
            <a:off x="339427" y="1581956"/>
            <a:ext cx="7076328" cy="6381962"/>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9D3B8DB0-C8EC-8DD8-C759-F6FE387E0193}"/>
              </a:ext>
            </a:extLst>
          </p:cNvPr>
          <p:cNvSpPr>
            <a:spLocks noGrp="1"/>
          </p:cNvSpPr>
          <p:nvPr>
            <p:ph type="sldNum" sz="quarter" idx="4"/>
          </p:nvPr>
        </p:nvSpPr>
        <p:spPr>
          <a:xfrm>
            <a:off x="5666965" y="9311094"/>
            <a:ext cx="1748790" cy="535517"/>
          </a:xfrm>
          <a:prstGeom prst="rect">
            <a:avLst/>
          </a:prstGeom>
        </p:spPr>
        <p:txBody>
          <a:bodyPr vert="horz" lIns="91440" tIns="45720" rIns="91440" bIns="45720" rtlCol="0" anchor="ctr"/>
          <a:lstStyle>
            <a:lvl1pPr algn="r">
              <a:defRPr sz="1200">
                <a:solidFill>
                  <a:schemeClr val="tx1"/>
                </a:solidFill>
              </a:defRPr>
            </a:lvl1pPr>
          </a:lstStyle>
          <a:p>
            <a:pPr marL="0" marR="0" lvl="0" indent="0" algn="r" defTabSz="582930" rtl="0" eaLnBrk="1" fontAlgn="auto" latinLnBrk="0" hangingPunct="1">
              <a:lnSpc>
                <a:spcPct val="100000"/>
              </a:lnSpc>
              <a:spcBef>
                <a:spcPts val="0"/>
              </a:spcBef>
              <a:spcAft>
                <a:spcPts val="0"/>
              </a:spcAft>
              <a:buClrTx/>
              <a:buSzTx/>
              <a:buFontTx/>
              <a:buNone/>
              <a:tabLst/>
              <a:defRPr/>
            </a:pPr>
            <a:fld id="{C2D79FF0-D74A-F74D-8117-1921F616B44C}"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58293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58742BE1-3F52-303F-F550-E5865B92999F}"/>
              </a:ext>
            </a:extLst>
          </p:cNvPr>
          <p:cNvSpPr/>
          <p:nvPr userDrawn="1"/>
        </p:nvSpPr>
        <p:spPr>
          <a:xfrm>
            <a:off x="0" y="9945248"/>
            <a:ext cx="7772400" cy="113153"/>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255A055C-794C-7C40-4001-61641C82C2B2}"/>
              </a:ext>
            </a:extLst>
          </p:cNvPr>
          <p:cNvGrpSpPr/>
          <p:nvPr userDrawn="1"/>
        </p:nvGrpSpPr>
        <p:grpSpPr>
          <a:xfrm>
            <a:off x="390936" y="9454074"/>
            <a:ext cx="3429000" cy="441856"/>
            <a:chOff x="432881" y="6287214"/>
            <a:chExt cx="3429000" cy="441856"/>
          </a:xfrm>
        </p:grpSpPr>
        <p:pic>
          <p:nvPicPr>
            <p:cNvPr id="5" name="Picture 4" descr="A picture containing shape&#10;&#10;AI-generated content may be incorrect.">
              <a:extLst>
                <a:ext uri="{FF2B5EF4-FFF2-40B4-BE49-F238E27FC236}">
                  <a16:creationId xmlns:a16="http://schemas.microsoft.com/office/drawing/2014/main" id="{34D76554-687A-14EC-9879-1BCEC294D7E6}"/>
                </a:ext>
              </a:extLst>
            </p:cNvPr>
            <p:cNvPicPr>
              <a:picLocks noChangeAspect="1"/>
            </p:cNvPicPr>
            <p:nvPr userDrawn="1"/>
          </p:nvPicPr>
          <p:blipFill>
            <a:blip r:embed="rId28"/>
            <a:stretch>
              <a:fillRect/>
            </a:stretch>
          </p:blipFill>
          <p:spPr>
            <a:xfrm>
              <a:off x="532436" y="6287214"/>
              <a:ext cx="1551008" cy="247640"/>
            </a:xfrm>
            <a:prstGeom prst="rect">
              <a:avLst/>
            </a:prstGeom>
          </p:spPr>
        </p:pic>
        <p:sp>
          <p:nvSpPr>
            <p:cNvPr id="7" name="TextBox 6">
              <a:extLst>
                <a:ext uri="{FF2B5EF4-FFF2-40B4-BE49-F238E27FC236}">
                  <a16:creationId xmlns:a16="http://schemas.microsoft.com/office/drawing/2014/main" id="{43581AF5-3519-F588-C96D-18D11CDC1B00}"/>
                </a:ext>
              </a:extLst>
            </p:cNvPr>
            <p:cNvSpPr txBox="1"/>
            <p:nvPr userDrawn="1"/>
          </p:nvSpPr>
          <p:spPr>
            <a:xfrm>
              <a:off x="432881" y="6513626"/>
              <a:ext cx="342900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Delivered by The NextGen Project</a:t>
              </a:r>
            </a:p>
          </p:txBody>
        </p:sp>
      </p:grpSp>
    </p:spTree>
    <p:extLst>
      <p:ext uri="{BB962C8B-B14F-4D97-AF65-F5344CB8AC3E}">
        <p14:creationId xmlns:p14="http://schemas.microsoft.com/office/powerpoint/2010/main" val="53575794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702" r:id="rId18"/>
    <p:sldLayoutId id="2147483703" r:id="rId19"/>
    <p:sldLayoutId id="2147483704" r:id="rId20"/>
    <p:sldLayoutId id="2147483705" r:id="rId21"/>
    <p:sldLayoutId id="2147483706" r:id="rId22"/>
    <p:sldLayoutId id="2147483707" r:id="rId23"/>
    <p:sldLayoutId id="2147483708" r:id="rId24"/>
    <p:sldLayoutId id="2147483709" r:id="rId25"/>
    <p:sldLayoutId id="2147483710" r:id="rId26"/>
  </p:sldLayoutIdLst>
  <p:hf hdr="0" ftr="0" dt="0"/>
  <p:txStyles>
    <p:titleStyle>
      <a:lvl1pPr algn="l" defTabSz="582930" rtl="0" eaLnBrk="1" latinLnBrk="0" hangingPunct="1">
        <a:lnSpc>
          <a:spcPct val="90000"/>
        </a:lnSpc>
        <a:spcBef>
          <a:spcPct val="0"/>
        </a:spcBef>
        <a:buNone/>
        <a:defRPr sz="2805" kern="1200">
          <a:solidFill>
            <a:schemeClr val="tx1"/>
          </a:solidFill>
          <a:latin typeface="+mj-lt"/>
          <a:ea typeface="+mj-ea"/>
          <a:cs typeface="+mj-cs"/>
        </a:defRPr>
      </a:lvl1pPr>
    </p:titleStyle>
    <p:bodyStyle>
      <a:lvl1pPr marL="145733" indent="-145733" algn="l" defTabSz="582930" rtl="0" eaLnBrk="1" latinLnBrk="0" hangingPunct="1">
        <a:lnSpc>
          <a:spcPct val="90000"/>
        </a:lnSpc>
        <a:spcBef>
          <a:spcPts val="638"/>
        </a:spcBef>
        <a:buFont typeface="Arial" panose="020B0604020202020204" pitchFamily="34" charset="0"/>
        <a:buChar char="•"/>
        <a:defRPr sz="1403"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p:bodyStyle>
    <p:otherStyle>
      <a:defPPr>
        <a:defRPr lang="en-US"/>
      </a:defPPr>
      <a:lvl1pPr marL="0" algn="l" defTabSz="582930" rtl="0" eaLnBrk="1" latinLnBrk="0" hangingPunct="1">
        <a:defRPr sz="1148" kern="1200">
          <a:solidFill>
            <a:schemeClr val="tx1"/>
          </a:solidFill>
          <a:latin typeface="+mn-lt"/>
          <a:ea typeface="+mn-ea"/>
          <a:cs typeface="+mn-cs"/>
        </a:defRPr>
      </a:lvl1pPr>
      <a:lvl2pPr marL="291465" algn="l" defTabSz="582930" rtl="0" eaLnBrk="1" latinLnBrk="0" hangingPunct="1">
        <a:defRPr sz="1148" kern="1200">
          <a:solidFill>
            <a:schemeClr val="tx1"/>
          </a:solidFill>
          <a:latin typeface="+mn-lt"/>
          <a:ea typeface="+mn-ea"/>
          <a:cs typeface="+mn-cs"/>
        </a:defRPr>
      </a:lvl2pPr>
      <a:lvl3pPr marL="582930" algn="l" defTabSz="582930" rtl="0" eaLnBrk="1" latinLnBrk="0" hangingPunct="1">
        <a:defRPr sz="1148" kern="1200">
          <a:solidFill>
            <a:schemeClr val="tx1"/>
          </a:solidFill>
          <a:latin typeface="+mn-lt"/>
          <a:ea typeface="+mn-ea"/>
          <a:cs typeface="+mn-cs"/>
        </a:defRPr>
      </a:lvl3pPr>
      <a:lvl4pPr marL="874395" algn="l" defTabSz="582930" rtl="0" eaLnBrk="1" latinLnBrk="0" hangingPunct="1">
        <a:defRPr sz="1148" kern="1200">
          <a:solidFill>
            <a:schemeClr val="tx1"/>
          </a:solidFill>
          <a:latin typeface="+mn-lt"/>
          <a:ea typeface="+mn-ea"/>
          <a:cs typeface="+mn-cs"/>
        </a:defRPr>
      </a:lvl4pPr>
      <a:lvl5pPr marL="1165860" algn="l" defTabSz="582930" rtl="0" eaLnBrk="1" latinLnBrk="0" hangingPunct="1">
        <a:defRPr sz="1148" kern="1200">
          <a:solidFill>
            <a:schemeClr val="tx1"/>
          </a:solidFill>
          <a:latin typeface="+mn-lt"/>
          <a:ea typeface="+mn-ea"/>
          <a:cs typeface="+mn-cs"/>
        </a:defRPr>
      </a:lvl5pPr>
      <a:lvl6pPr marL="1457325" algn="l" defTabSz="582930" rtl="0" eaLnBrk="1" latinLnBrk="0" hangingPunct="1">
        <a:defRPr sz="1148" kern="1200">
          <a:solidFill>
            <a:schemeClr val="tx1"/>
          </a:solidFill>
          <a:latin typeface="+mn-lt"/>
          <a:ea typeface="+mn-ea"/>
          <a:cs typeface="+mn-cs"/>
        </a:defRPr>
      </a:lvl6pPr>
      <a:lvl7pPr marL="1748790" algn="l" defTabSz="582930" rtl="0" eaLnBrk="1" latinLnBrk="0" hangingPunct="1">
        <a:defRPr sz="1148" kern="1200">
          <a:solidFill>
            <a:schemeClr val="tx1"/>
          </a:solidFill>
          <a:latin typeface="+mn-lt"/>
          <a:ea typeface="+mn-ea"/>
          <a:cs typeface="+mn-cs"/>
        </a:defRPr>
      </a:lvl7pPr>
      <a:lvl8pPr marL="2040255" algn="l" defTabSz="582930" rtl="0" eaLnBrk="1" latinLnBrk="0" hangingPunct="1">
        <a:defRPr sz="1148" kern="1200">
          <a:solidFill>
            <a:schemeClr val="tx1"/>
          </a:solidFill>
          <a:latin typeface="+mn-lt"/>
          <a:ea typeface="+mn-ea"/>
          <a:cs typeface="+mn-cs"/>
        </a:defRPr>
      </a:lvl8pPr>
      <a:lvl9pPr marL="2331720" algn="l" defTabSz="582930" rtl="0" eaLnBrk="1" latinLnBrk="0" hangingPunct="1">
        <a:defRPr sz="114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667EA9-491C-6918-03F9-B2D451D81913}"/>
              </a:ext>
            </a:extLst>
          </p:cNvPr>
          <p:cNvSpPr>
            <a:spLocks noGrp="1"/>
          </p:cNvSpPr>
          <p:nvPr>
            <p:ph type="title"/>
          </p:nvPr>
        </p:nvSpPr>
        <p:spPr>
          <a:xfrm>
            <a:off x="339427" y="535518"/>
            <a:ext cx="7076328" cy="102274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6B4CA3C-4BDD-0410-86FA-23D35A2A15B2}"/>
              </a:ext>
            </a:extLst>
          </p:cNvPr>
          <p:cNvSpPr>
            <a:spLocks noGrp="1"/>
          </p:cNvSpPr>
          <p:nvPr>
            <p:ph type="body" idx="1"/>
          </p:nvPr>
        </p:nvSpPr>
        <p:spPr>
          <a:xfrm>
            <a:off x="339427" y="1581956"/>
            <a:ext cx="7076328" cy="6381962"/>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9D3B8DB0-C8EC-8DD8-C759-F6FE387E0193}"/>
              </a:ext>
            </a:extLst>
          </p:cNvPr>
          <p:cNvSpPr>
            <a:spLocks noGrp="1"/>
          </p:cNvSpPr>
          <p:nvPr>
            <p:ph type="sldNum" sz="quarter" idx="4"/>
          </p:nvPr>
        </p:nvSpPr>
        <p:spPr>
          <a:xfrm>
            <a:off x="5666965" y="9311094"/>
            <a:ext cx="1748790" cy="535517"/>
          </a:xfrm>
          <a:prstGeom prst="rect">
            <a:avLst/>
          </a:prstGeom>
        </p:spPr>
        <p:txBody>
          <a:bodyPr vert="horz" lIns="91440" tIns="45720" rIns="91440" bIns="45720" rtlCol="0" anchor="ctr"/>
          <a:lstStyle>
            <a:lvl1pPr algn="r">
              <a:defRPr sz="1200">
                <a:solidFill>
                  <a:schemeClr val="tx1"/>
                </a:solidFill>
              </a:defRPr>
            </a:lvl1pPr>
          </a:lstStyle>
          <a:p>
            <a:pPr defTabSz="582930"/>
            <a:fld id="{C2D79FF0-D74A-F74D-8117-1921F616B44C}" type="slidenum">
              <a:rPr lang="en-US" smtClean="0">
                <a:solidFill>
                  <a:srgbClr val="000000"/>
                </a:solidFill>
              </a:rPr>
              <a:pPr defTabSz="582930"/>
              <a:t>‹#›</a:t>
            </a:fld>
            <a:endParaRPr lang="en-US">
              <a:solidFill>
                <a:srgbClr val="000000"/>
              </a:solidFill>
            </a:endParaRPr>
          </a:p>
        </p:txBody>
      </p:sp>
      <p:sp>
        <p:nvSpPr>
          <p:cNvPr id="8" name="Rectangle 7">
            <a:extLst>
              <a:ext uri="{FF2B5EF4-FFF2-40B4-BE49-F238E27FC236}">
                <a16:creationId xmlns:a16="http://schemas.microsoft.com/office/drawing/2014/main" id="{58742BE1-3F52-303F-F550-E5865B92999F}"/>
              </a:ext>
            </a:extLst>
          </p:cNvPr>
          <p:cNvSpPr/>
          <p:nvPr userDrawn="1"/>
        </p:nvSpPr>
        <p:spPr>
          <a:xfrm>
            <a:off x="0" y="9945248"/>
            <a:ext cx="7772400" cy="113153"/>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255A055C-794C-7C40-4001-61641C82C2B2}"/>
              </a:ext>
            </a:extLst>
          </p:cNvPr>
          <p:cNvGrpSpPr/>
          <p:nvPr userDrawn="1"/>
        </p:nvGrpSpPr>
        <p:grpSpPr>
          <a:xfrm>
            <a:off x="390936" y="9454074"/>
            <a:ext cx="3429000" cy="441856"/>
            <a:chOff x="432881" y="6287214"/>
            <a:chExt cx="3429000" cy="441856"/>
          </a:xfrm>
        </p:grpSpPr>
        <p:pic>
          <p:nvPicPr>
            <p:cNvPr id="5" name="Picture 4" descr="A picture containing shape&#10;&#10;AI-generated content may be incorrect.">
              <a:extLst>
                <a:ext uri="{FF2B5EF4-FFF2-40B4-BE49-F238E27FC236}">
                  <a16:creationId xmlns:a16="http://schemas.microsoft.com/office/drawing/2014/main" id="{34D76554-687A-14EC-9879-1BCEC294D7E6}"/>
                </a:ext>
              </a:extLst>
            </p:cNvPr>
            <p:cNvPicPr>
              <a:picLocks noChangeAspect="1"/>
            </p:cNvPicPr>
            <p:nvPr userDrawn="1"/>
          </p:nvPicPr>
          <p:blipFill>
            <a:blip r:embed="rId28"/>
            <a:stretch>
              <a:fillRect/>
            </a:stretch>
          </p:blipFill>
          <p:spPr>
            <a:xfrm>
              <a:off x="532436" y="6287214"/>
              <a:ext cx="1551008" cy="247640"/>
            </a:xfrm>
            <a:prstGeom prst="rect">
              <a:avLst/>
            </a:prstGeom>
          </p:spPr>
        </p:pic>
        <p:sp>
          <p:nvSpPr>
            <p:cNvPr id="7" name="TextBox 6">
              <a:extLst>
                <a:ext uri="{FF2B5EF4-FFF2-40B4-BE49-F238E27FC236}">
                  <a16:creationId xmlns:a16="http://schemas.microsoft.com/office/drawing/2014/main" id="{43581AF5-3519-F588-C96D-18D11CDC1B00}"/>
                </a:ext>
              </a:extLst>
            </p:cNvPr>
            <p:cNvSpPr txBox="1"/>
            <p:nvPr userDrawn="1"/>
          </p:nvSpPr>
          <p:spPr>
            <a:xfrm>
              <a:off x="432881" y="6513626"/>
              <a:ext cx="3429000" cy="215444"/>
            </a:xfrm>
            <a:prstGeom prst="rect">
              <a:avLst/>
            </a:prstGeom>
            <a:noFill/>
          </p:spPr>
          <p:txBody>
            <a:bodyPr wrap="square" rtlCol="0">
              <a:spAutoFit/>
            </a:bodyPr>
            <a:lstStyle/>
            <a:p>
              <a:r>
                <a:rPr lang="en-US" sz="800"/>
                <a:t>Delivered by The NextGen Project</a:t>
              </a:r>
            </a:p>
          </p:txBody>
        </p:sp>
      </p:grpSp>
    </p:spTree>
    <p:extLst>
      <p:ext uri="{BB962C8B-B14F-4D97-AF65-F5344CB8AC3E}">
        <p14:creationId xmlns:p14="http://schemas.microsoft.com/office/powerpoint/2010/main" val="545383550"/>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1" r:id="rId20"/>
    <p:sldLayoutId id="2147483732" r:id="rId21"/>
    <p:sldLayoutId id="2147483733" r:id="rId22"/>
    <p:sldLayoutId id="2147483734" r:id="rId23"/>
    <p:sldLayoutId id="2147483735" r:id="rId24"/>
    <p:sldLayoutId id="2147483736" r:id="rId25"/>
    <p:sldLayoutId id="2147483737" r:id="rId26"/>
  </p:sldLayoutIdLst>
  <p:hf hdr="0" ftr="0" dt="0"/>
  <p:txStyles>
    <p:titleStyle>
      <a:lvl1pPr algn="l" defTabSz="582930" rtl="0" eaLnBrk="1" latinLnBrk="0" hangingPunct="1">
        <a:lnSpc>
          <a:spcPct val="90000"/>
        </a:lnSpc>
        <a:spcBef>
          <a:spcPct val="0"/>
        </a:spcBef>
        <a:buNone/>
        <a:defRPr sz="2805" kern="1200">
          <a:solidFill>
            <a:schemeClr val="tx1"/>
          </a:solidFill>
          <a:latin typeface="+mj-lt"/>
          <a:ea typeface="+mj-ea"/>
          <a:cs typeface="+mj-cs"/>
        </a:defRPr>
      </a:lvl1pPr>
    </p:titleStyle>
    <p:bodyStyle>
      <a:lvl1pPr marL="145733" indent="-145733" algn="l" defTabSz="582930" rtl="0" eaLnBrk="1" latinLnBrk="0" hangingPunct="1">
        <a:lnSpc>
          <a:spcPct val="90000"/>
        </a:lnSpc>
        <a:spcBef>
          <a:spcPts val="638"/>
        </a:spcBef>
        <a:buFont typeface="Arial" panose="020B0604020202020204" pitchFamily="34" charset="0"/>
        <a:buChar char="•"/>
        <a:defRPr sz="1403"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p:bodyStyle>
    <p:otherStyle>
      <a:defPPr>
        <a:defRPr lang="en-US"/>
      </a:defPPr>
      <a:lvl1pPr marL="0" algn="l" defTabSz="582930" rtl="0" eaLnBrk="1" latinLnBrk="0" hangingPunct="1">
        <a:defRPr sz="1148" kern="1200">
          <a:solidFill>
            <a:schemeClr val="tx1"/>
          </a:solidFill>
          <a:latin typeface="+mn-lt"/>
          <a:ea typeface="+mn-ea"/>
          <a:cs typeface="+mn-cs"/>
        </a:defRPr>
      </a:lvl1pPr>
      <a:lvl2pPr marL="291465" algn="l" defTabSz="582930" rtl="0" eaLnBrk="1" latinLnBrk="0" hangingPunct="1">
        <a:defRPr sz="1148" kern="1200">
          <a:solidFill>
            <a:schemeClr val="tx1"/>
          </a:solidFill>
          <a:latin typeface="+mn-lt"/>
          <a:ea typeface="+mn-ea"/>
          <a:cs typeface="+mn-cs"/>
        </a:defRPr>
      </a:lvl2pPr>
      <a:lvl3pPr marL="582930" algn="l" defTabSz="582930" rtl="0" eaLnBrk="1" latinLnBrk="0" hangingPunct="1">
        <a:defRPr sz="1148" kern="1200">
          <a:solidFill>
            <a:schemeClr val="tx1"/>
          </a:solidFill>
          <a:latin typeface="+mn-lt"/>
          <a:ea typeface="+mn-ea"/>
          <a:cs typeface="+mn-cs"/>
        </a:defRPr>
      </a:lvl3pPr>
      <a:lvl4pPr marL="874395" algn="l" defTabSz="582930" rtl="0" eaLnBrk="1" latinLnBrk="0" hangingPunct="1">
        <a:defRPr sz="1148" kern="1200">
          <a:solidFill>
            <a:schemeClr val="tx1"/>
          </a:solidFill>
          <a:latin typeface="+mn-lt"/>
          <a:ea typeface="+mn-ea"/>
          <a:cs typeface="+mn-cs"/>
        </a:defRPr>
      </a:lvl4pPr>
      <a:lvl5pPr marL="1165860" algn="l" defTabSz="582930" rtl="0" eaLnBrk="1" latinLnBrk="0" hangingPunct="1">
        <a:defRPr sz="1148" kern="1200">
          <a:solidFill>
            <a:schemeClr val="tx1"/>
          </a:solidFill>
          <a:latin typeface="+mn-lt"/>
          <a:ea typeface="+mn-ea"/>
          <a:cs typeface="+mn-cs"/>
        </a:defRPr>
      </a:lvl5pPr>
      <a:lvl6pPr marL="1457325" algn="l" defTabSz="582930" rtl="0" eaLnBrk="1" latinLnBrk="0" hangingPunct="1">
        <a:defRPr sz="1148" kern="1200">
          <a:solidFill>
            <a:schemeClr val="tx1"/>
          </a:solidFill>
          <a:latin typeface="+mn-lt"/>
          <a:ea typeface="+mn-ea"/>
          <a:cs typeface="+mn-cs"/>
        </a:defRPr>
      </a:lvl6pPr>
      <a:lvl7pPr marL="1748790" algn="l" defTabSz="582930" rtl="0" eaLnBrk="1" latinLnBrk="0" hangingPunct="1">
        <a:defRPr sz="1148" kern="1200">
          <a:solidFill>
            <a:schemeClr val="tx1"/>
          </a:solidFill>
          <a:latin typeface="+mn-lt"/>
          <a:ea typeface="+mn-ea"/>
          <a:cs typeface="+mn-cs"/>
        </a:defRPr>
      </a:lvl7pPr>
      <a:lvl8pPr marL="2040255" algn="l" defTabSz="582930" rtl="0" eaLnBrk="1" latinLnBrk="0" hangingPunct="1">
        <a:defRPr sz="1148" kern="1200">
          <a:solidFill>
            <a:schemeClr val="tx1"/>
          </a:solidFill>
          <a:latin typeface="+mn-lt"/>
          <a:ea typeface="+mn-ea"/>
          <a:cs typeface="+mn-cs"/>
        </a:defRPr>
      </a:lvl8pPr>
      <a:lvl9pPr marL="2331720" algn="l" defTabSz="582930" rtl="0" eaLnBrk="1" latinLnBrk="0" hangingPunct="1">
        <a:defRPr sz="1148"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51.xml"/><Relationship Id="rId5" Type="http://schemas.openxmlformats.org/officeDocument/2006/relationships/image" Target="../media/image31.png"/><Relationship Id="rId4" Type="http://schemas.openxmlformats.org/officeDocument/2006/relationships/image" Target="../media/image30.png"/></Relationships>
</file>

<file path=ppt/slides/_rels/slide10.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11.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image" Target="../media/image3.svg"/><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slide" Target="slide13.xml"/><Relationship Id="rId1" Type="http://schemas.openxmlformats.org/officeDocument/2006/relationships/slideLayout" Target="../slideLayouts/slideLayout31.xml"/><Relationship Id="rId5" Type="http://schemas.openxmlformats.org/officeDocument/2006/relationships/image" Target="../media/image58.svg"/><Relationship Id="rId4" Type="http://schemas.openxmlformats.org/officeDocument/2006/relationships/image" Target="../media/image57.sv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hyperlink" Target="https://vimeo.com/1112381040?share=copy#t=0" TargetMode="External"/><Relationship Id="rId1" Type="http://schemas.openxmlformats.org/officeDocument/2006/relationships/slideLayout" Target="../slideLayouts/slideLayout2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18.xml"/><Relationship Id="rId18" Type="http://schemas.openxmlformats.org/officeDocument/2006/relationships/slide" Target="slide23.xml"/><Relationship Id="rId3" Type="http://schemas.openxmlformats.org/officeDocument/2006/relationships/image" Target="../media/image33.jpeg"/><Relationship Id="rId7" Type="http://schemas.openxmlformats.org/officeDocument/2006/relationships/slide" Target="slide5.xml"/><Relationship Id="rId12" Type="http://schemas.openxmlformats.org/officeDocument/2006/relationships/slide" Target="slide19.xml"/><Relationship Id="rId17" Type="http://schemas.openxmlformats.org/officeDocument/2006/relationships/slide" Target="slide15.xml"/><Relationship Id="rId2" Type="http://schemas.openxmlformats.org/officeDocument/2006/relationships/image" Target="../media/image32.png"/><Relationship Id="rId16" Type="http://schemas.openxmlformats.org/officeDocument/2006/relationships/slide" Target="slide16.xml"/><Relationship Id="rId1" Type="http://schemas.openxmlformats.org/officeDocument/2006/relationships/slideLayout" Target="../slideLayouts/slideLayout29.xml"/><Relationship Id="rId6" Type="http://schemas.openxmlformats.org/officeDocument/2006/relationships/slide" Target="slide3.xml"/><Relationship Id="rId11" Type="http://schemas.openxmlformats.org/officeDocument/2006/relationships/slide" Target="slide14.xml"/><Relationship Id="rId5" Type="http://schemas.openxmlformats.org/officeDocument/2006/relationships/slide" Target="slide4.xml"/><Relationship Id="rId15" Type="http://schemas.openxmlformats.org/officeDocument/2006/relationships/slide" Target="slide20.xml"/><Relationship Id="rId10" Type="http://schemas.openxmlformats.org/officeDocument/2006/relationships/slide" Target="slide13.xml"/><Relationship Id="rId19" Type="http://schemas.openxmlformats.org/officeDocument/2006/relationships/slide" Target="slide22.xml"/><Relationship Id="rId4" Type="http://schemas.openxmlformats.org/officeDocument/2006/relationships/slide" Target="slide8.xml"/><Relationship Id="rId9" Type="http://schemas.openxmlformats.org/officeDocument/2006/relationships/slide" Target="slide11.xml"/><Relationship Id="rId14" Type="http://schemas.openxmlformats.org/officeDocument/2006/relationships/slide" Target="slide17.xml"/></Relationships>
</file>

<file path=ppt/slides/_rels/slide20.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8" Type="http://schemas.openxmlformats.org/officeDocument/2006/relationships/hyperlink" Target="https://sao.georgia.gov/nextgen-points-contact" TargetMode="External"/><Relationship Id="rId3" Type="http://schemas.openxmlformats.org/officeDocument/2006/relationships/hyperlink" Target="https://sao.georgia.gov/employee-self-service-overview-0" TargetMode="External"/><Relationship Id="rId7" Type="http://schemas.openxmlformats.org/officeDocument/2006/relationships/hyperlink" Target="https://sao.georgia.gov/gawork-system-faqs" TargetMode="External"/><Relationship Id="rId2" Type="http://schemas.openxmlformats.org/officeDocument/2006/relationships/hyperlink" Target="https://sao.georgia.gov/gawork-resource-library" TargetMode="External"/><Relationship Id="rId1" Type="http://schemas.openxmlformats.org/officeDocument/2006/relationships/slideLayout" Target="../slideLayouts/slideLayout29.xml"/><Relationship Id="rId6" Type="http://schemas.openxmlformats.org/officeDocument/2006/relationships/hyperlink" Target="https://sao.georgia.gov/teamworks-workday-glossary" TargetMode="External"/><Relationship Id="rId5" Type="http://schemas.openxmlformats.org/officeDocument/2006/relationships/hyperlink" Target="https://sao.georgia.gov/document/document/employee-change-impacts" TargetMode="External"/><Relationship Id="rId4" Type="http://schemas.openxmlformats.org/officeDocument/2006/relationships/hyperlink" Target="https://vimeo.com/1112381040?share=copy#t=0"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40.svg"/><Relationship Id="rId2" Type="http://schemas.openxmlformats.org/officeDocument/2006/relationships/image" Target="../media/image36.svg"/><Relationship Id="rId1" Type="http://schemas.openxmlformats.org/officeDocument/2006/relationships/slideLayout" Target="../slideLayouts/slideLayout29.xml"/><Relationship Id="rId6" Type="http://schemas.openxmlformats.org/officeDocument/2006/relationships/hyperlink" Target="https://sao.georgia.gov/gawork-resource-library" TargetMode="External"/><Relationship Id="rId5" Type="http://schemas.openxmlformats.org/officeDocument/2006/relationships/image" Target="../media/image39.svg"/><Relationship Id="rId4" Type="http://schemas.openxmlformats.org/officeDocument/2006/relationships/image" Target="../media/image38.svg"/></Relationships>
</file>

<file path=ppt/slides/_rels/slide6.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image" Target="../media/image42.svg"/><Relationship Id="rId7" Type="http://schemas.openxmlformats.org/officeDocument/2006/relationships/image" Target="../media/image46.svg"/><Relationship Id="rId2" Type="http://schemas.openxmlformats.org/officeDocument/2006/relationships/image" Target="../media/image41.svg"/><Relationship Id="rId1" Type="http://schemas.openxmlformats.org/officeDocument/2006/relationships/slideLayout" Target="../slideLayouts/slideLayout29.xml"/><Relationship Id="rId6" Type="http://schemas.openxmlformats.org/officeDocument/2006/relationships/image" Target="../media/image45.svg"/><Relationship Id="rId11" Type="http://schemas.openxmlformats.org/officeDocument/2006/relationships/image" Target="../media/image40.svg"/><Relationship Id="rId5" Type="http://schemas.openxmlformats.org/officeDocument/2006/relationships/image" Target="../media/image44.svg"/><Relationship Id="rId10" Type="http://schemas.openxmlformats.org/officeDocument/2006/relationships/hyperlink" Target="https://sao.georgia.gov/gawork-resource-library" TargetMode="External"/><Relationship Id="rId4" Type="http://schemas.openxmlformats.org/officeDocument/2006/relationships/image" Target="../media/image43.svg"/><Relationship Id="rId9" Type="http://schemas.openxmlformats.org/officeDocument/2006/relationships/image" Target="../media/image48.svg"/></Relationships>
</file>

<file path=ppt/slides/_rels/slide7.xml.rels><?xml version="1.0" encoding="UTF-8" standalone="yes"?>
<Relationships xmlns="http://schemas.openxmlformats.org/package/2006/relationships"><Relationship Id="rId8" Type="http://schemas.openxmlformats.org/officeDocument/2006/relationships/hyperlink" Target="https://sao.georgia.gov/gawork-resource-library" TargetMode="External"/><Relationship Id="rId3" Type="http://schemas.openxmlformats.org/officeDocument/2006/relationships/image" Target="../media/image50.svg"/><Relationship Id="rId7" Type="http://schemas.openxmlformats.org/officeDocument/2006/relationships/image" Target="../media/image54.svg"/><Relationship Id="rId2" Type="http://schemas.openxmlformats.org/officeDocument/2006/relationships/image" Target="../media/image49.svg"/><Relationship Id="rId1" Type="http://schemas.openxmlformats.org/officeDocument/2006/relationships/slideLayout" Target="../slideLayouts/slideLayout29.xml"/><Relationship Id="rId6" Type="http://schemas.openxmlformats.org/officeDocument/2006/relationships/image" Target="../media/image53.svg"/><Relationship Id="rId5" Type="http://schemas.openxmlformats.org/officeDocument/2006/relationships/image" Target="../media/image52.svg"/><Relationship Id="rId4" Type="http://schemas.openxmlformats.org/officeDocument/2006/relationships/image" Target="../media/image51.svg"/><Relationship Id="rId9" Type="http://schemas.openxmlformats.org/officeDocument/2006/relationships/image" Target="../media/image40.sv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8829D316-D4BD-AFC8-707D-4325480698A7}"/>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772400" cy="10058400"/>
          </a:xfrm>
          <a:prstGeom prst="rect">
            <a:avLst/>
          </a:prstGeom>
        </p:spPr>
      </p:pic>
      <p:grpSp>
        <p:nvGrpSpPr>
          <p:cNvPr id="26" name="Group 25">
            <a:extLst>
              <a:ext uri="{FF2B5EF4-FFF2-40B4-BE49-F238E27FC236}">
                <a16:creationId xmlns:a16="http://schemas.microsoft.com/office/drawing/2014/main" id="{6A575AEA-E485-3901-2175-7C8C4FB795CF}"/>
              </a:ext>
              <a:ext uri="{C183D7F6-B498-43B3-948B-1728B52AA6E4}">
                <adec:decorative xmlns:adec="http://schemas.microsoft.com/office/drawing/2017/decorative" val="1"/>
              </a:ext>
            </a:extLst>
          </p:cNvPr>
          <p:cNvGrpSpPr/>
          <p:nvPr/>
        </p:nvGrpSpPr>
        <p:grpSpPr>
          <a:xfrm>
            <a:off x="3795204" y="5169279"/>
            <a:ext cx="4113524" cy="2805339"/>
            <a:chOff x="3795204" y="4903274"/>
            <a:chExt cx="4113524" cy="2805339"/>
          </a:xfrm>
        </p:grpSpPr>
        <p:pic>
          <p:nvPicPr>
            <p:cNvPr id="20" name="Picture 19" descr="A picture containing text, clipart&#10;&#10;AI-generated content may be incorrect.">
              <a:extLst>
                <a:ext uri="{FF2B5EF4-FFF2-40B4-BE49-F238E27FC236}">
                  <a16:creationId xmlns:a16="http://schemas.microsoft.com/office/drawing/2014/main" id="{1D5CD015-856D-A958-E206-6C0738AFC46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95204" y="4903274"/>
              <a:ext cx="2705347" cy="901783"/>
            </a:xfrm>
            <a:prstGeom prst="rect">
              <a:avLst/>
            </a:prstGeom>
          </p:spPr>
        </p:pic>
        <p:sp>
          <p:nvSpPr>
            <p:cNvPr id="21" name="TextBox 20">
              <a:extLst>
                <a:ext uri="{FF2B5EF4-FFF2-40B4-BE49-F238E27FC236}">
                  <a16:creationId xmlns:a16="http://schemas.microsoft.com/office/drawing/2014/main" id="{F3AB5E89-FD21-61A2-1F43-F2020DAC5285}"/>
                </a:ext>
              </a:extLst>
            </p:cNvPr>
            <p:cNvSpPr txBox="1"/>
            <p:nvPr/>
          </p:nvSpPr>
          <p:spPr>
            <a:xfrm>
              <a:off x="3886201" y="5513696"/>
              <a:ext cx="3886200" cy="1092607"/>
            </a:xfrm>
            <a:prstGeom prst="rect">
              <a:avLst/>
            </a:prstGeom>
            <a:noFill/>
          </p:spPr>
          <p:txBody>
            <a:bodyPr wrap="square" rtlCol="0">
              <a:spAutoFit/>
            </a:bodyPr>
            <a:lstStyle/>
            <a:p>
              <a:r>
                <a:rPr lang="en-US" sz="6500" b="1">
                  <a:solidFill>
                    <a:schemeClr val="bg1"/>
                  </a:solidFill>
                </a:rPr>
                <a:t>Go-Live</a:t>
              </a:r>
            </a:p>
          </p:txBody>
        </p:sp>
        <p:sp>
          <p:nvSpPr>
            <p:cNvPr id="22" name="TextBox 21">
              <a:extLst>
                <a:ext uri="{FF2B5EF4-FFF2-40B4-BE49-F238E27FC236}">
                  <a16:creationId xmlns:a16="http://schemas.microsoft.com/office/drawing/2014/main" id="{294033F6-8BCB-E5DA-8474-86A7CCF75F53}"/>
                </a:ext>
              </a:extLst>
            </p:cNvPr>
            <p:cNvSpPr txBox="1"/>
            <p:nvPr/>
          </p:nvSpPr>
          <p:spPr>
            <a:xfrm>
              <a:off x="3881656" y="6295085"/>
              <a:ext cx="4027072" cy="1092607"/>
            </a:xfrm>
            <a:prstGeom prst="rect">
              <a:avLst/>
            </a:prstGeom>
            <a:noFill/>
          </p:spPr>
          <p:txBody>
            <a:bodyPr wrap="square" rtlCol="0">
              <a:spAutoFit/>
            </a:bodyPr>
            <a:lstStyle/>
            <a:p>
              <a:r>
                <a:rPr lang="en-US" sz="6500" b="1">
                  <a:solidFill>
                    <a:schemeClr val="bg1"/>
                  </a:solidFill>
                </a:rPr>
                <a:t>Guide</a:t>
              </a:r>
            </a:p>
          </p:txBody>
        </p:sp>
        <p:sp>
          <p:nvSpPr>
            <p:cNvPr id="23" name="TextBox 22">
              <a:extLst>
                <a:ext uri="{FF2B5EF4-FFF2-40B4-BE49-F238E27FC236}">
                  <a16:creationId xmlns:a16="http://schemas.microsoft.com/office/drawing/2014/main" id="{20DE30D6-C55F-B04E-DBF9-05C096716B2E}"/>
                </a:ext>
              </a:extLst>
            </p:cNvPr>
            <p:cNvSpPr txBox="1"/>
            <p:nvPr/>
          </p:nvSpPr>
          <p:spPr>
            <a:xfrm>
              <a:off x="3969793" y="7339281"/>
              <a:ext cx="3719015" cy="369332"/>
            </a:xfrm>
            <a:prstGeom prst="rect">
              <a:avLst/>
            </a:prstGeom>
            <a:noFill/>
          </p:spPr>
          <p:txBody>
            <a:bodyPr wrap="square" rtlCol="0">
              <a:spAutoFit/>
            </a:bodyPr>
            <a:lstStyle/>
            <a:p>
              <a:r>
                <a:rPr lang="en-US">
                  <a:solidFill>
                    <a:schemeClr val="bg1"/>
                  </a:solidFill>
                </a:rPr>
                <a:t>FOR EMPLOYEES</a:t>
              </a:r>
            </a:p>
          </p:txBody>
        </p:sp>
      </p:grpSp>
      <p:pic>
        <p:nvPicPr>
          <p:cNvPr id="28" name="Picture 27" descr="State of Georgia seal">
            <a:extLst>
              <a:ext uri="{FF2B5EF4-FFF2-40B4-BE49-F238E27FC236}">
                <a16:creationId xmlns:a16="http://schemas.microsoft.com/office/drawing/2014/main" id="{4B058C02-A2EF-9869-4836-9392F0E633C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5299" y="8958880"/>
            <a:ext cx="798484" cy="798484"/>
          </a:xfrm>
          <a:prstGeom prst="rect">
            <a:avLst/>
          </a:prstGeom>
        </p:spPr>
      </p:pic>
      <p:sp>
        <p:nvSpPr>
          <p:cNvPr id="2" name="Title 1">
            <a:extLst>
              <a:ext uri="{FF2B5EF4-FFF2-40B4-BE49-F238E27FC236}">
                <a16:creationId xmlns:a16="http://schemas.microsoft.com/office/drawing/2014/main" id="{DBB4E55A-1D11-C8D2-F987-5CCB17CF555C}"/>
              </a:ext>
            </a:extLst>
          </p:cNvPr>
          <p:cNvSpPr>
            <a:spLocks noGrp="1"/>
          </p:cNvSpPr>
          <p:nvPr>
            <p:ph type="title" idx="4294967295"/>
          </p:nvPr>
        </p:nvSpPr>
        <p:spPr>
          <a:xfrm>
            <a:off x="339427" y="-1022742"/>
            <a:ext cx="7076328" cy="1022742"/>
          </a:xfrm>
        </p:spPr>
        <p:txBody>
          <a:bodyPr vert="horz" lIns="91440" tIns="45720" rIns="91440" bIns="45720" rtlCol="0" anchor="b">
            <a:normAutofit/>
          </a:bodyPr>
          <a:lstStyle/>
          <a:p>
            <a:r>
              <a:rPr lang="en-US"/>
              <a:t>Cover Page</a:t>
            </a:r>
          </a:p>
        </p:txBody>
      </p:sp>
      <p:grpSp>
        <p:nvGrpSpPr>
          <p:cNvPr id="8" name="Group 7">
            <a:extLst>
              <a:ext uri="{FF2B5EF4-FFF2-40B4-BE49-F238E27FC236}">
                <a16:creationId xmlns:a16="http://schemas.microsoft.com/office/drawing/2014/main" id="{96B6341F-3E93-1E6D-A9E1-37EC9A890271}"/>
              </a:ext>
            </a:extLst>
          </p:cNvPr>
          <p:cNvGrpSpPr/>
          <p:nvPr/>
        </p:nvGrpSpPr>
        <p:grpSpPr>
          <a:xfrm>
            <a:off x="6172200" y="63500"/>
            <a:ext cx="1504529" cy="467033"/>
            <a:chOff x="10637735" y="38390"/>
            <a:chExt cx="1504529" cy="467033"/>
          </a:xfrm>
        </p:grpSpPr>
        <p:sp>
          <p:nvSpPr>
            <p:cNvPr id="9" name="Folded Corner 6">
              <a:extLst>
                <a:ext uri="{FF2B5EF4-FFF2-40B4-BE49-F238E27FC236}">
                  <a16:creationId xmlns:a16="http://schemas.microsoft.com/office/drawing/2014/main" id="{74387D98-1889-4206-5AB6-284C21A693AE}"/>
                </a:ext>
              </a:extLst>
            </p:cNvPr>
            <p:cNvSpPr/>
            <p:nvPr/>
          </p:nvSpPr>
          <p:spPr>
            <a:xfrm>
              <a:off x="10637735" y="38390"/>
              <a:ext cx="1504529" cy="467033"/>
            </a:xfrm>
            <a:prstGeom prst="foldedCorner">
              <a:avLst/>
            </a:prstGeom>
            <a:solidFill>
              <a:schemeClr val="bg1"/>
            </a:solidFill>
            <a:ln w="19050" cap="flat" cmpd="sng" algn="ctr">
              <a:noFill/>
              <a:prstDash val="solid"/>
              <a:miter lim="800000"/>
            </a:ln>
            <a:effectLst>
              <a:outerShdw blurRad="50800" dist="38100" dir="2700000" algn="tl" rotWithShape="0">
                <a:prstClr val="black">
                  <a:alpha val="40000"/>
                </a:prstClr>
              </a:outerShdw>
            </a:effectLst>
          </p:spPr>
          <p:txBody>
            <a:bodyPr rtlCol="0" anchor="ctr"/>
            <a:lstStyle/>
            <a:p>
              <a:endParaRPr lang="en-US"/>
            </a:p>
          </p:txBody>
        </p:sp>
        <p:sp>
          <p:nvSpPr>
            <p:cNvPr id="10" name="TextBox 4">
              <a:extLst>
                <a:ext uri="{FF2B5EF4-FFF2-40B4-BE49-F238E27FC236}">
                  <a16:creationId xmlns:a16="http://schemas.microsoft.com/office/drawing/2014/main" id="{F6A1FA6C-B54E-93C1-E77F-FB690A4853B4}"/>
                </a:ext>
              </a:extLst>
            </p:cNvPr>
            <p:cNvSpPr txBox="1"/>
            <p:nvPr/>
          </p:nvSpPr>
          <p:spPr>
            <a:xfrm>
              <a:off x="10690502" y="228963"/>
              <a:ext cx="1396039" cy="267556"/>
            </a:xfrm>
            <a:prstGeom prst="rect">
              <a:avLst/>
            </a:prstGeom>
            <a:solidFill>
              <a:schemeClr val="bg1"/>
            </a:solidFill>
          </p:spPr>
          <p:txBody>
            <a:bodyPr wrap="square" lIns="91440" tIns="45720" rIns="91440" bIns="45720" rtlCol="0" anchor="t">
              <a:noAutofit/>
            </a:bodyPr>
            <a:lstStyle/>
            <a:p>
              <a:pPr marL="0" marR="0" algn="ctr">
                <a:lnSpc>
                  <a:spcPct val="107000"/>
                </a:lnSpc>
                <a:spcBef>
                  <a:spcPts val="0"/>
                </a:spcBef>
                <a:spcAft>
                  <a:spcPts val="800"/>
                </a:spcAft>
              </a:pPr>
              <a:r>
                <a:rPr lang="en-US" sz="900" kern="1200" dirty="0">
                  <a:solidFill>
                    <a:srgbClr val="000000"/>
                  </a:solidFill>
                  <a:effectLst/>
                  <a:latin typeface="Arial"/>
                  <a:ea typeface="Calibri"/>
                  <a:cs typeface="Arial"/>
                </a:rPr>
                <a:t>Publish date: </a:t>
              </a:r>
              <a:r>
                <a:rPr lang="en-US" sz="900" dirty="0">
                  <a:solidFill>
                    <a:srgbClr val="000000"/>
                  </a:solidFill>
                  <a:latin typeface="Arial"/>
                  <a:ea typeface="Calibri"/>
                  <a:cs typeface="Arial"/>
                </a:rPr>
                <a:t>05.13.26</a:t>
              </a:r>
              <a:r>
                <a:rPr lang="en-US" sz="900" kern="1200" dirty="0">
                  <a:solidFill>
                    <a:srgbClr val="000000"/>
                  </a:solidFill>
                  <a:effectLst/>
                  <a:latin typeface="Arial"/>
                  <a:ea typeface="Calibri"/>
                  <a:cs typeface="Arial"/>
                </a:rPr>
                <a:t> </a:t>
              </a:r>
              <a:endParaRPr lang="en-US" sz="1100" kern="100" dirty="0">
                <a:effectLst/>
                <a:latin typeface="Arial"/>
                <a:ea typeface="Calibri"/>
                <a:cs typeface="Arial"/>
              </a:endParaRPr>
            </a:p>
          </p:txBody>
        </p:sp>
        <p:pic>
          <p:nvPicPr>
            <p:cNvPr id="11" name="Picture 10" descr="A black background with a black square&#10;&#10;Description automatically generated with medium confidence">
              <a:extLst>
                <a:ext uri="{FF2B5EF4-FFF2-40B4-BE49-F238E27FC236}">
                  <a16:creationId xmlns:a16="http://schemas.microsoft.com/office/drawing/2014/main" id="{9347563A-942C-86F5-39C6-DF3567F3F806}"/>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904816" y="93509"/>
              <a:ext cx="949220" cy="161277"/>
            </a:xfrm>
            <a:prstGeom prst="rect">
              <a:avLst/>
            </a:prstGeom>
            <a:solidFill>
              <a:schemeClr val="bg1"/>
            </a:solidFill>
          </p:spPr>
        </p:pic>
      </p:grpSp>
    </p:spTree>
    <p:extLst>
      <p:ext uri="{BB962C8B-B14F-4D97-AF65-F5344CB8AC3E}">
        <p14:creationId xmlns:p14="http://schemas.microsoft.com/office/powerpoint/2010/main" val="5375249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740604-0D85-F08B-F896-C6296466022B}"/>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0C702F3-DB5B-1190-31C4-FF7A5B140675}"/>
              </a:ext>
            </a:extLst>
          </p:cNvPr>
          <p:cNvSpPr>
            <a:spLocks noGrp="1"/>
          </p:cNvSpPr>
          <p:nvPr>
            <p:ph type="sldNum" sz="quarter" idx="12"/>
          </p:nvPr>
        </p:nvSpPr>
        <p:spPr/>
        <p:txBody>
          <a:bodyPr/>
          <a:lstStyle/>
          <a:p>
            <a:fld id="{330EA680-D336-4FF7-8B7A-9848BB0A1C32}" type="slidenum">
              <a:rPr lang="en-US" smtClean="0"/>
              <a:t>10</a:t>
            </a:fld>
            <a:endParaRPr lang="en-US"/>
          </a:p>
        </p:txBody>
      </p:sp>
      <p:sp>
        <p:nvSpPr>
          <p:cNvPr id="582" name="Title 3">
            <a:extLst>
              <a:ext uri="{FF2B5EF4-FFF2-40B4-BE49-F238E27FC236}">
                <a16:creationId xmlns:a16="http://schemas.microsoft.com/office/drawing/2014/main" id="{B72F5EA3-82D0-0C50-7529-4EF49A9A3DEE}"/>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Go-Live Timeline</a:t>
            </a:r>
          </a:p>
        </p:txBody>
      </p:sp>
      <p:sp>
        <p:nvSpPr>
          <p:cNvPr id="27" name="Title 3">
            <a:extLst>
              <a:ext uri="{FF2B5EF4-FFF2-40B4-BE49-F238E27FC236}">
                <a16:creationId xmlns:a16="http://schemas.microsoft.com/office/drawing/2014/main" id="{8C1BA09E-BDEC-E1DA-5549-14235423C687}"/>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EXPECT</a:t>
            </a:r>
          </a:p>
        </p:txBody>
      </p:sp>
      <p:sp>
        <p:nvSpPr>
          <p:cNvPr id="590" name="TextBox 589">
            <a:extLst>
              <a:ext uri="{FF2B5EF4-FFF2-40B4-BE49-F238E27FC236}">
                <a16:creationId xmlns:a16="http://schemas.microsoft.com/office/drawing/2014/main" id="{2DE7DFFE-2E39-3A47-F40A-6C71AAF82C17}"/>
              </a:ext>
            </a:extLst>
          </p:cNvPr>
          <p:cNvSpPr txBox="1"/>
          <p:nvPr/>
        </p:nvSpPr>
        <p:spPr>
          <a:xfrm>
            <a:off x="418139" y="1682075"/>
            <a:ext cx="6993273" cy="400110"/>
          </a:xfrm>
          <a:prstGeom prst="rect">
            <a:avLst/>
          </a:prstGeom>
          <a:solidFill>
            <a:schemeClr val="tx1"/>
          </a:solidFill>
          <a:ln>
            <a:noFill/>
          </a:ln>
        </p:spPr>
        <p:txBody>
          <a:bodyPr wrap="square" rtlCol="0">
            <a:spAutoFit/>
          </a:bodyPr>
          <a:lstStyle/>
          <a:p>
            <a:pPr algn="ctr"/>
            <a:r>
              <a:rPr lang="en-US" sz="2000" b="1">
                <a:solidFill>
                  <a:schemeClr val="bg1"/>
                </a:solidFill>
              </a:rPr>
              <a:t>JULY 2026</a:t>
            </a:r>
          </a:p>
        </p:txBody>
      </p:sp>
      <p:graphicFrame>
        <p:nvGraphicFramePr>
          <p:cNvPr id="2" name="Content Placeholder 1">
            <a:extLst>
              <a:ext uri="{FF2B5EF4-FFF2-40B4-BE49-F238E27FC236}">
                <a16:creationId xmlns:a16="http://schemas.microsoft.com/office/drawing/2014/main" id="{AFA5A290-C85B-5C1E-A585-C7BB8E92DD3B}"/>
              </a:ext>
            </a:extLst>
          </p:cNvPr>
          <p:cNvGraphicFramePr>
            <a:graphicFrameLocks noGrp="1"/>
          </p:cNvGraphicFramePr>
          <p:nvPr>
            <p:ph idx="1"/>
            <p:extLst>
              <p:ext uri="{D42A27DB-BD31-4B8C-83A1-F6EECF244321}">
                <p14:modId xmlns:p14="http://schemas.microsoft.com/office/powerpoint/2010/main" val="1591784584"/>
              </p:ext>
            </p:extLst>
          </p:nvPr>
        </p:nvGraphicFramePr>
        <p:xfrm>
          <a:off x="414132" y="2082185"/>
          <a:ext cx="7004305" cy="6483230"/>
        </p:xfrm>
        <a:graphic>
          <a:graphicData uri="http://schemas.openxmlformats.org/drawingml/2006/table">
            <a:tbl>
              <a:tblPr firstRow="1" bandRow="1">
                <a:tableStyleId>{5C22544A-7EE6-4342-B048-85BDC9FD1C3A}</a:tableStyleId>
              </a:tblPr>
              <a:tblGrid>
                <a:gridCol w="1400861">
                  <a:extLst>
                    <a:ext uri="{9D8B030D-6E8A-4147-A177-3AD203B41FA5}">
                      <a16:colId xmlns:a16="http://schemas.microsoft.com/office/drawing/2014/main" val="510607614"/>
                    </a:ext>
                  </a:extLst>
                </a:gridCol>
                <a:gridCol w="1400861">
                  <a:extLst>
                    <a:ext uri="{9D8B030D-6E8A-4147-A177-3AD203B41FA5}">
                      <a16:colId xmlns:a16="http://schemas.microsoft.com/office/drawing/2014/main" val="1630101021"/>
                    </a:ext>
                  </a:extLst>
                </a:gridCol>
                <a:gridCol w="1400861">
                  <a:extLst>
                    <a:ext uri="{9D8B030D-6E8A-4147-A177-3AD203B41FA5}">
                      <a16:colId xmlns:a16="http://schemas.microsoft.com/office/drawing/2014/main" val="75353537"/>
                    </a:ext>
                  </a:extLst>
                </a:gridCol>
                <a:gridCol w="1400861">
                  <a:extLst>
                    <a:ext uri="{9D8B030D-6E8A-4147-A177-3AD203B41FA5}">
                      <a16:colId xmlns:a16="http://schemas.microsoft.com/office/drawing/2014/main" val="610228447"/>
                    </a:ext>
                  </a:extLst>
                </a:gridCol>
                <a:gridCol w="1400861">
                  <a:extLst>
                    <a:ext uri="{9D8B030D-6E8A-4147-A177-3AD203B41FA5}">
                      <a16:colId xmlns:a16="http://schemas.microsoft.com/office/drawing/2014/main" val="426138493"/>
                    </a:ext>
                  </a:extLst>
                </a:gridCol>
              </a:tblGrid>
              <a:tr h="286205">
                <a:tc>
                  <a:txBody>
                    <a:bodyPr/>
                    <a:lstStyle/>
                    <a:p>
                      <a:pPr algn="ctr"/>
                      <a:r>
                        <a:rPr lang="en-US" sz="1400">
                          <a:solidFill>
                            <a:sysClr val="windowText" lastClr="000000"/>
                          </a:solidFill>
                        </a:rPr>
                        <a:t>Mon</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Tue</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Wed</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Thu</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Fri</a:t>
                      </a:r>
                    </a:p>
                  </a:txBody>
                  <a:tcPr anchor="ctr">
                    <a:solidFill>
                      <a:schemeClr val="accent1"/>
                    </a:solidFill>
                  </a:tcPr>
                </a:tc>
                <a:extLst>
                  <a:ext uri="{0D108BD9-81ED-4DB2-BD59-A6C34878D82A}">
                    <a16:rowId xmlns:a16="http://schemas.microsoft.com/office/drawing/2014/main" val="313968582"/>
                  </a:ext>
                </a:extLst>
              </a:tr>
              <a:tr h="1235686">
                <a:tc>
                  <a:txBody>
                    <a:bodyPr/>
                    <a:lstStyle/>
                    <a:p>
                      <a:pPr marL="0" algn="l" defTabSz="582930" rtl="0" eaLnBrk="1" latinLnBrk="0" hangingPunct="1"/>
                      <a:r>
                        <a:rPr lang="en-US" sz="1400" b="1" kern="1200">
                          <a:solidFill>
                            <a:schemeClr val="bg2">
                              <a:lumMod val="50000"/>
                            </a:schemeClr>
                          </a:solidFill>
                          <a:latin typeface="+mn-lt"/>
                          <a:ea typeface="+mn-ea"/>
                          <a:cs typeface="+mn-cs"/>
                        </a:rPr>
                        <a:t>29</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30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a:t>
                      </a:r>
                    </a:p>
                  </a:txBody>
                  <a:tcPr>
                    <a:solidFill>
                      <a:schemeClr val="bg1"/>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3</a:t>
                      </a:r>
                    </a:p>
                  </a:txBody>
                  <a:tcPr>
                    <a:solidFill>
                      <a:schemeClr val="bg1">
                        <a:lumMod val="95000"/>
                      </a:schemeClr>
                    </a:solidFill>
                  </a:tcPr>
                </a:tc>
                <a:extLst>
                  <a:ext uri="{0D108BD9-81ED-4DB2-BD59-A6C34878D82A}">
                    <a16:rowId xmlns:a16="http://schemas.microsoft.com/office/drawing/2014/main" val="58775565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6</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7</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8</a:t>
                      </a:r>
                    </a:p>
                  </a:txBody>
                  <a:tcPr>
                    <a:solidFill>
                      <a:schemeClr val="accent4">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9</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10</a:t>
                      </a:r>
                    </a:p>
                  </a:txBody>
                  <a:tcPr>
                    <a:solidFill>
                      <a:schemeClr val="accent2">
                        <a:lumMod val="20000"/>
                        <a:lumOff val="80000"/>
                      </a:schemeClr>
                    </a:solidFill>
                  </a:tcPr>
                </a:tc>
                <a:extLst>
                  <a:ext uri="{0D108BD9-81ED-4DB2-BD59-A6C34878D82A}">
                    <a16:rowId xmlns:a16="http://schemas.microsoft.com/office/drawing/2014/main" val="199283458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13</a:t>
                      </a:r>
                    </a:p>
                  </a:txBody>
                  <a:tcPr>
                    <a:solidFill>
                      <a:schemeClr val="accent6">
                        <a:lumMod val="60000"/>
                        <a:lumOff val="4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14</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15</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16</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17</a:t>
                      </a:r>
                    </a:p>
                  </a:txBody>
                  <a:tcPr>
                    <a:solidFill>
                      <a:schemeClr val="bg1">
                        <a:lumMod val="95000"/>
                      </a:schemeClr>
                    </a:solidFill>
                  </a:tcPr>
                </a:tc>
                <a:extLst>
                  <a:ext uri="{0D108BD9-81ED-4DB2-BD59-A6C34878D82A}">
                    <a16:rowId xmlns:a16="http://schemas.microsoft.com/office/drawing/2014/main" val="3380548718"/>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21</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22</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23</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24</a:t>
                      </a:r>
                    </a:p>
                  </a:txBody>
                  <a:tcPr>
                    <a:solidFill>
                      <a:schemeClr val="bg1">
                        <a:lumMod val="95000"/>
                      </a:schemeClr>
                    </a:solidFill>
                  </a:tcPr>
                </a:tc>
                <a:extLst>
                  <a:ext uri="{0D108BD9-81ED-4DB2-BD59-A6C34878D82A}">
                    <a16:rowId xmlns:a16="http://schemas.microsoft.com/office/drawing/2014/main" val="2456148955"/>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27</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28</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29</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30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31</a:t>
                      </a:r>
                    </a:p>
                  </a:txBody>
                  <a:tcPr>
                    <a:solidFill>
                      <a:schemeClr val="bg1">
                        <a:lumMod val="95000"/>
                      </a:schemeClr>
                    </a:solidFill>
                  </a:tcPr>
                </a:tc>
                <a:extLst>
                  <a:ext uri="{0D108BD9-81ED-4DB2-BD59-A6C34878D82A}">
                    <a16:rowId xmlns:a16="http://schemas.microsoft.com/office/drawing/2014/main" val="1444566766"/>
                  </a:ext>
                </a:extLst>
              </a:tr>
            </a:tbl>
          </a:graphicData>
        </a:graphic>
      </p:graphicFrame>
      <p:grpSp>
        <p:nvGrpSpPr>
          <p:cNvPr id="30" name="Group 29" descr="July 1: GA@WORK Go-Live">
            <a:extLst>
              <a:ext uri="{FF2B5EF4-FFF2-40B4-BE49-F238E27FC236}">
                <a16:creationId xmlns:a16="http://schemas.microsoft.com/office/drawing/2014/main" id="{D6011BD6-14FC-A405-14A5-E4AFC783DA99}"/>
              </a:ext>
            </a:extLst>
          </p:cNvPr>
          <p:cNvGrpSpPr/>
          <p:nvPr/>
        </p:nvGrpSpPr>
        <p:grpSpPr>
          <a:xfrm>
            <a:off x="3387562" y="2492665"/>
            <a:ext cx="1054425" cy="882684"/>
            <a:chOff x="3358987" y="2492665"/>
            <a:chExt cx="1054425" cy="882684"/>
          </a:xfrm>
        </p:grpSpPr>
        <p:grpSp>
          <p:nvGrpSpPr>
            <p:cNvPr id="38" name="Group 37">
              <a:extLst>
                <a:ext uri="{FF2B5EF4-FFF2-40B4-BE49-F238E27FC236}">
                  <a16:creationId xmlns:a16="http://schemas.microsoft.com/office/drawing/2014/main" id="{15C7E0A4-F30C-83E5-B265-B75AB427DD08}"/>
                </a:ext>
              </a:extLst>
            </p:cNvPr>
            <p:cNvGrpSpPr/>
            <p:nvPr/>
          </p:nvGrpSpPr>
          <p:grpSpPr>
            <a:xfrm>
              <a:off x="3484102" y="2492665"/>
              <a:ext cx="848140" cy="882684"/>
              <a:chOff x="3483775" y="2321316"/>
              <a:chExt cx="848140" cy="882684"/>
            </a:xfrm>
          </p:grpSpPr>
          <p:sp>
            <p:nvSpPr>
              <p:cNvPr id="19" name="Star: 5 Points 18">
                <a:extLst>
                  <a:ext uri="{FF2B5EF4-FFF2-40B4-BE49-F238E27FC236}">
                    <a16:creationId xmlns:a16="http://schemas.microsoft.com/office/drawing/2014/main" id="{405B83A7-9492-ABA4-5E11-7D0014757B95}"/>
                  </a:ext>
                </a:extLst>
              </p:cNvPr>
              <p:cNvSpPr>
                <a:spLocks noChangeAspect="1"/>
              </p:cNvSpPr>
              <p:nvPr/>
            </p:nvSpPr>
            <p:spPr>
              <a:xfrm>
                <a:off x="3702992" y="2321316"/>
                <a:ext cx="365760" cy="365760"/>
              </a:xfrm>
              <a:prstGeom prst="star5">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02F9C859-DA4E-6757-0952-C54F7519102A}"/>
                  </a:ext>
                </a:extLst>
              </p:cNvPr>
              <p:cNvSpPr txBox="1"/>
              <p:nvPr/>
            </p:nvSpPr>
            <p:spPr>
              <a:xfrm>
                <a:off x="3483775" y="2927001"/>
                <a:ext cx="848140" cy="276999"/>
              </a:xfrm>
              <a:prstGeom prst="rect">
                <a:avLst/>
              </a:prstGeom>
              <a:noFill/>
            </p:spPr>
            <p:txBody>
              <a:bodyPr wrap="square" rtlCol="0">
                <a:spAutoFit/>
              </a:bodyPr>
              <a:lstStyle/>
              <a:p>
                <a:r>
                  <a:rPr lang="en-US" sz="1200" b="1"/>
                  <a:t>Go-Live</a:t>
                </a:r>
              </a:p>
            </p:txBody>
          </p:sp>
        </p:grpSp>
        <p:pic>
          <p:nvPicPr>
            <p:cNvPr id="29" name="Picture 28">
              <a:extLst>
                <a:ext uri="{FF2B5EF4-FFF2-40B4-BE49-F238E27FC236}">
                  <a16:creationId xmlns:a16="http://schemas.microsoft.com/office/drawing/2014/main" id="{50FA59D4-8A0A-E3AE-90BF-4CB7B5EBAF3E}"/>
                </a:ext>
              </a:extLst>
            </p:cNvPr>
            <p:cNvPicPr>
              <a:picLocks noChangeAspect="1"/>
            </p:cNvPicPr>
            <p:nvPr/>
          </p:nvPicPr>
          <p:blipFill>
            <a:blip r:embed="rId2"/>
            <a:stretch>
              <a:fillRect/>
            </a:stretch>
          </p:blipFill>
          <p:spPr>
            <a:xfrm>
              <a:off x="3358987" y="2928624"/>
              <a:ext cx="1054425" cy="169726"/>
            </a:xfrm>
            <a:prstGeom prst="rect">
              <a:avLst/>
            </a:prstGeom>
          </p:spPr>
        </p:pic>
      </p:grpSp>
      <p:sp>
        <p:nvSpPr>
          <p:cNvPr id="592" name="Speech Bubble: Rectangle with Corners Rounded 591">
            <a:extLst>
              <a:ext uri="{FF2B5EF4-FFF2-40B4-BE49-F238E27FC236}">
                <a16:creationId xmlns:a16="http://schemas.microsoft.com/office/drawing/2014/main" id="{C4FF3B7A-EE3A-9CDF-66C1-BC606D2B71E4}"/>
              </a:ext>
            </a:extLst>
          </p:cNvPr>
          <p:cNvSpPr/>
          <p:nvPr/>
        </p:nvSpPr>
        <p:spPr>
          <a:xfrm rot="5400000" flipV="1">
            <a:off x="1850792" y="1992485"/>
            <a:ext cx="614766" cy="2017637"/>
          </a:xfrm>
          <a:prstGeom prst="wedgeRoundRectCallout">
            <a:avLst>
              <a:gd name="adj1" fmla="val -20832"/>
              <a:gd name="adj2" fmla="val 54734"/>
              <a:gd name="adj3" fmla="val 16667"/>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r>
              <a:rPr lang="en-US" sz="1100" b="1">
                <a:solidFill>
                  <a:schemeClr val="accent1">
                    <a:lumMod val="50000"/>
                  </a:schemeClr>
                </a:solidFill>
              </a:rPr>
              <a:t>DAY 1</a:t>
            </a:r>
            <a:r>
              <a:rPr lang="en-US" sz="1100" b="1">
                <a:solidFill>
                  <a:schemeClr val="tx1"/>
                </a:solidFill>
              </a:rPr>
              <a:t>:</a:t>
            </a:r>
            <a:r>
              <a:rPr lang="en-US" sz="1100" b="1">
                <a:solidFill>
                  <a:schemeClr val="accent1"/>
                </a:solidFill>
              </a:rPr>
              <a:t> </a:t>
            </a:r>
            <a:r>
              <a:rPr lang="en-US" sz="1100" b="1">
                <a:solidFill>
                  <a:schemeClr val="tx1"/>
                </a:solidFill>
              </a:rPr>
              <a:t>Log in using your agency’s log-in method and check “My Tasks.”</a:t>
            </a:r>
          </a:p>
        </p:txBody>
      </p:sp>
      <p:grpSp>
        <p:nvGrpSpPr>
          <p:cNvPr id="21" name="Group 20" descr="Re-enter Future Leave Requests">
            <a:extLst>
              <a:ext uri="{FF2B5EF4-FFF2-40B4-BE49-F238E27FC236}">
                <a16:creationId xmlns:a16="http://schemas.microsoft.com/office/drawing/2014/main" id="{D6D275F9-CB8A-BA0A-0C6B-932279BE4082}"/>
              </a:ext>
            </a:extLst>
          </p:cNvPr>
          <p:cNvGrpSpPr/>
          <p:nvPr/>
        </p:nvGrpSpPr>
        <p:grpSpPr>
          <a:xfrm>
            <a:off x="4703628" y="2854823"/>
            <a:ext cx="2661237" cy="358638"/>
            <a:chOff x="5905500" y="8087294"/>
            <a:chExt cx="2661237" cy="358638"/>
          </a:xfrm>
        </p:grpSpPr>
        <p:sp>
          <p:nvSpPr>
            <p:cNvPr id="25" name="TextBox 24">
              <a:extLst>
                <a:ext uri="{FF2B5EF4-FFF2-40B4-BE49-F238E27FC236}">
                  <a16:creationId xmlns:a16="http://schemas.microsoft.com/office/drawing/2014/main" id="{A9172BB2-FC30-65A1-AA69-DE8F30E1763F}"/>
                </a:ext>
              </a:extLst>
            </p:cNvPr>
            <p:cNvSpPr txBox="1"/>
            <p:nvPr/>
          </p:nvSpPr>
          <p:spPr>
            <a:xfrm>
              <a:off x="6143576" y="8087294"/>
              <a:ext cx="2423161" cy="261610"/>
            </a:xfrm>
            <a:prstGeom prst="rect">
              <a:avLst/>
            </a:prstGeom>
            <a:noFill/>
          </p:spPr>
          <p:txBody>
            <a:bodyPr wrap="square" rtlCol="0">
              <a:spAutoFit/>
            </a:bodyPr>
            <a:lstStyle/>
            <a:p>
              <a:r>
                <a:rPr lang="en-US" sz="1100" b="1"/>
                <a:t>Re-enter Future Leave Requests</a:t>
              </a:r>
            </a:p>
          </p:txBody>
        </p:sp>
        <p:cxnSp>
          <p:nvCxnSpPr>
            <p:cNvPr id="26" name="Straight Connector 25">
              <a:extLst>
                <a:ext uri="{FF2B5EF4-FFF2-40B4-BE49-F238E27FC236}">
                  <a16:creationId xmlns:a16="http://schemas.microsoft.com/office/drawing/2014/main" id="{645CFD1E-C61B-70F1-9845-DEE1CFCC633E}"/>
                </a:ext>
              </a:extLst>
            </p:cNvPr>
            <p:cNvCxnSpPr>
              <a:cxnSpLocks/>
            </p:cNvCxnSpPr>
            <p:nvPr/>
          </p:nvCxnSpPr>
          <p:spPr>
            <a:xfrm>
              <a:off x="6075814" y="8351533"/>
              <a:ext cx="2423160" cy="0"/>
            </a:xfrm>
            <a:prstGeom prst="line">
              <a:avLst/>
            </a:prstGeom>
            <a:ln w="28575">
              <a:solidFill>
                <a:schemeClr val="accent3"/>
              </a:solidFill>
              <a:tailEnd type="arrow"/>
            </a:ln>
          </p:spPr>
          <p:style>
            <a:lnRef idx="2">
              <a:schemeClr val="accent1"/>
            </a:lnRef>
            <a:fillRef idx="0">
              <a:schemeClr val="accent1"/>
            </a:fillRef>
            <a:effectRef idx="1">
              <a:schemeClr val="accent1"/>
            </a:effectRef>
            <a:fontRef idx="minor">
              <a:schemeClr val="tx1"/>
            </a:fontRef>
          </p:style>
        </p:cxnSp>
        <p:grpSp>
          <p:nvGrpSpPr>
            <p:cNvPr id="28" name="Group 27">
              <a:extLst>
                <a:ext uri="{FF2B5EF4-FFF2-40B4-BE49-F238E27FC236}">
                  <a16:creationId xmlns:a16="http://schemas.microsoft.com/office/drawing/2014/main" id="{95DBED63-86F1-9B50-8D67-9E60674B5C28}"/>
                </a:ext>
              </a:extLst>
            </p:cNvPr>
            <p:cNvGrpSpPr/>
            <p:nvPr/>
          </p:nvGrpSpPr>
          <p:grpSpPr>
            <a:xfrm>
              <a:off x="5905500" y="8166100"/>
              <a:ext cx="285868" cy="279832"/>
              <a:chOff x="5905500" y="8166100"/>
              <a:chExt cx="285868" cy="279832"/>
            </a:xfrm>
          </p:grpSpPr>
          <p:sp>
            <p:nvSpPr>
              <p:cNvPr id="39" name="Oval 38">
                <a:extLst>
                  <a:ext uri="{FF2B5EF4-FFF2-40B4-BE49-F238E27FC236}">
                    <a16:creationId xmlns:a16="http://schemas.microsoft.com/office/drawing/2014/main" id="{C4996F13-CD21-61F1-9C26-E1FBE468CA83}"/>
                  </a:ext>
                </a:extLst>
              </p:cNvPr>
              <p:cNvSpPr>
                <a:spLocks noChangeAspect="1"/>
              </p:cNvSpPr>
              <p:nvPr/>
            </p:nvSpPr>
            <p:spPr>
              <a:xfrm>
                <a:off x="5917048" y="8171612"/>
                <a:ext cx="274320" cy="274320"/>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40" name="Freeform 765">
                <a:extLst>
                  <a:ext uri="{FF2B5EF4-FFF2-40B4-BE49-F238E27FC236}">
                    <a16:creationId xmlns:a16="http://schemas.microsoft.com/office/drawing/2014/main" id="{1234AD8A-75A4-678E-494B-E9F4DCD30D0F}"/>
                  </a:ext>
                </a:extLst>
              </p:cNvPr>
              <p:cNvSpPr>
                <a:spLocks noChangeAspect="1" noEditPoints="1"/>
              </p:cNvSpPr>
              <p:nvPr/>
            </p:nvSpPr>
            <p:spPr bwMode="auto">
              <a:xfrm>
                <a:off x="5905500" y="816610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sz="1100"/>
              </a:p>
            </p:txBody>
          </p:sp>
        </p:grpSp>
      </p:grpSp>
      <p:sp>
        <p:nvSpPr>
          <p:cNvPr id="594" name="Speech Bubble: Rectangle with Corners Rounded 593">
            <a:extLst>
              <a:ext uri="{FF2B5EF4-FFF2-40B4-BE49-F238E27FC236}">
                <a16:creationId xmlns:a16="http://schemas.microsoft.com/office/drawing/2014/main" id="{1F8A9CAB-CEA8-E588-1CE4-E9EBA3D65782}"/>
              </a:ext>
            </a:extLst>
          </p:cNvPr>
          <p:cNvSpPr/>
          <p:nvPr/>
        </p:nvSpPr>
        <p:spPr>
          <a:xfrm rot="5400000" flipV="1">
            <a:off x="1775515" y="3313258"/>
            <a:ext cx="765321" cy="2017637"/>
          </a:xfrm>
          <a:prstGeom prst="wedgeRoundRectCallout">
            <a:avLst>
              <a:gd name="adj1" fmla="val -20832"/>
              <a:gd name="adj2" fmla="val 54734"/>
              <a:gd name="adj3" fmla="val 16667"/>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r>
              <a:rPr lang="en-US" sz="1100" b="1">
                <a:solidFill>
                  <a:schemeClr val="accent4">
                    <a:lumMod val="75000"/>
                  </a:schemeClr>
                </a:solidFill>
              </a:rPr>
              <a:t>WEEK 1</a:t>
            </a:r>
            <a:r>
              <a:rPr lang="en-US" sz="1100" b="1">
                <a:solidFill>
                  <a:schemeClr val="tx1"/>
                </a:solidFill>
              </a:rPr>
              <a:t>:</a:t>
            </a:r>
            <a:r>
              <a:rPr lang="en-US" sz="1100" b="1">
                <a:solidFill>
                  <a:schemeClr val="accent4"/>
                </a:solidFill>
              </a:rPr>
              <a:t> </a:t>
            </a:r>
            <a:r>
              <a:rPr lang="en-US" sz="1100" b="1">
                <a:solidFill>
                  <a:schemeClr val="tx1"/>
                </a:solidFill>
              </a:rPr>
              <a:t>Review direct deposit, tax elections, leave balances, and personal information.</a:t>
            </a:r>
          </a:p>
        </p:txBody>
      </p:sp>
      <p:sp>
        <p:nvSpPr>
          <p:cNvPr id="32" name="TextBox 31">
            <a:extLst>
              <a:ext uri="{FF2B5EF4-FFF2-40B4-BE49-F238E27FC236}">
                <a16:creationId xmlns:a16="http://schemas.microsoft.com/office/drawing/2014/main" id="{EF14FA8C-0F53-CEE9-430E-CEF5E70E3550}"/>
              </a:ext>
            </a:extLst>
          </p:cNvPr>
          <p:cNvSpPr txBox="1"/>
          <p:nvPr/>
        </p:nvSpPr>
        <p:spPr>
          <a:xfrm>
            <a:off x="3204919" y="3944789"/>
            <a:ext cx="1411703" cy="938719"/>
          </a:xfrm>
          <a:prstGeom prst="rect">
            <a:avLst/>
          </a:prstGeom>
          <a:noFill/>
        </p:spPr>
        <p:txBody>
          <a:bodyPr wrap="square" rtlCol="0">
            <a:spAutoFit/>
          </a:bodyPr>
          <a:lstStyle/>
          <a:p>
            <a:pPr algn="ctr"/>
            <a:r>
              <a:rPr lang="en-US" sz="1100" b="1"/>
              <a:t>Expenses: Final supplier invoice for company paid rental cars, hotel, and airfare</a:t>
            </a:r>
          </a:p>
        </p:txBody>
      </p:sp>
      <p:grpSp>
        <p:nvGrpSpPr>
          <p:cNvPr id="9" name="Group 8">
            <a:extLst>
              <a:ext uri="{FF2B5EF4-FFF2-40B4-BE49-F238E27FC236}">
                <a16:creationId xmlns:a16="http://schemas.microsoft.com/office/drawing/2014/main" id="{ACCB319F-5628-2CA8-8AC3-FD9F3146A57E}"/>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10" name="Freeform: Shape 2">
              <a:extLst>
                <a:ext uri="{FF2B5EF4-FFF2-40B4-BE49-F238E27FC236}">
                  <a16:creationId xmlns:a16="http://schemas.microsoft.com/office/drawing/2014/main" id="{529CBA2A-1918-8874-AC14-B726291D04FA}"/>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12" name="Oval 11">
              <a:extLst>
                <a:ext uri="{FF2B5EF4-FFF2-40B4-BE49-F238E27FC236}">
                  <a16:creationId xmlns:a16="http://schemas.microsoft.com/office/drawing/2014/main" id="{717F999A-79F9-9F37-134D-E955A34BC92A}"/>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7" name="Graphic 8">
              <a:extLst>
                <a:ext uri="{FF2B5EF4-FFF2-40B4-BE49-F238E27FC236}">
                  <a16:creationId xmlns:a16="http://schemas.microsoft.com/office/drawing/2014/main" id="{E77FF09A-E5C7-1EA8-BCE2-6EE003D2C965}"/>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299" name="Freeform: Shape 9">
                <a:extLst>
                  <a:ext uri="{FF2B5EF4-FFF2-40B4-BE49-F238E27FC236}">
                    <a16:creationId xmlns:a16="http://schemas.microsoft.com/office/drawing/2014/main" id="{6D1BEC06-D5FD-A669-B98C-B51748C744C9}"/>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00" name="Freeform: Shape 10">
                <a:extLst>
                  <a:ext uri="{FF2B5EF4-FFF2-40B4-BE49-F238E27FC236}">
                    <a16:creationId xmlns:a16="http://schemas.microsoft.com/office/drawing/2014/main" id="{A52B8D85-E685-E33A-1B7A-E381971EA642}"/>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1">
                <a:extLst>
                  <a:ext uri="{FF2B5EF4-FFF2-40B4-BE49-F238E27FC236}">
                    <a16:creationId xmlns:a16="http://schemas.microsoft.com/office/drawing/2014/main" id="{29E41322-4F40-F90B-53ED-9945CAA6C26B}"/>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2">
                <a:extLst>
                  <a:ext uri="{FF2B5EF4-FFF2-40B4-BE49-F238E27FC236}">
                    <a16:creationId xmlns:a16="http://schemas.microsoft.com/office/drawing/2014/main" id="{104D142C-4253-58AC-0997-DF9C84BD1D9E}"/>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3">
                <a:extLst>
                  <a:ext uri="{FF2B5EF4-FFF2-40B4-BE49-F238E27FC236}">
                    <a16:creationId xmlns:a16="http://schemas.microsoft.com/office/drawing/2014/main" id="{61173914-0479-B8A2-2934-E49E32D84A34}"/>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4">
                <a:extLst>
                  <a:ext uri="{FF2B5EF4-FFF2-40B4-BE49-F238E27FC236}">
                    <a16:creationId xmlns:a16="http://schemas.microsoft.com/office/drawing/2014/main" id="{A91FA04A-CEE4-35E8-06CF-4B304A4E2773}"/>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5">
                <a:extLst>
                  <a:ext uri="{FF2B5EF4-FFF2-40B4-BE49-F238E27FC236}">
                    <a16:creationId xmlns:a16="http://schemas.microsoft.com/office/drawing/2014/main" id="{33D5D9C2-341B-93B1-87F0-0540A6DC0723}"/>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6">
                <a:extLst>
                  <a:ext uri="{FF2B5EF4-FFF2-40B4-BE49-F238E27FC236}">
                    <a16:creationId xmlns:a16="http://schemas.microsoft.com/office/drawing/2014/main" id="{CCE3D914-9C0D-66D4-B08E-200ED1FE7B71}"/>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7">
                <a:extLst>
                  <a:ext uri="{FF2B5EF4-FFF2-40B4-BE49-F238E27FC236}">
                    <a16:creationId xmlns:a16="http://schemas.microsoft.com/office/drawing/2014/main" id="{6D151D68-7171-69E7-5496-7A62D6E0739D}"/>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18">
                <a:extLst>
                  <a:ext uri="{FF2B5EF4-FFF2-40B4-BE49-F238E27FC236}">
                    <a16:creationId xmlns:a16="http://schemas.microsoft.com/office/drawing/2014/main" id="{7F50EB71-6D1A-9055-0F74-21C9DEBB1E2C}"/>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19">
                <a:extLst>
                  <a:ext uri="{FF2B5EF4-FFF2-40B4-BE49-F238E27FC236}">
                    <a16:creationId xmlns:a16="http://schemas.microsoft.com/office/drawing/2014/main" id="{AC7CBD37-C6D8-55B1-9DC6-45FEC81367D7}"/>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0">
                <a:extLst>
                  <a:ext uri="{FF2B5EF4-FFF2-40B4-BE49-F238E27FC236}">
                    <a16:creationId xmlns:a16="http://schemas.microsoft.com/office/drawing/2014/main" id="{725BC995-EE13-6284-EE5E-F3B34E585E95}"/>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1">
                <a:extLst>
                  <a:ext uri="{FF2B5EF4-FFF2-40B4-BE49-F238E27FC236}">
                    <a16:creationId xmlns:a16="http://schemas.microsoft.com/office/drawing/2014/main" id="{2F0A38D8-A859-E66D-7922-77DCB6FD0D8A}"/>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2" name="Freeform: Shape 22">
                <a:extLst>
                  <a:ext uri="{FF2B5EF4-FFF2-40B4-BE49-F238E27FC236}">
                    <a16:creationId xmlns:a16="http://schemas.microsoft.com/office/drawing/2014/main" id="{123AC128-A8D5-D4D7-A84A-AFEFF89DE079}"/>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3" name="Freeform: Shape 23">
                <a:extLst>
                  <a:ext uri="{FF2B5EF4-FFF2-40B4-BE49-F238E27FC236}">
                    <a16:creationId xmlns:a16="http://schemas.microsoft.com/office/drawing/2014/main" id="{F7FD6293-7DEB-F474-F1AB-877BF70BB9B8}"/>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4" name="Freeform: Shape 24">
                <a:extLst>
                  <a:ext uri="{FF2B5EF4-FFF2-40B4-BE49-F238E27FC236}">
                    <a16:creationId xmlns:a16="http://schemas.microsoft.com/office/drawing/2014/main" id="{EB7AD86C-0F18-5E11-635D-160A89B33282}"/>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5" name="Freeform: Shape 25">
                <a:extLst>
                  <a:ext uri="{FF2B5EF4-FFF2-40B4-BE49-F238E27FC236}">
                    <a16:creationId xmlns:a16="http://schemas.microsoft.com/office/drawing/2014/main" id="{FCB109C6-B56F-1635-55B4-8CDEF250101A}"/>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6">
                <a:extLst>
                  <a:ext uri="{FF2B5EF4-FFF2-40B4-BE49-F238E27FC236}">
                    <a16:creationId xmlns:a16="http://schemas.microsoft.com/office/drawing/2014/main" id="{9D706FE8-8A20-AAAA-5E61-5836E8D2030A}"/>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7">
                <a:extLst>
                  <a:ext uri="{FF2B5EF4-FFF2-40B4-BE49-F238E27FC236}">
                    <a16:creationId xmlns:a16="http://schemas.microsoft.com/office/drawing/2014/main" id="{2D0AD6A3-3438-9B8F-EECC-1D06C8E8E2C3}"/>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8">
                <a:extLst>
                  <a:ext uri="{FF2B5EF4-FFF2-40B4-BE49-F238E27FC236}">
                    <a16:creationId xmlns:a16="http://schemas.microsoft.com/office/drawing/2014/main" id="{CC537128-850E-71DB-4962-BEB6BDD07972}"/>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9">
                <a:extLst>
                  <a:ext uri="{FF2B5EF4-FFF2-40B4-BE49-F238E27FC236}">
                    <a16:creationId xmlns:a16="http://schemas.microsoft.com/office/drawing/2014/main" id="{728CDD83-DAF7-E69D-54C5-2026650F5B71}"/>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30">
                <a:extLst>
                  <a:ext uri="{FF2B5EF4-FFF2-40B4-BE49-F238E27FC236}">
                    <a16:creationId xmlns:a16="http://schemas.microsoft.com/office/drawing/2014/main" id="{E6805E48-2454-A884-E46B-36DDD50BBDB6}"/>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1">
                <a:extLst>
                  <a:ext uri="{FF2B5EF4-FFF2-40B4-BE49-F238E27FC236}">
                    <a16:creationId xmlns:a16="http://schemas.microsoft.com/office/drawing/2014/main" id="{774BB3B4-A563-9B47-BEBE-AF878E54B80E}"/>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2">
                <a:extLst>
                  <a:ext uri="{FF2B5EF4-FFF2-40B4-BE49-F238E27FC236}">
                    <a16:creationId xmlns:a16="http://schemas.microsoft.com/office/drawing/2014/main" id="{6FE574C9-9CA9-9B77-D89D-3D2C68192212}"/>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3" name="Freeform: Shape 34">
                <a:extLst>
                  <a:ext uri="{FF2B5EF4-FFF2-40B4-BE49-F238E27FC236}">
                    <a16:creationId xmlns:a16="http://schemas.microsoft.com/office/drawing/2014/main" id="{D4FD9895-9592-601E-6F3F-9CBA52C8E797}"/>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4" name="Freeform: Shape 35">
                <a:extLst>
                  <a:ext uri="{FF2B5EF4-FFF2-40B4-BE49-F238E27FC236}">
                    <a16:creationId xmlns:a16="http://schemas.microsoft.com/office/drawing/2014/main" id="{5FD4BD66-8D68-6953-FFA9-630D5E0A62A3}"/>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42">
                <a:extLst>
                  <a:ext uri="{FF2B5EF4-FFF2-40B4-BE49-F238E27FC236}">
                    <a16:creationId xmlns:a16="http://schemas.microsoft.com/office/drawing/2014/main" id="{0B7E7B08-E0A9-5892-0E22-14E73187699F}"/>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4">
                <a:extLst>
                  <a:ext uri="{FF2B5EF4-FFF2-40B4-BE49-F238E27FC236}">
                    <a16:creationId xmlns:a16="http://schemas.microsoft.com/office/drawing/2014/main" id="{FBE6FBBF-BA01-1AB4-9132-81883047E038}"/>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5">
                <a:extLst>
                  <a:ext uri="{FF2B5EF4-FFF2-40B4-BE49-F238E27FC236}">
                    <a16:creationId xmlns:a16="http://schemas.microsoft.com/office/drawing/2014/main" id="{62E3E582-9BBD-B951-63B2-AD4AEBB9BB1D}"/>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6">
                <a:extLst>
                  <a:ext uri="{FF2B5EF4-FFF2-40B4-BE49-F238E27FC236}">
                    <a16:creationId xmlns:a16="http://schemas.microsoft.com/office/drawing/2014/main" id="{BC74BA30-8D6E-9A41-89B5-E8155AF6F19A}"/>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7">
                <a:extLst>
                  <a:ext uri="{FF2B5EF4-FFF2-40B4-BE49-F238E27FC236}">
                    <a16:creationId xmlns:a16="http://schemas.microsoft.com/office/drawing/2014/main" id="{250B58E1-7C8E-6BF2-00CE-494B1F289D23}"/>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8">
                <a:extLst>
                  <a:ext uri="{FF2B5EF4-FFF2-40B4-BE49-F238E27FC236}">
                    <a16:creationId xmlns:a16="http://schemas.microsoft.com/office/drawing/2014/main" id="{6C2EBD52-B092-8CD0-14AF-3842F18F2D22}"/>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9">
                <a:extLst>
                  <a:ext uri="{FF2B5EF4-FFF2-40B4-BE49-F238E27FC236}">
                    <a16:creationId xmlns:a16="http://schemas.microsoft.com/office/drawing/2014/main" id="{753B9419-DE38-0789-7B58-F03746E05653}"/>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50">
                <a:extLst>
                  <a:ext uri="{FF2B5EF4-FFF2-40B4-BE49-F238E27FC236}">
                    <a16:creationId xmlns:a16="http://schemas.microsoft.com/office/drawing/2014/main" id="{26C86F44-D009-F8B8-A819-8ECDC863191C}"/>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1">
                <a:extLst>
                  <a:ext uri="{FF2B5EF4-FFF2-40B4-BE49-F238E27FC236}">
                    <a16:creationId xmlns:a16="http://schemas.microsoft.com/office/drawing/2014/main" id="{29367E9B-881E-986A-DA82-1E3AF181FBE0}"/>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2">
                <a:extLst>
                  <a:ext uri="{FF2B5EF4-FFF2-40B4-BE49-F238E27FC236}">
                    <a16:creationId xmlns:a16="http://schemas.microsoft.com/office/drawing/2014/main" id="{6358E36F-9138-C792-EA46-44B9A80C0B0F}"/>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3">
                <a:extLst>
                  <a:ext uri="{FF2B5EF4-FFF2-40B4-BE49-F238E27FC236}">
                    <a16:creationId xmlns:a16="http://schemas.microsoft.com/office/drawing/2014/main" id="{686DCA54-E7F4-6D5C-6D4B-38E5D6152920}"/>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4">
                <a:extLst>
                  <a:ext uri="{FF2B5EF4-FFF2-40B4-BE49-F238E27FC236}">
                    <a16:creationId xmlns:a16="http://schemas.microsoft.com/office/drawing/2014/main" id="{FF0668CF-799D-1CF3-7634-17EB7BED11AE}"/>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5">
                <a:extLst>
                  <a:ext uri="{FF2B5EF4-FFF2-40B4-BE49-F238E27FC236}">
                    <a16:creationId xmlns:a16="http://schemas.microsoft.com/office/drawing/2014/main" id="{CF446B7A-10CD-3C19-4348-47E84E7BB6A7}"/>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6">
                <a:extLst>
                  <a:ext uri="{FF2B5EF4-FFF2-40B4-BE49-F238E27FC236}">
                    <a16:creationId xmlns:a16="http://schemas.microsoft.com/office/drawing/2014/main" id="{6AE6A9ED-A9BC-E0EA-CEE1-8CC5349E2596}"/>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7">
                <a:extLst>
                  <a:ext uri="{FF2B5EF4-FFF2-40B4-BE49-F238E27FC236}">
                    <a16:creationId xmlns:a16="http://schemas.microsoft.com/office/drawing/2014/main" id="{B545ED4A-3B87-09B6-0D95-63C432ED019B}"/>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0" name="Freeform: Shape 58">
                <a:extLst>
                  <a:ext uri="{FF2B5EF4-FFF2-40B4-BE49-F238E27FC236}">
                    <a16:creationId xmlns:a16="http://schemas.microsoft.com/office/drawing/2014/main" id="{C4FBC557-B02B-7D2F-3F74-3BA31017A3CD}"/>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59">
                <a:extLst>
                  <a:ext uri="{FF2B5EF4-FFF2-40B4-BE49-F238E27FC236}">
                    <a16:creationId xmlns:a16="http://schemas.microsoft.com/office/drawing/2014/main" id="{687E161B-516B-379D-1D53-14F8B1873EA6}"/>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60">
                <a:extLst>
                  <a:ext uri="{FF2B5EF4-FFF2-40B4-BE49-F238E27FC236}">
                    <a16:creationId xmlns:a16="http://schemas.microsoft.com/office/drawing/2014/main" id="{96DE15BC-756A-46F9-92CB-53FA3CC61915}"/>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2">
                <a:extLst>
                  <a:ext uri="{FF2B5EF4-FFF2-40B4-BE49-F238E27FC236}">
                    <a16:creationId xmlns:a16="http://schemas.microsoft.com/office/drawing/2014/main" id="{CDAD47E1-CE39-3D53-8BC0-0DD8F8D6597F}"/>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3">
                <a:extLst>
                  <a:ext uri="{FF2B5EF4-FFF2-40B4-BE49-F238E27FC236}">
                    <a16:creationId xmlns:a16="http://schemas.microsoft.com/office/drawing/2014/main" id="{EF87A89C-67C1-2C5F-982C-7A60F9679D2F}"/>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4">
                <a:extLst>
                  <a:ext uri="{FF2B5EF4-FFF2-40B4-BE49-F238E27FC236}">
                    <a16:creationId xmlns:a16="http://schemas.microsoft.com/office/drawing/2014/main" id="{CC0733A3-1BE4-BF44-2766-E5E551FA2130}"/>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5">
                <a:extLst>
                  <a:ext uri="{FF2B5EF4-FFF2-40B4-BE49-F238E27FC236}">
                    <a16:creationId xmlns:a16="http://schemas.microsoft.com/office/drawing/2014/main" id="{03A9EBB4-1B93-13AB-C3E4-B70BE08E69F7}"/>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6">
                <a:extLst>
                  <a:ext uri="{FF2B5EF4-FFF2-40B4-BE49-F238E27FC236}">
                    <a16:creationId xmlns:a16="http://schemas.microsoft.com/office/drawing/2014/main" id="{F4972469-8216-DAEA-A0A6-11D24D43A1D6}"/>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8" name="Freeform: Shape 67">
                <a:extLst>
                  <a:ext uri="{FF2B5EF4-FFF2-40B4-BE49-F238E27FC236}">
                    <a16:creationId xmlns:a16="http://schemas.microsoft.com/office/drawing/2014/main" id="{43F12A7E-CB29-3753-A6BB-E9FFF1FEB0D4}"/>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68">
                <a:extLst>
                  <a:ext uri="{FF2B5EF4-FFF2-40B4-BE49-F238E27FC236}">
                    <a16:creationId xmlns:a16="http://schemas.microsoft.com/office/drawing/2014/main" id="{E2DF8107-BDA7-D1BC-FA97-D1678F161A3C}"/>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85">
                <a:extLst>
                  <a:ext uri="{FF2B5EF4-FFF2-40B4-BE49-F238E27FC236}">
                    <a16:creationId xmlns:a16="http://schemas.microsoft.com/office/drawing/2014/main" id="{5433C76A-A5FF-EF7B-670B-A27843BD09C2}"/>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6">
                <a:extLst>
                  <a:ext uri="{FF2B5EF4-FFF2-40B4-BE49-F238E27FC236}">
                    <a16:creationId xmlns:a16="http://schemas.microsoft.com/office/drawing/2014/main" id="{B1F4E720-B44B-ACAD-1863-209B3C4910C3}"/>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7">
                <a:extLst>
                  <a:ext uri="{FF2B5EF4-FFF2-40B4-BE49-F238E27FC236}">
                    <a16:creationId xmlns:a16="http://schemas.microsoft.com/office/drawing/2014/main" id="{52C92F72-6DCF-4E30-6D7C-D4F47C586471}"/>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8">
                <a:extLst>
                  <a:ext uri="{FF2B5EF4-FFF2-40B4-BE49-F238E27FC236}">
                    <a16:creationId xmlns:a16="http://schemas.microsoft.com/office/drawing/2014/main" id="{DB7FA48F-95D1-82C7-6DD4-4680758F50DD}"/>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9">
                <a:extLst>
                  <a:ext uri="{FF2B5EF4-FFF2-40B4-BE49-F238E27FC236}">
                    <a16:creationId xmlns:a16="http://schemas.microsoft.com/office/drawing/2014/main" id="{8FD487F4-DF24-4063-2723-2E8C291ED33F}"/>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90">
                <a:extLst>
                  <a:ext uri="{FF2B5EF4-FFF2-40B4-BE49-F238E27FC236}">
                    <a16:creationId xmlns:a16="http://schemas.microsoft.com/office/drawing/2014/main" id="{DAFF214A-C75D-A32B-6524-282B0D03C774}"/>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1">
                <a:extLst>
                  <a:ext uri="{FF2B5EF4-FFF2-40B4-BE49-F238E27FC236}">
                    <a16:creationId xmlns:a16="http://schemas.microsoft.com/office/drawing/2014/main" id="{C5E0704F-A474-0F80-EE32-4B3C0E894525}"/>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2">
                <a:extLst>
                  <a:ext uri="{FF2B5EF4-FFF2-40B4-BE49-F238E27FC236}">
                    <a16:creationId xmlns:a16="http://schemas.microsoft.com/office/drawing/2014/main" id="{A62EB4CC-AC44-7995-1AB9-0B88808451A6}"/>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3">
                <a:extLst>
                  <a:ext uri="{FF2B5EF4-FFF2-40B4-BE49-F238E27FC236}">
                    <a16:creationId xmlns:a16="http://schemas.microsoft.com/office/drawing/2014/main" id="{79192BE5-4B4A-4E69-C2FC-57975E5E0E78}"/>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4">
                <a:extLst>
                  <a:ext uri="{FF2B5EF4-FFF2-40B4-BE49-F238E27FC236}">
                    <a16:creationId xmlns:a16="http://schemas.microsoft.com/office/drawing/2014/main" id="{C275ACAD-A13C-CA9B-542B-318DAC03E76E}"/>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5">
                <a:extLst>
                  <a:ext uri="{FF2B5EF4-FFF2-40B4-BE49-F238E27FC236}">
                    <a16:creationId xmlns:a16="http://schemas.microsoft.com/office/drawing/2014/main" id="{8B4EA0AF-C294-F849-2F35-255633DF29E4}"/>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6">
                <a:extLst>
                  <a:ext uri="{FF2B5EF4-FFF2-40B4-BE49-F238E27FC236}">
                    <a16:creationId xmlns:a16="http://schemas.microsoft.com/office/drawing/2014/main" id="{395946BA-D1F9-0FD4-4B65-6B6602BF626C}"/>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7">
                <a:extLst>
                  <a:ext uri="{FF2B5EF4-FFF2-40B4-BE49-F238E27FC236}">
                    <a16:creationId xmlns:a16="http://schemas.microsoft.com/office/drawing/2014/main" id="{9D6BE49C-A45B-5078-1F81-71BA7A42A7E5}"/>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8">
                <a:extLst>
                  <a:ext uri="{FF2B5EF4-FFF2-40B4-BE49-F238E27FC236}">
                    <a16:creationId xmlns:a16="http://schemas.microsoft.com/office/drawing/2014/main" id="{1E03F733-E9CA-4C48-2CF2-78FBE6721038}"/>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9">
                <a:extLst>
                  <a:ext uri="{FF2B5EF4-FFF2-40B4-BE49-F238E27FC236}">
                    <a16:creationId xmlns:a16="http://schemas.microsoft.com/office/drawing/2014/main" id="{6B185965-3063-4B3C-A87F-00B3FFAFC729}"/>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5" name="Freeform: Shape 100">
                <a:extLst>
                  <a:ext uri="{FF2B5EF4-FFF2-40B4-BE49-F238E27FC236}">
                    <a16:creationId xmlns:a16="http://schemas.microsoft.com/office/drawing/2014/main" id="{621FFC48-65C2-D36C-CFEF-659CCF54BDB0}"/>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101">
                <a:extLst>
                  <a:ext uri="{FF2B5EF4-FFF2-40B4-BE49-F238E27FC236}">
                    <a16:creationId xmlns:a16="http://schemas.microsoft.com/office/drawing/2014/main" id="{8A009138-59FA-B369-9732-067BB18AC1E5}"/>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2">
                <a:extLst>
                  <a:ext uri="{FF2B5EF4-FFF2-40B4-BE49-F238E27FC236}">
                    <a16:creationId xmlns:a16="http://schemas.microsoft.com/office/drawing/2014/main" id="{1652B572-B1B6-68B7-06C2-0C942CB5FE5E}"/>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8" name="Freeform: Shape 103">
                <a:extLst>
                  <a:ext uri="{FF2B5EF4-FFF2-40B4-BE49-F238E27FC236}">
                    <a16:creationId xmlns:a16="http://schemas.microsoft.com/office/drawing/2014/main" id="{7B815CB0-1520-325D-6526-CC2190B06C16}"/>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104">
                <a:extLst>
                  <a:ext uri="{FF2B5EF4-FFF2-40B4-BE49-F238E27FC236}">
                    <a16:creationId xmlns:a16="http://schemas.microsoft.com/office/drawing/2014/main" id="{75A71D91-2181-14CF-FC01-8D3616D0048E}"/>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5">
                <a:extLst>
                  <a:ext uri="{FF2B5EF4-FFF2-40B4-BE49-F238E27FC236}">
                    <a16:creationId xmlns:a16="http://schemas.microsoft.com/office/drawing/2014/main" id="{8415860B-3763-ADCB-8B14-D9B9AEA9D994}"/>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6">
                <a:extLst>
                  <a:ext uri="{FF2B5EF4-FFF2-40B4-BE49-F238E27FC236}">
                    <a16:creationId xmlns:a16="http://schemas.microsoft.com/office/drawing/2014/main" id="{6DFDFE95-2729-2330-75DE-8CC9A24718D0}"/>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7">
                <a:extLst>
                  <a:ext uri="{FF2B5EF4-FFF2-40B4-BE49-F238E27FC236}">
                    <a16:creationId xmlns:a16="http://schemas.microsoft.com/office/drawing/2014/main" id="{CB970040-B8C8-8387-6D04-5552807CDEFB}"/>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8">
                <a:extLst>
                  <a:ext uri="{FF2B5EF4-FFF2-40B4-BE49-F238E27FC236}">
                    <a16:creationId xmlns:a16="http://schemas.microsoft.com/office/drawing/2014/main" id="{2BE5ED6F-C083-4B22-9C71-002CFCCCCBB4}"/>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9">
                <a:extLst>
                  <a:ext uri="{FF2B5EF4-FFF2-40B4-BE49-F238E27FC236}">
                    <a16:creationId xmlns:a16="http://schemas.microsoft.com/office/drawing/2014/main" id="{967A3310-6504-8FA9-72AD-978377598FD9}"/>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10">
                <a:extLst>
                  <a:ext uri="{FF2B5EF4-FFF2-40B4-BE49-F238E27FC236}">
                    <a16:creationId xmlns:a16="http://schemas.microsoft.com/office/drawing/2014/main" id="{0E7BFB55-416D-E3D3-0816-474B9CD4B2B4}"/>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1">
                <a:extLst>
                  <a:ext uri="{FF2B5EF4-FFF2-40B4-BE49-F238E27FC236}">
                    <a16:creationId xmlns:a16="http://schemas.microsoft.com/office/drawing/2014/main" id="{7B426DFD-D0D7-9EAB-04E6-40F0EE456968}"/>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2">
                <a:extLst>
                  <a:ext uri="{FF2B5EF4-FFF2-40B4-BE49-F238E27FC236}">
                    <a16:creationId xmlns:a16="http://schemas.microsoft.com/office/drawing/2014/main" id="{B9E30FDB-A15B-4726-0A6A-9E5140E4ABAF}"/>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3">
                <a:extLst>
                  <a:ext uri="{FF2B5EF4-FFF2-40B4-BE49-F238E27FC236}">
                    <a16:creationId xmlns:a16="http://schemas.microsoft.com/office/drawing/2014/main" id="{55F21118-EB93-AC1B-7E34-82B246723DE3}"/>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79" name="Freeform: Shape 114">
                <a:extLst>
                  <a:ext uri="{FF2B5EF4-FFF2-40B4-BE49-F238E27FC236}">
                    <a16:creationId xmlns:a16="http://schemas.microsoft.com/office/drawing/2014/main" id="{A8B6AE81-9814-E84D-26AB-BBE4AD267F19}"/>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115">
                <a:extLst>
                  <a:ext uri="{FF2B5EF4-FFF2-40B4-BE49-F238E27FC236}">
                    <a16:creationId xmlns:a16="http://schemas.microsoft.com/office/drawing/2014/main" id="{9AA865BC-5B8D-02FE-4D03-B64F79CB127E}"/>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6">
                <a:extLst>
                  <a:ext uri="{FF2B5EF4-FFF2-40B4-BE49-F238E27FC236}">
                    <a16:creationId xmlns:a16="http://schemas.microsoft.com/office/drawing/2014/main" id="{C5A299C4-C9B6-8DB0-4785-BFC21C1E5A7C}"/>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7">
                <a:extLst>
                  <a:ext uri="{FF2B5EF4-FFF2-40B4-BE49-F238E27FC236}">
                    <a16:creationId xmlns:a16="http://schemas.microsoft.com/office/drawing/2014/main" id="{0BAEB9E0-CE5E-0E00-CF06-7BD8F2D8E054}"/>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8">
                <a:extLst>
                  <a:ext uri="{FF2B5EF4-FFF2-40B4-BE49-F238E27FC236}">
                    <a16:creationId xmlns:a16="http://schemas.microsoft.com/office/drawing/2014/main" id="{B2047D40-FF34-CAD7-E5AB-64A0FD53B2B0}"/>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9">
                <a:extLst>
                  <a:ext uri="{FF2B5EF4-FFF2-40B4-BE49-F238E27FC236}">
                    <a16:creationId xmlns:a16="http://schemas.microsoft.com/office/drawing/2014/main" id="{003BFDA1-3EDC-D39F-E0B4-88306C09688B}"/>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20">
                <a:extLst>
                  <a:ext uri="{FF2B5EF4-FFF2-40B4-BE49-F238E27FC236}">
                    <a16:creationId xmlns:a16="http://schemas.microsoft.com/office/drawing/2014/main" id="{EE0FC5D2-BC68-BD3C-BB38-25C050780B28}"/>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1">
                <a:extLst>
                  <a:ext uri="{FF2B5EF4-FFF2-40B4-BE49-F238E27FC236}">
                    <a16:creationId xmlns:a16="http://schemas.microsoft.com/office/drawing/2014/main" id="{DB09D51A-75B9-0D46-698E-B5CB0D725E50}"/>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2">
                <a:extLst>
                  <a:ext uri="{FF2B5EF4-FFF2-40B4-BE49-F238E27FC236}">
                    <a16:creationId xmlns:a16="http://schemas.microsoft.com/office/drawing/2014/main" id="{079DF312-7211-480F-9386-D777D77D9AF3}"/>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3">
                <a:extLst>
                  <a:ext uri="{FF2B5EF4-FFF2-40B4-BE49-F238E27FC236}">
                    <a16:creationId xmlns:a16="http://schemas.microsoft.com/office/drawing/2014/main" id="{9AC89E5A-4E30-2317-09F2-24E8FCC5A75E}"/>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4">
                <a:extLst>
                  <a:ext uri="{FF2B5EF4-FFF2-40B4-BE49-F238E27FC236}">
                    <a16:creationId xmlns:a16="http://schemas.microsoft.com/office/drawing/2014/main" id="{4161531E-F211-98B1-B29F-1C655B55C365}"/>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5">
                <a:extLst>
                  <a:ext uri="{FF2B5EF4-FFF2-40B4-BE49-F238E27FC236}">
                    <a16:creationId xmlns:a16="http://schemas.microsoft.com/office/drawing/2014/main" id="{ED707459-3E89-035F-4378-6D92CBA502DD}"/>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6">
                <a:extLst>
                  <a:ext uri="{FF2B5EF4-FFF2-40B4-BE49-F238E27FC236}">
                    <a16:creationId xmlns:a16="http://schemas.microsoft.com/office/drawing/2014/main" id="{CB05F2F9-A628-9872-CDC3-1F69C65757A5}"/>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7">
                <a:extLst>
                  <a:ext uri="{FF2B5EF4-FFF2-40B4-BE49-F238E27FC236}">
                    <a16:creationId xmlns:a16="http://schemas.microsoft.com/office/drawing/2014/main" id="{21937C37-FF74-9BB0-CA05-E305C1ADA8AB}"/>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8">
                <a:extLst>
                  <a:ext uri="{FF2B5EF4-FFF2-40B4-BE49-F238E27FC236}">
                    <a16:creationId xmlns:a16="http://schemas.microsoft.com/office/drawing/2014/main" id="{F9B224C2-3DB0-93A9-A407-86A44707AD91}"/>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9">
                <a:extLst>
                  <a:ext uri="{FF2B5EF4-FFF2-40B4-BE49-F238E27FC236}">
                    <a16:creationId xmlns:a16="http://schemas.microsoft.com/office/drawing/2014/main" id="{97FBB9DC-50B4-683B-89C6-8018EF30250D}"/>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30">
                <a:extLst>
                  <a:ext uri="{FF2B5EF4-FFF2-40B4-BE49-F238E27FC236}">
                    <a16:creationId xmlns:a16="http://schemas.microsoft.com/office/drawing/2014/main" id="{F07BD2C7-6B9F-80A5-674F-83B537BCA0C8}"/>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1">
                <a:extLst>
                  <a:ext uri="{FF2B5EF4-FFF2-40B4-BE49-F238E27FC236}">
                    <a16:creationId xmlns:a16="http://schemas.microsoft.com/office/drawing/2014/main" id="{C9F47B6F-DD3D-5089-DAE3-FE58E6C10725}"/>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2">
                <a:extLst>
                  <a:ext uri="{FF2B5EF4-FFF2-40B4-BE49-F238E27FC236}">
                    <a16:creationId xmlns:a16="http://schemas.microsoft.com/office/drawing/2014/main" id="{14ECF331-5675-9CDA-83F6-B767D83B3456}"/>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3">
                <a:extLst>
                  <a:ext uri="{FF2B5EF4-FFF2-40B4-BE49-F238E27FC236}">
                    <a16:creationId xmlns:a16="http://schemas.microsoft.com/office/drawing/2014/main" id="{2F50A8C0-3893-3BE9-52FE-FB84559E2A9C}"/>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4">
                <a:extLst>
                  <a:ext uri="{FF2B5EF4-FFF2-40B4-BE49-F238E27FC236}">
                    <a16:creationId xmlns:a16="http://schemas.microsoft.com/office/drawing/2014/main" id="{9E1DC96B-E3F9-0ED9-0F6E-DDD21BB05096}"/>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5">
                <a:extLst>
                  <a:ext uri="{FF2B5EF4-FFF2-40B4-BE49-F238E27FC236}">
                    <a16:creationId xmlns:a16="http://schemas.microsoft.com/office/drawing/2014/main" id="{E2188A3B-C9DF-8E24-9047-0A0B532CBEE9}"/>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6">
                <a:extLst>
                  <a:ext uri="{FF2B5EF4-FFF2-40B4-BE49-F238E27FC236}">
                    <a16:creationId xmlns:a16="http://schemas.microsoft.com/office/drawing/2014/main" id="{0EA02151-3B94-0B18-07E9-F71B23A23D08}"/>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7">
                <a:extLst>
                  <a:ext uri="{FF2B5EF4-FFF2-40B4-BE49-F238E27FC236}">
                    <a16:creationId xmlns:a16="http://schemas.microsoft.com/office/drawing/2014/main" id="{5E80CB14-356C-1F13-DE95-D5F40402FD54}"/>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8">
                <a:extLst>
                  <a:ext uri="{FF2B5EF4-FFF2-40B4-BE49-F238E27FC236}">
                    <a16:creationId xmlns:a16="http://schemas.microsoft.com/office/drawing/2014/main" id="{BE5520F5-3220-7961-1568-9BF028FDEFD0}"/>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9">
                <a:extLst>
                  <a:ext uri="{FF2B5EF4-FFF2-40B4-BE49-F238E27FC236}">
                    <a16:creationId xmlns:a16="http://schemas.microsoft.com/office/drawing/2014/main" id="{AAA43D1D-3A7E-6B84-1F7D-A3813EF13BC7}"/>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40">
                <a:extLst>
                  <a:ext uri="{FF2B5EF4-FFF2-40B4-BE49-F238E27FC236}">
                    <a16:creationId xmlns:a16="http://schemas.microsoft.com/office/drawing/2014/main" id="{B9573A31-1F36-81DC-E9DF-C35AE7A3D722}"/>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1">
                <a:extLst>
                  <a:ext uri="{FF2B5EF4-FFF2-40B4-BE49-F238E27FC236}">
                    <a16:creationId xmlns:a16="http://schemas.microsoft.com/office/drawing/2014/main" id="{89674172-7EFE-9039-C9AD-2CC955AD2436}"/>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2">
                <a:extLst>
                  <a:ext uri="{FF2B5EF4-FFF2-40B4-BE49-F238E27FC236}">
                    <a16:creationId xmlns:a16="http://schemas.microsoft.com/office/drawing/2014/main" id="{B4FDD19B-27F8-F17C-C00D-008772F521F0}"/>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3">
                <a:extLst>
                  <a:ext uri="{FF2B5EF4-FFF2-40B4-BE49-F238E27FC236}">
                    <a16:creationId xmlns:a16="http://schemas.microsoft.com/office/drawing/2014/main" id="{3229886B-C9AA-DE46-E9E4-00DA80A38422}"/>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4">
                <a:extLst>
                  <a:ext uri="{FF2B5EF4-FFF2-40B4-BE49-F238E27FC236}">
                    <a16:creationId xmlns:a16="http://schemas.microsoft.com/office/drawing/2014/main" id="{3AAA3D54-A808-F9B2-B479-6E6EC7494DD3}"/>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5">
                <a:extLst>
                  <a:ext uri="{FF2B5EF4-FFF2-40B4-BE49-F238E27FC236}">
                    <a16:creationId xmlns:a16="http://schemas.microsoft.com/office/drawing/2014/main" id="{79C80B88-AFC1-EB43-6A67-F91AD05C02E4}"/>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6">
                <a:extLst>
                  <a:ext uri="{FF2B5EF4-FFF2-40B4-BE49-F238E27FC236}">
                    <a16:creationId xmlns:a16="http://schemas.microsoft.com/office/drawing/2014/main" id="{420B560C-FC84-7C5B-5119-0D59AA388F4F}"/>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7">
                <a:extLst>
                  <a:ext uri="{FF2B5EF4-FFF2-40B4-BE49-F238E27FC236}">
                    <a16:creationId xmlns:a16="http://schemas.microsoft.com/office/drawing/2014/main" id="{10E8A996-A902-DCE4-1A5C-A7E701D4618C}"/>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8">
                <a:extLst>
                  <a:ext uri="{FF2B5EF4-FFF2-40B4-BE49-F238E27FC236}">
                    <a16:creationId xmlns:a16="http://schemas.microsoft.com/office/drawing/2014/main" id="{CD8695C9-CFCF-C89B-7D29-07EAEFFC5A70}"/>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9">
                <a:extLst>
                  <a:ext uri="{FF2B5EF4-FFF2-40B4-BE49-F238E27FC236}">
                    <a16:creationId xmlns:a16="http://schemas.microsoft.com/office/drawing/2014/main" id="{72295253-8B0C-F77F-4348-4B54A0E949DC}"/>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50">
                <a:extLst>
                  <a:ext uri="{FF2B5EF4-FFF2-40B4-BE49-F238E27FC236}">
                    <a16:creationId xmlns:a16="http://schemas.microsoft.com/office/drawing/2014/main" id="{7857D6FA-5783-C36A-5343-C32F5D1671E8}"/>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1">
                <a:extLst>
                  <a:ext uri="{FF2B5EF4-FFF2-40B4-BE49-F238E27FC236}">
                    <a16:creationId xmlns:a16="http://schemas.microsoft.com/office/drawing/2014/main" id="{1A7405FF-66A5-F614-9168-82D10F3B3FC3}"/>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2">
                <a:extLst>
                  <a:ext uri="{FF2B5EF4-FFF2-40B4-BE49-F238E27FC236}">
                    <a16:creationId xmlns:a16="http://schemas.microsoft.com/office/drawing/2014/main" id="{937B9D26-8F28-20D9-C4B6-47E17FFE3E31}"/>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3">
                <a:extLst>
                  <a:ext uri="{FF2B5EF4-FFF2-40B4-BE49-F238E27FC236}">
                    <a16:creationId xmlns:a16="http://schemas.microsoft.com/office/drawing/2014/main" id="{B263F4BA-1065-CD98-309C-24535FD6DB94}"/>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4">
                <a:extLst>
                  <a:ext uri="{FF2B5EF4-FFF2-40B4-BE49-F238E27FC236}">
                    <a16:creationId xmlns:a16="http://schemas.microsoft.com/office/drawing/2014/main" id="{ECDF170D-E3B4-E8A2-F505-A563D7915059}"/>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5">
                <a:extLst>
                  <a:ext uri="{FF2B5EF4-FFF2-40B4-BE49-F238E27FC236}">
                    <a16:creationId xmlns:a16="http://schemas.microsoft.com/office/drawing/2014/main" id="{AFC77362-DBBD-EAC8-0474-59ED522CC319}"/>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6">
                <a:extLst>
                  <a:ext uri="{FF2B5EF4-FFF2-40B4-BE49-F238E27FC236}">
                    <a16:creationId xmlns:a16="http://schemas.microsoft.com/office/drawing/2014/main" id="{5E57F2E9-10D4-9AE8-C257-7EADEE8E1254}"/>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7">
                <a:extLst>
                  <a:ext uri="{FF2B5EF4-FFF2-40B4-BE49-F238E27FC236}">
                    <a16:creationId xmlns:a16="http://schemas.microsoft.com/office/drawing/2014/main" id="{7C27CC92-9AB6-FC70-C4AC-7DC3C62F9986}"/>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8">
                <a:extLst>
                  <a:ext uri="{FF2B5EF4-FFF2-40B4-BE49-F238E27FC236}">
                    <a16:creationId xmlns:a16="http://schemas.microsoft.com/office/drawing/2014/main" id="{502D68BA-E3A5-50E2-DCA0-3353140B1272}"/>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9">
                <a:extLst>
                  <a:ext uri="{FF2B5EF4-FFF2-40B4-BE49-F238E27FC236}">
                    <a16:creationId xmlns:a16="http://schemas.microsoft.com/office/drawing/2014/main" id="{43CD5ABF-C503-A672-7162-9AE8FCD6ADFA}"/>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60">
                <a:extLst>
                  <a:ext uri="{FF2B5EF4-FFF2-40B4-BE49-F238E27FC236}">
                    <a16:creationId xmlns:a16="http://schemas.microsoft.com/office/drawing/2014/main" id="{4085765B-B58D-DD2C-139B-28CFB934E7FD}"/>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1">
                <a:extLst>
                  <a:ext uri="{FF2B5EF4-FFF2-40B4-BE49-F238E27FC236}">
                    <a16:creationId xmlns:a16="http://schemas.microsoft.com/office/drawing/2014/main" id="{4875B190-BFC6-8501-6C66-3BCA08E4AA1E}"/>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2">
                <a:extLst>
                  <a:ext uri="{FF2B5EF4-FFF2-40B4-BE49-F238E27FC236}">
                    <a16:creationId xmlns:a16="http://schemas.microsoft.com/office/drawing/2014/main" id="{445E1110-EF19-4962-1CFD-324AC30562AB}"/>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8" name="Freeform: Shape 163">
                <a:extLst>
                  <a:ext uri="{FF2B5EF4-FFF2-40B4-BE49-F238E27FC236}">
                    <a16:creationId xmlns:a16="http://schemas.microsoft.com/office/drawing/2014/main" id="{0A67C450-0250-9345-C872-B527C1A07250}"/>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64">
                <a:extLst>
                  <a:ext uri="{FF2B5EF4-FFF2-40B4-BE49-F238E27FC236}">
                    <a16:creationId xmlns:a16="http://schemas.microsoft.com/office/drawing/2014/main" id="{918A1DBB-9C18-9450-EB49-599360EB51D8}"/>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5">
                <a:extLst>
                  <a:ext uri="{FF2B5EF4-FFF2-40B4-BE49-F238E27FC236}">
                    <a16:creationId xmlns:a16="http://schemas.microsoft.com/office/drawing/2014/main" id="{AFD29817-1D9F-4BBB-A941-FCEA775A7B09}"/>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6">
                <a:extLst>
                  <a:ext uri="{FF2B5EF4-FFF2-40B4-BE49-F238E27FC236}">
                    <a16:creationId xmlns:a16="http://schemas.microsoft.com/office/drawing/2014/main" id="{29AB6019-1DE7-1B5C-E5CA-867A8E2FAF23}"/>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7">
                <a:extLst>
                  <a:ext uri="{FF2B5EF4-FFF2-40B4-BE49-F238E27FC236}">
                    <a16:creationId xmlns:a16="http://schemas.microsoft.com/office/drawing/2014/main" id="{50FB3EFC-FE57-E655-36E4-1D9AC9CD30FD}"/>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8">
                <a:extLst>
                  <a:ext uri="{FF2B5EF4-FFF2-40B4-BE49-F238E27FC236}">
                    <a16:creationId xmlns:a16="http://schemas.microsoft.com/office/drawing/2014/main" id="{EFC71CE6-42E4-DE8B-7037-AE8DF5244DB9}"/>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9">
                <a:extLst>
                  <a:ext uri="{FF2B5EF4-FFF2-40B4-BE49-F238E27FC236}">
                    <a16:creationId xmlns:a16="http://schemas.microsoft.com/office/drawing/2014/main" id="{101232C9-FB93-7D1F-9E66-CEDCEFD427B3}"/>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70">
                <a:extLst>
                  <a:ext uri="{FF2B5EF4-FFF2-40B4-BE49-F238E27FC236}">
                    <a16:creationId xmlns:a16="http://schemas.microsoft.com/office/drawing/2014/main" id="{278D8D38-1B6D-6741-A84A-6A5AB07ACE5D}"/>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1">
                <a:extLst>
                  <a:ext uri="{FF2B5EF4-FFF2-40B4-BE49-F238E27FC236}">
                    <a16:creationId xmlns:a16="http://schemas.microsoft.com/office/drawing/2014/main" id="{F51E902C-C48B-4DCA-8A25-7A11E5AFEC82}"/>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2">
                <a:extLst>
                  <a:ext uri="{FF2B5EF4-FFF2-40B4-BE49-F238E27FC236}">
                    <a16:creationId xmlns:a16="http://schemas.microsoft.com/office/drawing/2014/main" id="{1FBB46F7-F214-9103-F0A0-446BB69B7586}"/>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3">
                <a:extLst>
                  <a:ext uri="{FF2B5EF4-FFF2-40B4-BE49-F238E27FC236}">
                    <a16:creationId xmlns:a16="http://schemas.microsoft.com/office/drawing/2014/main" id="{DBF6FF11-345E-07BA-BCCA-E3B1BF6E9274}"/>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4">
                <a:extLst>
                  <a:ext uri="{FF2B5EF4-FFF2-40B4-BE49-F238E27FC236}">
                    <a16:creationId xmlns:a16="http://schemas.microsoft.com/office/drawing/2014/main" id="{CA9C7169-500A-88F7-C203-1ABCD5045105}"/>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5">
                <a:extLst>
                  <a:ext uri="{FF2B5EF4-FFF2-40B4-BE49-F238E27FC236}">
                    <a16:creationId xmlns:a16="http://schemas.microsoft.com/office/drawing/2014/main" id="{785DFBD2-EAB4-A868-F18C-6F8887063ABB}"/>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6">
                <a:extLst>
                  <a:ext uri="{FF2B5EF4-FFF2-40B4-BE49-F238E27FC236}">
                    <a16:creationId xmlns:a16="http://schemas.microsoft.com/office/drawing/2014/main" id="{06EE376A-EFEC-DAA4-BC54-EE7047D71520}"/>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7">
                <a:extLst>
                  <a:ext uri="{FF2B5EF4-FFF2-40B4-BE49-F238E27FC236}">
                    <a16:creationId xmlns:a16="http://schemas.microsoft.com/office/drawing/2014/main" id="{1AD5BF9F-52C7-9A4C-B7FA-CC4F2774B15E}"/>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8">
                <a:extLst>
                  <a:ext uri="{FF2B5EF4-FFF2-40B4-BE49-F238E27FC236}">
                    <a16:creationId xmlns:a16="http://schemas.microsoft.com/office/drawing/2014/main" id="{33B69EC5-F58E-E536-64CE-48000E4BA177}"/>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9">
                <a:extLst>
                  <a:ext uri="{FF2B5EF4-FFF2-40B4-BE49-F238E27FC236}">
                    <a16:creationId xmlns:a16="http://schemas.microsoft.com/office/drawing/2014/main" id="{5A415A08-24FD-266F-D9DD-3A2E3446DBFF}"/>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80">
                <a:extLst>
                  <a:ext uri="{FF2B5EF4-FFF2-40B4-BE49-F238E27FC236}">
                    <a16:creationId xmlns:a16="http://schemas.microsoft.com/office/drawing/2014/main" id="{6B04F025-A36B-6499-CE50-73ECCA2C7030}"/>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1">
                <a:extLst>
                  <a:ext uri="{FF2B5EF4-FFF2-40B4-BE49-F238E27FC236}">
                    <a16:creationId xmlns:a16="http://schemas.microsoft.com/office/drawing/2014/main" id="{BD015926-6022-7064-CA38-DB3CC05758EE}"/>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2">
                <a:extLst>
                  <a:ext uri="{FF2B5EF4-FFF2-40B4-BE49-F238E27FC236}">
                    <a16:creationId xmlns:a16="http://schemas.microsoft.com/office/drawing/2014/main" id="{6B722961-4296-E18E-1035-45660392B785}"/>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3">
                <a:extLst>
                  <a:ext uri="{FF2B5EF4-FFF2-40B4-BE49-F238E27FC236}">
                    <a16:creationId xmlns:a16="http://schemas.microsoft.com/office/drawing/2014/main" id="{3AE30DC3-3398-2A45-5F74-25BF3628A787}"/>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4">
                <a:extLst>
                  <a:ext uri="{FF2B5EF4-FFF2-40B4-BE49-F238E27FC236}">
                    <a16:creationId xmlns:a16="http://schemas.microsoft.com/office/drawing/2014/main" id="{6288A48B-6D11-B567-8F08-D7D25D2EAF79}"/>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5">
                <a:extLst>
                  <a:ext uri="{FF2B5EF4-FFF2-40B4-BE49-F238E27FC236}">
                    <a16:creationId xmlns:a16="http://schemas.microsoft.com/office/drawing/2014/main" id="{B19DB721-7A6C-1279-44E9-BBFB5FA16959}"/>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6">
                <a:extLst>
                  <a:ext uri="{FF2B5EF4-FFF2-40B4-BE49-F238E27FC236}">
                    <a16:creationId xmlns:a16="http://schemas.microsoft.com/office/drawing/2014/main" id="{34C0884A-3CB3-F2F9-A269-1F92046F76A0}"/>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7">
                <a:extLst>
                  <a:ext uri="{FF2B5EF4-FFF2-40B4-BE49-F238E27FC236}">
                    <a16:creationId xmlns:a16="http://schemas.microsoft.com/office/drawing/2014/main" id="{F0D736D2-3C86-82AD-122D-F9EB4506152E}"/>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8">
                <a:extLst>
                  <a:ext uri="{FF2B5EF4-FFF2-40B4-BE49-F238E27FC236}">
                    <a16:creationId xmlns:a16="http://schemas.microsoft.com/office/drawing/2014/main" id="{E97422DB-F667-B54F-A514-C0991D284921}"/>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9">
                <a:extLst>
                  <a:ext uri="{FF2B5EF4-FFF2-40B4-BE49-F238E27FC236}">
                    <a16:creationId xmlns:a16="http://schemas.microsoft.com/office/drawing/2014/main" id="{05081E04-0563-9B62-92D0-3F39B3B41B81}"/>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90">
                <a:extLst>
                  <a:ext uri="{FF2B5EF4-FFF2-40B4-BE49-F238E27FC236}">
                    <a16:creationId xmlns:a16="http://schemas.microsoft.com/office/drawing/2014/main" id="{C5C966A3-3BA7-10A7-7DF0-8D94772492C1}"/>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1">
                <a:extLst>
                  <a:ext uri="{FF2B5EF4-FFF2-40B4-BE49-F238E27FC236}">
                    <a16:creationId xmlns:a16="http://schemas.microsoft.com/office/drawing/2014/main" id="{5DBC952B-EA8E-B018-D8AF-89C0AB20F700}"/>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2">
                <a:extLst>
                  <a:ext uri="{FF2B5EF4-FFF2-40B4-BE49-F238E27FC236}">
                    <a16:creationId xmlns:a16="http://schemas.microsoft.com/office/drawing/2014/main" id="{093E1DD9-95B5-8F3E-A1E3-9181AA26C379}"/>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3">
                <a:extLst>
                  <a:ext uri="{FF2B5EF4-FFF2-40B4-BE49-F238E27FC236}">
                    <a16:creationId xmlns:a16="http://schemas.microsoft.com/office/drawing/2014/main" id="{AD6AAD94-D57B-CDBA-5475-82106801AC11}"/>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4">
                <a:extLst>
                  <a:ext uri="{FF2B5EF4-FFF2-40B4-BE49-F238E27FC236}">
                    <a16:creationId xmlns:a16="http://schemas.microsoft.com/office/drawing/2014/main" id="{AA985343-356B-69D7-5672-B4EC5604D35E}"/>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5">
                <a:extLst>
                  <a:ext uri="{FF2B5EF4-FFF2-40B4-BE49-F238E27FC236}">
                    <a16:creationId xmlns:a16="http://schemas.microsoft.com/office/drawing/2014/main" id="{FC445AE3-85D4-4031-7D08-EDCA6835E66A}"/>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6">
                <a:extLst>
                  <a:ext uri="{FF2B5EF4-FFF2-40B4-BE49-F238E27FC236}">
                    <a16:creationId xmlns:a16="http://schemas.microsoft.com/office/drawing/2014/main" id="{8C05DFC1-A2A2-261B-F170-106139498D5A}"/>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7">
                <a:extLst>
                  <a:ext uri="{FF2B5EF4-FFF2-40B4-BE49-F238E27FC236}">
                    <a16:creationId xmlns:a16="http://schemas.microsoft.com/office/drawing/2014/main" id="{171ACCAB-617F-0D02-5AF6-BBB34612A041}"/>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8">
                <a:extLst>
                  <a:ext uri="{FF2B5EF4-FFF2-40B4-BE49-F238E27FC236}">
                    <a16:creationId xmlns:a16="http://schemas.microsoft.com/office/drawing/2014/main" id="{C9ABCB45-F744-BBC9-C409-0C4E48EBA1F7}"/>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9">
                <a:extLst>
                  <a:ext uri="{FF2B5EF4-FFF2-40B4-BE49-F238E27FC236}">
                    <a16:creationId xmlns:a16="http://schemas.microsoft.com/office/drawing/2014/main" id="{6E55C013-C804-0130-F862-A75A8C04CB4E}"/>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200">
                <a:extLst>
                  <a:ext uri="{FF2B5EF4-FFF2-40B4-BE49-F238E27FC236}">
                    <a16:creationId xmlns:a16="http://schemas.microsoft.com/office/drawing/2014/main" id="{7FE64123-ED9A-55B6-4A34-6E4AF273BFE2}"/>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1">
                <a:extLst>
                  <a:ext uri="{FF2B5EF4-FFF2-40B4-BE49-F238E27FC236}">
                    <a16:creationId xmlns:a16="http://schemas.microsoft.com/office/drawing/2014/main" id="{25B26CEE-3112-400B-2175-D93DD713B964}"/>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2">
                <a:extLst>
                  <a:ext uri="{FF2B5EF4-FFF2-40B4-BE49-F238E27FC236}">
                    <a16:creationId xmlns:a16="http://schemas.microsoft.com/office/drawing/2014/main" id="{158336B9-F91F-82E2-3398-8323AAFA327B}"/>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3">
                <a:extLst>
                  <a:ext uri="{FF2B5EF4-FFF2-40B4-BE49-F238E27FC236}">
                    <a16:creationId xmlns:a16="http://schemas.microsoft.com/office/drawing/2014/main" id="{AB557EAA-D06A-8959-0C12-365752F9F0AB}"/>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4">
                <a:extLst>
                  <a:ext uri="{FF2B5EF4-FFF2-40B4-BE49-F238E27FC236}">
                    <a16:creationId xmlns:a16="http://schemas.microsoft.com/office/drawing/2014/main" id="{7B5F5288-4386-BC1D-08D0-8511B74DF91F}"/>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5">
                <a:extLst>
                  <a:ext uri="{FF2B5EF4-FFF2-40B4-BE49-F238E27FC236}">
                    <a16:creationId xmlns:a16="http://schemas.microsoft.com/office/drawing/2014/main" id="{90837C87-CB8D-F8F2-6F9E-FD2AAA0E06BF}"/>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6">
                <a:extLst>
                  <a:ext uri="{FF2B5EF4-FFF2-40B4-BE49-F238E27FC236}">
                    <a16:creationId xmlns:a16="http://schemas.microsoft.com/office/drawing/2014/main" id="{9E646876-269D-81DB-385F-2F99620A30AF}"/>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7">
                <a:extLst>
                  <a:ext uri="{FF2B5EF4-FFF2-40B4-BE49-F238E27FC236}">
                    <a16:creationId xmlns:a16="http://schemas.microsoft.com/office/drawing/2014/main" id="{EADE68F2-4A7E-05A9-4B35-E84A0F351533}"/>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8">
                <a:extLst>
                  <a:ext uri="{FF2B5EF4-FFF2-40B4-BE49-F238E27FC236}">
                    <a16:creationId xmlns:a16="http://schemas.microsoft.com/office/drawing/2014/main" id="{1088AA7A-8BD8-25E1-7F1F-AFE447F5FBB3}"/>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9">
                <a:extLst>
                  <a:ext uri="{FF2B5EF4-FFF2-40B4-BE49-F238E27FC236}">
                    <a16:creationId xmlns:a16="http://schemas.microsoft.com/office/drawing/2014/main" id="{0893D974-4C6D-8646-162C-1F9E33BA0A07}"/>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10">
                <a:extLst>
                  <a:ext uri="{FF2B5EF4-FFF2-40B4-BE49-F238E27FC236}">
                    <a16:creationId xmlns:a16="http://schemas.microsoft.com/office/drawing/2014/main" id="{38E48ED2-B895-5624-086C-4B84FD48088E}"/>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1">
                <a:extLst>
                  <a:ext uri="{FF2B5EF4-FFF2-40B4-BE49-F238E27FC236}">
                    <a16:creationId xmlns:a16="http://schemas.microsoft.com/office/drawing/2014/main" id="{68FD824A-23F2-3D96-9F55-E76D44ACF152}"/>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2">
                <a:extLst>
                  <a:ext uri="{FF2B5EF4-FFF2-40B4-BE49-F238E27FC236}">
                    <a16:creationId xmlns:a16="http://schemas.microsoft.com/office/drawing/2014/main" id="{9D2A959C-E3D7-8C6E-0C38-520CC0E4C7C2}"/>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3">
                <a:extLst>
                  <a:ext uri="{FF2B5EF4-FFF2-40B4-BE49-F238E27FC236}">
                    <a16:creationId xmlns:a16="http://schemas.microsoft.com/office/drawing/2014/main" id="{2E5A9361-1923-7DF4-AE44-AC4BC99188A6}"/>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4">
                <a:extLst>
                  <a:ext uri="{FF2B5EF4-FFF2-40B4-BE49-F238E27FC236}">
                    <a16:creationId xmlns:a16="http://schemas.microsoft.com/office/drawing/2014/main" id="{26CEE9C4-4FA5-CB9B-5C22-2FF198C639E8}"/>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5">
                <a:extLst>
                  <a:ext uri="{FF2B5EF4-FFF2-40B4-BE49-F238E27FC236}">
                    <a16:creationId xmlns:a16="http://schemas.microsoft.com/office/drawing/2014/main" id="{14ACD667-59CB-4B5D-795A-FE286116F2DB}"/>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6">
                <a:extLst>
                  <a:ext uri="{FF2B5EF4-FFF2-40B4-BE49-F238E27FC236}">
                    <a16:creationId xmlns:a16="http://schemas.microsoft.com/office/drawing/2014/main" id="{BCAC35F0-98F6-B58E-AA4C-6E815A97F3C4}"/>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7">
                <a:extLst>
                  <a:ext uri="{FF2B5EF4-FFF2-40B4-BE49-F238E27FC236}">
                    <a16:creationId xmlns:a16="http://schemas.microsoft.com/office/drawing/2014/main" id="{1FE7306A-C0AB-F86F-DD6A-DFA38868678D}"/>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8">
                <a:extLst>
                  <a:ext uri="{FF2B5EF4-FFF2-40B4-BE49-F238E27FC236}">
                    <a16:creationId xmlns:a16="http://schemas.microsoft.com/office/drawing/2014/main" id="{F3B1AF33-0C04-89AF-22C6-AE69C67282E6}"/>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9">
                <a:extLst>
                  <a:ext uri="{FF2B5EF4-FFF2-40B4-BE49-F238E27FC236}">
                    <a16:creationId xmlns:a16="http://schemas.microsoft.com/office/drawing/2014/main" id="{6A0AD2C4-4677-4B0B-DA48-AB2B98E42E43}"/>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20">
                <a:extLst>
                  <a:ext uri="{FF2B5EF4-FFF2-40B4-BE49-F238E27FC236}">
                    <a16:creationId xmlns:a16="http://schemas.microsoft.com/office/drawing/2014/main" id="{363DDDF1-2AC5-BD53-9CD1-9EE003E4D2E5}"/>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1">
                <a:extLst>
                  <a:ext uri="{FF2B5EF4-FFF2-40B4-BE49-F238E27FC236}">
                    <a16:creationId xmlns:a16="http://schemas.microsoft.com/office/drawing/2014/main" id="{C2AFE9C9-6D78-C092-3AE3-3F49A1545902}"/>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2">
                <a:extLst>
                  <a:ext uri="{FF2B5EF4-FFF2-40B4-BE49-F238E27FC236}">
                    <a16:creationId xmlns:a16="http://schemas.microsoft.com/office/drawing/2014/main" id="{04038B1C-82F7-1FA2-531A-B0F29ABC3B8A}"/>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3">
                <a:extLst>
                  <a:ext uri="{FF2B5EF4-FFF2-40B4-BE49-F238E27FC236}">
                    <a16:creationId xmlns:a16="http://schemas.microsoft.com/office/drawing/2014/main" id="{9E2F9ADB-6A1B-1D7B-3B23-311DC6E8F104}"/>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89" name="Freeform: Shape 224">
                <a:extLst>
                  <a:ext uri="{FF2B5EF4-FFF2-40B4-BE49-F238E27FC236}">
                    <a16:creationId xmlns:a16="http://schemas.microsoft.com/office/drawing/2014/main" id="{341A2470-4F1B-3F71-03FC-10537543E548}"/>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225">
                <a:extLst>
                  <a:ext uri="{FF2B5EF4-FFF2-40B4-BE49-F238E27FC236}">
                    <a16:creationId xmlns:a16="http://schemas.microsoft.com/office/drawing/2014/main" id="{FBCC0486-3CAF-1537-7657-5C0C16F2FD89}"/>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6">
                <a:extLst>
                  <a:ext uri="{FF2B5EF4-FFF2-40B4-BE49-F238E27FC236}">
                    <a16:creationId xmlns:a16="http://schemas.microsoft.com/office/drawing/2014/main" id="{E36C2C7A-0899-0F68-B9FC-9876D70DEC8D}"/>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7">
                <a:extLst>
                  <a:ext uri="{FF2B5EF4-FFF2-40B4-BE49-F238E27FC236}">
                    <a16:creationId xmlns:a16="http://schemas.microsoft.com/office/drawing/2014/main" id="{6936AE96-4E68-15DF-3B22-ED92C789524C}"/>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8">
                <a:extLst>
                  <a:ext uri="{FF2B5EF4-FFF2-40B4-BE49-F238E27FC236}">
                    <a16:creationId xmlns:a16="http://schemas.microsoft.com/office/drawing/2014/main" id="{25C72552-B2B1-1AB6-06E7-9A6C2DAA7712}"/>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9">
                <a:extLst>
                  <a:ext uri="{FF2B5EF4-FFF2-40B4-BE49-F238E27FC236}">
                    <a16:creationId xmlns:a16="http://schemas.microsoft.com/office/drawing/2014/main" id="{6183B421-ADD8-DF5C-DEF5-D16DE339ACA4}"/>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30">
                <a:extLst>
                  <a:ext uri="{FF2B5EF4-FFF2-40B4-BE49-F238E27FC236}">
                    <a16:creationId xmlns:a16="http://schemas.microsoft.com/office/drawing/2014/main" id="{B638555F-3E31-E39C-F0DA-7D59153ABEDA}"/>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1">
                <a:extLst>
                  <a:ext uri="{FF2B5EF4-FFF2-40B4-BE49-F238E27FC236}">
                    <a16:creationId xmlns:a16="http://schemas.microsoft.com/office/drawing/2014/main" id="{798773DE-902E-17FA-F0EB-194C2C267BAD}"/>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2">
                <a:extLst>
                  <a:ext uri="{FF2B5EF4-FFF2-40B4-BE49-F238E27FC236}">
                    <a16:creationId xmlns:a16="http://schemas.microsoft.com/office/drawing/2014/main" id="{F4814F10-F40C-B8A7-2689-6F8019F3B047}"/>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3">
                <a:extLst>
                  <a:ext uri="{FF2B5EF4-FFF2-40B4-BE49-F238E27FC236}">
                    <a16:creationId xmlns:a16="http://schemas.microsoft.com/office/drawing/2014/main" id="{549E16CE-0FD1-326A-9C47-7B06C40C8654}"/>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4">
                <a:extLst>
                  <a:ext uri="{FF2B5EF4-FFF2-40B4-BE49-F238E27FC236}">
                    <a16:creationId xmlns:a16="http://schemas.microsoft.com/office/drawing/2014/main" id="{95B51BA6-15EF-B1C8-5315-6BBB6C349F28}"/>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5">
                <a:extLst>
                  <a:ext uri="{FF2B5EF4-FFF2-40B4-BE49-F238E27FC236}">
                    <a16:creationId xmlns:a16="http://schemas.microsoft.com/office/drawing/2014/main" id="{D404C4A8-293F-344F-F394-3FD467B55DBE}"/>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6">
                <a:extLst>
                  <a:ext uri="{FF2B5EF4-FFF2-40B4-BE49-F238E27FC236}">
                    <a16:creationId xmlns:a16="http://schemas.microsoft.com/office/drawing/2014/main" id="{3287139F-71D1-3189-6168-A5CE917C673A}"/>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7">
                <a:extLst>
                  <a:ext uri="{FF2B5EF4-FFF2-40B4-BE49-F238E27FC236}">
                    <a16:creationId xmlns:a16="http://schemas.microsoft.com/office/drawing/2014/main" id="{C10CDC16-2BE9-0408-D026-A72A9F3B427C}"/>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8">
                <a:extLst>
                  <a:ext uri="{FF2B5EF4-FFF2-40B4-BE49-F238E27FC236}">
                    <a16:creationId xmlns:a16="http://schemas.microsoft.com/office/drawing/2014/main" id="{CFB8DF8E-4233-464D-E311-249D4A3AF4B3}"/>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9">
                <a:extLst>
                  <a:ext uri="{FF2B5EF4-FFF2-40B4-BE49-F238E27FC236}">
                    <a16:creationId xmlns:a16="http://schemas.microsoft.com/office/drawing/2014/main" id="{1DA26EC0-53B5-01B8-5890-718411ADB77E}"/>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40">
                <a:extLst>
                  <a:ext uri="{FF2B5EF4-FFF2-40B4-BE49-F238E27FC236}">
                    <a16:creationId xmlns:a16="http://schemas.microsoft.com/office/drawing/2014/main" id="{7D85A9BB-2585-F569-C1DD-8281C3F6E96F}"/>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1">
                <a:extLst>
                  <a:ext uri="{FF2B5EF4-FFF2-40B4-BE49-F238E27FC236}">
                    <a16:creationId xmlns:a16="http://schemas.microsoft.com/office/drawing/2014/main" id="{D087586B-527F-0B5C-6773-7192CF0B8352}"/>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2">
                <a:extLst>
                  <a:ext uri="{FF2B5EF4-FFF2-40B4-BE49-F238E27FC236}">
                    <a16:creationId xmlns:a16="http://schemas.microsoft.com/office/drawing/2014/main" id="{5E02B7CA-D0EA-E2BF-1816-8DECFF1D6B05}"/>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3">
                <a:extLst>
                  <a:ext uri="{FF2B5EF4-FFF2-40B4-BE49-F238E27FC236}">
                    <a16:creationId xmlns:a16="http://schemas.microsoft.com/office/drawing/2014/main" id="{FD7E68BD-E2F0-9760-8150-F303DE9D4DF3}"/>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4">
                <a:extLst>
                  <a:ext uri="{FF2B5EF4-FFF2-40B4-BE49-F238E27FC236}">
                    <a16:creationId xmlns:a16="http://schemas.microsoft.com/office/drawing/2014/main" id="{65FFF326-FE1B-9A38-CC81-9817A438E111}"/>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5">
                <a:extLst>
                  <a:ext uri="{FF2B5EF4-FFF2-40B4-BE49-F238E27FC236}">
                    <a16:creationId xmlns:a16="http://schemas.microsoft.com/office/drawing/2014/main" id="{F2AC2B36-5DBA-2D8B-B39C-69523AC2604E}"/>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6">
                <a:extLst>
                  <a:ext uri="{FF2B5EF4-FFF2-40B4-BE49-F238E27FC236}">
                    <a16:creationId xmlns:a16="http://schemas.microsoft.com/office/drawing/2014/main" id="{CBF5F4FB-DACE-EE17-EF3F-CA3432519DD0}"/>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7">
                <a:extLst>
                  <a:ext uri="{FF2B5EF4-FFF2-40B4-BE49-F238E27FC236}">
                    <a16:creationId xmlns:a16="http://schemas.microsoft.com/office/drawing/2014/main" id="{96DCD387-A378-05B1-CD87-E18AD061928E}"/>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8">
                <a:extLst>
                  <a:ext uri="{FF2B5EF4-FFF2-40B4-BE49-F238E27FC236}">
                    <a16:creationId xmlns:a16="http://schemas.microsoft.com/office/drawing/2014/main" id="{B5A2AE11-33FA-81E8-4CF4-2332800EF417}"/>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9">
                <a:extLst>
                  <a:ext uri="{FF2B5EF4-FFF2-40B4-BE49-F238E27FC236}">
                    <a16:creationId xmlns:a16="http://schemas.microsoft.com/office/drawing/2014/main" id="{C832B8FF-00F4-E999-41B6-352B101C406C}"/>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50">
                <a:extLst>
                  <a:ext uri="{FF2B5EF4-FFF2-40B4-BE49-F238E27FC236}">
                    <a16:creationId xmlns:a16="http://schemas.microsoft.com/office/drawing/2014/main" id="{68366615-C47C-4E8B-5A33-3E70DFEF4B30}"/>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1">
                <a:extLst>
                  <a:ext uri="{FF2B5EF4-FFF2-40B4-BE49-F238E27FC236}">
                    <a16:creationId xmlns:a16="http://schemas.microsoft.com/office/drawing/2014/main" id="{DDE16A43-EAD8-C0EF-9DF4-11EC236F5A91}"/>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2">
                <a:extLst>
                  <a:ext uri="{FF2B5EF4-FFF2-40B4-BE49-F238E27FC236}">
                    <a16:creationId xmlns:a16="http://schemas.microsoft.com/office/drawing/2014/main" id="{32D5C196-227E-6F8B-E7C6-E51A480574AB}"/>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3">
                <a:extLst>
                  <a:ext uri="{FF2B5EF4-FFF2-40B4-BE49-F238E27FC236}">
                    <a16:creationId xmlns:a16="http://schemas.microsoft.com/office/drawing/2014/main" id="{AAA65025-228F-A07A-9A20-D846DD396F72}"/>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4">
                <a:extLst>
                  <a:ext uri="{FF2B5EF4-FFF2-40B4-BE49-F238E27FC236}">
                    <a16:creationId xmlns:a16="http://schemas.microsoft.com/office/drawing/2014/main" id="{0BA44959-2EC8-8CB7-A212-15A6293C0B45}"/>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5">
                <a:extLst>
                  <a:ext uri="{FF2B5EF4-FFF2-40B4-BE49-F238E27FC236}">
                    <a16:creationId xmlns:a16="http://schemas.microsoft.com/office/drawing/2014/main" id="{A9FC14BA-3104-56D7-F3B2-B5B68F312872}"/>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6">
                <a:extLst>
                  <a:ext uri="{FF2B5EF4-FFF2-40B4-BE49-F238E27FC236}">
                    <a16:creationId xmlns:a16="http://schemas.microsoft.com/office/drawing/2014/main" id="{A7244366-C890-2DEB-1F56-2DEDC9A39642}"/>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7">
                <a:extLst>
                  <a:ext uri="{FF2B5EF4-FFF2-40B4-BE49-F238E27FC236}">
                    <a16:creationId xmlns:a16="http://schemas.microsoft.com/office/drawing/2014/main" id="{9A3E6BB5-B04B-1643-B683-5A55235D80AD}"/>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8">
                <a:extLst>
                  <a:ext uri="{FF2B5EF4-FFF2-40B4-BE49-F238E27FC236}">
                    <a16:creationId xmlns:a16="http://schemas.microsoft.com/office/drawing/2014/main" id="{26E670D4-328D-1B3B-3638-E6C9E9AB8DC3}"/>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4" name="Freeform: Shape 259">
                <a:extLst>
                  <a:ext uri="{FF2B5EF4-FFF2-40B4-BE49-F238E27FC236}">
                    <a16:creationId xmlns:a16="http://schemas.microsoft.com/office/drawing/2014/main" id="{53763CCD-0DE9-E0BB-BB73-973945511E9F}"/>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60">
                <a:extLst>
                  <a:ext uri="{FF2B5EF4-FFF2-40B4-BE49-F238E27FC236}">
                    <a16:creationId xmlns:a16="http://schemas.microsoft.com/office/drawing/2014/main" id="{B66E07D0-F17B-BDCD-E282-1A7ADC5210BD}"/>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1">
                <a:extLst>
                  <a:ext uri="{FF2B5EF4-FFF2-40B4-BE49-F238E27FC236}">
                    <a16:creationId xmlns:a16="http://schemas.microsoft.com/office/drawing/2014/main" id="{E662C2AD-A7AE-619C-1912-6FA0AB59988E}"/>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2">
                <a:extLst>
                  <a:ext uri="{FF2B5EF4-FFF2-40B4-BE49-F238E27FC236}">
                    <a16:creationId xmlns:a16="http://schemas.microsoft.com/office/drawing/2014/main" id="{33C61349-C02F-B63E-CCDD-0FB834E6DEB5}"/>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3">
                <a:extLst>
                  <a:ext uri="{FF2B5EF4-FFF2-40B4-BE49-F238E27FC236}">
                    <a16:creationId xmlns:a16="http://schemas.microsoft.com/office/drawing/2014/main" id="{77B15004-C093-5F38-E47E-1FC232B4B794}"/>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29" name="Freeform: Shape 264">
                <a:extLst>
                  <a:ext uri="{FF2B5EF4-FFF2-40B4-BE49-F238E27FC236}">
                    <a16:creationId xmlns:a16="http://schemas.microsoft.com/office/drawing/2014/main" id="{58686D04-26E5-15D5-F1DB-EC4C424AEBEB}"/>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65">
                <a:extLst>
                  <a:ext uri="{FF2B5EF4-FFF2-40B4-BE49-F238E27FC236}">
                    <a16:creationId xmlns:a16="http://schemas.microsoft.com/office/drawing/2014/main" id="{9576F500-2534-6DE1-6EA4-246DEFB7951C}"/>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6">
                <a:extLst>
                  <a:ext uri="{FF2B5EF4-FFF2-40B4-BE49-F238E27FC236}">
                    <a16:creationId xmlns:a16="http://schemas.microsoft.com/office/drawing/2014/main" id="{F4837004-3976-3308-BEBF-8E5652466742}"/>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7">
                <a:extLst>
                  <a:ext uri="{FF2B5EF4-FFF2-40B4-BE49-F238E27FC236}">
                    <a16:creationId xmlns:a16="http://schemas.microsoft.com/office/drawing/2014/main" id="{6BFF53D4-C72C-FD40-2068-E08A0F3B94C3}"/>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8">
                <a:extLst>
                  <a:ext uri="{FF2B5EF4-FFF2-40B4-BE49-F238E27FC236}">
                    <a16:creationId xmlns:a16="http://schemas.microsoft.com/office/drawing/2014/main" id="{92DE8606-F546-B30D-E20C-5F08DA017750}"/>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9">
                <a:extLst>
                  <a:ext uri="{FF2B5EF4-FFF2-40B4-BE49-F238E27FC236}">
                    <a16:creationId xmlns:a16="http://schemas.microsoft.com/office/drawing/2014/main" id="{E64C2349-93DA-0B92-3362-33ACEF5647D2}"/>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70">
                <a:extLst>
                  <a:ext uri="{FF2B5EF4-FFF2-40B4-BE49-F238E27FC236}">
                    <a16:creationId xmlns:a16="http://schemas.microsoft.com/office/drawing/2014/main" id="{1F5319DA-9FB8-4CCF-DE5B-FA8FAE542F10}"/>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1">
                <a:extLst>
                  <a:ext uri="{FF2B5EF4-FFF2-40B4-BE49-F238E27FC236}">
                    <a16:creationId xmlns:a16="http://schemas.microsoft.com/office/drawing/2014/main" id="{C5BF4922-EA91-F2AE-E521-894524CA4D92}"/>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2">
                <a:extLst>
                  <a:ext uri="{FF2B5EF4-FFF2-40B4-BE49-F238E27FC236}">
                    <a16:creationId xmlns:a16="http://schemas.microsoft.com/office/drawing/2014/main" id="{1A5F6BA3-DD90-8AE0-2137-9DF667C53843}"/>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8" name="Freeform: Shape 273">
                <a:extLst>
                  <a:ext uri="{FF2B5EF4-FFF2-40B4-BE49-F238E27FC236}">
                    <a16:creationId xmlns:a16="http://schemas.microsoft.com/office/drawing/2014/main" id="{5561DC18-DDB9-CCFA-6D41-C441C16D9829}"/>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74">
                <a:extLst>
                  <a:ext uri="{FF2B5EF4-FFF2-40B4-BE49-F238E27FC236}">
                    <a16:creationId xmlns:a16="http://schemas.microsoft.com/office/drawing/2014/main" id="{0BA1C75F-D831-322A-2621-380EF4FD308E}"/>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5">
                <a:extLst>
                  <a:ext uri="{FF2B5EF4-FFF2-40B4-BE49-F238E27FC236}">
                    <a16:creationId xmlns:a16="http://schemas.microsoft.com/office/drawing/2014/main" id="{C2603162-91FC-58EC-5DB5-0C1EEEB68177}"/>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6">
                <a:extLst>
                  <a:ext uri="{FF2B5EF4-FFF2-40B4-BE49-F238E27FC236}">
                    <a16:creationId xmlns:a16="http://schemas.microsoft.com/office/drawing/2014/main" id="{F1E0518C-ACAE-A9F4-7A9C-FCCD01FF6277}"/>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7">
                <a:extLst>
                  <a:ext uri="{FF2B5EF4-FFF2-40B4-BE49-F238E27FC236}">
                    <a16:creationId xmlns:a16="http://schemas.microsoft.com/office/drawing/2014/main" id="{E4AE5FA5-42F4-F7E6-2D9F-1003D5E7B116}"/>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8">
                <a:extLst>
                  <a:ext uri="{FF2B5EF4-FFF2-40B4-BE49-F238E27FC236}">
                    <a16:creationId xmlns:a16="http://schemas.microsoft.com/office/drawing/2014/main" id="{02BEF71E-56D2-23B7-E50A-10FD331099B3}"/>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9">
                <a:extLst>
                  <a:ext uri="{FF2B5EF4-FFF2-40B4-BE49-F238E27FC236}">
                    <a16:creationId xmlns:a16="http://schemas.microsoft.com/office/drawing/2014/main" id="{E5CF0C49-E4B9-2930-300F-EA6B69B85CFA}"/>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80">
                <a:extLst>
                  <a:ext uri="{FF2B5EF4-FFF2-40B4-BE49-F238E27FC236}">
                    <a16:creationId xmlns:a16="http://schemas.microsoft.com/office/drawing/2014/main" id="{A116BDC0-09E1-037E-91DB-A4DAE7A691CD}"/>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1">
                <a:extLst>
                  <a:ext uri="{FF2B5EF4-FFF2-40B4-BE49-F238E27FC236}">
                    <a16:creationId xmlns:a16="http://schemas.microsoft.com/office/drawing/2014/main" id="{3123DEEB-41C6-DA5D-784C-932977945CFC}"/>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2">
                <a:extLst>
                  <a:ext uri="{FF2B5EF4-FFF2-40B4-BE49-F238E27FC236}">
                    <a16:creationId xmlns:a16="http://schemas.microsoft.com/office/drawing/2014/main" id="{CA677C74-2AB6-8DEE-DD57-6964A0CC8115}"/>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3">
                <a:extLst>
                  <a:ext uri="{FF2B5EF4-FFF2-40B4-BE49-F238E27FC236}">
                    <a16:creationId xmlns:a16="http://schemas.microsoft.com/office/drawing/2014/main" id="{1B00688A-DF8A-BDE9-20DB-83B2AF82E96C}"/>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4">
                <a:extLst>
                  <a:ext uri="{FF2B5EF4-FFF2-40B4-BE49-F238E27FC236}">
                    <a16:creationId xmlns:a16="http://schemas.microsoft.com/office/drawing/2014/main" id="{F9961887-A698-3B2E-2491-3B16E5E4FA32}"/>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5">
                <a:extLst>
                  <a:ext uri="{FF2B5EF4-FFF2-40B4-BE49-F238E27FC236}">
                    <a16:creationId xmlns:a16="http://schemas.microsoft.com/office/drawing/2014/main" id="{9FCDB394-253A-E002-93BD-52BE8D326732}"/>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1" name="Freeform: Shape 286">
                <a:extLst>
                  <a:ext uri="{FF2B5EF4-FFF2-40B4-BE49-F238E27FC236}">
                    <a16:creationId xmlns:a16="http://schemas.microsoft.com/office/drawing/2014/main" id="{E7BECB99-4172-A8D2-CE31-62E15FCF9033}"/>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87">
                <a:extLst>
                  <a:ext uri="{FF2B5EF4-FFF2-40B4-BE49-F238E27FC236}">
                    <a16:creationId xmlns:a16="http://schemas.microsoft.com/office/drawing/2014/main" id="{96474811-FFA4-96BE-9C48-33B03E1099E3}"/>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3" name="Freeform: Shape 288">
                <a:extLst>
                  <a:ext uri="{FF2B5EF4-FFF2-40B4-BE49-F238E27FC236}">
                    <a16:creationId xmlns:a16="http://schemas.microsoft.com/office/drawing/2014/main" id="{DA7BD8C3-BE72-DA9A-EE34-74F1D949DC3A}"/>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89">
                <a:extLst>
                  <a:ext uri="{FF2B5EF4-FFF2-40B4-BE49-F238E27FC236}">
                    <a16:creationId xmlns:a16="http://schemas.microsoft.com/office/drawing/2014/main" id="{FEAC5A4E-28E9-FE37-FD5E-7703D7DEAB4E}"/>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90">
                <a:extLst>
                  <a:ext uri="{FF2B5EF4-FFF2-40B4-BE49-F238E27FC236}">
                    <a16:creationId xmlns:a16="http://schemas.microsoft.com/office/drawing/2014/main" id="{807F6735-476D-E2A7-D746-67AEFF0E8A3D}"/>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1">
                <a:extLst>
                  <a:ext uri="{FF2B5EF4-FFF2-40B4-BE49-F238E27FC236}">
                    <a16:creationId xmlns:a16="http://schemas.microsoft.com/office/drawing/2014/main" id="{EFA3385B-4CBC-4D81-C86F-0945C9D49991}"/>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2">
                <a:extLst>
                  <a:ext uri="{FF2B5EF4-FFF2-40B4-BE49-F238E27FC236}">
                    <a16:creationId xmlns:a16="http://schemas.microsoft.com/office/drawing/2014/main" id="{A4542F6B-E1E4-2B76-4EC3-88851A353B23}"/>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3">
                <a:extLst>
                  <a:ext uri="{FF2B5EF4-FFF2-40B4-BE49-F238E27FC236}">
                    <a16:creationId xmlns:a16="http://schemas.microsoft.com/office/drawing/2014/main" id="{CEF42F0D-7D4B-F362-56D9-5EA2B673F810}"/>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59" name="Freeform: Shape 294">
                <a:extLst>
                  <a:ext uri="{FF2B5EF4-FFF2-40B4-BE49-F238E27FC236}">
                    <a16:creationId xmlns:a16="http://schemas.microsoft.com/office/drawing/2014/main" id="{4EE52BFB-F76F-727B-DBD1-874F2D2BF436}"/>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95">
                <a:extLst>
                  <a:ext uri="{FF2B5EF4-FFF2-40B4-BE49-F238E27FC236}">
                    <a16:creationId xmlns:a16="http://schemas.microsoft.com/office/drawing/2014/main" id="{F2089EF5-1CE9-1766-CE80-A07FC8929BB0}"/>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6">
                <a:extLst>
                  <a:ext uri="{FF2B5EF4-FFF2-40B4-BE49-F238E27FC236}">
                    <a16:creationId xmlns:a16="http://schemas.microsoft.com/office/drawing/2014/main" id="{B904E0EA-AEDE-154F-13F6-2DEBE85DA507}"/>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7">
                <a:extLst>
                  <a:ext uri="{FF2B5EF4-FFF2-40B4-BE49-F238E27FC236}">
                    <a16:creationId xmlns:a16="http://schemas.microsoft.com/office/drawing/2014/main" id="{AB299FEB-AAAB-5CD7-7A71-6102D8AF8A00}"/>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8">
                <a:extLst>
                  <a:ext uri="{FF2B5EF4-FFF2-40B4-BE49-F238E27FC236}">
                    <a16:creationId xmlns:a16="http://schemas.microsoft.com/office/drawing/2014/main" id="{1556471A-5E21-B161-A6CF-92FE19CDE4A2}"/>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9">
                <a:extLst>
                  <a:ext uri="{FF2B5EF4-FFF2-40B4-BE49-F238E27FC236}">
                    <a16:creationId xmlns:a16="http://schemas.microsoft.com/office/drawing/2014/main" id="{F94BB84B-31E9-0C12-F529-AD20DB5A1667}"/>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300">
                <a:extLst>
                  <a:ext uri="{FF2B5EF4-FFF2-40B4-BE49-F238E27FC236}">
                    <a16:creationId xmlns:a16="http://schemas.microsoft.com/office/drawing/2014/main" id="{FA94C811-1012-251F-714E-95BAE5C5D991}"/>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1">
                <a:extLst>
                  <a:ext uri="{FF2B5EF4-FFF2-40B4-BE49-F238E27FC236}">
                    <a16:creationId xmlns:a16="http://schemas.microsoft.com/office/drawing/2014/main" id="{B8F6FA20-9288-1F17-24C3-872730E596C0}"/>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2">
                <a:extLst>
                  <a:ext uri="{FF2B5EF4-FFF2-40B4-BE49-F238E27FC236}">
                    <a16:creationId xmlns:a16="http://schemas.microsoft.com/office/drawing/2014/main" id="{A07E89DA-998F-BBB7-3B22-DED3B9F60711}"/>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3">
                <a:extLst>
                  <a:ext uri="{FF2B5EF4-FFF2-40B4-BE49-F238E27FC236}">
                    <a16:creationId xmlns:a16="http://schemas.microsoft.com/office/drawing/2014/main" id="{29541D97-8E75-596C-A94B-5E694C379BF4}"/>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4">
                <a:extLst>
                  <a:ext uri="{FF2B5EF4-FFF2-40B4-BE49-F238E27FC236}">
                    <a16:creationId xmlns:a16="http://schemas.microsoft.com/office/drawing/2014/main" id="{6DF667E7-4BE5-EA19-B11C-D93745F88A70}"/>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5">
                <a:extLst>
                  <a:ext uri="{FF2B5EF4-FFF2-40B4-BE49-F238E27FC236}">
                    <a16:creationId xmlns:a16="http://schemas.microsoft.com/office/drawing/2014/main" id="{0A1D204A-A254-1F92-3135-55226D4C5FB6}"/>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6">
                <a:extLst>
                  <a:ext uri="{FF2B5EF4-FFF2-40B4-BE49-F238E27FC236}">
                    <a16:creationId xmlns:a16="http://schemas.microsoft.com/office/drawing/2014/main" id="{7922992E-AC03-E088-8362-B2026F7B7E23}"/>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7">
                <a:extLst>
                  <a:ext uri="{FF2B5EF4-FFF2-40B4-BE49-F238E27FC236}">
                    <a16:creationId xmlns:a16="http://schemas.microsoft.com/office/drawing/2014/main" id="{7E618F85-DDE8-116E-8247-DACDA8BE3031}"/>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8">
                <a:extLst>
                  <a:ext uri="{FF2B5EF4-FFF2-40B4-BE49-F238E27FC236}">
                    <a16:creationId xmlns:a16="http://schemas.microsoft.com/office/drawing/2014/main" id="{312557EB-84D4-2ACE-F3A3-01D06C909EBD}"/>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9">
                <a:extLst>
                  <a:ext uri="{FF2B5EF4-FFF2-40B4-BE49-F238E27FC236}">
                    <a16:creationId xmlns:a16="http://schemas.microsoft.com/office/drawing/2014/main" id="{F88E56D0-2219-1E44-FB5A-F63C5FDEE51B}"/>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10">
                <a:extLst>
                  <a:ext uri="{FF2B5EF4-FFF2-40B4-BE49-F238E27FC236}">
                    <a16:creationId xmlns:a16="http://schemas.microsoft.com/office/drawing/2014/main" id="{F2F4C9D1-65AE-98A3-D4A4-97D0556E2D8D}"/>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6" name="Freeform: Shape 311">
                <a:extLst>
                  <a:ext uri="{FF2B5EF4-FFF2-40B4-BE49-F238E27FC236}">
                    <a16:creationId xmlns:a16="http://schemas.microsoft.com/office/drawing/2014/main" id="{D96126D3-7F91-13C0-A350-FBD2516F6768}"/>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312">
                <a:extLst>
                  <a:ext uri="{FF2B5EF4-FFF2-40B4-BE49-F238E27FC236}">
                    <a16:creationId xmlns:a16="http://schemas.microsoft.com/office/drawing/2014/main" id="{C47AEB86-1A4D-7789-C4FE-240D00451FE3}"/>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3">
                <a:extLst>
                  <a:ext uri="{FF2B5EF4-FFF2-40B4-BE49-F238E27FC236}">
                    <a16:creationId xmlns:a16="http://schemas.microsoft.com/office/drawing/2014/main" id="{34D8BF09-6ADA-5666-230D-5B32C23649C1}"/>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4">
                <a:extLst>
                  <a:ext uri="{FF2B5EF4-FFF2-40B4-BE49-F238E27FC236}">
                    <a16:creationId xmlns:a16="http://schemas.microsoft.com/office/drawing/2014/main" id="{1FFAEA5B-F804-987B-58DF-53DA0E5E8419}"/>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5">
                <a:extLst>
                  <a:ext uri="{FF2B5EF4-FFF2-40B4-BE49-F238E27FC236}">
                    <a16:creationId xmlns:a16="http://schemas.microsoft.com/office/drawing/2014/main" id="{A7C41756-4DB0-A4E2-1E4A-20FAC3127724}"/>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6">
                <a:extLst>
                  <a:ext uri="{FF2B5EF4-FFF2-40B4-BE49-F238E27FC236}">
                    <a16:creationId xmlns:a16="http://schemas.microsoft.com/office/drawing/2014/main" id="{57C03D40-3209-16CA-0307-871F31F80F08}"/>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33" name="Group 374">
            <a:extLst>
              <a:ext uri="{FF2B5EF4-FFF2-40B4-BE49-F238E27FC236}">
                <a16:creationId xmlns:a16="http://schemas.microsoft.com/office/drawing/2014/main" id="{74AAB0C1-04D5-58D8-2676-F62F3CEB11C3}"/>
              </a:ext>
              <a:ext uri="{C183D7F6-B498-43B3-948B-1728B52AA6E4}">
                <adec:decorative xmlns:adec="http://schemas.microsoft.com/office/drawing/2017/decorative" val="1"/>
              </a:ext>
            </a:extLst>
          </p:cNvPr>
          <p:cNvGrpSpPr>
            <a:grpSpLocks noChangeAspect="1"/>
          </p:cNvGrpSpPr>
          <p:nvPr/>
        </p:nvGrpSpPr>
        <p:grpSpPr bwMode="auto">
          <a:xfrm>
            <a:off x="3777782" y="3691618"/>
            <a:ext cx="274323" cy="274321"/>
            <a:chOff x="6996" y="1195"/>
            <a:chExt cx="340" cy="340"/>
          </a:xfrm>
          <a:solidFill>
            <a:schemeClr val="accent4"/>
          </a:solidFill>
        </p:grpSpPr>
        <p:sp>
          <p:nvSpPr>
            <p:cNvPr id="34" name="Freeform 375">
              <a:extLst>
                <a:ext uri="{FF2B5EF4-FFF2-40B4-BE49-F238E27FC236}">
                  <a16:creationId xmlns:a16="http://schemas.microsoft.com/office/drawing/2014/main" id="{884007C1-BC0E-8C3C-2856-FA587352D23A}"/>
                </a:ext>
              </a:extLst>
            </p:cNvPr>
            <p:cNvSpPr>
              <a:spLocks/>
            </p:cNvSpPr>
            <p:nvPr/>
          </p:nvSpPr>
          <p:spPr bwMode="auto">
            <a:xfrm>
              <a:off x="7130" y="1287"/>
              <a:ext cx="29" cy="70"/>
            </a:xfrm>
            <a:custGeom>
              <a:avLst/>
              <a:gdLst>
                <a:gd name="T0" fmla="*/ 0 w 43"/>
                <a:gd name="T1" fmla="*/ 53 h 105"/>
                <a:gd name="T2" fmla="*/ 43 w 43"/>
                <a:gd name="T3" fmla="*/ 105 h 105"/>
                <a:gd name="T4" fmla="*/ 43 w 43"/>
                <a:gd name="T5" fmla="*/ 0 h 105"/>
                <a:gd name="T6" fmla="*/ 0 w 43"/>
                <a:gd name="T7" fmla="*/ 53 h 105"/>
              </a:gdLst>
              <a:ahLst/>
              <a:cxnLst>
                <a:cxn ang="0">
                  <a:pos x="T0" y="T1"/>
                </a:cxn>
                <a:cxn ang="0">
                  <a:pos x="T2" y="T3"/>
                </a:cxn>
                <a:cxn ang="0">
                  <a:pos x="T4" y="T5"/>
                </a:cxn>
                <a:cxn ang="0">
                  <a:pos x="T6" y="T7"/>
                </a:cxn>
              </a:cxnLst>
              <a:rect l="0" t="0" r="r" b="b"/>
              <a:pathLst>
                <a:path w="43" h="105">
                  <a:moveTo>
                    <a:pt x="0" y="53"/>
                  </a:moveTo>
                  <a:cubicBezTo>
                    <a:pt x="0" y="78"/>
                    <a:pt x="19" y="100"/>
                    <a:pt x="43" y="105"/>
                  </a:cubicBezTo>
                  <a:cubicBezTo>
                    <a:pt x="43" y="0"/>
                    <a:pt x="43" y="0"/>
                    <a:pt x="43" y="0"/>
                  </a:cubicBezTo>
                  <a:cubicBezTo>
                    <a:pt x="19" y="5"/>
                    <a:pt x="0" y="27"/>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376">
              <a:extLst>
                <a:ext uri="{FF2B5EF4-FFF2-40B4-BE49-F238E27FC236}">
                  <a16:creationId xmlns:a16="http://schemas.microsoft.com/office/drawing/2014/main" id="{3AB43AB2-3ECA-1D04-E317-424C3C180EAB}"/>
                </a:ext>
              </a:extLst>
            </p:cNvPr>
            <p:cNvSpPr>
              <a:spLocks/>
            </p:cNvSpPr>
            <p:nvPr/>
          </p:nvSpPr>
          <p:spPr bwMode="auto">
            <a:xfrm>
              <a:off x="7173" y="1372"/>
              <a:ext cx="28" cy="70"/>
            </a:xfrm>
            <a:custGeom>
              <a:avLst/>
              <a:gdLst>
                <a:gd name="T0" fmla="*/ 0 w 43"/>
                <a:gd name="T1" fmla="*/ 0 h 105"/>
                <a:gd name="T2" fmla="*/ 0 w 43"/>
                <a:gd name="T3" fmla="*/ 105 h 105"/>
                <a:gd name="T4" fmla="*/ 43 w 43"/>
                <a:gd name="T5" fmla="*/ 53 h 105"/>
                <a:gd name="T6" fmla="*/ 0 w 43"/>
                <a:gd name="T7" fmla="*/ 0 h 105"/>
              </a:gdLst>
              <a:ahLst/>
              <a:cxnLst>
                <a:cxn ang="0">
                  <a:pos x="T0" y="T1"/>
                </a:cxn>
                <a:cxn ang="0">
                  <a:pos x="T2" y="T3"/>
                </a:cxn>
                <a:cxn ang="0">
                  <a:pos x="T4" y="T5"/>
                </a:cxn>
                <a:cxn ang="0">
                  <a:pos x="T6" y="T7"/>
                </a:cxn>
              </a:cxnLst>
              <a:rect l="0" t="0" r="r" b="b"/>
              <a:pathLst>
                <a:path w="43" h="105">
                  <a:moveTo>
                    <a:pt x="0" y="0"/>
                  </a:moveTo>
                  <a:cubicBezTo>
                    <a:pt x="0" y="105"/>
                    <a:pt x="0" y="105"/>
                    <a:pt x="0" y="105"/>
                  </a:cubicBezTo>
                  <a:cubicBezTo>
                    <a:pt x="25" y="100"/>
                    <a:pt x="43" y="78"/>
                    <a:pt x="43" y="53"/>
                  </a:cubicBezTo>
                  <a:cubicBezTo>
                    <a:pt x="43" y="27"/>
                    <a:pt x="25"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377">
              <a:extLst>
                <a:ext uri="{FF2B5EF4-FFF2-40B4-BE49-F238E27FC236}">
                  <a16:creationId xmlns:a16="http://schemas.microsoft.com/office/drawing/2014/main" id="{4020EC11-4798-AE32-2204-AB405222345C}"/>
                </a:ext>
              </a:extLst>
            </p:cNvPr>
            <p:cNvSpPr>
              <a:spLocks noEditPoints="1"/>
            </p:cNvSpPr>
            <p:nvPr/>
          </p:nvSpPr>
          <p:spPr bwMode="auto">
            <a:xfrm>
              <a:off x="6996" y="119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66 w 512"/>
                <a:gd name="T11" fmla="*/ 393 h 512"/>
                <a:gd name="T12" fmla="*/ 266 w 512"/>
                <a:gd name="T13" fmla="*/ 416 h 512"/>
                <a:gd name="T14" fmla="*/ 256 w 512"/>
                <a:gd name="T15" fmla="*/ 426 h 512"/>
                <a:gd name="T16" fmla="*/ 245 w 512"/>
                <a:gd name="T17" fmla="*/ 416 h 512"/>
                <a:gd name="T18" fmla="*/ 245 w 512"/>
                <a:gd name="T19" fmla="*/ 393 h 512"/>
                <a:gd name="T20" fmla="*/ 185 w 512"/>
                <a:gd name="T21" fmla="*/ 345 h 512"/>
                <a:gd name="T22" fmla="*/ 192 w 512"/>
                <a:gd name="T23" fmla="*/ 331 h 512"/>
                <a:gd name="T24" fmla="*/ 205 w 512"/>
                <a:gd name="T25" fmla="*/ 337 h 512"/>
                <a:gd name="T26" fmla="*/ 245 w 512"/>
                <a:gd name="T27" fmla="*/ 372 h 512"/>
                <a:gd name="T28" fmla="*/ 245 w 512"/>
                <a:gd name="T29" fmla="*/ 265 h 512"/>
                <a:gd name="T30" fmla="*/ 181 w 512"/>
                <a:gd name="T31" fmla="*/ 192 h 512"/>
                <a:gd name="T32" fmla="*/ 245 w 512"/>
                <a:gd name="T33" fmla="*/ 118 h 512"/>
                <a:gd name="T34" fmla="*/ 245 w 512"/>
                <a:gd name="T35" fmla="*/ 106 h 512"/>
                <a:gd name="T36" fmla="*/ 256 w 512"/>
                <a:gd name="T37" fmla="*/ 96 h 512"/>
                <a:gd name="T38" fmla="*/ 266 w 512"/>
                <a:gd name="T39" fmla="*/ 106 h 512"/>
                <a:gd name="T40" fmla="*/ 266 w 512"/>
                <a:gd name="T41" fmla="*/ 118 h 512"/>
                <a:gd name="T42" fmla="*/ 320 w 512"/>
                <a:gd name="T43" fmla="*/ 154 h 512"/>
                <a:gd name="T44" fmla="*/ 316 w 512"/>
                <a:gd name="T45" fmla="*/ 169 h 512"/>
                <a:gd name="T46" fmla="*/ 302 w 512"/>
                <a:gd name="T47" fmla="*/ 165 h 512"/>
                <a:gd name="T48" fmla="*/ 266 w 512"/>
                <a:gd name="T49" fmla="*/ 140 h 512"/>
                <a:gd name="T50" fmla="*/ 266 w 512"/>
                <a:gd name="T51" fmla="*/ 246 h 512"/>
                <a:gd name="T52" fmla="*/ 330 w 512"/>
                <a:gd name="T53" fmla="*/ 320 h 512"/>
                <a:gd name="T54" fmla="*/ 266 w 512"/>
                <a:gd name="T55" fmla="*/ 39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393"/>
                  </a:moveTo>
                  <a:cubicBezTo>
                    <a:pt x="266" y="416"/>
                    <a:pt x="266" y="416"/>
                    <a:pt x="266" y="416"/>
                  </a:cubicBezTo>
                  <a:cubicBezTo>
                    <a:pt x="266" y="422"/>
                    <a:pt x="262" y="426"/>
                    <a:pt x="256" y="426"/>
                  </a:cubicBezTo>
                  <a:cubicBezTo>
                    <a:pt x="250" y="426"/>
                    <a:pt x="245" y="422"/>
                    <a:pt x="245" y="416"/>
                  </a:cubicBezTo>
                  <a:cubicBezTo>
                    <a:pt x="245" y="393"/>
                    <a:pt x="245" y="393"/>
                    <a:pt x="245" y="393"/>
                  </a:cubicBezTo>
                  <a:cubicBezTo>
                    <a:pt x="218" y="390"/>
                    <a:pt x="195" y="371"/>
                    <a:pt x="185" y="345"/>
                  </a:cubicBezTo>
                  <a:cubicBezTo>
                    <a:pt x="183" y="339"/>
                    <a:pt x="186" y="333"/>
                    <a:pt x="192" y="331"/>
                  </a:cubicBezTo>
                  <a:cubicBezTo>
                    <a:pt x="197" y="329"/>
                    <a:pt x="203" y="332"/>
                    <a:pt x="205" y="337"/>
                  </a:cubicBezTo>
                  <a:cubicBezTo>
                    <a:pt x="212" y="355"/>
                    <a:pt x="227" y="368"/>
                    <a:pt x="245" y="372"/>
                  </a:cubicBezTo>
                  <a:cubicBezTo>
                    <a:pt x="245" y="265"/>
                    <a:pt x="245" y="265"/>
                    <a:pt x="245" y="265"/>
                  </a:cubicBezTo>
                  <a:cubicBezTo>
                    <a:pt x="209" y="260"/>
                    <a:pt x="181" y="229"/>
                    <a:pt x="181" y="192"/>
                  </a:cubicBezTo>
                  <a:cubicBezTo>
                    <a:pt x="181" y="154"/>
                    <a:pt x="209" y="123"/>
                    <a:pt x="245" y="118"/>
                  </a:cubicBezTo>
                  <a:cubicBezTo>
                    <a:pt x="245" y="106"/>
                    <a:pt x="245" y="106"/>
                    <a:pt x="245" y="106"/>
                  </a:cubicBezTo>
                  <a:cubicBezTo>
                    <a:pt x="245" y="100"/>
                    <a:pt x="250" y="96"/>
                    <a:pt x="256" y="96"/>
                  </a:cubicBezTo>
                  <a:cubicBezTo>
                    <a:pt x="262" y="96"/>
                    <a:pt x="266" y="100"/>
                    <a:pt x="266" y="106"/>
                  </a:cubicBezTo>
                  <a:cubicBezTo>
                    <a:pt x="266" y="118"/>
                    <a:pt x="266" y="118"/>
                    <a:pt x="266" y="118"/>
                  </a:cubicBezTo>
                  <a:cubicBezTo>
                    <a:pt x="289" y="121"/>
                    <a:pt x="309" y="134"/>
                    <a:pt x="320" y="154"/>
                  </a:cubicBezTo>
                  <a:cubicBezTo>
                    <a:pt x="323" y="159"/>
                    <a:pt x="322" y="166"/>
                    <a:pt x="316" y="169"/>
                  </a:cubicBezTo>
                  <a:cubicBezTo>
                    <a:pt x="311" y="172"/>
                    <a:pt x="305" y="170"/>
                    <a:pt x="302" y="165"/>
                  </a:cubicBezTo>
                  <a:cubicBezTo>
                    <a:pt x="294" y="152"/>
                    <a:pt x="281" y="143"/>
                    <a:pt x="266" y="140"/>
                  </a:cubicBezTo>
                  <a:cubicBezTo>
                    <a:pt x="266" y="246"/>
                    <a:pt x="266" y="246"/>
                    <a:pt x="266" y="246"/>
                  </a:cubicBezTo>
                  <a:cubicBezTo>
                    <a:pt x="302" y="251"/>
                    <a:pt x="330" y="282"/>
                    <a:pt x="330" y="320"/>
                  </a:cubicBezTo>
                  <a:cubicBezTo>
                    <a:pt x="330" y="357"/>
                    <a:pt x="302" y="388"/>
                    <a:pt x="266" y="3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7" name="TextBox 36">
            <a:extLst>
              <a:ext uri="{FF2B5EF4-FFF2-40B4-BE49-F238E27FC236}">
                <a16:creationId xmlns:a16="http://schemas.microsoft.com/office/drawing/2014/main" id="{807496F0-6270-2847-01A1-BF4AAA19238E}"/>
              </a:ext>
            </a:extLst>
          </p:cNvPr>
          <p:cNvSpPr txBox="1"/>
          <p:nvPr/>
        </p:nvSpPr>
        <p:spPr>
          <a:xfrm>
            <a:off x="6006566" y="3944789"/>
            <a:ext cx="1411703" cy="600164"/>
          </a:xfrm>
          <a:prstGeom prst="rect">
            <a:avLst/>
          </a:prstGeom>
          <a:noFill/>
        </p:spPr>
        <p:txBody>
          <a:bodyPr wrap="square" rtlCol="0">
            <a:spAutoFit/>
          </a:bodyPr>
          <a:lstStyle/>
          <a:p>
            <a:pPr algn="ctr"/>
            <a:r>
              <a:rPr lang="en-US" sz="1100" b="1"/>
              <a:t>Final FY26 </a:t>
            </a:r>
          </a:p>
          <a:p>
            <a:pPr algn="ctr"/>
            <a:r>
              <a:rPr lang="en-US" sz="1100" b="1"/>
              <a:t>POs in TeamWorks</a:t>
            </a:r>
          </a:p>
        </p:txBody>
      </p:sp>
      <p:sp>
        <p:nvSpPr>
          <p:cNvPr id="595" name="Speech Bubble: Rectangle with Corners Rounded 594">
            <a:extLst>
              <a:ext uri="{FF2B5EF4-FFF2-40B4-BE49-F238E27FC236}">
                <a16:creationId xmlns:a16="http://schemas.microsoft.com/office/drawing/2014/main" id="{973291B7-9C90-ECEC-9945-471CF5C0FAD8}"/>
              </a:ext>
            </a:extLst>
          </p:cNvPr>
          <p:cNvSpPr/>
          <p:nvPr/>
        </p:nvSpPr>
        <p:spPr>
          <a:xfrm rot="5400000" flipV="1">
            <a:off x="4637378" y="6974984"/>
            <a:ext cx="643994" cy="2017637"/>
          </a:xfrm>
          <a:prstGeom prst="wedgeRoundRectCallout">
            <a:avLst>
              <a:gd name="adj1" fmla="val -20832"/>
              <a:gd name="adj2" fmla="val 54734"/>
              <a:gd name="adj3" fmla="val 16667"/>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r>
              <a:rPr lang="en-US" sz="1100" b="1">
                <a:solidFill>
                  <a:schemeClr val="accent6">
                    <a:lumMod val="50000"/>
                  </a:schemeClr>
                </a:solidFill>
              </a:rPr>
              <a:t>MONTH 1</a:t>
            </a:r>
            <a:r>
              <a:rPr lang="en-US" sz="1100" b="1">
                <a:solidFill>
                  <a:schemeClr val="tx1"/>
                </a:solidFill>
              </a:rPr>
              <a:t>:</a:t>
            </a:r>
            <a:r>
              <a:rPr lang="en-US" sz="1100" b="1">
                <a:solidFill>
                  <a:schemeClr val="accent4"/>
                </a:solidFill>
              </a:rPr>
              <a:t> </a:t>
            </a:r>
            <a:r>
              <a:rPr lang="en-US" sz="1100" b="1">
                <a:solidFill>
                  <a:schemeClr val="tx1"/>
                </a:solidFill>
              </a:rPr>
              <a:t>Check “My Tasks” daily to complete assigned tasks.</a:t>
            </a:r>
          </a:p>
        </p:txBody>
      </p:sp>
      <p:grpSp>
        <p:nvGrpSpPr>
          <p:cNvPr id="43" name="Group 454">
            <a:extLst>
              <a:ext uri="{FF2B5EF4-FFF2-40B4-BE49-F238E27FC236}">
                <a16:creationId xmlns:a16="http://schemas.microsoft.com/office/drawing/2014/main" id="{45BC7CBF-8811-749D-61CB-F705BA7044B2}"/>
              </a:ext>
              <a:ext uri="{C183D7F6-B498-43B3-948B-1728B52AA6E4}">
                <adec:decorative xmlns:adec="http://schemas.microsoft.com/office/drawing/2017/decorative" val="1"/>
              </a:ext>
            </a:extLst>
          </p:cNvPr>
          <p:cNvGrpSpPr>
            <a:grpSpLocks noChangeAspect="1"/>
          </p:cNvGrpSpPr>
          <p:nvPr/>
        </p:nvGrpSpPr>
        <p:grpSpPr bwMode="auto">
          <a:xfrm>
            <a:off x="6575257" y="3691618"/>
            <a:ext cx="274320" cy="274320"/>
            <a:chOff x="2325" y="1565"/>
            <a:chExt cx="340" cy="340"/>
          </a:xfrm>
          <a:solidFill>
            <a:schemeClr val="accent2"/>
          </a:solidFill>
        </p:grpSpPr>
        <p:sp>
          <p:nvSpPr>
            <p:cNvPr id="44" name="Freeform 455">
              <a:extLst>
                <a:ext uri="{FF2B5EF4-FFF2-40B4-BE49-F238E27FC236}">
                  <a16:creationId xmlns:a16="http://schemas.microsoft.com/office/drawing/2014/main" id="{18DAC943-8B1F-B2EA-8AD8-B82B7679EE3E}"/>
                </a:ext>
              </a:extLst>
            </p:cNvPr>
            <p:cNvSpPr>
              <a:spLocks noEditPoints="1"/>
            </p:cNvSpPr>
            <p:nvPr/>
          </p:nvSpPr>
          <p:spPr bwMode="auto">
            <a:xfrm>
              <a:off x="2325" y="156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09 w 512"/>
                <a:gd name="T11" fmla="*/ 238 h 512"/>
                <a:gd name="T12" fmla="*/ 235 w 512"/>
                <a:gd name="T13" fmla="*/ 413 h 512"/>
                <a:gd name="T14" fmla="*/ 227 w 512"/>
                <a:gd name="T15" fmla="*/ 416 h 512"/>
                <a:gd name="T16" fmla="*/ 219 w 512"/>
                <a:gd name="T17" fmla="*/ 413 h 512"/>
                <a:gd name="T18" fmla="*/ 99 w 512"/>
                <a:gd name="T19" fmla="*/ 292 h 512"/>
                <a:gd name="T20" fmla="*/ 99 w 512"/>
                <a:gd name="T21" fmla="*/ 277 h 512"/>
                <a:gd name="T22" fmla="*/ 268 w 512"/>
                <a:gd name="T23" fmla="*/ 108 h 512"/>
                <a:gd name="T24" fmla="*/ 277 w 512"/>
                <a:gd name="T25" fmla="*/ 104 h 512"/>
                <a:gd name="T26" fmla="*/ 387 w 512"/>
                <a:gd name="T27" fmla="*/ 115 h 512"/>
                <a:gd name="T28" fmla="*/ 397 w 512"/>
                <a:gd name="T29" fmla="*/ 124 h 512"/>
                <a:gd name="T30" fmla="*/ 412 w 512"/>
                <a:gd name="T31" fmla="*/ 229 h 512"/>
                <a:gd name="T32" fmla="*/ 409 w 512"/>
                <a:gd name="T33" fmla="*/ 23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09" y="238"/>
                  </a:moveTo>
                  <a:cubicBezTo>
                    <a:pt x="235" y="413"/>
                    <a:pt x="235" y="413"/>
                    <a:pt x="235" y="413"/>
                  </a:cubicBezTo>
                  <a:cubicBezTo>
                    <a:pt x="232" y="415"/>
                    <a:pt x="230" y="416"/>
                    <a:pt x="227" y="416"/>
                  </a:cubicBezTo>
                  <a:cubicBezTo>
                    <a:pt x="224" y="416"/>
                    <a:pt x="222" y="415"/>
                    <a:pt x="219" y="413"/>
                  </a:cubicBezTo>
                  <a:cubicBezTo>
                    <a:pt x="99" y="292"/>
                    <a:pt x="99" y="292"/>
                    <a:pt x="99" y="292"/>
                  </a:cubicBezTo>
                  <a:cubicBezTo>
                    <a:pt x="95" y="288"/>
                    <a:pt x="95" y="281"/>
                    <a:pt x="99" y="277"/>
                  </a:cubicBezTo>
                  <a:cubicBezTo>
                    <a:pt x="268" y="108"/>
                    <a:pt x="268" y="108"/>
                    <a:pt x="268" y="108"/>
                  </a:cubicBezTo>
                  <a:cubicBezTo>
                    <a:pt x="270" y="105"/>
                    <a:pt x="273" y="104"/>
                    <a:pt x="277" y="104"/>
                  </a:cubicBezTo>
                  <a:cubicBezTo>
                    <a:pt x="387" y="115"/>
                    <a:pt x="387" y="115"/>
                    <a:pt x="387" y="115"/>
                  </a:cubicBezTo>
                  <a:cubicBezTo>
                    <a:pt x="392" y="115"/>
                    <a:pt x="396" y="119"/>
                    <a:pt x="397" y="124"/>
                  </a:cubicBezTo>
                  <a:cubicBezTo>
                    <a:pt x="412" y="229"/>
                    <a:pt x="412" y="229"/>
                    <a:pt x="412" y="229"/>
                  </a:cubicBezTo>
                  <a:cubicBezTo>
                    <a:pt x="413" y="232"/>
                    <a:pt x="411" y="236"/>
                    <a:pt x="409" y="2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456">
              <a:extLst>
                <a:ext uri="{FF2B5EF4-FFF2-40B4-BE49-F238E27FC236}">
                  <a16:creationId xmlns:a16="http://schemas.microsoft.com/office/drawing/2014/main" id="{E3461E36-1CAF-96AF-D993-3149F0D1E06C}"/>
                </a:ext>
              </a:extLst>
            </p:cNvPr>
            <p:cNvSpPr>
              <a:spLocks noEditPoints="1"/>
            </p:cNvSpPr>
            <p:nvPr/>
          </p:nvSpPr>
          <p:spPr bwMode="auto">
            <a:xfrm>
              <a:off x="2405" y="1649"/>
              <a:ext cx="179" cy="175"/>
            </a:xfrm>
            <a:custGeom>
              <a:avLst/>
              <a:gdLst>
                <a:gd name="T0" fmla="*/ 159 w 269"/>
                <a:gd name="T1" fmla="*/ 0 h 264"/>
                <a:gd name="T2" fmla="*/ 0 w 269"/>
                <a:gd name="T3" fmla="*/ 158 h 264"/>
                <a:gd name="T4" fmla="*/ 106 w 269"/>
                <a:gd name="T5" fmla="*/ 264 h 264"/>
                <a:gd name="T6" fmla="*/ 269 w 269"/>
                <a:gd name="T7" fmla="*/ 101 h 264"/>
                <a:gd name="T8" fmla="*/ 256 w 269"/>
                <a:gd name="T9" fmla="*/ 9 h 264"/>
                <a:gd name="T10" fmla="*/ 159 w 269"/>
                <a:gd name="T11" fmla="*/ 0 h 264"/>
                <a:gd name="T12" fmla="*/ 219 w 269"/>
                <a:gd name="T13" fmla="*/ 76 h 264"/>
                <a:gd name="T14" fmla="*/ 188 w 269"/>
                <a:gd name="T15" fmla="*/ 76 h 264"/>
                <a:gd name="T16" fmla="*/ 188 w 269"/>
                <a:gd name="T17" fmla="*/ 45 h 264"/>
                <a:gd name="T18" fmla="*/ 219 w 269"/>
                <a:gd name="T19" fmla="*/ 45 h 264"/>
                <a:gd name="T20" fmla="*/ 219 w 269"/>
                <a:gd name="T21" fmla="*/ 7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9" h="264">
                  <a:moveTo>
                    <a:pt x="159" y="0"/>
                  </a:moveTo>
                  <a:cubicBezTo>
                    <a:pt x="0" y="158"/>
                    <a:pt x="0" y="158"/>
                    <a:pt x="0" y="158"/>
                  </a:cubicBezTo>
                  <a:cubicBezTo>
                    <a:pt x="106" y="264"/>
                    <a:pt x="106" y="264"/>
                    <a:pt x="106" y="264"/>
                  </a:cubicBezTo>
                  <a:cubicBezTo>
                    <a:pt x="269" y="101"/>
                    <a:pt x="269" y="101"/>
                    <a:pt x="269" y="101"/>
                  </a:cubicBezTo>
                  <a:cubicBezTo>
                    <a:pt x="256" y="9"/>
                    <a:pt x="256" y="9"/>
                    <a:pt x="256" y="9"/>
                  </a:cubicBezTo>
                  <a:lnTo>
                    <a:pt x="159" y="0"/>
                  </a:lnTo>
                  <a:close/>
                  <a:moveTo>
                    <a:pt x="219" y="76"/>
                  </a:moveTo>
                  <a:cubicBezTo>
                    <a:pt x="210" y="84"/>
                    <a:pt x="196" y="84"/>
                    <a:pt x="188" y="76"/>
                  </a:cubicBezTo>
                  <a:cubicBezTo>
                    <a:pt x="179" y="67"/>
                    <a:pt x="179" y="53"/>
                    <a:pt x="188" y="45"/>
                  </a:cubicBezTo>
                  <a:cubicBezTo>
                    <a:pt x="196" y="36"/>
                    <a:pt x="210" y="36"/>
                    <a:pt x="219" y="45"/>
                  </a:cubicBezTo>
                  <a:cubicBezTo>
                    <a:pt x="227" y="53"/>
                    <a:pt x="227" y="67"/>
                    <a:pt x="219" y="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2" name="Group 51" descr="Support callout box">
            <a:extLst>
              <a:ext uri="{FF2B5EF4-FFF2-40B4-BE49-F238E27FC236}">
                <a16:creationId xmlns:a16="http://schemas.microsoft.com/office/drawing/2014/main" id="{A5F1905E-4CC0-9437-412A-3582FA0098A4}"/>
              </a:ext>
            </a:extLst>
          </p:cNvPr>
          <p:cNvGrpSpPr/>
          <p:nvPr/>
        </p:nvGrpSpPr>
        <p:grpSpPr>
          <a:xfrm>
            <a:off x="422168" y="8707668"/>
            <a:ext cx="3203534" cy="646331"/>
            <a:chOff x="565667" y="8440342"/>
            <a:chExt cx="3203534" cy="646331"/>
          </a:xfrm>
        </p:grpSpPr>
        <p:sp>
          <p:nvSpPr>
            <p:cNvPr id="7" name="Rectangle: Rounded Corners 6">
              <a:extLst>
                <a:ext uri="{FF2B5EF4-FFF2-40B4-BE49-F238E27FC236}">
                  <a16:creationId xmlns:a16="http://schemas.microsoft.com/office/drawing/2014/main" id="{AAEA347F-DE00-8A0B-0406-8C66F27CE50A}"/>
                </a:ext>
              </a:extLst>
            </p:cNvPr>
            <p:cNvSpPr/>
            <p:nvPr/>
          </p:nvSpPr>
          <p:spPr>
            <a:xfrm>
              <a:off x="565667" y="8448559"/>
              <a:ext cx="3203534" cy="629896"/>
            </a:xfrm>
            <a:prstGeom prst="roundRect">
              <a:avLst/>
            </a:prstGeom>
            <a:solidFill>
              <a:schemeClr val="tx2">
                <a:lumMod val="10000"/>
                <a:lumOff val="90000"/>
              </a:schemeClr>
            </a:solidFill>
            <a:ln>
              <a:solidFill>
                <a:schemeClr val="tx2"/>
              </a:solidFill>
            </a:ln>
            <a:effectLst>
              <a:outerShdw blurRad="50800" dist="38100" dir="2700000" algn="tl" rotWithShape="0">
                <a:prstClr val="black">
                  <a:alpha val="40000"/>
                </a:prstClr>
              </a:outerShdw>
            </a:effectLst>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A7AC9FF3-AAEA-5206-10A2-10340C24FBED}"/>
                </a:ext>
              </a:extLst>
            </p:cNvPr>
            <p:cNvSpPr txBox="1"/>
            <p:nvPr/>
          </p:nvSpPr>
          <p:spPr>
            <a:xfrm>
              <a:off x="1026100" y="8440342"/>
              <a:ext cx="2743101" cy="646331"/>
            </a:xfrm>
            <a:prstGeom prst="rect">
              <a:avLst/>
            </a:prstGeom>
            <a:noFill/>
          </p:spPr>
          <p:txBody>
            <a:bodyPr wrap="square" rtlCol="0">
              <a:spAutoFit/>
            </a:bodyPr>
            <a:lstStyle/>
            <a:p>
              <a:r>
                <a:rPr lang="en-US" sz="1200" b="1"/>
                <a:t>Reach out to your agency POC if you need help working in GA@WORK </a:t>
              </a:r>
              <a:r>
                <a:rPr lang="en-US" sz="1200" b="1" i="1"/>
                <a:t>(see page 15).</a:t>
              </a:r>
            </a:p>
          </p:txBody>
        </p:sp>
        <p:pic>
          <p:nvPicPr>
            <p:cNvPr id="51" name="Graphic 50" descr="Help with solid fill">
              <a:extLst>
                <a:ext uri="{FF2B5EF4-FFF2-40B4-BE49-F238E27FC236}">
                  <a16:creationId xmlns:a16="http://schemas.microsoft.com/office/drawing/2014/main" id="{3608201D-11B8-0E7F-BFD2-C74485D9795D}"/>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628501" y="8534907"/>
              <a:ext cx="457200" cy="457200"/>
            </a:xfrm>
            <a:prstGeom prst="rect">
              <a:avLst/>
            </a:prstGeom>
          </p:spPr>
        </p:pic>
      </p:grpSp>
      <p:sp>
        <p:nvSpPr>
          <p:cNvPr id="3" name="TextBox 2">
            <a:extLst>
              <a:ext uri="{FF2B5EF4-FFF2-40B4-BE49-F238E27FC236}">
                <a16:creationId xmlns:a16="http://schemas.microsoft.com/office/drawing/2014/main" id="{CC026F3B-8115-69C7-3B82-6C83A85707B2}"/>
              </a:ext>
            </a:extLst>
          </p:cNvPr>
          <p:cNvSpPr txBox="1"/>
          <p:nvPr/>
        </p:nvSpPr>
        <p:spPr>
          <a:xfrm>
            <a:off x="414132" y="5207698"/>
            <a:ext cx="1411703" cy="600164"/>
          </a:xfrm>
          <a:prstGeom prst="rect">
            <a:avLst/>
          </a:prstGeom>
          <a:noFill/>
        </p:spPr>
        <p:txBody>
          <a:bodyPr wrap="square" rtlCol="0">
            <a:spAutoFit/>
          </a:bodyPr>
          <a:lstStyle/>
          <a:p>
            <a:pPr algn="ctr"/>
            <a:r>
              <a:rPr lang="en-US" sz="1100" b="1"/>
              <a:t>Review your payslip to confirm accuracy</a:t>
            </a:r>
          </a:p>
        </p:txBody>
      </p:sp>
      <p:grpSp>
        <p:nvGrpSpPr>
          <p:cNvPr id="5" name="Group 531">
            <a:extLst>
              <a:ext uri="{FF2B5EF4-FFF2-40B4-BE49-F238E27FC236}">
                <a16:creationId xmlns:a16="http://schemas.microsoft.com/office/drawing/2014/main" id="{A89A8A0E-972E-1C66-6A72-4BDA63C3CF11}"/>
              </a:ext>
              <a:ext uri="{C183D7F6-B498-43B3-948B-1728B52AA6E4}">
                <adec:decorative xmlns:adec="http://schemas.microsoft.com/office/drawing/2017/decorative" val="1"/>
              </a:ext>
            </a:extLst>
          </p:cNvPr>
          <p:cNvGrpSpPr>
            <a:grpSpLocks noChangeAspect="1"/>
          </p:cNvGrpSpPr>
          <p:nvPr/>
        </p:nvGrpSpPr>
        <p:grpSpPr bwMode="auto">
          <a:xfrm>
            <a:off x="982721" y="4949320"/>
            <a:ext cx="274320" cy="274320"/>
            <a:chOff x="3061" y="1953"/>
            <a:chExt cx="340" cy="340"/>
          </a:xfrm>
          <a:solidFill>
            <a:schemeClr val="accent6">
              <a:lumMod val="50000"/>
            </a:schemeClr>
          </a:solidFill>
        </p:grpSpPr>
        <p:sp>
          <p:nvSpPr>
            <p:cNvPr id="6" name="Freeform 532">
              <a:extLst>
                <a:ext uri="{FF2B5EF4-FFF2-40B4-BE49-F238E27FC236}">
                  <a16:creationId xmlns:a16="http://schemas.microsoft.com/office/drawing/2014/main" id="{39B16BF7-13F3-6D0B-4446-4472739EEEEA}"/>
                </a:ext>
              </a:extLst>
            </p:cNvPr>
            <p:cNvSpPr>
              <a:spLocks noEditPoints="1"/>
            </p:cNvSpPr>
            <p:nvPr/>
          </p:nvSpPr>
          <p:spPr bwMode="auto">
            <a:xfrm>
              <a:off x="3061" y="1953"/>
              <a:ext cx="340" cy="340"/>
            </a:xfrm>
            <a:custGeom>
              <a:avLst/>
              <a:gdLst>
                <a:gd name="T0" fmla="*/ 356 w 512"/>
                <a:gd name="T1" fmla="*/ 352 h 512"/>
                <a:gd name="T2" fmla="*/ 366 w 512"/>
                <a:gd name="T3" fmla="*/ 373 h 512"/>
                <a:gd name="T4" fmla="*/ 145 w 512"/>
                <a:gd name="T5" fmla="*/ 373 h 512"/>
                <a:gd name="T6" fmla="*/ 156 w 512"/>
                <a:gd name="T7" fmla="*/ 352 h 512"/>
                <a:gd name="T8" fmla="*/ 356 w 512"/>
                <a:gd name="T9" fmla="*/ 352 h 512"/>
                <a:gd name="T10" fmla="*/ 256 w 512"/>
                <a:gd name="T11" fmla="*/ 118 h 512"/>
                <a:gd name="T12" fmla="*/ 180 w 512"/>
                <a:gd name="T13" fmla="*/ 160 h 512"/>
                <a:gd name="T14" fmla="*/ 331 w 512"/>
                <a:gd name="T15" fmla="*/ 160 h 512"/>
                <a:gd name="T16" fmla="*/ 256 w 512"/>
                <a:gd name="T17" fmla="*/ 118 h 512"/>
                <a:gd name="T18" fmla="*/ 512 w 512"/>
                <a:gd name="T19" fmla="*/ 256 h 512"/>
                <a:gd name="T20" fmla="*/ 256 w 512"/>
                <a:gd name="T21" fmla="*/ 512 h 512"/>
                <a:gd name="T22" fmla="*/ 0 w 512"/>
                <a:gd name="T23" fmla="*/ 256 h 512"/>
                <a:gd name="T24" fmla="*/ 256 w 512"/>
                <a:gd name="T25" fmla="*/ 0 h 512"/>
                <a:gd name="T26" fmla="*/ 512 w 512"/>
                <a:gd name="T27" fmla="*/ 256 h 512"/>
                <a:gd name="T28" fmla="*/ 128 w 512"/>
                <a:gd name="T29" fmla="*/ 173 h 512"/>
                <a:gd name="T30" fmla="*/ 138 w 512"/>
                <a:gd name="T31" fmla="*/ 181 h 512"/>
                <a:gd name="T32" fmla="*/ 373 w 512"/>
                <a:gd name="T33" fmla="*/ 181 h 512"/>
                <a:gd name="T34" fmla="*/ 383 w 512"/>
                <a:gd name="T35" fmla="*/ 173 h 512"/>
                <a:gd name="T36" fmla="*/ 378 w 512"/>
                <a:gd name="T37" fmla="*/ 161 h 512"/>
                <a:gd name="T38" fmla="*/ 261 w 512"/>
                <a:gd name="T39" fmla="*/ 97 h 512"/>
                <a:gd name="T40" fmla="*/ 251 w 512"/>
                <a:gd name="T41" fmla="*/ 97 h 512"/>
                <a:gd name="T42" fmla="*/ 133 w 512"/>
                <a:gd name="T43" fmla="*/ 161 h 512"/>
                <a:gd name="T44" fmla="*/ 128 w 512"/>
                <a:gd name="T45" fmla="*/ 173 h 512"/>
                <a:gd name="T46" fmla="*/ 352 w 512"/>
                <a:gd name="T47" fmla="*/ 202 h 512"/>
                <a:gd name="T48" fmla="*/ 341 w 512"/>
                <a:gd name="T49" fmla="*/ 213 h 512"/>
                <a:gd name="T50" fmla="*/ 341 w 512"/>
                <a:gd name="T51" fmla="*/ 298 h 512"/>
                <a:gd name="T52" fmla="*/ 352 w 512"/>
                <a:gd name="T53" fmla="*/ 309 h 512"/>
                <a:gd name="T54" fmla="*/ 362 w 512"/>
                <a:gd name="T55" fmla="*/ 298 h 512"/>
                <a:gd name="T56" fmla="*/ 362 w 512"/>
                <a:gd name="T57" fmla="*/ 213 h 512"/>
                <a:gd name="T58" fmla="*/ 352 w 512"/>
                <a:gd name="T59" fmla="*/ 202 h 512"/>
                <a:gd name="T60" fmla="*/ 288 w 512"/>
                <a:gd name="T61" fmla="*/ 202 h 512"/>
                <a:gd name="T62" fmla="*/ 277 w 512"/>
                <a:gd name="T63" fmla="*/ 213 h 512"/>
                <a:gd name="T64" fmla="*/ 277 w 512"/>
                <a:gd name="T65" fmla="*/ 298 h 512"/>
                <a:gd name="T66" fmla="*/ 288 w 512"/>
                <a:gd name="T67" fmla="*/ 309 h 512"/>
                <a:gd name="T68" fmla="*/ 298 w 512"/>
                <a:gd name="T69" fmla="*/ 298 h 512"/>
                <a:gd name="T70" fmla="*/ 298 w 512"/>
                <a:gd name="T71" fmla="*/ 213 h 512"/>
                <a:gd name="T72" fmla="*/ 288 w 512"/>
                <a:gd name="T73" fmla="*/ 202 h 512"/>
                <a:gd name="T74" fmla="*/ 224 w 512"/>
                <a:gd name="T75" fmla="*/ 202 h 512"/>
                <a:gd name="T76" fmla="*/ 213 w 512"/>
                <a:gd name="T77" fmla="*/ 213 h 512"/>
                <a:gd name="T78" fmla="*/ 213 w 512"/>
                <a:gd name="T79" fmla="*/ 298 h 512"/>
                <a:gd name="T80" fmla="*/ 224 w 512"/>
                <a:gd name="T81" fmla="*/ 309 h 512"/>
                <a:gd name="T82" fmla="*/ 234 w 512"/>
                <a:gd name="T83" fmla="*/ 298 h 512"/>
                <a:gd name="T84" fmla="*/ 234 w 512"/>
                <a:gd name="T85" fmla="*/ 213 h 512"/>
                <a:gd name="T86" fmla="*/ 224 w 512"/>
                <a:gd name="T87" fmla="*/ 202 h 512"/>
                <a:gd name="T88" fmla="*/ 160 w 512"/>
                <a:gd name="T89" fmla="*/ 202 h 512"/>
                <a:gd name="T90" fmla="*/ 149 w 512"/>
                <a:gd name="T91" fmla="*/ 213 h 512"/>
                <a:gd name="T92" fmla="*/ 149 w 512"/>
                <a:gd name="T93" fmla="*/ 298 h 512"/>
                <a:gd name="T94" fmla="*/ 160 w 512"/>
                <a:gd name="T95" fmla="*/ 309 h 512"/>
                <a:gd name="T96" fmla="*/ 170 w 512"/>
                <a:gd name="T97" fmla="*/ 298 h 512"/>
                <a:gd name="T98" fmla="*/ 170 w 512"/>
                <a:gd name="T99" fmla="*/ 213 h 512"/>
                <a:gd name="T100" fmla="*/ 160 w 512"/>
                <a:gd name="T101" fmla="*/ 202 h 512"/>
                <a:gd name="T102" fmla="*/ 393 w 512"/>
                <a:gd name="T103" fmla="*/ 379 h 512"/>
                <a:gd name="T104" fmla="*/ 372 w 512"/>
                <a:gd name="T105" fmla="*/ 336 h 512"/>
                <a:gd name="T106" fmla="*/ 362 w 512"/>
                <a:gd name="T107" fmla="*/ 330 h 512"/>
                <a:gd name="T108" fmla="*/ 149 w 512"/>
                <a:gd name="T109" fmla="*/ 330 h 512"/>
                <a:gd name="T110" fmla="*/ 139 w 512"/>
                <a:gd name="T111" fmla="*/ 336 h 512"/>
                <a:gd name="T112" fmla="*/ 118 w 512"/>
                <a:gd name="T113" fmla="*/ 379 h 512"/>
                <a:gd name="T114" fmla="*/ 119 w 512"/>
                <a:gd name="T115" fmla="*/ 389 h 512"/>
                <a:gd name="T116" fmla="*/ 128 w 512"/>
                <a:gd name="T117" fmla="*/ 394 h 512"/>
                <a:gd name="T118" fmla="*/ 384 w 512"/>
                <a:gd name="T119" fmla="*/ 394 h 512"/>
                <a:gd name="T120" fmla="*/ 393 w 512"/>
                <a:gd name="T121" fmla="*/ 389 h 512"/>
                <a:gd name="T122" fmla="*/ 393 w 512"/>
                <a:gd name="T123" fmla="*/ 37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512">
                  <a:moveTo>
                    <a:pt x="356" y="352"/>
                  </a:moveTo>
                  <a:cubicBezTo>
                    <a:pt x="366" y="373"/>
                    <a:pt x="366" y="373"/>
                    <a:pt x="366" y="373"/>
                  </a:cubicBezTo>
                  <a:cubicBezTo>
                    <a:pt x="145" y="373"/>
                    <a:pt x="145" y="373"/>
                    <a:pt x="145" y="373"/>
                  </a:cubicBezTo>
                  <a:cubicBezTo>
                    <a:pt x="156" y="352"/>
                    <a:pt x="156" y="352"/>
                    <a:pt x="156" y="352"/>
                  </a:cubicBezTo>
                  <a:lnTo>
                    <a:pt x="356" y="352"/>
                  </a:lnTo>
                  <a:close/>
                  <a:moveTo>
                    <a:pt x="256" y="118"/>
                  </a:moveTo>
                  <a:cubicBezTo>
                    <a:pt x="180" y="160"/>
                    <a:pt x="180" y="160"/>
                    <a:pt x="180" y="160"/>
                  </a:cubicBezTo>
                  <a:cubicBezTo>
                    <a:pt x="331" y="160"/>
                    <a:pt x="331" y="160"/>
                    <a:pt x="331" y="160"/>
                  </a:cubicBezTo>
                  <a:lnTo>
                    <a:pt x="256" y="118"/>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28" y="173"/>
                  </a:moveTo>
                  <a:cubicBezTo>
                    <a:pt x="129" y="178"/>
                    <a:pt x="133" y="181"/>
                    <a:pt x="138" y="181"/>
                  </a:cubicBezTo>
                  <a:cubicBezTo>
                    <a:pt x="373" y="181"/>
                    <a:pt x="373" y="181"/>
                    <a:pt x="373" y="181"/>
                  </a:cubicBezTo>
                  <a:cubicBezTo>
                    <a:pt x="378" y="181"/>
                    <a:pt x="382" y="178"/>
                    <a:pt x="383" y="173"/>
                  </a:cubicBezTo>
                  <a:cubicBezTo>
                    <a:pt x="385" y="168"/>
                    <a:pt x="382" y="163"/>
                    <a:pt x="378" y="161"/>
                  </a:cubicBezTo>
                  <a:cubicBezTo>
                    <a:pt x="261" y="97"/>
                    <a:pt x="261" y="97"/>
                    <a:pt x="261" y="97"/>
                  </a:cubicBezTo>
                  <a:cubicBezTo>
                    <a:pt x="258" y="95"/>
                    <a:pt x="254" y="95"/>
                    <a:pt x="251" y="97"/>
                  </a:cubicBezTo>
                  <a:cubicBezTo>
                    <a:pt x="133" y="161"/>
                    <a:pt x="133" y="161"/>
                    <a:pt x="133" y="161"/>
                  </a:cubicBezTo>
                  <a:cubicBezTo>
                    <a:pt x="129" y="163"/>
                    <a:pt x="127" y="168"/>
                    <a:pt x="128" y="173"/>
                  </a:cubicBezTo>
                  <a:close/>
                  <a:moveTo>
                    <a:pt x="352" y="202"/>
                  </a:moveTo>
                  <a:cubicBezTo>
                    <a:pt x="346" y="202"/>
                    <a:pt x="341" y="207"/>
                    <a:pt x="341" y="213"/>
                  </a:cubicBezTo>
                  <a:cubicBezTo>
                    <a:pt x="341" y="298"/>
                    <a:pt x="341" y="298"/>
                    <a:pt x="341" y="298"/>
                  </a:cubicBezTo>
                  <a:cubicBezTo>
                    <a:pt x="341" y="304"/>
                    <a:pt x="346" y="309"/>
                    <a:pt x="352" y="309"/>
                  </a:cubicBezTo>
                  <a:cubicBezTo>
                    <a:pt x="358" y="309"/>
                    <a:pt x="362" y="304"/>
                    <a:pt x="362" y="298"/>
                  </a:cubicBezTo>
                  <a:cubicBezTo>
                    <a:pt x="362" y="213"/>
                    <a:pt x="362" y="213"/>
                    <a:pt x="362" y="213"/>
                  </a:cubicBezTo>
                  <a:cubicBezTo>
                    <a:pt x="362" y="207"/>
                    <a:pt x="358" y="202"/>
                    <a:pt x="352" y="202"/>
                  </a:cubicBezTo>
                  <a:close/>
                  <a:moveTo>
                    <a:pt x="288" y="202"/>
                  </a:moveTo>
                  <a:cubicBezTo>
                    <a:pt x="282" y="202"/>
                    <a:pt x="277" y="207"/>
                    <a:pt x="277" y="213"/>
                  </a:cubicBezTo>
                  <a:cubicBezTo>
                    <a:pt x="277" y="298"/>
                    <a:pt x="277" y="298"/>
                    <a:pt x="277" y="298"/>
                  </a:cubicBezTo>
                  <a:cubicBezTo>
                    <a:pt x="277" y="304"/>
                    <a:pt x="282" y="309"/>
                    <a:pt x="288" y="309"/>
                  </a:cubicBezTo>
                  <a:cubicBezTo>
                    <a:pt x="294" y="309"/>
                    <a:pt x="298" y="304"/>
                    <a:pt x="298" y="298"/>
                  </a:cubicBezTo>
                  <a:cubicBezTo>
                    <a:pt x="298" y="213"/>
                    <a:pt x="298" y="213"/>
                    <a:pt x="298" y="213"/>
                  </a:cubicBezTo>
                  <a:cubicBezTo>
                    <a:pt x="298" y="207"/>
                    <a:pt x="294" y="202"/>
                    <a:pt x="288" y="202"/>
                  </a:cubicBezTo>
                  <a:close/>
                  <a:moveTo>
                    <a:pt x="224" y="202"/>
                  </a:moveTo>
                  <a:cubicBezTo>
                    <a:pt x="218" y="202"/>
                    <a:pt x="213" y="207"/>
                    <a:pt x="213" y="213"/>
                  </a:cubicBezTo>
                  <a:cubicBezTo>
                    <a:pt x="213" y="298"/>
                    <a:pt x="213" y="298"/>
                    <a:pt x="213" y="298"/>
                  </a:cubicBezTo>
                  <a:cubicBezTo>
                    <a:pt x="213" y="304"/>
                    <a:pt x="218" y="309"/>
                    <a:pt x="224" y="309"/>
                  </a:cubicBezTo>
                  <a:cubicBezTo>
                    <a:pt x="230" y="309"/>
                    <a:pt x="234" y="304"/>
                    <a:pt x="234" y="298"/>
                  </a:cubicBezTo>
                  <a:cubicBezTo>
                    <a:pt x="234" y="213"/>
                    <a:pt x="234" y="213"/>
                    <a:pt x="234" y="213"/>
                  </a:cubicBezTo>
                  <a:cubicBezTo>
                    <a:pt x="234" y="207"/>
                    <a:pt x="230" y="202"/>
                    <a:pt x="224" y="202"/>
                  </a:cubicBezTo>
                  <a:close/>
                  <a:moveTo>
                    <a:pt x="160" y="202"/>
                  </a:moveTo>
                  <a:cubicBezTo>
                    <a:pt x="154" y="202"/>
                    <a:pt x="149" y="207"/>
                    <a:pt x="149" y="213"/>
                  </a:cubicBezTo>
                  <a:cubicBezTo>
                    <a:pt x="149" y="298"/>
                    <a:pt x="149" y="298"/>
                    <a:pt x="149" y="298"/>
                  </a:cubicBezTo>
                  <a:cubicBezTo>
                    <a:pt x="149" y="304"/>
                    <a:pt x="154" y="309"/>
                    <a:pt x="160" y="309"/>
                  </a:cubicBezTo>
                  <a:cubicBezTo>
                    <a:pt x="166" y="309"/>
                    <a:pt x="170" y="304"/>
                    <a:pt x="170" y="298"/>
                  </a:cubicBezTo>
                  <a:cubicBezTo>
                    <a:pt x="170" y="213"/>
                    <a:pt x="170" y="213"/>
                    <a:pt x="170" y="213"/>
                  </a:cubicBezTo>
                  <a:cubicBezTo>
                    <a:pt x="170" y="207"/>
                    <a:pt x="166" y="202"/>
                    <a:pt x="160" y="202"/>
                  </a:cubicBezTo>
                  <a:close/>
                  <a:moveTo>
                    <a:pt x="393" y="379"/>
                  </a:moveTo>
                  <a:cubicBezTo>
                    <a:pt x="372" y="336"/>
                    <a:pt x="372" y="336"/>
                    <a:pt x="372" y="336"/>
                  </a:cubicBezTo>
                  <a:cubicBezTo>
                    <a:pt x="370" y="333"/>
                    <a:pt x="366" y="330"/>
                    <a:pt x="362" y="330"/>
                  </a:cubicBezTo>
                  <a:cubicBezTo>
                    <a:pt x="149" y="330"/>
                    <a:pt x="149" y="330"/>
                    <a:pt x="149" y="330"/>
                  </a:cubicBezTo>
                  <a:cubicBezTo>
                    <a:pt x="145" y="330"/>
                    <a:pt x="141" y="333"/>
                    <a:pt x="139" y="336"/>
                  </a:cubicBezTo>
                  <a:cubicBezTo>
                    <a:pt x="118" y="379"/>
                    <a:pt x="118" y="379"/>
                    <a:pt x="118" y="379"/>
                  </a:cubicBezTo>
                  <a:cubicBezTo>
                    <a:pt x="116" y="382"/>
                    <a:pt x="117" y="386"/>
                    <a:pt x="119" y="389"/>
                  </a:cubicBezTo>
                  <a:cubicBezTo>
                    <a:pt x="121" y="392"/>
                    <a:pt x="124" y="394"/>
                    <a:pt x="128" y="394"/>
                  </a:cubicBezTo>
                  <a:cubicBezTo>
                    <a:pt x="384" y="394"/>
                    <a:pt x="384" y="394"/>
                    <a:pt x="384" y="394"/>
                  </a:cubicBezTo>
                  <a:cubicBezTo>
                    <a:pt x="387" y="394"/>
                    <a:pt x="391" y="392"/>
                    <a:pt x="393" y="389"/>
                  </a:cubicBezTo>
                  <a:cubicBezTo>
                    <a:pt x="395" y="386"/>
                    <a:pt x="395" y="382"/>
                    <a:pt x="393" y="3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Freeform 533">
              <a:extLst>
                <a:ext uri="{FF2B5EF4-FFF2-40B4-BE49-F238E27FC236}">
                  <a16:creationId xmlns:a16="http://schemas.microsoft.com/office/drawing/2014/main" id="{E737F51E-E06E-EB42-34DB-85AF42D26562}"/>
                </a:ext>
              </a:extLst>
            </p:cNvPr>
            <p:cNvSpPr>
              <a:spLocks noEditPoints="1"/>
            </p:cNvSpPr>
            <p:nvPr/>
          </p:nvSpPr>
          <p:spPr bwMode="auto">
            <a:xfrm>
              <a:off x="3061" y="1953"/>
              <a:ext cx="340" cy="340"/>
            </a:xfrm>
            <a:custGeom>
              <a:avLst/>
              <a:gdLst>
                <a:gd name="T0" fmla="*/ 356 w 512"/>
                <a:gd name="T1" fmla="*/ 352 h 512"/>
                <a:gd name="T2" fmla="*/ 366 w 512"/>
                <a:gd name="T3" fmla="*/ 373 h 512"/>
                <a:gd name="T4" fmla="*/ 145 w 512"/>
                <a:gd name="T5" fmla="*/ 373 h 512"/>
                <a:gd name="T6" fmla="*/ 156 w 512"/>
                <a:gd name="T7" fmla="*/ 352 h 512"/>
                <a:gd name="T8" fmla="*/ 356 w 512"/>
                <a:gd name="T9" fmla="*/ 352 h 512"/>
                <a:gd name="T10" fmla="*/ 256 w 512"/>
                <a:gd name="T11" fmla="*/ 118 h 512"/>
                <a:gd name="T12" fmla="*/ 180 w 512"/>
                <a:gd name="T13" fmla="*/ 160 h 512"/>
                <a:gd name="T14" fmla="*/ 331 w 512"/>
                <a:gd name="T15" fmla="*/ 160 h 512"/>
                <a:gd name="T16" fmla="*/ 256 w 512"/>
                <a:gd name="T17" fmla="*/ 118 h 512"/>
                <a:gd name="T18" fmla="*/ 512 w 512"/>
                <a:gd name="T19" fmla="*/ 256 h 512"/>
                <a:gd name="T20" fmla="*/ 256 w 512"/>
                <a:gd name="T21" fmla="*/ 512 h 512"/>
                <a:gd name="T22" fmla="*/ 0 w 512"/>
                <a:gd name="T23" fmla="*/ 256 h 512"/>
                <a:gd name="T24" fmla="*/ 256 w 512"/>
                <a:gd name="T25" fmla="*/ 0 h 512"/>
                <a:gd name="T26" fmla="*/ 512 w 512"/>
                <a:gd name="T27" fmla="*/ 256 h 512"/>
                <a:gd name="T28" fmla="*/ 128 w 512"/>
                <a:gd name="T29" fmla="*/ 173 h 512"/>
                <a:gd name="T30" fmla="*/ 138 w 512"/>
                <a:gd name="T31" fmla="*/ 181 h 512"/>
                <a:gd name="T32" fmla="*/ 373 w 512"/>
                <a:gd name="T33" fmla="*/ 181 h 512"/>
                <a:gd name="T34" fmla="*/ 383 w 512"/>
                <a:gd name="T35" fmla="*/ 173 h 512"/>
                <a:gd name="T36" fmla="*/ 378 w 512"/>
                <a:gd name="T37" fmla="*/ 161 h 512"/>
                <a:gd name="T38" fmla="*/ 261 w 512"/>
                <a:gd name="T39" fmla="*/ 97 h 512"/>
                <a:gd name="T40" fmla="*/ 251 w 512"/>
                <a:gd name="T41" fmla="*/ 97 h 512"/>
                <a:gd name="T42" fmla="*/ 133 w 512"/>
                <a:gd name="T43" fmla="*/ 161 h 512"/>
                <a:gd name="T44" fmla="*/ 128 w 512"/>
                <a:gd name="T45" fmla="*/ 173 h 512"/>
                <a:gd name="T46" fmla="*/ 352 w 512"/>
                <a:gd name="T47" fmla="*/ 202 h 512"/>
                <a:gd name="T48" fmla="*/ 341 w 512"/>
                <a:gd name="T49" fmla="*/ 213 h 512"/>
                <a:gd name="T50" fmla="*/ 341 w 512"/>
                <a:gd name="T51" fmla="*/ 298 h 512"/>
                <a:gd name="T52" fmla="*/ 352 w 512"/>
                <a:gd name="T53" fmla="*/ 309 h 512"/>
                <a:gd name="T54" fmla="*/ 362 w 512"/>
                <a:gd name="T55" fmla="*/ 298 h 512"/>
                <a:gd name="T56" fmla="*/ 362 w 512"/>
                <a:gd name="T57" fmla="*/ 213 h 512"/>
                <a:gd name="T58" fmla="*/ 352 w 512"/>
                <a:gd name="T59" fmla="*/ 202 h 512"/>
                <a:gd name="T60" fmla="*/ 288 w 512"/>
                <a:gd name="T61" fmla="*/ 202 h 512"/>
                <a:gd name="T62" fmla="*/ 277 w 512"/>
                <a:gd name="T63" fmla="*/ 213 h 512"/>
                <a:gd name="T64" fmla="*/ 277 w 512"/>
                <a:gd name="T65" fmla="*/ 298 h 512"/>
                <a:gd name="T66" fmla="*/ 288 w 512"/>
                <a:gd name="T67" fmla="*/ 309 h 512"/>
                <a:gd name="T68" fmla="*/ 298 w 512"/>
                <a:gd name="T69" fmla="*/ 298 h 512"/>
                <a:gd name="T70" fmla="*/ 298 w 512"/>
                <a:gd name="T71" fmla="*/ 213 h 512"/>
                <a:gd name="T72" fmla="*/ 288 w 512"/>
                <a:gd name="T73" fmla="*/ 202 h 512"/>
                <a:gd name="T74" fmla="*/ 224 w 512"/>
                <a:gd name="T75" fmla="*/ 202 h 512"/>
                <a:gd name="T76" fmla="*/ 213 w 512"/>
                <a:gd name="T77" fmla="*/ 213 h 512"/>
                <a:gd name="T78" fmla="*/ 213 w 512"/>
                <a:gd name="T79" fmla="*/ 298 h 512"/>
                <a:gd name="T80" fmla="*/ 224 w 512"/>
                <a:gd name="T81" fmla="*/ 309 h 512"/>
                <a:gd name="T82" fmla="*/ 234 w 512"/>
                <a:gd name="T83" fmla="*/ 298 h 512"/>
                <a:gd name="T84" fmla="*/ 234 w 512"/>
                <a:gd name="T85" fmla="*/ 213 h 512"/>
                <a:gd name="T86" fmla="*/ 224 w 512"/>
                <a:gd name="T87" fmla="*/ 202 h 512"/>
                <a:gd name="T88" fmla="*/ 160 w 512"/>
                <a:gd name="T89" fmla="*/ 202 h 512"/>
                <a:gd name="T90" fmla="*/ 149 w 512"/>
                <a:gd name="T91" fmla="*/ 213 h 512"/>
                <a:gd name="T92" fmla="*/ 149 w 512"/>
                <a:gd name="T93" fmla="*/ 298 h 512"/>
                <a:gd name="T94" fmla="*/ 160 w 512"/>
                <a:gd name="T95" fmla="*/ 309 h 512"/>
                <a:gd name="T96" fmla="*/ 170 w 512"/>
                <a:gd name="T97" fmla="*/ 298 h 512"/>
                <a:gd name="T98" fmla="*/ 170 w 512"/>
                <a:gd name="T99" fmla="*/ 213 h 512"/>
                <a:gd name="T100" fmla="*/ 160 w 512"/>
                <a:gd name="T101" fmla="*/ 202 h 512"/>
                <a:gd name="T102" fmla="*/ 393 w 512"/>
                <a:gd name="T103" fmla="*/ 379 h 512"/>
                <a:gd name="T104" fmla="*/ 372 w 512"/>
                <a:gd name="T105" fmla="*/ 336 h 512"/>
                <a:gd name="T106" fmla="*/ 362 w 512"/>
                <a:gd name="T107" fmla="*/ 330 h 512"/>
                <a:gd name="T108" fmla="*/ 149 w 512"/>
                <a:gd name="T109" fmla="*/ 330 h 512"/>
                <a:gd name="T110" fmla="*/ 139 w 512"/>
                <a:gd name="T111" fmla="*/ 336 h 512"/>
                <a:gd name="T112" fmla="*/ 118 w 512"/>
                <a:gd name="T113" fmla="*/ 379 h 512"/>
                <a:gd name="T114" fmla="*/ 119 w 512"/>
                <a:gd name="T115" fmla="*/ 389 h 512"/>
                <a:gd name="T116" fmla="*/ 128 w 512"/>
                <a:gd name="T117" fmla="*/ 394 h 512"/>
                <a:gd name="T118" fmla="*/ 384 w 512"/>
                <a:gd name="T119" fmla="*/ 394 h 512"/>
                <a:gd name="T120" fmla="*/ 393 w 512"/>
                <a:gd name="T121" fmla="*/ 389 h 512"/>
                <a:gd name="T122" fmla="*/ 393 w 512"/>
                <a:gd name="T123" fmla="*/ 37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512">
                  <a:moveTo>
                    <a:pt x="356" y="352"/>
                  </a:moveTo>
                  <a:cubicBezTo>
                    <a:pt x="366" y="373"/>
                    <a:pt x="366" y="373"/>
                    <a:pt x="366" y="373"/>
                  </a:cubicBezTo>
                  <a:cubicBezTo>
                    <a:pt x="145" y="373"/>
                    <a:pt x="145" y="373"/>
                    <a:pt x="145" y="373"/>
                  </a:cubicBezTo>
                  <a:cubicBezTo>
                    <a:pt x="156" y="352"/>
                    <a:pt x="156" y="352"/>
                    <a:pt x="156" y="352"/>
                  </a:cubicBezTo>
                  <a:lnTo>
                    <a:pt x="356" y="352"/>
                  </a:lnTo>
                  <a:close/>
                  <a:moveTo>
                    <a:pt x="256" y="118"/>
                  </a:moveTo>
                  <a:cubicBezTo>
                    <a:pt x="180" y="160"/>
                    <a:pt x="180" y="160"/>
                    <a:pt x="180" y="160"/>
                  </a:cubicBezTo>
                  <a:cubicBezTo>
                    <a:pt x="331" y="160"/>
                    <a:pt x="331" y="160"/>
                    <a:pt x="331" y="160"/>
                  </a:cubicBezTo>
                  <a:lnTo>
                    <a:pt x="256" y="118"/>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28" y="173"/>
                  </a:moveTo>
                  <a:cubicBezTo>
                    <a:pt x="129" y="178"/>
                    <a:pt x="133" y="181"/>
                    <a:pt x="138" y="181"/>
                  </a:cubicBezTo>
                  <a:cubicBezTo>
                    <a:pt x="373" y="181"/>
                    <a:pt x="373" y="181"/>
                    <a:pt x="373" y="181"/>
                  </a:cubicBezTo>
                  <a:cubicBezTo>
                    <a:pt x="378" y="181"/>
                    <a:pt x="382" y="178"/>
                    <a:pt x="383" y="173"/>
                  </a:cubicBezTo>
                  <a:cubicBezTo>
                    <a:pt x="385" y="168"/>
                    <a:pt x="382" y="163"/>
                    <a:pt x="378" y="161"/>
                  </a:cubicBezTo>
                  <a:cubicBezTo>
                    <a:pt x="261" y="97"/>
                    <a:pt x="261" y="97"/>
                    <a:pt x="261" y="97"/>
                  </a:cubicBezTo>
                  <a:cubicBezTo>
                    <a:pt x="258" y="95"/>
                    <a:pt x="254" y="95"/>
                    <a:pt x="251" y="97"/>
                  </a:cubicBezTo>
                  <a:cubicBezTo>
                    <a:pt x="133" y="161"/>
                    <a:pt x="133" y="161"/>
                    <a:pt x="133" y="161"/>
                  </a:cubicBezTo>
                  <a:cubicBezTo>
                    <a:pt x="129" y="163"/>
                    <a:pt x="127" y="168"/>
                    <a:pt x="128" y="173"/>
                  </a:cubicBezTo>
                  <a:close/>
                  <a:moveTo>
                    <a:pt x="352" y="202"/>
                  </a:moveTo>
                  <a:cubicBezTo>
                    <a:pt x="346" y="202"/>
                    <a:pt x="341" y="207"/>
                    <a:pt x="341" y="213"/>
                  </a:cubicBezTo>
                  <a:cubicBezTo>
                    <a:pt x="341" y="298"/>
                    <a:pt x="341" y="298"/>
                    <a:pt x="341" y="298"/>
                  </a:cubicBezTo>
                  <a:cubicBezTo>
                    <a:pt x="341" y="304"/>
                    <a:pt x="346" y="309"/>
                    <a:pt x="352" y="309"/>
                  </a:cubicBezTo>
                  <a:cubicBezTo>
                    <a:pt x="358" y="309"/>
                    <a:pt x="362" y="304"/>
                    <a:pt x="362" y="298"/>
                  </a:cubicBezTo>
                  <a:cubicBezTo>
                    <a:pt x="362" y="213"/>
                    <a:pt x="362" y="213"/>
                    <a:pt x="362" y="213"/>
                  </a:cubicBezTo>
                  <a:cubicBezTo>
                    <a:pt x="362" y="207"/>
                    <a:pt x="358" y="202"/>
                    <a:pt x="352" y="202"/>
                  </a:cubicBezTo>
                  <a:close/>
                  <a:moveTo>
                    <a:pt x="288" y="202"/>
                  </a:moveTo>
                  <a:cubicBezTo>
                    <a:pt x="282" y="202"/>
                    <a:pt x="277" y="207"/>
                    <a:pt x="277" y="213"/>
                  </a:cubicBezTo>
                  <a:cubicBezTo>
                    <a:pt x="277" y="298"/>
                    <a:pt x="277" y="298"/>
                    <a:pt x="277" y="298"/>
                  </a:cubicBezTo>
                  <a:cubicBezTo>
                    <a:pt x="277" y="304"/>
                    <a:pt x="282" y="309"/>
                    <a:pt x="288" y="309"/>
                  </a:cubicBezTo>
                  <a:cubicBezTo>
                    <a:pt x="294" y="309"/>
                    <a:pt x="298" y="304"/>
                    <a:pt x="298" y="298"/>
                  </a:cubicBezTo>
                  <a:cubicBezTo>
                    <a:pt x="298" y="213"/>
                    <a:pt x="298" y="213"/>
                    <a:pt x="298" y="213"/>
                  </a:cubicBezTo>
                  <a:cubicBezTo>
                    <a:pt x="298" y="207"/>
                    <a:pt x="294" y="202"/>
                    <a:pt x="288" y="202"/>
                  </a:cubicBezTo>
                  <a:close/>
                  <a:moveTo>
                    <a:pt x="224" y="202"/>
                  </a:moveTo>
                  <a:cubicBezTo>
                    <a:pt x="218" y="202"/>
                    <a:pt x="213" y="207"/>
                    <a:pt x="213" y="213"/>
                  </a:cubicBezTo>
                  <a:cubicBezTo>
                    <a:pt x="213" y="298"/>
                    <a:pt x="213" y="298"/>
                    <a:pt x="213" y="298"/>
                  </a:cubicBezTo>
                  <a:cubicBezTo>
                    <a:pt x="213" y="304"/>
                    <a:pt x="218" y="309"/>
                    <a:pt x="224" y="309"/>
                  </a:cubicBezTo>
                  <a:cubicBezTo>
                    <a:pt x="230" y="309"/>
                    <a:pt x="234" y="304"/>
                    <a:pt x="234" y="298"/>
                  </a:cubicBezTo>
                  <a:cubicBezTo>
                    <a:pt x="234" y="213"/>
                    <a:pt x="234" y="213"/>
                    <a:pt x="234" y="213"/>
                  </a:cubicBezTo>
                  <a:cubicBezTo>
                    <a:pt x="234" y="207"/>
                    <a:pt x="230" y="202"/>
                    <a:pt x="224" y="202"/>
                  </a:cubicBezTo>
                  <a:close/>
                  <a:moveTo>
                    <a:pt x="160" y="202"/>
                  </a:moveTo>
                  <a:cubicBezTo>
                    <a:pt x="154" y="202"/>
                    <a:pt x="149" y="207"/>
                    <a:pt x="149" y="213"/>
                  </a:cubicBezTo>
                  <a:cubicBezTo>
                    <a:pt x="149" y="298"/>
                    <a:pt x="149" y="298"/>
                    <a:pt x="149" y="298"/>
                  </a:cubicBezTo>
                  <a:cubicBezTo>
                    <a:pt x="149" y="304"/>
                    <a:pt x="154" y="309"/>
                    <a:pt x="160" y="309"/>
                  </a:cubicBezTo>
                  <a:cubicBezTo>
                    <a:pt x="166" y="309"/>
                    <a:pt x="170" y="304"/>
                    <a:pt x="170" y="298"/>
                  </a:cubicBezTo>
                  <a:cubicBezTo>
                    <a:pt x="170" y="213"/>
                    <a:pt x="170" y="213"/>
                    <a:pt x="170" y="213"/>
                  </a:cubicBezTo>
                  <a:cubicBezTo>
                    <a:pt x="170" y="207"/>
                    <a:pt x="166" y="202"/>
                    <a:pt x="160" y="202"/>
                  </a:cubicBezTo>
                  <a:close/>
                  <a:moveTo>
                    <a:pt x="393" y="379"/>
                  </a:moveTo>
                  <a:cubicBezTo>
                    <a:pt x="372" y="336"/>
                    <a:pt x="372" y="336"/>
                    <a:pt x="372" y="336"/>
                  </a:cubicBezTo>
                  <a:cubicBezTo>
                    <a:pt x="370" y="333"/>
                    <a:pt x="366" y="330"/>
                    <a:pt x="362" y="330"/>
                  </a:cubicBezTo>
                  <a:cubicBezTo>
                    <a:pt x="149" y="330"/>
                    <a:pt x="149" y="330"/>
                    <a:pt x="149" y="330"/>
                  </a:cubicBezTo>
                  <a:cubicBezTo>
                    <a:pt x="145" y="330"/>
                    <a:pt x="141" y="333"/>
                    <a:pt x="139" y="336"/>
                  </a:cubicBezTo>
                  <a:cubicBezTo>
                    <a:pt x="118" y="379"/>
                    <a:pt x="118" y="379"/>
                    <a:pt x="118" y="379"/>
                  </a:cubicBezTo>
                  <a:cubicBezTo>
                    <a:pt x="116" y="382"/>
                    <a:pt x="117" y="386"/>
                    <a:pt x="119" y="389"/>
                  </a:cubicBezTo>
                  <a:cubicBezTo>
                    <a:pt x="121" y="392"/>
                    <a:pt x="124" y="394"/>
                    <a:pt x="128" y="394"/>
                  </a:cubicBezTo>
                  <a:cubicBezTo>
                    <a:pt x="384" y="394"/>
                    <a:pt x="384" y="394"/>
                    <a:pt x="384" y="394"/>
                  </a:cubicBezTo>
                  <a:cubicBezTo>
                    <a:pt x="387" y="394"/>
                    <a:pt x="391" y="392"/>
                    <a:pt x="393" y="389"/>
                  </a:cubicBezTo>
                  <a:cubicBezTo>
                    <a:pt x="395" y="386"/>
                    <a:pt x="395" y="382"/>
                    <a:pt x="393" y="3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descr="Timeline legend">
            <a:extLst>
              <a:ext uri="{FF2B5EF4-FFF2-40B4-BE49-F238E27FC236}">
                <a16:creationId xmlns:a16="http://schemas.microsoft.com/office/drawing/2014/main" id="{CA14D4B7-EB5B-2A7D-A96C-EAFC8AD043D7}"/>
              </a:ext>
            </a:extLst>
          </p:cNvPr>
          <p:cNvGrpSpPr/>
          <p:nvPr/>
        </p:nvGrpSpPr>
        <p:grpSpPr>
          <a:xfrm>
            <a:off x="4490740" y="8619190"/>
            <a:ext cx="3064609" cy="983485"/>
            <a:chOff x="4114383" y="8618312"/>
            <a:chExt cx="3064609" cy="983485"/>
          </a:xfrm>
        </p:grpSpPr>
        <p:sp>
          <p:nvSpPr>
            <p:cNvPr id="13" name="Rectangle 12">
              <a:extLst>
                <a:ext uri="{FF2B5EF4-FFF2-40B4-BE49-F238E27FC236}">
                  <a16:creationId xmlns:a16="http://schemas.microsoft.com/office/drawing/2014/main" id="{7D6D7280-29EC-B479-0B45-D4699DC300A0}"/>
                </a:ext>
              </a:extLst>
            </p:cNvPr>
            <p:cNvSpPr/>
            <p:nvPr/>
          </p:nvSpPr>
          <p:spPr>
            <a:xfrm>
              <a:off x="4114383" y="8639643"/>
              <a:ext cx="3006019" cy="793397"/>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41697C51-B15E-0E54-A913-EE5B09CCB702}"/>
                </a:ext>
              </a:extLst>
            </p:cNvPr>
            <p:cNvSpPr txBox="1"/>
            <p:nvPr/>
          </p:nvSpPr>
          <p:spPr>
            <a:xfrm>
              <a:off x="4952494" y="8618312"/>
              <a:ext cx="1428941" cy="307777"/>
            </a:xfrm>
            <a:prstGeom prst="rect">
              <a:avLst/>
            </a:prstGeom>
            <a:noFill/>
          </p:spPr>
          <p:txBody>
            <a:bodyPr wrap="square" rtlCol="0">
              <a:spAutoFit/>
            </a:bodyPr>
            <a:lstStyle/>
            <a:p>
              <a:pPr algn="ctr"/>
              <a:r>
                <a:rPr lang="en-US" sz="1400" b="1"/>
                <a:t>LEGEND</a:t>
              </a:r>
            </a:p>
          </p:txBody>
        </p:sp>
        <p:grpSp>
          <p:nvGrpSpPr>
            <p:cNvPr id="15" name="Group 14">
              <a:extLst>
                <a:ext uri="{FF2B5EF4-FFF2-40B4-BE49-F238E27FC236}">
                  <a16:creationId xmlns:a16="http://schemas.microsoft.com/office/drawing/2014/main" id="{8E0D98F1-08C0-F1CD-754E-E74B40F4AC18}"/>
                </a:ext>
              </a:extLst>
            </p:cNvPr>
            <p:cNvGrpSpPr/>
            <p:nvPr/>
          </p:nvGrpSpPr>
          <p:grpSpPr>
            <a:xfrm>
              <a:off x="5177553" y="9170715"/>
              <a:ext cx="692761" cy="261610"/>
              <a:chOff x="5251177" y="9160483"/>
              <a:chExt cx="692761" cy="261610"/>
            </a:xfrm>
          </p:grpSpPr>
          <p:sp>
            <p:nvSpPr>
              <p:cNvPr id="50" name="TextBox 49">
                <a:extLst>
                  <a:ext uri="{FF2B5EF4-FFF2-40B4-BE49-F238E27FC236}">
                    <a16:creationId xmlns:a16="http://schemas.microsoft.com/office/drawing/2014/main" id="{B7FE6CCE-D62D-13D2-985A-5DD0E83E3738}"/>
                  </a:ext>
                </a:extLst>
              </p:cNvPr>
              <p:cNvSpPr txBox="1"/>
              <p:nvPr/>
            </p:nvSpPr>
            <p:spPr>
              <a:xfrm>
                <a:off x="5441950" y="9160483"/>
                <a:ext cx="501988" cy="261610"/>
              </a:xfrm>
              <a:prstGeom prst="rect">
                <a:avLst/>
              </a:prstGeom>
              <a:noFill/>
            </p:spPr>
            <p:txBody>
              <a:bodyPr wrap="square" rtlCol="0">
                <a:spAutoFit/>
              </a:bodyPr>
              <a:lstStyle/>
              <a:p>
                <a:r>
                  <a:rPr lang="en-US" sz="1100" b="1"/>
                  <a:t>FIN</a:t>
                </a:r>
              </a:p>
            </p:txBody>
          </p:sp>
          <p:sp>
            <p:nvSpPr>
              <p:cNvPr id="591" name="Rectangle 590">
                <a:extLst>
                  <a:ext uri="{FF2B5EF4-FFF2-40B4-BE49-F238E27FC236}">
                    <a16:creationId xmlns:a16="http://schemas.microsoft.com/office/drawing/2014/main" id="{7B4911D8-22AC-FF9E-ED60-FBB41DCACCF6}"/>
                  </a:ext>
                </a:extLst>
              </p:cNvPr>
              <p:cNvSpPr/>
              <p:nvPr/>
            </p:nvSpPr>
            <p:spPr>
              <a:xfrm>
                <a:off x="5251177" y="9222708"/>
                <a:ext cx="228600" cy="13716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E4DDE877-85A3-3E92-5B3C-45AF07B25D47}"/>
                </a:ext>
              </a:extLst>
            </p:cNvPr>
            <p:cNvGrpSpPr/>
            <p:nvPr/>
          </p:nvGrpSpPr>
          <p:grpSpPr>
            <a:xfrm>
              <a:off x="6220334" y="8923754"/>
              <a:ext cx="958658" cy="261610"/>
              <a:chOff x="6220334" y="8923754"/>
              <a:chExt cx="958658" cy="261610"/>
            </a:xfrm>
          </p:grpSpPr>
          <p:sp>
            <p:nvSpPr>
              <p:cNvPr id="48" name="TextBox 47">
                <a:extLst>
                  <a:ext uri="{FF2B5EF4-FFF2-40B4-BE49-F238E27FC236}">
                    <a16:creationId xmlns:a16="http://schemas.microsoft.com/office/drawing/2014/main" id="{453C5626-43DD-4A34-57D6-5AC4C3040AB0}"/>
                  </a:ext>
                </a:extLst>
              </p:cNvPr>
              <p:cNvSpPr txBox="1"/>
              <p:nvPr/>
            </p:nvSpPr>
            <p:spPr>
              <a:xfrm>
                <a:off x="6406552" y="8923754"/>
                <a:ext cx="772440" cy="261610"/>
              </a:xfrm>
              <a:prstGeom prst="rect">
                <a:avLst/>
              </a:prstGeom>
              <a:noFill/>
            </p:spPr>
            <p:txBody>
              <a:bodyPr wrap="square" rtlCol="0">
                <a:spAutoFit/>
              </a:bodyPr>
              <a:lstStyle/>
              <a:p>
                <a:r>
                  <a:rPr lang="en-US" sz="1100" b="1"/>
                  <a:t>Training</a:t>
                </a:r>
              </a:p>
            </p:txBody>
          </p:sp>
          <p:sp>
            <p:nvSpPr>
              <p:cNvPr id="49" name="Rectangle 48">
                <a:extLst>
                  <a:ext uri="{FF2B5EF4-FFF2-40B4-BE49-F238E27FC236}">
                    <a16:creationId xmlns:a16="http://schemas.microsoft.com/office/drawing/2014/main" id="{6EAFB930-9B87-B5C0-E536-577B1B0B75AF}"/>
                  </a:ext>
                </a:extLst>
              </p:cNvPr>
              <p:cNvSpPr/>
              <p:nvPr/>
            </p:nvSpPr>
            <p:spPr>
              <a:xfrm>
                <a:off x="6220334" y="8985979"/>
                <a:ext cx="228600" cy="13716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057B2002-9151-BF2C-8175-F79CB64618A7}"/>
                </a:ext>
              </a:extLst>
            </p:cNvPr>
            <p:cNvGrpSpPr/>
            <p:nvPr/>
          </p:nvGrpSpPr>
          <p:grpSpPr>
            <a:xfrm>
              <a:off x="4165791" y="8924907"/>
              <a:ext cx="927638" cy="261610"/>
              <a:chOff x="4165791" y="8924907"/>
              <a:chExt cx="927638" cy="261610"/>
            </a:xfrm>
          </p:grpSpPr>
          <p:sp>
            <p:nvSpPr>
              <p:cNvPr id="46" name="TextBox 45">
                <a:extLst>
                  <a:ext uri="{FF2B5EF4-FFF2-40B4-BE49-F238E27FC236}">
                    <a16:creationId xmlns:a16="http://schemas.microsoft.com/office/drawing/2014/main" id="{94EDA4D7-6F86-58B0-4501-55BCCD662BE4}"/>
                  </a:ext>
                </a:extLst>
              </p:cNvPr>
              <p:cNvSpPr txBox="1"/>
              <p:nvPr/>
            </p:nvSpPr>
            <p:spPr>
              <a:xfrm>
                <a:off x="4359127" y="8924907"/>
                <a:ext cx="734302" cy="261610"/>
              </a:xfrm>
              <a:prstGeom prst="rect">
                <a:avLst/>
              </a:prstGeom>
              <a:noFill/>
            </p:spPr>
            <p:txBody>
              <a:bodyPr wrap="square" rtlCol="0">
                <a:spAutoFit/>
              </a:bodyPr>
              <a:lstStyle/>
              <a:p>
                <a:r>
                  <a:rPr lang="en-US" sz="1100" b="1"/>
                  <a:t>Payroll</a:t>
                </a:r>
              </a:p>
            </p:txBody>
          </p:sp>
          <p:sp>
            <p:nvSpPr>
              <p:cNvPr id="47" name="Rectangle 46">
                <a:extLst>
                  <a:ext uri="{FF2B5EF4-FFF2-40B4-BE49-F238E27FC236}">
                    <a16:creationId xmlns:a16="http://schemas.microsoft.com/office/drawing/2014/main" id="{69490948-D8D5-C690-BAB4-A6BB887FD83D}"/>
                  </a:ext>
                </a:extLst>
              </p:cNvPr>
              <p:cNvSpPr/>
              <p:nvPr/>
            </p:nvSpPr>
            <p:spPr>
              <a:xfrm>
                <a:off x="4165791" y="8987132"/>
                <a:ext cx="228600" cy="137160"/>
              </a:xfrm>
              <a:prstGeom prst="rect">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8E71B16-3BF9-0986-4E87-4BC2A3CA7631}"/>
                </a:ext>
              </a:extLst>
            </p:cNvPr>
            <p:cNvGrpSpPr/>
            <p:nvPr/>
          </p:nvGrpSpPr>
          <p:grpSpPr>
            <a:xfrm>
              <a:off x="4165791" y="9170910"/>
              <a:ext cx="1016296" cy="430887"/>
              <a:chOff x="4165791" y="9170910"/>
              <a:chExt cx="1016296" cy="430887"/>
            </a:xfrm>
          </p:grpSpPr>
          <p:sp>
            <p:nvSpPr>
              <p:cNvPr id="41" name="TextBox 40">
                <a:extLst>
                  <a:ext uri="{FF2B5EF4-FFF2-40B4-BE49-F238E27FC236}">
                    <a16:creationId xmlns:a16="http://schemas.microsoft.com/office/drawing/2014/main" id="{09874B5B-E02F-28FA-8C81-5C028E803057}"/>
                  </a:ext>
                </a:extLst>
              </p:cNvPr>
              <p:cNvSpPr txBox="1"/>
              <p:nvPr/>
            </p:nvSpPr>
            <p:spPr>
              <a:xfrm>
                <a:off x="4359127" y="9170910"/>
                <a:ext cx="822960" cy="430887"/>
              </a:xfrm>
              <a:prstGeom prst="rect">
                <a:avLst/>
              </a:prstGeom>
              <a:noFill/>
            </p:spPr>
            <p:txBody>
              <a:bodyPr wrap="square" rtlCol="0">
                <a:spAutoFit/>
              </a:bodyPr>
              <a:lstStyle/>
              <a:p>
                <a:r>
                  <a:rPr lang="en-US" sz="1100" b="1"/>
                  <a:t>HCM/HR</a:t>
                </a:r>
              </a:p>
            </p:txBody>
          </p:sp>
          <p:sp>
            <p:nvSpPr>
              <p:cNvPr id="42" name="Rectangle 41">
                <a:extLst>
                  <a:ext uri="{FF2B5EF4-FFF2-40B4-BE49-F238E27FC236}">
                    <a16:creationId xmlns:a16="http://schemas.microsoft.com/office/drawing/2014/main" id="{B922D63E-9A46-5C58-C907-9BB440535BC4}"/>
                  </a:ext>
                </a:extLst>
              </p:cNvPr>
              <p:cNvSpPr/>
              <p:nvPr/>
            </p:nvSpPr>
            <p:spPr>
              <a:xfrm>
                <a:off x="4165791" y="9233135"/>
                <a:ext cx="228600" cy="13716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DACBA28A-40A4-843E-FBBB-F7152EB1CA39}"/>
                </a:ext>
              </a:extLst>
            </p:cNvPr>
            <p:cNvGrpSpPr/>
            <p:nvPr/>
          </p:nvGrpSpPr>
          <p:grpSpPr>
            <a:xfrm>
              <a:off x="5177553" y="8905179"/>
              <a:ext cx="958658" cy="261610"/>
              <a:chOff x="5249899" y="8905179"/>
              <a:chExt cx="958658" cy="261610"/>
            </a:xfrm>
          </p:grpSpPr>
          <p:sp>
            <p:nvSpPr>
              <p:cNvPr id="22" name="TextBox 21">
                <a:extLst>
                  <a:ext uri="{FF2B5EF4-FFF2-40B4-BE49-F238E27FC236}">
                    <a16:creationId xmlns:a16="http://schemas.microsoft.com/office/drawing/2014/main" id="{3F3DC146-39F0-0D3C-1EFD-841FF2671753}"/>
                  </a:ext>
                </a:extLst>
              </p:cNvPr>
              <p:cNvSpPr txBox="1"/>
              <p:nvPr/>
            </p:nvSpPr>
            <p:spPr>
              <a:xfrm>
                <a:off x="5436117" y="8905179"/>
                <a:ext cx="772440" cy="261610"/>
              </a:xfrm>
              <a:prstGeom prst="rect">
                <a:avLst/>
              </a:prstGeom>
              <a:noFill/>
            </p:spPr>
            <p:txBody>
              <a:bodyPr wrap="square" rtlCol="0">
                <a:spAutoFit/>
              </a:bodyPr>
              <a:lstStyle/>
              <a:p>
                <a:r>
                  <a:rPr lang="en-US" sz="1100" b="1"/>
                  <a:t>PRO</a:t>
                </a:r>
              </a:p>
            </p:txBody>
          </p:sp>
          <p:sp>
            <p:nvSpPr>
              <p:cNvPr id="23" name="Rectangle 22">
                <a:extLst>
                  <a:ext uri="{FF2B5EF4-FFF2-40B4-BE49-F238E27FC236}">
                    <a16:creationId xmlns:a16="http://schemas.microsoft.com/office/drawing/2014/main" id="{01DC4DDD-B92C-3F98-29B8-99A986EFA885}"/>
                  </a:ext>
                </a:extLst>
              </p:cNvPr>
              <p:cNvSpPr/>
              <p:nvPr/>
            </p:nvSpPr>
            <p:spPr>
              <a:xfrm>
                <a:off x="5249899" y="8967404"/>
                <a:ext cx="228600" cy="13716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2575995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3AF45E0-A3A5-433D-79D7-5BA4FD535A18}"/>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11</a:t>
            </a:fld>
            <a:endParaRPr lang="en-US">
              <a:solidFill>
                <a:srgbClr val="000000"/>
              </a:solidFill>
            </a:endParaRPr>
          </a:p>
        </p:txBody>
      </p:sp>
      <p:sp>
        <p:nvSpPr>
          <p:cNvPr id="6" name="Title 5">
            <a:extLst>
              <a:ext uri="{FF2B5EF4-FFF2-40B4-BE49-F238E27FC236}">
                <a16:creationId xmlns:a16="http://schemas.microsoft.com/office/drawing/2014/main" id="{A5558FE1-DE6D-194B-8F00-394250FEBF85}"/>
              </a:ext>
            </a:extLst>
          </p:cNvPr>
          <p:cNvSpPr>
            <a:spLocks noGrp="1"/>
          </p:cNvSpPr>
          <p:nvPr>
            <p:ph type="ctrTitle"/>
          </p:nvPr>
        </p:nvSpPr>
        <p:spPr>
          <a:xfrm>
            <a:off x="971550" y="3678344"/>
            <a:ext cx="5829300" cy="715581"/>
          </a:xfrm>
        </p:spPr>
        <p:txBody>
          <a:bodyPr anchor="ctr">
            <a:spAutoFit/>
          </a:bodyPr>
          <a:lstStyle/>
          <a:p>
            <a:r>
              <a:rPr lang="en-US" sz="4500" b="1"/>
              <a:t>Go-Live Checklist</a:t>
            </a:r>
          </a:p>
        </p:txBody>
      </p:sp>
      <p:sp>
        <p:nvSpPr>
          <p:cNvPr id="7" name="Subtitle 6">
            <a:extLst>
              <a:ext uri="{FF2B5EF4-FFF2-40B4-BE49-F238E27FC236}">
                <a16:creationId xmlns:a16="http://schemas.microsoft.com/office/drawing/2014/main" id="{BA550763-7846-60EC-5E09-092805F43AC7}"/>
              </a:ext>
            </a:extLst>
          </p:cNvPr>
          <p:cNvSpPr>
            <a:spLocks noGrp="1"/>
          </p:cNvSpPr>
          <p:nvPr>
            <p:ph type="subTitle" idx="1"/>
          </p:nvPr>
        </p:nvSpPr>
        <p:spPr>
          <a:xfrm>
            <a:off x="971550" y="4539844"/>
            <a:ext cx="5829300" cy="2428451"/>
          </a:xfrm>
        </p:spPr>
        <p:txBody>
          <a:bodyPr anchor="t"/>
          <a:lstStyle/>
          <a:p>
            <a:pPr>
              <a:lnSpc>
                <a:spcPct val="100000"/>
              </a:lnSpc>
            </a:pPr>
            <a:r>
              <a:rPr lang="en-US" b="1"/>
              <a:t>Welcome to your GA@WORK Go-Live Checklist! </a:t>
            </a:r>
            <a:r>
              <a:rPr lang="en-US"/>
              <a:t>This section gives you a prioritized list of activities to help you get started with GA@WORK. The checklist will walk you through important steps to take in your first days and weeks, helping you stay on track. Complete each step to make sure you are set up correctly and everything is working as it should. </a:t>
            </a:r>
          </a:p>
          <a:p>
            <a:pPr>
              <a:lnSpc>
                <a:spcPct val="100000"/>
              </a:lnSpc>
            </a:pPr>
            <a:endParaRPr lang="en-US"/>
          </a:p>
          <a:p>
            <a:pPr>
              <a:lnSpc>
                <a:spcPct val="100000"/>
              </a:lnSpc>
            </a:pPr>
            <a:r>
              <a:rPr lang="en-US"/>
              <a:t>If you need help or run into any problems, check out the Support section in this guide on page 13. </a:t>
            </a:r>
          </a:p>
        </p:txBody>
      </p:sp>
      <p:pic>
        <p:nvPicPr>
          <p:cNvPr id="10" name="Graphic 9">
            <a:extLst>
              <a:ext uri="{FF2B5EF4-FFF2-40B4-BE49-F238E27FC236}">
                <a16:creationId xmlns:a16="http://schemas.microsoft.com/office/drawing/2014/main" id="{8F887498-582F-8203-4710-0BCE3018728C}"/>
              </a:ext>
              <a:ext uri="{C183D7F6-B498-43B3-948B-1728B52AA6E4}">
                <adec:decorative xmlns:adec="http://schemas.microsoft.com/office/drawing/2017/decorative" val="1"/>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rot="17833972">
            <a:off x="-762000" y="-652670"/>
            <a:ext cx="4572000" cy="4572000"/>
          </a:xfrm>
          <a:prstGeom prst="rect">
            <a:avLst/>
          </a:prstGeom>
        </p:spPr>
      </p:pic>
      <p:cxnSp>
        <p:nvCxnSpPr>
          <p:cNvPr id="13" name="Straight Connector 12">
            <a:extLst>
              <a:ext uri="{FF2B5EF4-FFF2-40B4-BE49-F238E27FC236}">
                <a16:creationId xmlns:a16="http://schemas.microsoft.com/office/drawing/2014/main" id="{8099EC20-F45B-05FF-BB15-35AABBE42EE5}"/>
              </a:ext>
              <a:ext uri="{C183D7F6-B498-43B3-948B-1728B52AA6E4}">
                <adec:decorative xmlns:adec="http://schemas.microsoft.com/office/drawing/2017/decorative" val="1"/>
              </a:ext>
            </a:extLst>
          </p:cNvPr>
          <p:cNvCxnSpPr>
            <a:cxnSpLocks/>
          </p:cNvCxnSpPr>
          <p:nvPr/>
        </p:nvCxnSpPr>
        <p:spPr>
          <a:xfrm>
            <a:off x="2603310" y="322087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5A6F75C-A988-BFF5-CBC3-5B7835ADAE3C}"/>
              </a:ext>
              <a:ext uri="{C183D7F6-B498-43B3-948B-1728B52AA6E4}">
                <adec:decorative xmlns:adec="http://schemas.microsoft.com/office/drawing/2017/decorative" val="1"/>
              </a:ext>
            </a:extLst>
          </p:cNvPr>
          <p:cNvCxnSpPr>
            <a:cxnSpLocks/>
          </p:cNvCxnSpPr>
          <p:nvPr/>
        </p:nvCxnSpPr>
        <p:spPr>
          <a:xfrm>
            <a:off x="2603310" y="729795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sp>
        <p:nvSpPr>
          <p:cNvPr id="4" name="Rectangle 3" descr="Hyperlink to Support section">
            <a:hlinkClick r:id="rId3" action="ppaction://hlinksldjump"/>
            <a:extLst>
              <a:ext uri="{FF2B5EF4-FFF2-40B4-BE49-F238E27FC236}">
                <a16:creationId xmlns:a16="http://schemas.microsoft.com/office/drawing/2014/main" id="{7D154D1A-C403-BC9B-FE9D-9ABC8A7361EF}"/>
              </a:ext>
            </a:extLst>
          </p:cNvPr>
          <p:cNvSpPr/>
          <p:nvPr/>
        </p:nvSpPr>
        <p:spPr>
          <a:xfrm>
            <a:off x="4500438" y="6607535"/>
            <a:ext cx="795130" cy="25179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397519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94E746-107D-00C1-EC83-D2300F42C1AA}"/>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CC5B22A-A9DC-1724-4466-91C6F47BDE32}"/>
              </a:ext>
            </a:extLst>
          </p:cNvPr>
          <p:cNvSpPr>
            <a:spLocks noGrp="1"/>
          </p:cNvSpPr>
          <p:nvPr>
            <p:ph type="sldNum" sz="quarter" idx="12"/>
          </p:nvPr>
        </p:nvSpPr>
        <p:spPr/>
        <p:txBody>
          <a:bodyPr/>
          <a:lstStyle/>
          <a:p>
            <a:fld id="{330EA680-D336-4FF7-8B7A-9848BB0A1C32}" type="slidenum">
              <a:rPr lang="en-US" smtClean="0"/>
              <a:t>12</a:t>
            </a:fld>
            <a:endParaRPr lang="en-US"/>
          </a:p>
        </p:txBody>
      </p:sp>
      <p:sp>
        <p:nvSpPr>
          <p:cNvPr id="886" name="Title 3">
            <a:extLst>
              <a:ext uri="{FF2B5EF4-FFF2-40B4-BE49-F238E27FC236}">
                <a16:creationId xmlns:a16="http://schemas.microsoft.com/office/drawing/2014/main" id="{9B6F688C-46DB-EAD1-D0E8-B3722C0D7B0B}"/>
              </a:ext>
            </a:extLst>
          </p:cNvPr>
          <p:cNvSpPr>
            <a:spLocks noGrp="1"/>
          </p:cNvSpPr>
          <p:nvPr>
            <p:ph type="title"/>
          </p:nvPr>
        </p:nvSpPr>
        <p:spPr>
          <a:xfrm>
            <a:off x="450778" y="319758"/>
            <a:ext cx="6956629" cy="584776"/>
          </a:xfrm>
        </p:spPr>
        <p:txBody>
          <a:bodyPr anchor="t">
            <a:noAutofit/>
          </a:bodyPr>
          <a:lstStyle/>
          <a:p>
            <a:r>
              <a:rPr lang="en-US" sz="4500" b="1"/>
              <a:t>Your First 30 Days</a:t>
            </a:r>
          </a:p>
        </p:txBody>
      </p:sp>
      <p:sp>
        <p:nvSpPr>
          <p:cNvPr id="887" name="Title 3">
            <a:extLst>
              <a:ext uri="{FF2B5EF4-FFF2-40B4-BE49-F238E27FC236}">
                <a16:creationId xmlns:a16="http://schemas.microsoft.com/office/drawing/2014/main" id="{5C77E16C-5F26-A184-81AB-492D07B8531D}"/>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GO-LIVE CHECKLIST</a:t>
            </a:r>
          </a:p>
        </p:txBody>
      </p:sp>
      <p:sp>
        <p:nvSpPr>
          <p:cNvPr id="888" name="Rectangle 887">
            <a:extLst>
              <a:ext uri="{FF2B5EF4-FFF2-40B4-BE49-F238E27FC236}">
                <a16:creationId xmlns:a16="http://schemas.microsoft.com/office/drawing/2014/main" id="{6337C511-FF80-5E87-96B8-CCC1E57EC50A}"/>
              </a:ext>
            </a:extLst>
          </p:cNvPr>
          <p:cNvSpPr/>
          <p:nvPr/>
        </p:nvSpPr>
        <p:spPr>
          <a:xfrm>
            <a:off x="0" y="1676400"/>
            <a:ext cx="7772400" cy="95742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0" rIns="274320" rtlCol="0" anchor="ctr"/>
          <a:lstStyle/>
          <a:p>
            <a:pPr marL="12700" algn="ctr">
              <a:tabLst>
                <a:tab pos="6964363" algn="r"/>
              </a:tabLst>
            </a:pPr>
            <a:r>
              <a:rPr lang="en-US" sz="1400" b="1">
                <a:solidFill>
                  <a:sysClr val="windowText" lastClr="000000"/>
                </a:solidFill>
              </a:rPr>
              <a:t>Congrats, you are in GA@WORK! </a:t>
            </a:r>
            <a:r>
              <a:rPr lang="en-US" sz="1400">
                <a:solidFill>
                  <a:sysClr val="windowText" lastClr="000000"/>
                </a:solidFill>
              </a:rPr>
              <a:t>Complete the items below by the recommended deadlines to make sure everything is working correctly. If you notice anything missing or incorrect, visit the GA@WORK </a:t>
            </a:r>
            <a:r>
              <a:rPr lang="en-US" sz="1400" b="1">
                <a:solidFill>
                  <a:schemeClr val="tx1"/>
                </a:solidFill>
              </a:rPr>
              <a:t>Support</a:t>
            </a:r>
            <a:r>
              <a:rPr lang="en-US" sz="1400">
                <a:solidFill>
                  <a:sysClr val="windowText" lastClr="000000"/>
                </a:solidFill>
              </a:rPr>
              <a:t> section of this guide for help beginning on page 13. </a:t>
            </a:r>
          </a:p>
        </p:txBody>
      </p:sp>
      <p:sp>
        <p:nvSpPr>
          <p:cNvPr id="15" name="Rectangle 14" descr="Hyperlink to Support section">
            <a:hlinkClick r:id="rId2" action="ppaction://hlinksldjump"/>
            <a:extLst>
              <a:ext uri="{FF2B5EF4-FFF2-40B4-BE49-F238E27FC236}">
                <a16:creationId xmlns:a16="http://schemas.microsoft.com/office/drawing/2014/main" id="{F970B86B-312E-4AED-95DC-B1B446ED71E7}"/>
              </a:ext>
            </a:extLst>
          </p:cNvPr>
          <p:cNvSpPr/>
          <p:nvPr/>
        </p:nvSpPr>
        <p:spPr>
          <a:xfrm>
            <a:off x="2703443" y="2226365"/>
            <a:ext cx="781879" cy="27829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Table 8">
            <a:extLst>
              <a:ext uri="{FF2B5EF4-FFF2-40B4-BE49-F238E27FC236}">
                <a16:creationId xmlns:a16="http://schemas.microsoft.com/office/drawing/2014/main" id="{2727041F-ACC1-8C2E-176F-6C7189142573}"/>
              </a:ext>
            </a:extLst>
          </p:cNvPr>
          <p:cNvGraphicFramePr>
            <a:graphicFrameLocks noGrp="1"/>
          </p:cNvGraphicFramePr>
          <p:nvPr>
            <p:extLst>
              <p:ext uri="{D42A27DB-BD31-4B8C-83A1-F6EECF244321}">
                <p14:modId xmlns:p14="http://schemas.microsoft.com/office/powerpoint/2010/main" val="3299101558"/>
              </p:ext>
            </p:extLst>
          </p:nvPr>
        </p:nvGraphicFramePr>
        <p:xfrm>
          <a:off x="364992" y="2822903"/>
          <a:ext cx="7042416" cy="1493520"/>
        </p:xfrm>
        <a:graphic>
          <a:graphicData uri="http://schemas.openxmlformats.org/drawingml/2006/table">
            <a:tbl>
              <a:tblPr firstRow="1" bandRow="1">
                <a:tableStyleId>{5C22544A-7EE6-4342-B048-85BDC9FD1C3A}</a:tableStyleId>
              </a:tblPr>
              <a:tblGrid>
                <a:gridCol w="438912">
                  <a:extLst>
                    <a:ext uri="{9D8B030D-6E8A-4147-A177-3AD203B41FA5}">
                      <a16:colId xmlns:a16="http://schemas.microsoft.com/office/drawing/2014/main" val="915204290"/>
                    </a:ext>
                  </a:extLst>
                </a:gridCol>
                <a:gridCol w="6603504">
                  <a:extLst>
                    <a:ext uri="{9D8B030D-6E8A-4147-A177-3AD203B41FA5}">
                      <a16:colId xmlns:a16="http://schemas.microsoft.com/office/drawing/2014/main" val="580591532"/>
                    </a:ext>
                  </a:extLst>
                </a:gridCol>
              </a:tblGrid>
              <a:tr h="274320">
                <a:tc>
                  <a:txBody>
                    <a:bodyPr/>
                    <a:lstStyle/>
                    <a:p>
                      <a:pPr algn="ctr"/>
                      <a:endParaRPr lang="en-US" sz="1800">
                        <a:solidFill>
                          <a:schemeClr val="tx1"/>
                        </a:solidFill>
                      </a:endParaRPr>
                    </a:p>
                  </a:txBody>
                  <a:tcPr marL="45720" marR="45720" anchor="ctr">
                    <a:solidFill>
                      <a:schemeClr val="accent1"/>
                    </a:solidFill>
                  </a:tcPr>
                </a:tc>
                <a:tc>
                  <a:txBody>
                    <a:bodyPr/>
                    <a:lstStyle/>
                    <a:p>
                      <a:pPr algn="ctr"/>
                      <a:r>
                        <a:rPr lang="en-US" sz="1800">
                          <a:solidFill>
                            <a:schemeClr val="tx1"/>
                          </a:solidFill>
                        </a:rPr>
                        <a:t>DAY 1</a:t>
                      </a:r>
                    </a:p>
                  </a:txBody>
                  <a:tcPr marL="45720" marR="45720" anchor="ctr">
                    <a:solidFill>
                      <a:schemeClr val="accent1"/>
                    </a:solidFill>
                  </a:tcPr>
                </a:tc>
                <a:extLst>
                  <a:ext uri="{0D108BD9-81ED-4DB2-BD59-A6C34878D82A}">
                    <a16:rowId xmlns:a16="http://schemas.microsoft.com/office/drawing/2014/main" val="304113394"/>
                  </a:ext>
                </a:extLst>
              </a:tr>
              <a:tr h="218173">
                <a:tc>
                  <a:txBody>
                    <a:bodyPr/>
                    <a:lstStyle/>
                    <a:p>
                      <a:pPr algn="l"/>
                      <a:endParaRPr lang="en-US" sz="1400" b="1"/>
                    </a:p>
                  </a:txBody>
                  <a:tcPr marL="45720" marR="45720" anchor="ctr">
                    <a:lnB w="28575"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l"/>
                      <a:r>
                        <a:rPr lang="en-US" sz="1400" b="1"/>
                        <a:t>Action</a:t>
                      </a:r>
                    </a:p>
                  </a:txBody>
                  <a:tcPr marL="45720" marR="45720" anchor="ctr">
                    <a:lnB w="28575" cap="flat" cmpd="sng" algn="ctr">
                      <a:solidFill>
                        <a:schemeClr val="bg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035588"/>
                  </a:ext>
                </a:extLst>
              </a:tr>
              <a:tr h="196356">
                <a:tc>
                  <a:txBody>
                    <a:bodyPr/>
                    <a:lstStyle/>
                    <a:p>
                      <a:endParaRPr lang="en-US" sz="1200"/>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lang="en-US" sz="1200" b="1"/>
                        <a:t>Access</a:t>
                      </a:r>
                      <a:r>
                        <a:rPr lang="en-US" sz="1200"/>
                        <a:t> GA@WORK using your log-in method (SSO, Hybrid, or Native Login with MFA).</a:t>
                      </a:r>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3305399470"/>
                  </a:ext>
                </a:extLst>
              </a:tr>
              <a:tr h="196356">
                <a:tc>
                  <a:txBody>
                    <a:bodyPr/>
                    <a:lstStyle/>
                    <a:p>
                      <a:endParaRPr lang="en-US" sz="1200"/>
                    </a:p>
                  </a:txBody>
                  <a:tcPr marL="45720" marR="45720" anchor="ctr">
                    <a:noFill/>
                  </a:tcPr>
                </a:tc>
                <a:tc>
                  <a:txBody>
                    <a:bodyPr/>
                    <a:lstStyle/>
                    <a:p>
                      <a:r>
                        <a:rPr lang="en-US" sz="1200" b="1"/>
                        <a:t>Locate </a:t>
                      </a:r>
                      <a:r>
                        <a:rPr lang="en-US" sz="1200"/>
                        <a:t>“My Tasks” on the home page, and review this section each time you log in.</a:t>
                      </a:r>
                    </a:p>
                  </a:txBody>
                  <a:tcPr marL="45720" marR="45720" anchor="ctr">
                    <a:noFill/>
                  </a:tcPr>
                </a:tc>
                <a:extLst>
                  <a:ext uri="{0D108BD9-81ED-4DB2-BD59-A6C34878D82A}">
                    <a16:rowId xmlns:a16="http://schemas.microsoft.com/office/drawing/2014/main" val="942470888"/>
                  </a:ext>
                </a:extLst>
              </a:tr>
              <a:tr h="196356">
                <a:tc>
                  <a:txBody>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lang="en-US" sz="1200"/>
                    </a:p>
                  </a:txBody>
                  <a:tcPr marL="45720" marR="45720" anchor="ctr">
                    <a:solidFill>
                      <a:schemeClr val="bg1">
                        <a:lumMod val="95000"/>
                      </a:schemeClr>
                    </a:solidFill>
                  </a:tcPr>
                </a:tc>
                <a:tc>
                  <a:txBody>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lang="en-US" sz="1200" b="1"/>
                        <a:t>Confirm</a:t>
                      </a:r>
                      <a:r>
                        <a:rPr lang="en-US" sz="1200"/>
                        <a:t> that your manager is listed correctly in your team reporting structure.</a:t>
                      </a:r>
                    </a:p>
                  </a:txBody>
                  <a:tcPr marL="45720" marR="45720" anchor="ctr">
                    <a:solidFill>
                      <a:schemeClr val="bg1">
                        <a:lumMod val="95000"/>
                      </a:schemeClr>
                    </a:solidFill>
                  </a:tcPr>
                </a:tc>
                <a:extLst>
                  <a:ext uri="{0D108BD9-81ED-4DB2-BD59-A6C34878D82A}">
                    <a16:rowId xmlns:a16="http://schemas.microsoft.com/office/drawing/2014/main" val="973411819"/>
                  </a:ext>
                </a:extLst>
              </a:tr>
            </a:tbl>
          </a:graphicData>
        </a:graphic>
      </p:graphicFrame>
      <p:graphicFrame>
        <p:nvGraphicFramePr>
          <p:cNvPr id="324" name="Table 323">
            <a:extLst>
              <a:ext uri="{FF2B5EF4-FFF2-40B4-BE49-F238E27FC236}">
                <a16:creationId xmlns:a16="http://schemas.microsoft.com/office/drawing/2014/main" id="{6FFBB3D5-5E93-B174-2321-768ED466001D}"/>
              </a:ext>
            </a:extLst>
          </p:cNvPr>
          <p:cNvGraphicFramePr>
            <a:graphicFrameLocks noGrp="1"/>
          </p:cNvGraphicFramePr>
          <p:nvPr>
            <p:extLst>
              <p:ext uri="{D42A27DB-BD31-4B8C-83A1-F6EECF244321}">
                <p14:modId xmlns:p14="http://schemas.microsoft.com/office/powerpoint/2010/main" val="1483342442"/>
              </p:ext>
            </p:extLst>
          </p:nvPr>
        </p:nvGraphicFramePr>
        <p:xfrm>
          <a:off x="359796" y="4439699"/>
          <a:ext cx="7042416" cy="4165820"/>
        </p:xfrm>
        <a:graphic>
          <a:graphicData uri="http://schemas.openxmlformats.org/drawingml/2006/table">
            <a:tbl>
              <a:tblPr firstRow="1" bandRow="1">
                <a:tableStyleId>{5C22544A-7EE6-4342-B048-85BDC9FD1C3A}</a:tableStyleId>
              </a:tblPr>
              <a:tblGrid>
                <a:gridCol w="438912">
                  <a:extLst>
                    <a:ext uri="{9D8B030D-6E8A-4147-A177-3AD203B41FA5}">
                      <a16:colId xmlns:a16="http://schemas.microsoft.com/office/drawing/2014/main" val="915204290"/>
                    </a:ext>
                  </a:extLst>
                </a:gridCol>
                <a:gridCol w="6603504">
                  <a:extLst>
                    <a:ext uri="{9D8B030D-6E8A-4147-A177-3AD203B41FA5}">
                      <a16:colId xmlns:a16="http://schemas.microsoft.com/office/drawing/2014/main" val="580591532"/>
                    </a:ext>
                  </a:extLst>
                </a:gridCol>
              </a:tblGrid>
              <a:tr h="264248">
                <a:tc>
                  <a:txBody>
                    <a:bodyPr/>
                    <a:lstStyle/>
                    <a:p>
                      <a:pPr algn="ctr"/>
                      <a:endParaRPr lang="en-US" sz="1800">
                        <a:solidFill>
                          <a:schemeClr val="tx1"/>
                        </a:solidFill>
                      </a:endParaRPr>
                    </a:p>
                  </a:txBody>
                  <a:tcPr marL="45720" marR="45720" anchor="ctr">
                    <a:solidFill>
                      <a:schemeClr val="accent4"/>
                    </a:solidFill>
                  </a:tcPr>
                </a:tc>
                <a:tc>
                  <a:txBody>
                    <a:bodyPr/>
                    <a:lstStyle/>
                    <a:p>
                      <a:pPr algn="ctr"/>
                      <a:r>
                        <a:rPr lang="en-US" sz="1800">
                          <a:solidFill>
                            <a:schemeClr val="tx1"/>
                          </a:solidFill>
                        </a:rPr>
                        <a:t>WEEK 1*</a:t>
                      </a:r>
                    </a:p>
                  </a:txBody>
                  <a:tcPr marL="45720" marR="45720" anchor="ctr">
                    <a:solidFill>
                      <a:schemeClr val="accent4"/>
                    </a:solidFill>
                  </a:tcPr>
                </a:tc>
                <a:extLst>
                  <a:ext uri="{0D108BD9-81ED-4DB2-BD59-A6C34878D82A}">
                    <a16:rowId xmlns:a16="http://schemas.microsoft.com/office/drawing/2014/main" val="304113394"/>
                  </a:ext>
                </a:extLst>
              </a:tr>
              <a:tr h="220207">
                <a:tc>
                  <a:txBody>
                    <a:bodyPr/>
                    <a:lstStyle/>
                    <a:p>
                      <a:pPr algn="l"/>
                      <a:endParaRPr lang="en-US" sz="1400" b="1"/>
                    </a:p>
                  </a:txBody>
                  <a:tcPr marL="45720" marR="45720" anchor="ctr">
                    <a:lnB w="28575"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algn="l"/>
                      <a:r>
                        <a:rPr lang="en-US" sz="1400" b="1"/>
                        <a:t>Action</a:t>
                      </a:r>
                    </a:p>
                  </a:txBody>
                  <a:tcPr marL="45720" marR="45720" anchor="ctr">
                    <a:lnB w="28575" cap="flat" cmpd="sng" algn="ctr">
                      <a:solidFill>
                        <a:schemeClr val="bg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35588"/>
                  </a:ext>
                </a:extLst>
              </a:tr>
              <a:tr h="330310">
                <a:tc>
                  <a:txBody>
                    <a:bodyPr/>
                    <a:lstStyle/>
                    <a:p>
                      <a:endParaRPr lang="en-US" sz="1200"/>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r>
                        <a:rPr lang="en-US" sz="1200" b="1"/>
                        <a:t>Review</a:t>
                      </a:r>
                      <a:r>
                        <a:rPr lang="en-US" sz="1200"/>
                        <a:t> </a:t>
                      </a:r>
                      <a:r>
                        <a:rPr lang="en-US" sz="1200" b="1"/>
                        <a:t>to confirm or edit </a:t>
                      </a:r>
                      <a:r>
                        <a:rPr lang="en-US" sz="1200"/>
                        <a:t>your Direct Deposit information under Payment Elections in GA@WORK (update as needed).</a:t>
                      </a:r>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3305399470"/>
                  </a:ext>
                </a:extLst>
              </a:tr>
              <a:tr h="198186">
                <a:tc>
                  <a:txBody>
                    <a:bodyPr/>
                    <a:lstStyle/>
                    <a:p>
                      <a:endParaRPr lang="en-US" sz="1200"/>
                    </a:p>
                  </a:txBody>
                  <a:tcPr marL="45720" marR="45720" anchor="ctr">
                    <a:solidFill>
                      <a:schemeClr val="bg1"/>
                    </a:solidFill>
                  </a:tcPr>
                </a:tc>
                <a:tc>
                  <a:txBody>
                    <a:bodyPr/>
                    <a:lstStyle/>
                    <a:p>
                      <a:r>
                        <a:rPr lang="en-US" sz="1200" b="1"/>
                        <a:t>Review</a:t>
                      </a:r>
                      <a:r>
                        <a:rPr lang="en-US" sz="1200"/>
                        <a:t> your tax elections to confirm accuracy (update as needed).</a:t>
                      </a:r>
                    </a:p>
                  </a:txBody>
                  <a:tcPr marL="45720" marR="45720" anchor="ctr">
                    <a:solidFill>
                      <a:schemeClr val="bg1"/>
                    </a:solidFill>
                  </a:tcPr>
                </a:tc>
                <a:extLst>
                  <a:ext uri="{0D108BD9-81ED-4DB2-BD59-A6C34878D82A}">
                    <a16:rowId xmlns:a16="http://schemas.microsoft.com/office/drawing/2014/main" val="1691092991"/>
                  </a:ext>
                </a:extLst>
              </a:tr>
              <a:tr h="330310">
                <a:tc>
                  <a:txBody>
                    <a:bodyPr/>
                    <a:lstStyle/>
                    <a:p>
                      <a:endParaRPr lang="en-US" sz="1200"/>
                    </a:p>
                  </a:txBody>
                  <a:tcPr marL="45720" marR="45720" anchor="ctr">
                    <a:solidFill>
                      <a:schemeClr val="bg1">
                        <a:lumMod val="95000"/>
                      </a:schemeClr>
                    </a:solidFill>
                  </a:tcPr>
                </a:tc>
                <a:tc>
                  <a:txBody>
                    <a:bodyPr/>
                    <a:lstStyle/>
                    <a:p>
                      <a:pPr marL="0" marR="0" lvl="0" indent="0" algn="l" defTabSz="582930" rtl="0" eaLnBrk="1" fontAlgn="auto" latinLnBrk="0" hangingPunct="1">
                        <a:lnSpc>
                          <a:spcPct val="100000"/>
                        </a:lnSpc>
                        <a:spcBef>
                          <a:spcPts val="0"/>
                        </a:spcBef>
                        <a:spcAft>
                          <a:spcPts val="0"/>
                        </a:spcAft>
                        <a:buClrTx/>
                        <a:buSzTx/>
                        <a:buFontTx/>
                        <a:buNone/>
                        <a:tabLst/>
                        <a:defRPr/>
                      </a:pPr>
                      <a:r>
                        <a:rPr lang="en-US" sz="1200" b="0"/>
                        <a:t>After July 1, </a:t>
                      </a:r>
                      <a:r>
                        <a:rPr lang="en-US" sz="1200" b="1"/>
                        <a:t>re-enter</a:t>
                      </a:r>
                      <a:r>
                        <a:rPr lang="en-US" sz="1200" b="0"/>
                        <a:t> any future leave requests past June 30 in GA@WORK.</a:t>
                      </a:r>
                      <a:endParaRPr lang="en-US" sz="1200" b="0" i="0">
                        <a:solidFill>
                          <a:srgbClr val="000000"/>
                        </a:solidFill>
                        <a:effectLst/>
                        <a:latin typeface="+mn-lt"/>
                      </a:endParaRPr>
                    </a:p>
                  </a:txBody>
                  <a:tcPr marL="45720" marR="45720" anchor="ctr">
                    <a:solidFill>
                      <a:schemeClr val="bg1">
                        <a:lumMod val="95000"/>
                      </a:schemeClr>
                    </a:solidFill>
                  </a:tcPr>
                </a:tc>
                <a:extLst>
                  <a:ext uri="{0D108BD9-81ED-4DB2-BD59-A6C34878D82A}">
                    <a16:rowId xmlns:a16="http://schemas.microsoft.com/office/drawing/2014/main" val="4229084660"/>
                  </a:ext>
                </a:extLst>
              </a:tr>
              <a:tr h="330310">
                <a:tc>
                  <a:txBody>
                    <a:bodyPr/>
                    <a:lstStyle/>
                    <a:p>
                      <a:endParaRPr lang="en-US" sz="1200"/>
                    </a:p>
                  </a:txBody>
                  <a:tcPr marL="45720" marR="45720" anchor="ctr">
                    <a:solidFill>
                      <a:schemeClr val="bg1">
                        <a:lumMod val="95000"/>
                      </a:schemeClr>
                    </a:solidFill>
                  </a:tcPr>
                </a:tc>
                <a:tc>
                  <a:txBody>
                    <a:bodyPr/>
                    <a:lstStyle/>
                    <a:p>
                      <a:r>
                        <a:rPr lang="en-US" sz="1200" b="1"/>
                        <a:t>Review</a:t>
                      </a:r>
                      <a:r>
                        <a:rPr lang="en-US" sz="1200"/>
                        <a:t> your time and leave balances </a:t>
                      </a:r>
                      <a:r>
                        <a:rPr lang="en-US" sz="1200" b="1" i="1"/>
                        <a:t>(see page 19) </a:t>
                      </a:r>
                      <a:r>
                        <a:rPr lang="en-US" sz="1200"/>
                        <a:t>to confirm accuracy (Hint - Use the screenshots you took). </a:t>
                      </a:r>
                    </a:p>
                  </a:txBody>
                  <a:tcPr marL="45720" marR="45720" anchor="ctr">
                    <a:solidFill>
                      <a:schemeClr val="bg1">
                        <a:lumMod val="95000"/>
                      </a:schemeClr>
                    </a:solidFill>
                  </a:tcPr>
                </a:tc>
                <a:extLst>
                  <a:ext uri="{0D108BD9-81ED-4DB2-BD59-A6C34878D82A}">
                    <a16:rowId xmlns:a16="http://schemas.microsoft.com/office/drawing/2014/main" val="942470888"/>
                  </a:ext>
                </a:extLst>
              </a:tr>
              <a:tr h="858807">
                <a:tc>
                  <a:txBody>
                    <a:bodyPr/>
                    <a:lstStyle/>
                    <a:p>
                      <a:endParaRPr lang="en-US" sz="1200"/>
                    </a:p>
                  </a:txBody>
                  <a:tcPr marL="45720" marR="45720" anchor="ctr">
                    <a:solidFill>
                      <a:schemeClr val="bg1"/>
                    </a:solidFill>
                  </a:tcPr>
                </a:tc>
                <a:tc>
                  <a:txBody>
                    <a:bodyPr/>
                    <a:lstStyle/>
                    <a:p>
                      <a:r>
                        <a:rPr lang="en-US" sz="1200" b="1"/>
                        <a:t>Confirm</a:t>
                      </a:r>
                      <a:r>
                        <a:rPr lang="en-US" sz="1200"/>
                        <a:t> all of your personal information is correct, update each if needed.</a:t>
                      </a:r>
                    </a:p>
                    <a:p>
                      <a:pPr marL="462915" lvl="1" indent="-171450">
                        <a:buFont typeface="Wingdings" panose="05000000000000000000" pitchFamily="2" charset="2"/>
                        <a:buChar char="q"/>
                      </a:pPr>
                      <a:r>
                        <a:rPr lang="en-US" sz="1200"/>
                        <a:t>Home Contact Information (Phone/Email/Address)</a:t>
                      </a:r>
                    </a:p>
                    <a:p>
                      <a:pPr marL="462915" lvl="1" indent="-171450">
                        <a:buFont typeface="Wingdings" panose="05000000000000000000" pitchFamily="2" charset="2"/>
                        <a:buChar char="q"/>
                      </a:pPr>
                      <a:r>
                        <a:rPr lang="en-US" sz="1200"/>
                        <a:t>Personal Information (Gender, Date of Birth, Marital Status, Race/Ethnicity)</a:t>
                      </a:r>
                    </a:p>
                    <a:p>
                      <a:pPr marL="462915" marR="0" lvl="1" indent="-171450" algn="l" defTabSz="58293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200"/>
                        <a:t>Work Contact Information* (Work Phone/Work Email)</a:t>
                      </a:r>
                    </a:p>
                    <a:p>
                      <a:pPr marL="0" lvl="0" indent="0">
                        <a:buFont typeface="Wingdings" panose="05000000000000000000" pitchFamily="2" charset="2"/>
                        <a:buNone/>
                      </a:pPr>
                      <a:r>
                        <a:rPr lang="en-US" sz="1200" b="0" i="1"/>
                        <a:t>*In GA@WORK employees can change their personal information but not their work information. Employees will need to reach out to their HR team for any edits to work information.</a:t>
                      </a:r>
                      <a:endParaRPr lang="en-US" sz="1200" b="1" i="1"/>
                    </a:p>
                  </a:txBody>
                  <a:tcPr marL="45720" marR="45720" anchor="ctr">
                    <a:solidFill>
                      <a:schemeClr val="bg1"/>
                    </a:solidFill>
                  </a:tcPr>
                </a:tc>
                <a:extLst>
                  <a:ext uri="{0D108BD9-81ED-4DB2-BD59-A6C34878D82A}">
                    <a16:rowId xmlns:a16="http://schemas.microsoft.com/office/drawing/2014/main" val="747713067"/>
                  </a:ext>
                </a:extLst>
              </a:tr>
              <a:tr h="330310">
                <a:tc>
                  <a:txBody>
                    <a:bodyPr/>
                    <a:lstStyle/>
                    <a:p>
                      <a:endParaRPr lang="en-US" sz="1200"/>
                    </a:p>
                  </a:txBody>
                  <a:tcPr marL="45720" marR="45720" anchor="ctr">
                    <a:solidFill>
                      <a:schemeClr val="bg1">
                        <a:lumMod val="95000"/>
                      </a:schemeClr>
                    </a:solidFill>
                  </a:tcPr>
                </a:tc>
                <a:tc>
                  <a:txBody>
                    <a:bodyPr/>
                    <a:lstStyle/>
                    <a:p>
                      <a:pPr marL="0" lvl="0" indent="0">
                        <a:buFont typeface="Wingdings" panose="05000000000000000000" pitchFamily="2" charset="2"/>
                        <a:buNone/>
                      </a:pPr>
                      <a:r>
                        <a:rPr lang="en-US" sz="1200" b="1" kern="1200">
                          <a:solidFill>
                            <a:schemeClr val="dk1"/>
                          </a:solidFill>
                          <a:latin typeface="+mn-lt"/>
                          <a:ea typeface="+mn-ea"/>
                          <a:cs typeface="+mn-cs"/>
                        </a:rPr>
                        <a:t>If enrolled in the State Health Benefit Plan (SHBP): </a:t>
                      </a:r>
                      <a:r>
                        <a:rPr lang="en-US" sz="1200" b="0" kern="1200">
                          <a:solidFill>
                            <a:schemeClr val="dk1"/>
                          </a:solidFill>
                          <a:latin typeface="+mn-lt"/>
                          <a:ea typeface="+mn-ea"/>
                          <a:cs typeface="+mn-cs"/>
                        </a:rPr>
                        <a:t>confirm your </a:t>
                      </a:r>
                      <a:r>
                        <a:rPr lang="en-US" sz="1200" b="1" kern="1200">
                          <a:solidFill>
                            <a:schemeClr val="dk1"/>
                          </a:solidFill>
                          <a:latin typeface="+mn-lt"/>
                          <a:ea typeface="+mn-ea"/>
                          <a:cs typeface="+mn-cs"/>
                        </a:rPr>
                        <a:t>personal email </a:t>
                      </a:r>
                      <a:r>
                        <a:rPr lang="en-US" sz="1200" b="0" kern="1200">
                          <a:solidFill>
                            <a:schemeClr val="dk1"/>
                          </a:solidFill>
                          <a:latin typeface="+mn-lt"/>
                          <a:ea typeface="+mn-ea"/>
                          <a:cs typeface="+mn-cs"/>
                        </a:rPr>
                        <a:t>is updated in the </a:t>
                      </a:r>
                      <a:r>
                        <a:rPr lang="en-US" sz="1200" b="1" kern="1200">
                          <a:solidFill>
                            <a:schemeClr val="dk1"/>
                          </a:solidFill>
                          <a:latin typeface="+mn-lt"/>
                          <a:ea typeface="+mn-ea"/>
                          <a:cs typeface="+mn-cs"/>
                        </a:rPr>
                        <a:t>SHBP portal </a:t>
                      </a:r>
                      <a:r>
                        <a:rPr lang="en-US" sz="1200" b="0" kern="1200">
                          <a:solidFill>
                            <a:schemeClr val="dk1"/>
                          </a:solidFill>
                          <a:latin typeface="+mn-lt"/>
                          <a:ea typeface="+mn-ea"/>
                          <a:cs typeface="+mn-cs"/>
                        </a:rPr>
                        <a:t>(updating in GA@WORK may not update ADP, the SHBP administrator). </a:t>
                      </a:r>
                      <a:endParaRPr lang="en-US" sz="1200" b="1" kern="1200">
                        <a:solidFill>
                          <a:schemeClr val="dk1"/>
                        </a:solidFill>
                        <a:latin typeface="+mn-lt"/>
                        <a:ea typeface="+mn-ea"/>
                        <a:cs typeface="+mn-cs"/>
                      </a:endParaRPr>
                    </a:p>
                  </a:txBody>
                  <a:tcPr marL="45720" marR="45720" anchor="ctr">
                    <a:solidFill>
                      <a:schemeClr val="bg1">
                        <a:lumMod val="95000"/>
                      </a:schemeClr>
                    </a:solidFill>
                  </a:tcPr>
                </a:tc>
                <a:extLst>
                  <a:ext uri="{0D108BD9-81ED-4DB2-BD59-A6C34878D82A}">
                    <a16:rowId xmlns:a16="http://schemas.microsoft.com/office/drawing/2014/main" val="107554433"/>
                  </a:ext>
                </a:extLst>
              </a:tr>
              <a:tr h="330310">
                <a:tc>
                  <a:txBody>
                    <a:bodyPr/>
                    <a:lstStyle/>
                    <a:p>
                      <a:endParaRPr lang="en-US" sz="1200"/>
                    </a:p>
                  </a:txBody>
                  <a:tcPr marL="45720" marR="45720" anchor="ctr">
                    <a:solidFill>
                      <a:schemeClr val="bg1">
                        <a:lumMod val="95000"/>
                      </a:schemeClr>
                    </a:solidFill>
                  </a:tcPr>
                </a:tc>
                <a:tc>
                  <a:txBody>
                    <a:bodyPr/>
                    <a:lstStyle/>
                    <a:p>
                      <a:pPr marL="0" marR="0" lvl="0" indent="0" algn="l" defTabSz="58293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200" b="1"/>
                        <a:t>*Starting July 13</a:t>
                      </a:r>
                      <a:r>
                        <a:rPr lang="en-US" sz="1200" b="0"/>
                        <a:t>, review your pay slip (</a:t>
                      </a:r>
                      <a:r>
                        <a:rPr lang="en-US" sz="1200" b="1" i="1"/>
                        <a:t>see page 18</a:t>
                      </a:r>
                      <a:r>
                        <a:rPr lang="en-US" sz="1200" b="0"/>
                        <a:t>) to confirm accuracy.</a:t>
                      </a:r>
                      <a:endParaRPr lang="en-US" sz="1200" b="1"/>
                    </a:p>
                  </a:txBody>
                  <a:tcPr marL="45720" marR="45720" anchor="ctr">
                    <a:solidFill>
                      <a:schemeClr val="bg1">
                        <a:lumMod val="95000"/>
                      </a:schemeClr>
                    </a:solidFill>
                  </a:tcPr>
                </a:tc>
                <a:extLst>
                  <a:ext uri="{0D108BD9-81ED-4DB2-BD59-A6C34878D82A}">
                    <a16:rowId xmlns:a16="http://schemas.microsoft.com/office/drawing/2014/main" val="2269483201"/>
                  </a:ext>
                </a:extLst>
              </a:tr>
            </a:tbl>
          </a:graphicData>
        </a:graphic>
      </p:graphicFrame>
      <p:grpSp>
        <p:nvGrpSpPr>
          <p:cNvPr id="34" name="Group 33">
            <a:extLst>
              <a:ext uri="{FF2B5EF4-FFF2-40B4-BE49-F238E27FC236}">
                <a16:creationId xmlns:a16="http://schemas.microsoft.com/office/drawing/2014/main" id="{E00EDBD5-CEE1-5DC6-01D9-56CAEE96A1B0}"/>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37" name="Freeform: Shape 2">
              <a:extLst>
                <a:ext uri="{FF2B5EF4-FFF2-40B4-BE49-F238E27FC236}">
                  <a16:creationId xmlns:a16="http://schemas.microsoft.com/office/drawing/2014/main" id="{1894EB43-48C8-0711-D5F0-087C323ACC24}"/>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38" name="Oval 37">
              <a:extLst>
                <a:ext uri="{FF2B5EF4-FFF2-40B4-BE49-F238E27FC236}">
                  <a16:creationId xmlns:a16="http://schemas.microsoft.com/office/drawing/2014/main" id="{0A2A69E0-A440-6A94-A45E-BDF8B8D488CA}"/>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aphic 8">
              <a:extLst>
                <a:ext uri="{FF2B5EF4-FFF2-40B4-BE49-F238E27FC236}">
                  <a16:creationId xmlns:a16="http://schemas.microsoft.com/office/drawing/2014/main" id="{BB5B1944-1953-A05F-4604-43E90DCBBAE3}"/>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40" name="Freeform: Shape 9">
                <a:extLst>
                  <a:ext uri="{FF2B5EF4-FFF2-40B4-BE49-F238E27FC236}">
                    <a16:creationId xmlns:a16="http://schemas.microsoft.com/office/drawing/2014/main" id="{CA9DA369-6CC7-5A7E-C0B2-D269C18666E3}"/>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41" name="Freeform: Shape 10">
                <a:extLst>
                  <a:ext uri="{FF2B5EF4-FFF2-40B4-BE49-F238E27FC236}">
                    <a16:creationId xmlns:a16="http://schemas.microsoft.com/office/drawing/2014/main" id="{16093F8B-9565-C413-E5E3-C8AE616683AB}"/>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 name="Freeform: Shape 11">
                <a:extLst>
                  <a:ext uri="{FF2B5EF4-FFF2-40B4-BE49-F238E27FC236}">
                    <a16:creationId xmlns:a16="http://schemas.microsoft.com/office/drawing/2014/main" id="{BDCF1711-2F91-8536-9978-0C43C1F03B6E}"/>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 name="Freeform: Shape 12">
                <a:extLst>
                  <a:ext uri="{FF2B5EF4-FFF2-40B4-BE49-F238E27FC236}">
                    <a16:creationId xmlns:a16="http://schemas.microsoft.com/office/drawing/2014/main" id="{D92E6409-44BE-5BE1-1584-728D7331E5C8}"/>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0" name="Freeform: Shape 13">
                <a:extLst>
                  <a:ext uri="{FF2B5EF4-FFF2-40B4-BE49-F238E27FC236}">
                    <a16:creationId xmlns:a16="http://schemas.microsoft.com/office/drawing/2014/main" id="{49EA232C-AEAB-91A7-E4EA-6761FF8F6621}"/>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1" name="Freeform: Shape 14">
                <a:extLst>
                  <a:ext uri="{FF2B5EF4-FFF2-40B4-BE49-F238E27FC236}">
                    <a16:creationId xmlns:a16="http://schemas.microsoft.com/office/drawing/2014/main" id="{A99AF94B-4FEA-C0EA-E1D6-FDD4C240A7C7}"/>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2" name="Freeform: Shape 15">
                <a:extLst>
                  <a:ext uri="{FF2B5EF4-FFF2-40B4-BE49-F238E27FC236}">
                    <a16:creationId xmlns:a16="http://schemas.microsoft.com/office/drawing/2014/main" id="{C79AC21B-3240-C580-3917-92C8FCB06B05}"/>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3" name="Freeform: Shape 16">
                <a:extLst>
                  <a:ext uri="{FF2B5EF4-FFF2-40B4-BE49-F238E27FC236}">
                    <a16:creationId xmlns:a16="http://schemas.microsoft.com/office/drawing/2014/main" id="{4453A275-7AB5-BD60-0058-FB18E769C189}"/>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4" name="Freeform: Shape 17">
                <a:extLst>
                  <a:ext uri="{FF2B5EF4-FFF2-40B4-BE49-F238E27FC236}">
                    <a16:creationId xmlns:a16="http://schemas.microsoft.com/office/drawing/2014/main" id="{58F313C8-091B-AEA9-8DAE-2D5CE2984923}"/>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5" name="Freeform: Shape 18">
                <a:extLst>
                  <a:ext uri="{FF2B5EF4-FFF2-40B4-BE49-F238E27FC236}">
                    <a16:creationId xmlns:a16="http://schemas.microsoft.com/office/drawing/2014/main" id="{F9F7CF31-AEA7-1BCD-9575-B2FF3EC00977}"/>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6" name="Freeform: Shape 19">
                <a:extLst>
                  <a:ext uri="{FF2B5EF4-FFF2-40B4-BE49-F238E27FC236}">
                    <a16:creationId xmlns:a16="http://schemas.microsoft.com/office/drawing/2014/main" id="{5189D4FF-75C0-0BF9-7715-B9DE55E2E530}"/>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7" name="Freeform: Shape 20">
                <a:extLst>
                  <a:ext uri="{FF2B5EF4-FFF2-40B4-BE49-F238E27FC236}">
                    <a16:creationId xmlns:a16="http://schemas.microsoft.com/office/drawing/2014/main" id="{68E93EC9-B6BD-F769-DD46-CA979BD359C3}"/>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8" name="Freeform: Shape 21">
                <a:extLst>
                  <a:ext uri="{FF2B5EF4-FFF2-40B4-BE49-F238E27FC236}">
                    <a16:creationId xmlns:a16="http://schemas.microsoft.com/office/drawing/2014/main" id="{1D8772B0-23F2-AD9E-25D1-43539E0CB3E2}"/>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9" name="Freeform: Shape 22">
                <a:extLst>
                  <a:ext uri="{FF2B5EF4-FFF2-40B4-BE49-F238E27FC236}">
                    <a16:creationId xmlns:a16="http://schemas.microsoft.com/office/drawing/2014/main" id="{47D39530-A03D-C37E-FAE9-EA900BA8AB4F}"/>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80" name="Freeform: Shape 23">
                <a:extLst>
                  <a:ext uri="{FF2B5EF4-FFF2-40B4-BE49-F238E27FC236}">
                    <a16:creationId xmlns:a16="http://schemas.microsoft.com/office/drawing/2014/main" id="{FCF53084-E19D-0A65-170B-D64E33B91E27}"/>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81" name="Freeform: Shape 24">
                <a:extLst>
                  <a:ext uri="{FF2B5EF4-FFF2-40B4-BE49-F238E27FC236}">
                    <a16:creationId xmlns:a16="http://schemas.microsoft.com/office/drawing/2014/main" id="{645656EF-1DBA-FB61-A050-CC721C9B1988}"/>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2" name="Freeform: Shape 25">
                <a:extLst>
                  <a:ext uri="{FF2B5EF4-FFF2-40B4-BE49-F238E27FC236}">
                    <a16:creationId xmlns:a16="http://schemas.microsoft.com/office/drawing/2014/main" id="{C0F55287-38D4-A990-4A57-2260731BC256}"/>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3" name="Freeform: Shape 26">
                <a:extLst>
                  <a:ext uri="{FF2B5EF4-FFF2-40B4-BE49-F238E27FC236}">
                    <a16:creationId xmlns:a16="http://schemas.microsoft.com/office/drawing/2014/main" id="{83FB97CD-1AE6-0CCB-611F-9CFD1268407F}"/>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84" name="Freeform: Shape 27">
                <a:extLst>
                  <a:ext uri="{FF2B5EF4-FFF2-40B4-BE49-F238E27FC236}">
                    <a16:creationId xmlns:a16="http://schemas.microsoft.com/office/drawing/2014/main" id="{551C88CE-7CB4-1164-D06B-399100855E8F}"/>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5" name="Freeform: Shape 28">
                <a:extLst>
                  <a:ext uri="{FF2B5EF4-FFF2-40B4-BE49-F238E27FC236}">
                    <a16:creationId xmlns:a16="http://schemas.microsoft.com/office/drawing/2014/main" id="{5A17698B-8CEC-5E18-4F69-2E7C51888FD2}"/>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29">
                <a:extLst>
                  <a:ext uri="{FF2B5EF4-FFF2-40B4-BE49-F238E27FC236}">
                    <a16:creationId xmlns:a16="http://schemas.microsoft.com/office/drawing/2014/main" id="{F9194524-4763-C354-663C-5AFCAD68F340}"/>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30">
                <a:extLst>
                  <a:ext uri="{FF2B5EF4-FFF2-40B4-BE49-F238E27FC236}">
                    <a16:creationId xmlns:a16="http://schemas.microsoft.com/office/drawing/2014/main" id="{413DBD88-46F6-61FC-64FF-D28C40075CDB}"/>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31">
                <a:extLst>
                  <a:ext uri="{FF2B5EF4-FFF2-40B4-BE49-F238E27FC236}">
                    <a16:creationId xmlns:a16="http://schemas.microsoft.com/office/drawing/2014/main" id="{8BFD341D-B425-3A4F-3FD1-EC11A1C5C499}"/>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32">
                <a:extLst>
                  <a:ext uri="{FF2B5EF4-FFF2-40B4-BE49-F238E27FC236}">
                    <a16:creationId xmlns:a16="http://schemas.microsoft.com/office/drawing/2014/main" id="{4105120D-E60F-A526-CA52-34674363AF99}"/>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40" name="Freeform: Shape 34">
                <a:extLst>
                  <a:ext uri="{FF2B5EF4-FFF2-40B4-BE49-F238E27FC236}">
                    <a16:creationId xmlns:a16="http://schemas.microsoft.com/office/drawing/2014/main" id="{4C10222E-CB57-EBD3-79C6-936561278B38}"/>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35">
                <a:extLst>
                  <a:ext uri="{FF2B5EF4-FFF2-40B4-BE49-F238E27FC236}">
                    <a16:creationId xmlns:a16="http://schemas.microsoft.com/office/drawing/2014/main" id="{F23FDF32-B67C-50DF-858D-98705D588EC1}"/>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42">
                <a:extLst>
                  <a:ext uri="{FF2B5EF4-FFF2-40B4-BE49-F238E27FC236}">
                    <a16:creationId xmlns:a16="http://schemas.microsoft.com/office/drawing/2014/main" id="{97EF311F-69AE-5140-2534-1CFD0E1054E7}"/>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44">
                <a:extLst>
                  <a:ext uri="{FF2B5EF4-FFF2-40B4-BE49-F238E27FC236}">
                    <a16:creationId xmlns:a16="http://schemas.microsoft.com/office/drawing/2014/main" id="{227F950E-155E-D767-2F3A-E7CF93FC7ECE}"/>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45">
                <a:extLst>
                  <a:ext uri="{FF2B5EF4-FFF2-40B4-BE49-F238E27FC236}">
                    <a16:creationId xmlns:a16="http://schemas.microsoft.com/office/drawing/2014/main" id="{DA0F393F-FF76-3D3C-0D50-3DEE3AB57FCA}"/>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46">
                <a:extLst>
                  <a:ext uri="{FF2B5EF4-FFF2-40B4-BE49-F238E27FC236}">
                    <a16:creationId xmlns:a16="http://schemas.microsoft.com/office/drawing/2014/main" id="{1EFF42E0-9EFF-9EB5-40F3-F67089CAB4FA}"/>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47">
                <a:extLst>
                  <a:ext uri="{FF2B5EF4-FFF2-40B4-BE49-F238E27FC236}">
                    <a16:creationId xmlns:a16="http://schemas.microsoft.com/office/drawing/2014/main" id="{6C5A69BC-21BB-08FC-3997-A24D252245DD}"/>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48">
                <a:extLst>
                  <a:ext uri="{FF2B5EF4-FFF2-40B4-BE49-F238E27FC236}">
                    <a16:creationId xmlns:a16="http://schemas.microsoft.com/office/drawing/2014/main" id="{BA07085C-888A-DFAB-16E1-0794A05360F0}"/>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49">
                <a:extLst>
                  <a:ext uri="{FF2B5EF4-FFF2-40B4-BE49-F238E27FC236}">
                    <a16:creationId xmlns:a16="http://schemas.microsoft.com/office/drawing/2014/main" id="{09E4A627-145B-C863-9305-4C3BE57A4C1E}"/>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50">
                <a:extLst>
                  <a:ext uri="{FF2B5EF4-FFF2-40B4-BE49-F238E27FC236}">
                    <a16:creationId xmlns:a16="http://schemas.microsoft.com/office/drawing/2014/main" id="{EA8094A7-8818-66F8-3980-B5ACAA7FB92D}"/>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51">
                <a:extLst>
                  <a:ext uri="{FF2B5EF4-FFF2-40B4-BE49-F238E27FC236}">
                    <a16:creationId xmlns:a16="http://schemas.microsoft.com/office/drawing/2014/main" id="{168B920C-8692-1906-21B5-F26379AF9587}"/>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52">
                <a:extLst>
                  <a:ext uri="{FF2B5EF4-FFF2-40B4-BE49-F238E27FC236}">
                    <a16:creationId xmlns:a16="http://schemas.microsoft.com/office/drawing/2014/main" id="{5733CA6B-C560-B545-CC63-0BA6B521D1DF}"/>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53">
                <a:extLst>
                  <a:ext uri="{FF2B5EF4-FFF2-40B4-BE49-F238E27FC236}">
                    <a16:creationId xmlns:a16="http://schemas.microsoft.com/office/drawing/2014/main" id="{B871598F-EA0C-6C02-0DA8-5096260164F9}"/>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54">
                <a:extLst>
                  <a:ext uri="{FF2B5EF4-FFF2-40B4-BE49-F238E27FC236}">
                    <a16:creationId xmlns:a16="http://schemas.microsoft.com/office/drawing/2014/main" id="{BC0C0E03-FC5E-FF1F-C4CF-15D8744E81C2}"/>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55">
                <a:extLst>
                  <a:ext uri="{FF2B5EF4-FFF2-40B4-BE49-F238E27FC236}">
                    <a16:creationId xmlns:a16="http://schemas.microsoft.com/office/drawing/2014/main" id="{536D3EBA-B508-6A0A-7670-DA24DF5481D1}"/>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56">
                <a:extLst>
                  <a:ext uri="{FF2B5EF4-FFF2-40B4-BE49-F238E27FC236}">
                    <a16:creationId xmlns:a16="http://schemas.microsoft.com/office/drawing/2014/main" id="{6FA8E6C5-80DF-BC95-5B33-DEDCAB7A49EA}"/>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57">
                <a:extLst>
                  <a:ext uri="{FF2B5EF4-FFF2-40B4-BE49-F238E27FC236}">
                    <a16:creationId xmlns:a16="http://schemas.microsoft.com/office/drawing/2014/main" id="{1FF1B224-9F35-0F2B-C487-C9116CD9D690}"/>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57" name="Freeform: Shape 58">
                <a:extLst>
                  <a:ext uri="{FF2B5EF4-FFF2-40B4-BE49-F238E27FC236}">
                    <a16:creationId xmlns:a16="http://schemas.microsoft.com/office/drawing/2014/main" id="{0FF909F9-8D52-0582-CF8E-3C1BF9A03624}"/>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59">
                <a:extLst>
                  <a:ext uri="{FF2B5EF4-FFF2-40B4-BE49-F238E27FC236}">
                    <a16:creationId xmlns:a16="http://schemas.microsoft.com/office/drawing/2014/main" id="{3A31046D-4F5F-147E-D0E2-DBEEB6AB3331}"/>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60">
                <a:extLst>
                  <a:ext uri="{FF2B5EF4-FFF2-40B4-BE49-F238E27FC236}">
                    <a16:creationId xmlns:a16="http://schemas.microsoft.com/office/drawing/2014/main" id="{32AB70D6-1860-ACED-FAF2-F9FE2966385C}"/>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62">
                <a:extLst>
                  <a:ext uri="{FF2B5EF4-FFF2-40B4-BE49-F238E27FC236}">
                    <a16:creationId xmlns:a16="http://schemas.microsoft.com/office/drawing/2014/main" id="{A0E5CFB4-0410-D469-071A-7EFF9C03AE51}"/>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63">
                <a:extLst>
                  <a:ext uri="{FF2B5EF4-FFF2-40B4-BE49-F238E27FC236}">
                    <a16:creationId xmlns:a16="http://schemas.microsoft.com/office/drawing/2014/main" id="{3F9F300B-455E-1C85-EB11-78E1F955A25E}"/>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64">
                <a:extLst>
                  <a:ext uri="{FF2B5EF4-FFF2-40B4-BE49-F238E27FC236}">
                    <a16:creationId xmlns:a16="http://schemas.microsoft.com/office/drawing/2014/main" id="{1F49B7CD-8103-FEA0-5F38-A25A1CD809AE}"/>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65">
                <a:extLst>
                  <a:ext uri="{FF2B5EF4-FFF2-40B4-BE49-F238E27FC236}">
                    <a16:creationId xmlns:a16="http://schemas.microsoft.com/office/drawing/2014/main" id="{BE28B762-0B82-1BFC-599D-33625BBE73FD}"/>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66">
                <a:extLst>
                  <a:ext uri="{FF2B5EF4-FFF2-40B4-BE49-F238E27FC236}">
                    <a16:creationId xmlns:a16="http://schemas.microsoft.com/office/drawing/2014/main" id="{ECD31735-CEDA-15D8-79E2-1EF1F4380122}"/>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65" name="Freeform: Shape 67">
                <a:extLst>
                  <a:ext uri="{FF2B5EF4-FFF2-40B4-BE49-F238E27FC236}">
                    <a16:creationId xmlns:a16="http://schemas.microsoft.com/office/drawing/2014/main" id="{50E35811-04C0-1ADC-2704-613DDF1E9BFD}"/>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68">
                <a:extLst>
                  <a:ext uri="{FF2B5EF4-FFF2-40B4-BE49-F238E27FC236}">
                    <a16:creationId xmlns:a16="http://schemas.microsoft.com/office/drawing/2014/main" id="{06A6A9AE-6C8D-78FB-023B-231680BF909B}"/>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85">
                <a:extLst>
                  <a:ext uri="{FF2B5EF4-FFF2-40B4-BE49-F238E27FC236}">
                    <a16:creationId xmlns:a16="http://schemas.microsoft.com/office/drawing/2014/main" id="{0F4D05C4-5CCF-DA9D-FE8F-BC09F4D6062A}"/>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86">
                <a:extLst>
                  <a:ext uri="{FF2B5EF4-FFF2-40B4-BE49-F238E27FC236}">
                    <a16:creationId xmlns:a16="http://schemas.microsoft.com/office/drawing/2014/main" id="{BDD1223E-C8DF-4A56-3592-F42ACDC1D361}"/>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87">
                <a:extLst>
                  <a:ext uri="{FF2B5EF4-FFF2-40B4-BE49-F238E27FC236}">
                    <a16:creationId xmlns:a16="http://schemas.microsoft.com/office/drawing/2014/main" id="{94325AE2-F3CE-38A9-2879-FCF561D21AD7}"/>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88">
                <a:extLst>
                  <a:ext uri="{FF2B5EF4-FFF2-40B4-BE49-F238E27FC236}">
                    <a16:creationId xmlns:a16="http://schemas.microsoft.com/office/drawing/2014/main" id="{73E609C3-3E22-BD14-92CC-419B85E04927}"/>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89">
                <a:extLst>
                  <a:ext uri="{FF2B5EF4-FFF2-40B4-BE49-F238E27FC236}">
                    <a16:creationId xmlns:a16="http://schemas.microsoft.com/office/drawing/2014/main" id="{4804E38F-24E3-60C3-397D-B9A9C7FE1750}"/>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90">
                <a:extLst>
                  <a:ext uri="{FF2B5EF4-FFF2-40B4-BE49-F238E27FC236}">
                    <a16:creationId xmlns:a16="http://schemas.microsoft.com/office/drawing/2014/main" id="{C74F9F3A-B6E5-3537-85CA-97AD9A490A21}"/>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91">
                <a:extLst>
                  <a:ext uri="{FF2B5EF4-FFF2-40B4-BE49-F238E27FC236}">
                    <a16:creationId xmlns:a16="http://schemas.microsoft.com/office/drawing/2014/main" id="{AEC1B7BA-0877-AFC0-5583-088735D9A6B2}"/>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92">
                <a:extLst>
                  <a:ext uri="{FF2B5EF4-FFF2-40B4-BE49-F238E27FC236}">
                    <a16:creationId xmlns:a16="http://schemas.microsoft.com/office/drawing/2014/main" id="{059CF927-26C8-AF2E-C36F-C537D9A3E417}"/>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93">
                <a:extLst>
                  <a:ext uri="{FF2B5EF4-FFF2-40B4-BE49-F238E27FC236}">
                    <a16:creationId xmlns:a16="http://schemas.microsoft.com/office/drawing/2014/main" id="{74C62C6D-D3B3-A735-5BEC-3014760EB2B0}"/>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94">
                <a:extLst>
                  <a:ext uri="{FF2B5EF4-FFF2-40B4-BE49-F238E27FC236}">
                    <a16:creationId xmlns:a16="http://schemas.microsoft.com/office/drawing/2014/main" id="{F99A6AAF-FE0A-60FB-66B1-E51C814D7E1E}"/>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95">
                <a:extLst>
                  <a:ext uri="{FF2B5EF4-FFF2-40B4-BE49-F238E27FC236}">
                    <a16:creationId xmlns:a16="http://schemas.microsoft.com/office/drawing/2014/main" id="{DA285AD8-3F5A-2C9A-F00D-2FCB54EE50F8}"/>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96">
                <a:extLst>
                  <a:ext uri="{FF2B5EF4-FFF2-40B4-BE49-F238E27FC236}">
                    <a16:creationId xmlns:a16="http://schemas.microsoft.com/office/drawing/2014/main" id="{9049474F-F7FF-2E48-60C5-9BE8B740040F}"/>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97">
                <a:extLst>
                  <a:ext uri="{FF2B5EF4-FFF2-40B4-BE49-F238E27FC236}">
                    <a16:creationId xmlns:a16="http://schemas.microsoft.com/office/drawing/2014/main" id="{60C69CFD-C049-3C2C-6BCD-EABC0894DBAD}"/>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98">
                <a:extLst>
                  <a:ext uri="{FF2B5EF4-FFF2-40B4-BE49-F238E27FC236}">
                    <a16:creationId xmlns:a16="http://schemas.microsoft.com/office/drawing/2014/main" id="{CA82A6A1-2F2C-D69A-F461-72BB5A4A76AE}"/>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99">
                <a:extLst>
                  <a:ext uri="{FF2B5EF4-FFF2-40B4-BE49-F238E27FC236}">
                    <a16:creationId xmlns:a16="http://schemas.microsoft.com/office/drawing/2014/main" id="{742CC73D-26FE-135B-03C0-1E2B600C630E}"/>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82" name="Freeform: Shape 100">
                <a:extLst>
                  <a:ext uri="{FF2B5EF4-FFF2-40B4-BE49-F238E27FC236}">
                    <a16:creationId xmlns:a16="http://schemas.microsoft.com/office/drawing/2014/main" id="{C5BB8D3E-E49A-6360-E6F5-0A4EAC95B682}"/>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01">
                <a:extLst>
                  <a:ext uri="{FF2B5EF4-FFF2-40B4-BE49-F238E27FC236}">
                    <a16:creationId xmlns:a16="http://schemas.microsoft.com/office/drawing/2014/main" id="{AC5F34D5-F523-A192-1401-6586AD063578}"/>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02">
                <a:extLst>
                  <a:ext uri="{FF2B5EF4-FFF2-40B4-BE49-F238E27FC236}">
                    <a16:creationId xmlns:a16="http://schemas.microsoft.com/office/drawing/2014/main" id="{0E7E33D1-1892-30C5-A9D5-3532F6313C0C}"/>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85" name="Freeform: Shape 103">
                <a:extLst>
                  <a:ext uri="{FF2B5EF4-FFF2-40B4-BE49-F238E27FC236}">
                    <a16:creationId xmlns:a16="http://schemas.microsoft.com/office/drawing/2014/main" id="{57B3E69C-89AB-F432-F447-164B0CFE54D8}"/>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04">
                <a:extLst>
                  <a:ext uri="{FF2B5EF4-FFF2-40B4-BE49-F238E27FC236}">
                    <a16:creationId xmlns:a16="http://schemas.microsoft.com/office/drawing/2014/main" id="{94D0E733-5C38-D27D-D6AE-8CD4C229BB5B}"/>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05">
                <a:extLst>
                  <a:ext uri="{FF2B5EF4-FFF2-40B4-BE49-F238E27FC236}">
                    <a16:creationId xmlns:a16="http://schemas.microsoft.com/office/drawing/2014/main" id="{555C96A6-4D99-68E7-BCC8-22E1F6731BE0}"/>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06">
                <a:extLst>
                  <a:ext uri="{FF2B5EF4-FFF2-40B4-BE49-F238E27FC236}">
                    <a16:creationId xmlns:a16="http://schemas.microsoft.com/office/drawing/2014/main" id="{5BDD6DB2-6BC7-1EB1-81A7-73DB419751DF}"/>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07">
                <a:extLst>
                  <a:ext uri="{FF2B5EF4-FFF2-40B4-BE49-F238E27FC236}">
                    <a16:creationId xmlns:a16="http://schemas.microsoft.com/office/drawing/2014/main" id="{D9AB04D1-A97B-3E6C-A136-3615D00946A2}"/>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08">
                <a:extLst>
                  <a:ext uri="{FF2B5EF4-FFF2-40B4-BE49-F238E27FC236}">
                    <a16:creationId xmlns:a16="http://schemas.microsoft.com/office/drawing/2014/main" id="{3B5FF7D6-1184-72EF-B657-F814E192D53E}"/>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09">
                <a:extLst>
                  <a:ext uri="{FF2B5EF4-FFF2-40B4-BE49-F238E27FC236}">
                    <a16:creationId xmlns:a16="http://schemas.microsoft.com/office/drawing/2014/main" id="{2102B2EC-F74B-6B11-0050-57FCE34C7CBB}"/>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10">
                <a:extLst>
                  <a:ext uri="{FF2B5EF4-FFF2-40B4-BE49-F238E27FC236}">
                    <a16:creationId xmlns:a16="http://schemas.microsoft.com/office/drawing/2014/main" id="{7DC22DA0-ADAE-409E-E1A8-264614633B3F}"/>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11">
                <a:extLst>
                  <a:ext uri="{FF2B5EF4-FFF2-40B4-BE49-F238E27FC236}">
                    <a16:creationId xmlns:a16="http://schemas.microsoft.com/office/drawing/2014/main" id="{BE413417-6ADC-3BE0-EADF-E4F5AB693382}"/>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12">
                <a:extLst>
                  <a:ext uri="{FF2B5EF4-FFF2-40B4-BE49-F238E27FC236}">
                    <a16:creationId xmlns:a16="http://schemas.microsoft.com/office/drawing/2014/main" id="{150C462C-2F5B-9052-6369-C612B58B572A}"/>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13">
                <a:extLst>
                  <a:ext uri="{FF2B5EF4-FFF2-40B4-BE49-F238E27FC236}">
                    <a16:creationId xmlns:a16="http://schemas.microsoft.com/office/drawing/2014/main" id="{40C535B3-E2EF-528B-566F-3FAB5193DBD4}"/>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96" name="Freeform: Shape 114">
                <a:extLst>
                  <a:ext uri="{FF2B5EF4-FFF2-40B4-BE49-F238E27FC236}">
                    <a16:creationId xmlns:a16="http://schemas.microsoft.com/office/drawing/2014/main" id="{2C7A7870-5442-B2C0-95AE-5E4827B52590}"/>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15">
                <a:extLst>
                  <a:ext uri="{FF2B5EF4-FFF2-40B4-BE49-F238E27FC236}">
                    <a16:creationId xmlns:a16="http://schemas.microsoft.com/office/drawing/2014/main" id="{19B22229-D21E-FB9C-7677-840DEAD46BF4}"/>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16">
                <a:extLst>
                  <a:ext uri="{FF2B5EF4-FFF2-40B4-BE49-F238E27FC236}">
                    <a16:creationId xmlns:a16="http://schemas.microsoft.com/office/drawing/2014/main" id="{3BD514CD-8A2F-47E6-5380-3329F58D61EF}"/>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17">
                <a:extLst>
                  <a:ext uri="{FF2B5EF4-FFF2-40B4-BE49-F238E27FC236}">
                    <a16:creationId xmlns:a16="http://schemas.microsoft.com/office/drawing/2014/main" id="{A8C4DA07-6E0C-D287-07AB-E78C32689006}"/>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18">
                <a:extLst>
                  <a:ext uri="{FF2B5EF4-FFF2-40B4-BE49-F238E27FC236}">
                    <a16:creationId xmlns:a16="http://schemas.microsoft.com/office/drawing/2014/main" id="{AA0AB2EC-FBBC-A71E-614A-B839F4FB457F}"/>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19">
                <a:extLst>
                  <a:ext uri="{FF2B5EF4-FFF2-40B4-BE49-F238E27FC236}">
                    <a16:creationId xmlns:a16="http://schemas.microsoft.com/office/drawing/2014/main" id="{45989A9C-C6F1-36A4-C858-0717C01D2BC6}"/>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20">
                <a:extLst>
                  <a:ext uri="{FF2B5EF4-FFF2-40B4-BE49-F238E27FC236}">
                    <a16:creationId xmlns:a16="http://schemas.microsoft.com/office/drawing/2014/main" id="{159C061F-844E-F9E3-4307-9CC30FB9FEBA}"/>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21">
                <a:extLst>
                  <a:ext uri="{FF2B5EF4-FFF2-40B4-BE49-F238E27FC236}">
                    <a16:creationId xmlns:a16="http://schemas.microsoft.com/office/drawing/2014/main" id="{514D739C-8A1E-CAA9-FB9F-B473D3D4F295}"/>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22">
                <a:extLst>
                  <a:ext uri="{FF2B5EF4-FFF2-40B4-BE49-F238E27FC236}">
                    <a16:creationId xmlns:a16="http://schemas.microsoft.com/office/drawing/2014/main" id="{80AA1289-ECFC-D8FE-BB9A-2A9A6519024F}"/>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23">
                <a:extLst>
                  <a:ext uri="{FF2B5EF4-FFF2-40B4-BE49-F238E27FC236}">
                    <a16:creationId xmlns:a16="http://schemas.microsoft.com/office/drawing/2014/main" id="{2C9F19AA-9E52-02FC-B7CD-2310E3C60577}"/>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24">
                <a:extLst>
                  <a:ext uri="{FF2B5EF4-FFF2-40B4-BE49-F238E27FC236}">
                    <a16:creationId xmlns:a16="http://schemas.microsoft.com/office/drawing/2014/main" id="{4D81CB81-B9AE-3003-BCC6-F058389023DE}"/>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25">
                <a:extLst>
                  <a:ext uri="{FF2B5EF4-FFF2-40B4-BE49-F238E27FC236}">
                    <a16:creationId xmlns:a16="http://schemas.microsoft.com/office/drawing/2014/main" id="{7592110C-D1B0-2796-A64D-549DCD815273}"/>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26">
                <a:extLst>
                  <a:ext uri="{FF2B5EF4-FFF2-40B4-BE49-F238E27FC236}">
                    <a16:creationId xmlns:a16="http://schemas.microsoft.com/office/drawing/2014/main" id="{AD8939A0-F085-76BB-FE9B-6768F669D076}"/>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27">
                <a:extLst>
                  <a:ext uri="{FF2B5EF4-FFF2-40B4-BE49-F238E27FC236}">
                    <a16:creationId xmlns:a16="http://schemas.microsoft.com/office/drawing/2014/main" id="{844AB666-44C3-F279-52EE-57269F01C571}"/>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28">
                <a:extLst>
                  <a:ext uri="{FF2B5EF4-FFF2-40B4-BE49-F238E27FC236}">
                    <a16:creationId xmlns:a16="http://schemas.microsoft.com/office/drawing/2014/main" id="{D8835887-BE86-1920-F64E-8DF480784935}"/>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29">
                <a:extLst>
                  <a:ext uri="{FF2B5EF4-FFF2-40B4-BE49-F238E27FC236}">
                    <a16:creationId xmlns:a16="http://schemas.microsoft.com/office/drawing/2014/main" id="{7090F004-B03B-4E66-DF34-43E581DD7CE9}"/>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30">
                <a:extLst>
                  <a:ext uri="{FF2B5EF4-FFF2-40B4-BE49-F238E27FC236}">
                    <a16:creationId xmlns:a16="http://schemas.microsoft.com/office/drawing/2014/main" id="{24AD83D6-5B73-8788-D572-092622BDA25E}"/>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31">
                <a:extLst>
                  <a:ext uri="{FF2B5EF4-FFF2-40B4-BE49-F238E27FC236}">
                    <a16:creationId xmlns:a16="http://schemas.microsoft.com/office/drawing/2014/main" id="{77119F8E-3F40-E9E0-23C7-4A4A16FC8363}"/>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32">
                <a:extLst>
                  <a:ext uri="{FF2B5EF4-FFF2-40B4-BE49-F238E27FC236}">
                    <a16:creationId xmlns:a16="http://schemas.microsoft.com/office/drawing/2014/main" id="{065438CE-D4F8-DB10-B50C-85629B926F2A}"/>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33">
                <a:extLst>
                  <a:ext uri="{FF2B5EF4-FFF2-40B4-BE49-F238E27FC236}">
                    <a16:creationId xmlns:a16="http://schemas.microsoft.com/office/drawing/2014/main" id="{8EF96697-5571-DA28-2EFF-B3E0E8D3D684}"/>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34">
                <a:extLst>
                  <a:ext uri="{FF2B5EF4-FFF2-40B4-BE49-F238E27FC236}">
                    <a16:creationId xmlns:a16="http://schemas.microsoft.com/office/drawing/2014/main" id="{568A8423-A8D3-E299-1D8A-1D16E55871B2}"/>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35">
                <a:extLst>
                  <a:ext uri="{FF2B5EF4-FFF2-40B4-BE49-F238E27FC236}">
                    <a16:creationId xmlns:a16="http://schemas.microsoft.com/office/drawing/2014/main" id="{7282076F-416F-7A1B-2D60-207B1F23194E}"/>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36">
                <a:extLst>
                  <a:ext uri="{FF2B5EF4-FFF2-40B4-BE49-F238E27FC236}">
                    <a16:creationId xmlns:a16="http://schemas.microsoft.com/office/drawing/2014/main" id="{E0DB0221-8431-AD39-4698-FA7A2D6461E2}"/>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37">
                <a:extLst>
                  <a:ext uri="{FF2B5EF4-FFF2-40B4-BE49-F238E27FC236}">
                    <a16:creationId xmlns:a16="http://schemas.microsoft.com/office/drawing/2014/main" id="{139D4958-B248-66A1-4498-9846B04CC40B}"/>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38">
                <a:extLst>
                  <a:ext uri="{FF2B5EF4-FFF2-40B4-BE49-F238E27FC236}">
                    <a16:creationId xmlns:a16="http://schemas.microsoft.com/office/drawing/2014/main" id="{5CC4FF17-C478-4CFA-48F3-6694F5F8AF12}"/>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39">
                <a:extLst>
                  <a:ext uri="{FF2B5EF4-FFF2-40B4-BE49-F238E27FC236}">
                    <a16:creationId xmlns:a16="http://schemas.microsoft.com/office/drawing/2014/main" id="{A94E3B3A-55A7-C53A-9D11-D81BC0C13D20}"/>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40">
                <a:extLst>
                  <a:ext uri="{FF2B5EF4-FFF2-40B4-BE49-F238E27FC236}">
                    <a16:creationId xmlns:a16="http://schemas.microsoft.com/office/drawing/2014/main" id="{76201102-001B-0D97-FE2D-830D451BF4DF}"/>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41">
                <a:extLst>
                  <a:ext uri="{FF2B5EF4-FFF2-40B4-BE49-F238E27FC236}">
                    <a16:creationId xmlns:a16="http://schemas.microsoft.com/office/drawing/2014/main" id="{F8FC96D6-57E6-4234-72D8-5752D1AC93ED}"/>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42">
                <a:extLst>
                  <a:ext uri="{FF2B5EF4-FFF2-40B4-BE49-F238E27FC236}">
                    <a16:creationId xmlns:a16="http://schemas.microsoft.com/office/drawing/2014/main" id="{FF304110-DEA1-F8E9-B43F-E85490F96E82}"/>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43">
                <a:extLst>
                  <a:ext uri="{FF2B5EF4-FFF2-40B4-BE49-F238E27FC236}">
                    <a16:creationId xmlns:a16="http://schemas.microsoft.com/office/drawing/2014/main" id="{8537A016-590A-C27A-E457-46B4B640DBD8}"/>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44">
                <a:extLst>
                  <a:ext uri="{FF2B5EF4-FFF2-40B4-BE49-F238E27FC236}">
                    <a16:creationId xmlns:a16="http://schemas.microsoft.com/office/drawing/2014/main" id="{CF46799E-7BCA-2393-649C-8FE676B17B37}"/>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45">
                <a:extLst>
                  <a:ext uri="{FF2B5EF4-FFF2-40B4-BE49-F238E27FC236}">
                    <a16:creationId xmlns:a16="http://schemas.microsoft.com/office/drawing/2014/main" id="{3B3DF1F7-6B0C-FBC7-56AD-B6C1CEB0F813}"/>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46">
                <a:extLst>
                  <a:ext uri="{FF2B5EF4-FFF2-40B4-BE49-F238E27FC236}">
                    <a16:creationId xmlns:a16="http://schemas.microsoft.com/office/drawing/2014/main" id="{B435E11A-531F-26EC-D645-E02004BDC37B}"/>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47">
                <a:extLst>
                  <a:ext uri="{FF2B5EF4-FFF2-40B4-BE49-F238E27FC236}">
                    <a16:creationId xmlns:a16="http://schemas.microsoft.com/office/drawing/2014/main" id="{A8E75D99-03A3-70E4-50CC-0F08EF6918E1}"/>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48">
                <a:extLst>
                  <a:ext uri="{FF2B5EF4-FFF2-40B4-BE49-F238E27FC236}">
                    <a16:creationId xmlns:a16="http://schemas.microsoft.com/office/drawing/2014/main" id="{7B0D56B2-1649-2AA6-6B74-7930C2C037CD}"/>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49">
                <a:extLst>
                  <a:ext uri="{FF2B5EF4-FFF2-40B4-BE49-F238E27FC236}">
                    <a16:creationId xmlns:a16="http://schemas.microsoft.com/office/drawing/2014/main" id="{7C5C7E85-8EFE-AEB8-A6B1-C6020831DA4C}"/>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50">
                <a:extLst>
                  <a:ext uri="{FF2B5EF4-FFF2-40B4-BE49-F238E27FC236}">
                    <a16:creationId xmlns:a16="http://schemas.microsoft.com/office/drawing/2014/main" id="{81EA6FDD-E0C3-7B59-CB1C-460D411CB333}"/>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51">
                <a:extLst>
                  <a:ext uri="{FF2B5EF4-FFF2-40B4-BE49-F238E27FC236}">
                    <a16:creationId xmlns:a16="http://schemas.microsoft.com/office/drawing/2014/main" id="{52B5A714-DDEE-7026-CABB-E0B501B11124}"/>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52">
                <a:extLst>
                  <a:ext uri="{FF2B5EF4-FFF2-40B4-BE49-F238E27FC236}">
                    <a16:creationId xmlns:a16="http://schemas.microsoft.com/office/drawing/2014/main" id="{0A0D8FBB-BEED-8265-0A13-F0ED6E4C5022}"/>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53">
                <a:extLst>
                  <a:ext uri="{FF2B5EF4-FFF2-40B4-BE49-F238E27FC236}">
                    <a16:creationId xmlns:a16="http://schemas.microsoft.com/office/drawing/2014/main" id="{8DFEB230-DCE4-0937-14D7-80BA85036CEE}"/>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54">
                <a:extLst>
                  <a:ext uri="{FF2B5EF4-FFF2-40B4-BE49-F238E27FC236}">
                    <a16:creationId xmlns:a16="http://schemas.microsoft.com/office/drawing/2014/main" id="{87713922-DA22-116D-B91B-BD68BCE24DF6}"/>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55">
                <a:extLst>
                  <a:ext uri="{FF2B5EF4-FFF2-40B4-BE49-F238E27FC236}">
                    <a16:creationId xmlns:a16="http://schemas.microsoft.com/office/drawing/2014/main" id="{41A1CFE1-F702-9C4A-A9F2-9D69D37683F8}"/>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56">
                <a:extLst>
                  <a:ext uri="{FF2B5EF4-FFF2-40B4-BE49-F238E27FC236}">
                    <a16:creationId xmlns:a16="http://schemas.microsoft.com/office/drawing/2014/main" id="{841FC815-6EA3-86C9-DAD3-5BCD7B4608B9}"/>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57">
                <a:extLst>
                  <a:ext uri="{FF2B5EF4-FFF2-40B4-BE49-F238E27FC236}">
                    <a16:creationId xmlns:a16="http://schemas.microsoft.com/office/drawing/2014/main" id="{A7DAF791-E431-AA81-0496-4B163E5F723F}"/>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58">
                <a:extLst>
                  <a:ext uri="{FF2B5EF4-FFF2-40B4-BE49-F238E27FC236}">
                    <a16:creationId xmlns:a16="http://schemas.microsoft.com/office/drawing/2014/main" id="{B0D3047F-B5C0-35E1-29DF-62B26CD52CA3}"/>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59">
                <a:extLst>
                  <a:ext uri="{FF2B5EF4-FFF2-40B4-BE49-F238E27FC236}">
                    <a16:creationId xmlns:a16="http://schemas.microsoft.com/office/drawing/2014/main" id="{E7078E8C-150C-AA3C-3DCC-8001A0A6D716}"/>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60">
                <a:extLst>
                  <a:ext uri="{FF2B5EF4-FFF2-40B4-BE49-F238E27FC236}">
                    <a16:creationId xmlns:a16="http://schemas.microsoft.com/office/drawing/2014/main" id="{A7FAF666-831F-B82C-44DC-00FB1358888A}"/>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61">
                <a:extLst>
                  <a:ext uri="{FF2B5EF4-FFF2-40B4-BE49-F238E27FC236}">
                    <a16:creationId xmlns:a16="http://schemas.microsoft.com/office/drawing/2014/main" id="{339E379A-94A4-D2A4-DD46-661AA4718FBF}"/>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62">
                <a:extLst>
                  <a:ext uri="{FF2B5EF4-FFF2-40B4-BE49-F238E27FC236}">
                    <a16:creationId xmlns:a16="http://schemas.microsoft.com/office/drawing/2014/main" id="{1141BE49-3D4E-5D9A-53B5-08FFC4E370AB}"/>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45" name="Freeform: Shape 163">
                <a:extLst>
                  <a:ext uri="{FF2B5EF4-FFF2-40B4-BE49-F238E27FC236}">
                    <a16:creationId xmlns:a16="http://schemas.microsoft.com/office/drawing/2014/main" id="{8539AC08-AB3A-9157-B88C-C86E1EB40E08}"/>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64">
                <a:extLst>
                  <a:ext uri="{FF2B5EF4-FFF2-40B4-BE49-F238E27FC236}">
                    <a16:creationId xmlns:a16="http://schemas.microsoft.com/office/drawing/2014/main" id="{8EBDD82A-1BB3-1D1B-ED18-1E4B44A72C7D}"/>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65">
                <a:extLst>
                  <a:ext uri="{FF2B5EF4-FFF2-40B4-BE49-F238E27FC236}">
                    <a16:creationId xmlns:a16="http://schemas.microsoft.com/office/drawing/2014/main" id="{F17AB24F-BD67-A1C7-DE20-5866814F6CA5}"/>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66">
                <a:extLst>
                  <a:ext uri="{FF2B5EF4-FFF2-40B4-BE49-F238E27FC236}">
                    <a16:creationId xmlns:a16="http://schemas.microsoft.com/office/drawing/2014/main" id="{F99B957B-4D4B-C90B-C78A-EEEF474CF165}"/>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67">
                <a:extLst>
                  <a:ext uri="{FF2B5EF4-FFF2-40B4-BE49-F238E27FC236}">
                    <a16:creationId xmlns:a16="http://schemas.microsoft.com/office/drawing/2014/main" id="{5D3314B2-AEA1-F35D-B82E-F18C43A9A865}"/>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68">
                <a:extLst>
                  <a:ext uri="{FF2B5EF4-FFF2-40B4-BE49-F238E27FC236}">
                    <a16:creationId xmlns:a16="http://schemas.microsoft.com/office/drawing/2014/main" id="{1364555B-535B-9557-88D4-B80F3C20559E}"/>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69">
                <a:extLst>
                  <a:ext uri="{FF2B5EF4-FFF2-40B4-BE49-F238E27FC236}">
                    <a16:creationId xmlns:a16="http://schemas.microsoft.com/office/drawing/2014/main" id="{413111EF-4ABC-BC36-D8A0-685B6D5FC22B}"/>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70">
                <a:extLst>
                  <a:ext uri="{FF2B5EF4-FFF2-40B4-BE49-F238E27FC236}">
                    <a16:creationId xmlns:a16="http://schemas.microsoft.com/office/drawing/2014/main" id="{1819EE91-B428-243D-9718-F901E84092FF}"/>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71">
                <a:extLst>
                  <a:ext uri="{FF2B5EF4-FFF2-40B4-BE49-F238E27FC236}">
                    <a16:creationId xmlns:a16="http://schemas.microsoft.com/office/drawing/2014/main" id="{F1294D78-08BC-52C8-9FCA-F9BEB405A49B}"/>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72">
                <a:extLst>
                  <a:ext uri="{FF2B5EF4-FFF2-40B4-BE49-F238E27FC236}">
                    <a16:creationId xmlns:a16="http://schemas.microsoft.com/office/drawing/2014/main" id="{51F38B62-2657-7F0A-9E0B-DC8D85C71E06}"/>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73">
                <a:extLst>
                  <a:ext uri="{FF2B5EF4-FFF2-40B4-BE49-F238E27FC236}">
                    <a16:creationId xmlns:a16="http://schemas.microsoft.com/office/drawing/2014/main" id="{9E6318F0-E5F4-8A25-C218-2EB553044A45}"/>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74">
                <a:extLst>
                  <a:ext uri="{FF2B5EF4-FFF2-40B4-BE49-F238E27FC236}">
                    <a16:creationId xmlns:a16="http://schemas.microsoft.com/office/drawing/2014/main" id="{50E1F528-30E3-1F91-9EC3-D327A02C8088}"/>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75">
                <a:extLst>
                  <a:ext uri="{FF2B5EF4-FFF2-40B4-BE49-F238E27FC236}">
                    <a16:creationId xmlns:a16="http://schemas.microsoft.com/office/drawing/2014/main" id="{A5A9CEF1-B06D-518B-228A-B9F7285A055F}"/>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76">
                <a:extLst>
                  <a:ext uri="{FF2B5EF4-FFF2-40B4-BE49-F238E27FC236}">
                    <a16:creationId xmlns:a16="http://schemas.microsoft.com/office/drawing/2014/main" id="{51EE00A3-129D-1531-8215-89B3B4D7A456}"/>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77">
                <a:extLst>
                  <a:ext uri="{FF2B5EF4-FFF2-40B4-BE49-F238E27FC236}">
                    <a16:creationId xmlns:a16="http://schemas.microsoft.com/office/drawing/2014/main" id="{917F88CA-5019-7ED5-2252-7CBA2546597A}"/>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78">
                <a:extLst>
                  <a:ext uri="{FF2B5EF4-FFF2-40B4-BE49-F238E27FC236}">
                    <a16:creationId xmlns:a16="http://schemas.microsoft.com/office/drawing/2014/main" id="{EB120DB2-58E6-795B-72A7-E38EA10E636B}"/>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79">
                <a:extLst>
                  <a:ext uri="{FF2B5EF4-FFF2-40B4-BE49-F238E27FC236}">
                    <a16:creationId xmlns:a16="http://schemas.microsoft.com/office/drawing/2014/main" id="{CF662131-E0CC-86BC-690A-7B5CD252E42C}"/>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80">
                <a:extLst>
                  <a:ext uri="{FF2B5EF4-FFF2-40B4-BE49-F238E27FC236}">
                    <a16:creationId xmlns:a16="http://schemas.microsoft.com/office/drawing/2014/main" id="{451A86A9-BF8E-7A8F-564B-4EC1BF1EA932}"/>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81">
                <a:extLst>
                  <a:ext uri="{FF2B5EF4-FFF2-40B4-BE49-F238E27FC236}">
                    <a16:creationId xmlns:a16="http://schemas.microsoft.com/office/drawing/2014/main" id="{D6262875-C49F-33C3-E390-16135A505E0F}"/>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82">
                <a:extLst>
                  <a:ext uri="{FF2B5EF4-FFF2-40B4-BE49-F238E27FC236}">
                    <a16:creationId xmlns:a16="http://schemas.microsoft.com/office/drawing/2014/main" id="{DABBCC1D-2585-53F4-CCFC-C484FDB595B1}"/>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83">
                <a:extLst>
                  <a:ext uri="{FF2B5EF4-FFF2-40B4-BE49-F238E27FC236}">
                    <a16:creationId xmlns:a16="http://schemas.microsoft.com/office/drawing/2014/main" id="{A2DDD54C-360C-9E9C-C3D7-DBD39F18ED9B}"/>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184">
                <a:extLst>
                  <a:ext uri="{FF2B5EF4-FFF2-40B4-BE49-F238E27FC236}">
                    <a16:creationId xmlns:a16="http://schemas.microsoft.com/office/drawing/2014/main" id="{245017F8-1C16-1209-E1D9-935FA19A969C}"/>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185">
                <a:extLst>
                  <a:ext uri="{FF2B5EF4-FFF2-40B4-BE49-F238E27FC236}">
                    <a16:creationId xmlns:a16="http://schemas.microsoft.com/office/drawing/2014/main" id="{F90CE58D-77BF-D709-3446-DFACB219C14A}"/>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186">
                <a:extLst>
                  <a:ext uri="{FF2B5EF4-FFF2-40B4-BE49-F238E27FC236}">
                    <a16:creationId xmlns:a16="http://schemas.microsoft.com/office/drawing/2014/main" id="{CCE279FC-C9D7-51C8-F84C-CFEE96047E9D}"/>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187">
                <a:extLst>
                  <a:ext uri="{FF2B5EF4-FFF2-40B4-BE49-F238E27FC236}">
                    <a16:creationId xmlns:a16="http://schemas.microsoft.com/office/drawing/2014/main" id="{27CE0F1F-17F2-DE41-8842-043859988746}"/>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188">
                <a:extLst>
                  <a:ext uri="{FF2B5EF4-FFF2-40B4-BE49-F238E27FC236}">
                    <a16:creationId xmlns:a16="http://schemas.microsoft.com/office/drawing/2014/main" id="{1265266E-A98F-034F-357B-AC7663A7FBA8}"/>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189">
                <a:extLst>
                  <a:ext uri="{FF2B5EF4-FFF2-40B4-BE49-F238E27FC236}">
                    <a16:creationId xmlns:a16="http://schemas.microsoft.com/office/drawing/2014/main" id="{E4CE0CB5-E9C5-9FAA-1E88-7DC4474F2CCD}"/>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190">
                <a:extLst>
                  <a:ext uri="{FF2B5EF4-FFF2-40B4-BE49-F238E27FC236}">
                    <a16:creationId xmlns:a16="http://schemas.microsoft.com/office/drawing/2014/main" id="{CAF39FF0-1F4F-CA83-0BB6-00BDD1CCD4D5}"/>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191">
                <a:extLst>
                  <a:ext uri="{FF2B5EF4-FFF2-40B4-BE49-F238E27FC236}">
                    <a16:creationId xmlns:a16="http://schemas.microsoft.com/office/drawing/2014/main" id="{85415A0A-EF4D-B55F-23C7-B30112D006EB}"/>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192">
                <a:extLst>
                  <a:ext uri="{FF2B5EF4-FFF2-40B4-BE49-F238E27FC236}">
                    <a16:creationId xmlns:a16="http://schemas.microsoft.com/office/drawing/2014/main" id="{00DA130A-C808-806C-5033-03D4741B6F8E}"/>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193">
                <a:extLst>
                  <a:ext uri="{FF2B5EF4-FFF2-40B4-BE49-F238E27FC236}">
                    <a16:creationId xmlns:a16="http://schemas.microsoft.com/office/drawing/2014/main" id="{AFBE1F4E-4247-A187-B8AF-286E946E950D}"/>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194">
                <a:extLst>
                  <a:ext uri="{FF2B5EF4-FFF2-40B4-BE49-F238E27FC236}">
                    <a16:creationId xmlns:a16="http://schemas.microsoft.com/office/drawing/2014/main" id="{8B82EB99-306F-25B6-9A64-001A90B4E925}"/>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195">
                <a:extLst>
                  <a:ext uri="{FF2B5EF4-FFF2-40B4-BE49-F238E27FC236}">
                    <a16:creationId xmlns:a16="http://schemas.microsoft.com/office/drawing/2014/main" id="{EC00F7A9-0912-B4A3-7020-A7C1D4ED082C}"/>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196">
                <a:extLst>
                  <a:ext uri="{FF2B5EF4-FFF2-40B4-BE49-F238E27FC236}">
                    <a16:creationId xmlns:a16="http://schemas.microsoft.com/office/drawing/2014/main" id="{DDDF70FF-6508-3B9D-26C5-5F62759158F2}"/>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197">
                <a:extLst>
                  <a:ext uri="{FF2B5EF4-FFF2-40B4-BE49-F238E27FC236}">
                    <a16:creationId xmlns:a16="http://schemas.microsoft.com/office/drawing/2014/main" id="{BEB63ACA-1A20-FD92-FD14-3DD4F4153775}"/>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198">
                <a:extLst>
                  <a:ext uri="{FF2B5EF4-FFF2-40B4-BE49-F238E27FC236}">
                    <a16:creationId xmlns:a16="http://schemas.microsoft.com/office/drawing/2014/main" id="{FC2CA365-4882-DAC3-84E1-6D724582F082}"/>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199">
                <a:extLst>
                  <a:ext uri="{FF2B5EF4-FFF2-40B4-BE49-F238E27FC236}">
                    <a16:creationId xmlns:a16="http://schemas.microsoft.com/office/drawing/2014/main" id="{4552E568-7AD2-7F10-7FAE-B2D0BB1CFFA8}"/>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00">
                <a:extLst>
                  <a:ext uri="{FF2B5EF4-FFF2-40B4-BE49-F238E27FC236}">
                    <a16:creationId xmlns:a16="http://schemas.microsoft.com/office/drawing/2014/main" id="{083828B1-BAC6-ADDB-FCFB-D800F8A11279}"/>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01">
                <a:extLst>
                  <a:ext uri="{FF2B5EF4-FFF2-40B4-BE49-F238E27FC236}">
                    <a16:creationId xmlns:a16="http://schemas.microsoft.com/office/drawing/2014/main" id="{4A2D914A-B7ED-B874-7ECE-628B83019715}"/>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02">
                <a:extLst>
                  <a:ext uri="{FF2B5EF4-FFF2-40B4-BE49-F238E27FC236}">
                    <a16:creationId xmlns:a16="http://schemas.microsoft.com/office/drawing/2014/main" id="{7F59C9AC-816D-B22D-2A10-5A06C1B394BF}"/>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03">
                <a:extLst>
                  <a:ext uri="{FF2B5EF4-FFF2-40B4-BE49-F238E27FC236}">
                    <a16:creationId xmlns:a16="http://schemas.microsoft.com/office/drawing/2014/main" id="{2C638A5B-AA3E-1B12-81FD-52AC37F7035D}"/>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04">
                <a:extLst>
                  <a:ext uri="{FF2B5EF4-FFF2-40B4-BE49-F238E27FC236}">
                    <a16:creationId xmlns:a16="http://schemas.microsoft.com/office/drawing/2014/main" id="{5969FBC5-EEF5-8921-C4BE-24A8AFC32657}"/>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05">
                <a:extLst>
                  <a:ext uri="{FF2B5EF4-FFF2-40B4-BE49-F238E27FC236}">
                    <a16:creationId xmlns:a16="http://schemas.microsoft.com/office/drawing/2014/main" id="{064FDB9A-0B8F-41BD-E629-2F436FB4936C}"/>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06">
                <a:extLst>
                  <a:ext uri="{FF2B5EF4-FFF2-40B4-BE49-F238E27FC236}">
                    <a16:creationId xmlns:a16="http://schemas.microsoft.com/office/drawing/2014/main" id="{37A5EAA4-DF62-5AC0-09F5-1A39FDB441C9}"/>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207">
                <a:extLst>
                  <a:ext uri="{FF2B5EF4-FFF2-40B4-BE49-F238E27FC236}">
                    <a16:creationId xmlns:a16="http://schemas.microsoft.com/office/drawing/2014/main" id="{2A949237-9409-01F2-72FD-02A2D535C738}"/>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208">
                <a:extLst>
                  <a:ext uri="{FF2B5EF4-FFF2-40B4-BE49-F238E27FC236}">
                    <a16:creationId xmlns:a16="http://schemas.microsoft.com/office/drawing/2014/main" id="{73A17BC6-D35B-6BF1-C189-E4E93419DF75}"/>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09">
                <a:extLst>
                  <a:ext uri="{FF2B5EF4-FFF2-40B4-BE49-F238E27FC236}">
                    <a16:creationId xmlns:a16="http://schemas.microsoft.com/office/drawing/2014/main" id="{6D1FD64C-C361-2E54-E1EE-2B5C7AC655E0}"/>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10">
                <a:extLst>
                  <a:ext uri="{FF2B5EF4-FFF2-40B4-BE49-F238E27FC236}">
                    <a16:creationId xmlns:a16="http://schemas.microsoft.com/office/drawing/2014/main" id="{A465B224-D3F2-5D79-21F5-DBDA11B94C18}"/>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11">
                <a:extLst>
                  <a:ext uri="{FF2B5EF4-FFF2-40B4-BE49-F238E27FC236}">
                    <a16:creationId xmlns:a16="http://schemas.microsoft.com/office/drawing/2014/main" id="{CA688BB3-A1E3-33BF-AB8A-D35BD5AA8B54}"/>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12">
                <a:extLst>
                  <a:ext uri="{FF2B5EF4-FFF2-40B4-BE49-F238E27FC236}">
                    <a16:creationId xmlns:a16="http://schemas.microsoft.com/office/drawing/2014/main" id="{6554BBA4-E7EF-4638-87CE-00233EFAED6C}"/>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13">
                <a:extLst>
                  <a:ext uri="{FF2B5EF4-FFF2-40B4-BE49-F238E27FC236}">
                    <a16:creationId xmlns:a16="http://schemas.microsoft.com/office/drawing/2014/main" id="{DDF147F9-611B-AEF8-9968-629679C334C1}"/>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14">
                <a:extLst>
                  <a:ext uri="{FF2B5EF4-FFF2-40B4-BE49-F238E27FC236}">
                    <a16:creationId xmlns:a16="http://schemas.microsoft.com/office/drawing/2014/main" id="{A7E99FAB-14B0-3162-18CF-BE764686E62B}"/>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15">
                <a:extLst>
                  <a:ext uri="{FF2B5EF4-FFF2-40B4-BE49-F238E27FC236}">
                    <a16:creationId xmlns:a16="http://schemas.microsoft.com/office/drawing/2014/main" id="{148BC0BC-2597-DD02-618B-FBD788E95909}"/>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16">
                <a:extLst>
                  <a:ext uri="{FF2B5EF4-FFF2-40B4-BE49-F238E27FC236}">
                    <a16:creationId xmlns:a16="http://schemas.microsoft.com/office/drawing/2014/main" id="{448FCBFE-FBA5-DA84-958D-CF2415FE69B9}"/>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17">
                <a:extLst>
                  <a:ext uri="{FF2B5EF4-FFF2-40B4-BE49-F238E27FC236}">
                    <a16:creationId xmlns:a16="http://schemas.microsoft.com/office/drawing/2014/main" id="{A576D6EC-BC32-5F4D-BA2A-CA0BD8C5D707}"/>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18">
                <a:extLst>
                  <a:ext uri="{FF2B5EF4-FFF2-40B4-BE49-F238E27FC236}">
                    <a16:creationId xmlns:a16="http://schemas.microsoft.com/office/drawing/2014/main" id="{E3F4A1A1-1BF2-6DB8-5677-537E3AB5EB72}"/>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19">
                <a:extLst>
                  <a:ext uri="{FF2B5EF4-FFF2-40B4-BE49-F238E27FC236}">
                    <a16:creationId xmlns:a16="http://schemas.microsoft.com/office/drawing/2014/main" id="{F0691A7B-42C3-CD2D-C28F-CD5BCBD4E4E5}"/>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20">
                <a:extLst>
                  <a:ext uri="{FF2B5EF4-FFF2-40B4-BE49-F238E27FC236}">
                    <a16:creationId xmlns:a16="http://schemas.microsoft.com/office/drawing/2014/main" id="{29ACF08F-477A-18EF-4F5C-C29D4FD1C434}"/>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21">
                <a:extLst>
                  <a:ext uri="{FF2B5EF4-FFF2-40B4-BE49-F238E27FC236}">
                    <a16:creationId xmlns:a16="http://schemas.microsoft.com/office/drawing/2014/main" id="{3586D8B3-D410-1AD3-1A1C-CA1136FA71DF}"/>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22">
                <a:extLst>
                  <a:ext uri="{FF2B5EF4-FFF2-40B4-BE49-F238E27FC236}">
                    <a16:creationId xmlns:a16="http://schemas.microsoft.com/office/drawing/2014/main" id="{4BC8195E-9774-6632-E4D1-F2F137CF0657}"/>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23">
                <a:extLst>
                  <a:ext uri="{FF2B5EF4-FFF2-40B4-BE49-F238E27FC236}">
                    <a16:creationId xmlns:a16="http://schemas.microsoft.com/office/drawing/2014/main" id="{25BF838D-96FE-6311-DD8F-683004917143}"/>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506" name="Freeform: Shape 224">
                <a:extLst>
                  <a:ext uri="{FF2B5EF4-FFF2-40B4-BE49-F238E27FC236}">
                    <a16:creationId xmlns:a16="http://schemas.microsoft.com/office/drawing/2014/main" id="{010948E0-6A34-8D70-30FB-5A1337087962}"/>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25">
                <a:extLst>
                  <a:ext uri="{FF2B5EF4-FFF2-40B4-BE49-F238E27FC236}">
                    <a16:creationId xmlns:a16="http://schemas.microsoft.com/office/drawing/2014/main" id="{A58A0B4B-A73E-0125-334E-7A9A704F8B16}"/>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26">
                <a:extLst>
                  <a:ext uri="{FF2B5EF4-FFF2-40B4-BE49-F238E27FC236}">
                    <a16:creationId xmlns:a16="http://schemas.microsoft.com/office/drawing/2014/main" id="{126364B0-77CF-FBC9-4891-C6766F4AB279}"/>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27">
                <a:extLst>
                  <a:ext uri="{FF2B5EF4-FFF2-40B4-BE49-F238E27FC236}">
                    <a16:creationId xmlns:a16="http://schemas.microsoft.com/office/drawing/2014/main" id="{D5C12903-A87A-A2C2-1607-7DD03A1BA6C0}"/>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28">
                <a:extLst>
                  <a:ext uri="{FF2B5EF4-FFF2-40B4-BE49-F238E27FC236}">
                    <a16:creationId xmlns:a16="http://schemas.microsoft.com/office/drawing/2014/main" id="{DD4AE92E-813B-6614-0BFD-F03E21F17E26}"/>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29">
                <a:extLst>
                  <a:ext uri="{FF2B5EF4-FFF2-40B4-BE49-F238E27FC236}">
                    <a16:creationId xmlns:a16="http://schemas.microsoft.com/office/drawing/2014/main" id="{812016E8-1D4E-4E0D-8070-758C2DF2FCD2}"/>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30">
                <a:extLst>
                  <a:ext uri="{FF2B5EF4-FFF2-40B4-BE49-F238E27FC236}">
                    <a16:creationId xmlns:a16="http://schemas.microsoft.com/office/drawing/2014/main" id="{D090BB8B-6D68-596F-7BCD-580CA6A15791}"/>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31">
                <a:extLst>
                  <a:ext uri="{FF2B5EF4-FFF2-40B4-BE49-F238E27FC236}">
                    <a16:creationId xmlns:a16="http://schemas.microsoft.com/office/drawing/2014/main" id="{29FB0B1B-A2FD-6ED0-959C-16B6AA778CAD}"/>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32">
                <a:extLst>
                  <a:ext uri="{FF2B5EF4-FFF2-40B4-BE49-F238E27FC236}">
                    <a16:creationId xmlns:a16="http://schemas.microsoft.com/office/drawing/2014/main" id="{D581E7E1-0CAA-603E-8950-2A4B7E380775}"/>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33">
                <a:extLst>
                  <a:ext uri="{FF2B5EF4-FFF2-40B4-BE49-F238E27FC236}">
                    <a16:creationId xmlns:a16="http://schemas.microsoft.com/office/drawing/2014/main" id="{5239BF5E-8F62-C4C0-AEEB-D509D45D8FDA}"/>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34">
                <a:extLst>
                  <a:ext uri="{FF2B5EF4-FFF2-40B4-BE49-F238E27FC236}">
                    <a16:creationId xmlns:a16="http://schemas.microsoft.com/office/drawing/2014/main" id="{EF14C0D7-3830-BB69-2B55-D71F7EACD6C7}"/>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35">
                <a:extLst>
                  <a:ext uri="{FF2B5EF4-FFF2-40B4-BE49-F238E27FC236}">
                    <a16:creationId xmlns:a16="http://schemas.microsoft.com/office/drawing/2014/main" id="{F706BA96-3330-0FBA-6F8B-7442CBF07A52}"/>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36">
                <a:extLst>
                  <a:ext uri="{FF2B5EF4-FFF2-40B4-BE49-F238E27FC236}">
                    <a16:creationId xmlns:a16="http://schemas.microsoft.com/office/drawing/2014/main" id="{3986AFFA-DAFD-2AB3-917C-D81E934CA8DB}"/>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37">
                <a:extLst>
                  <a:ext uri="{FF2B5EF4-FFF2-40B4-BE49-F238E27FC236}">
                    <a16:creationId xmlns:a16="http://schemas.microsoft.com/office/drawing/2014/main" id="{7D930C5B-497F-4218-D79C-E2A354EE5D86}"/>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38">
                <a:extLst>
                  <a:ext uri="{FF2B5EF4-FFF2-40B4-BE49-F238E27FC236}">
                    <a16:creationId xmlns:a16="http://schemas.microsoft.com/office/drawing/2014/main" id="{D177F0FB-2E05-EC20-8B5F-BB743934A60B}"/>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39">
                <a:extLst>
                  <a:ext uri="{FF2B5EF4-FFF2-40B4-BE49-F238E27FC236}">
                    <a16:creationId xmlns:a16="http://schemas.microsoft.com/office/drawing/2014/main" id="{611B2BF1-59D7-1694-15E1-D0EC2042FB14}"/>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40">
                <a:extLst>
                  <a:ext uri="{FF2B5EF4-FFF2-40B4-BE49-F238E27FC236}">
                    <a16:creationId xmlns:a16="http://schemas.microsoft.com/office/drawing/2014/main" id="{1CC779BC-C887-106F-9CEE-B5AF791EE613}"/>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41">
                <a:extLst>
                  <a:ext uri="{FF2B5EF4-FFF2-40B4-BE49-F238E27FC236}">
                    <a16:creationId xmlns:a16="http://schemas.microsoft.com/office/drawing/2014/main" id="{961AD5C8-5102-F6AA-68EB-D2E3B9CCB950}"/>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42">
                <a:extLst>
                  <a:ext uri="{FF2B5EF4-FFF2-40B4-BE49-F238E27FC236}">
                    <a16:creationId xmlns:a16="http://schemas.microsoft.com/office/drawing/2014/main" id="{44109A97-2225-8D03-F967-980FA9BAC9BC}"/>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43">
                <a:extLst>
                  <a:ext uri="{FF2B5EF4-FFF2-40B4-BE49-F238E27FC236}">
                    <a16:creationId xmlns:a16="http://schemas.microsoft.com/office/drawing/2014/main" id="{99E036BE-36EC-BA4B-5785-B40AC62FA52D}"/>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44">
                <a:extLst>
                  <a:ext uri="{FF2B5EF4-FFF2-40B4-BE49-F238E27FC236}">
                    <a16:creationId xmlns:a16="http://schemas.microsoft.com/office/drawing/2014/main" id="{8C1F3C10-3606-DDD6-5A21-47ABB5879DA0}"/>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45">
                <a:extLst>
                  <a:ext uri="{FF2B5EF4-FFF2-40B4-BE49-F238E27FC236}">
                    <a16:creationId xmlns:a16="http://schemas.microsoft.com/office/drawing/2014/main" id="{CB8C3077-9325-3753-86C9-B6ACA6812AAE}"/>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46">
                <a:extLst>
                  <a:ext uri="{FF2B5EF4-FFF2-40B4-BE49-F238E27FC236}">
                    <a16:creationId xmlns:a16="http://schemas.microsoft.com/office/drawing/2014/main" id="{57DAE8A0-1E58-3686-AE60-FE793389527D}"/>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47">
                <a:extLst>
                  <a:ext uri="{FF2B5EF4-FFF2-40B4-BE49-F238E27FC236}">
                    <a16:creationId xmlns:a16="http://schemas.microsoft.com/office/drawing/2014/main" id="{0A7CED67-70B5-78C1-9F18-F830FC4F4FB4}"/>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48">
                <a:extLst>
                  <a:ext uri="{FF2B5EF4-FFF2-40B4-BE49-F238E27FC236}">
                    <a16:creationId xmlns:a16="http://schemas.microsoft.com/office/drawing/2014/main" id="{852C04D5-D50F-0B7E-1949-9A87D63B3FE3}"/>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49">
                <a:extLst>
                  <a:ext uri="{FF2B5EF4-FFF2-40B4-BE49-F238E27FC236}">
                    <a16:creationId xmlns:a16="http://schemas.microsoft.com/office/drawing/2014/main" id="{0F84908D-D6B8-51E9-1E21-8A8CC083DF0F}"/>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50">
                <a:extLst>
                  <a:ext uri="{FF2B5EF4-FFF2-40B4-BE49-F238E27FC236}">
                    <a16:creationId xmlns:a16="http://schemas.microsoft.com/office/drawing/2014/main" id="{6381725E-4C9A-7ACF-80A7-654628F3C0CD}"/>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51">
                <a:extLst>
                  <a:ext uri="{FF2B5EF4-FFF2-40B4-BE49-F238E27FC236}">
                    <a16:creationId xmlns:a16="http://schemas.microsoft.com/office/drawing/2014/main" id="{FA12471D-469C-FD3E-8D9A-3FE5CC3E0822}"/>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52">
                <a:extLst>
                  <a:ext uri="{FF2B5EF4-FFF2-40B4-BE49-F238E27FC236}">
                    <a16:creationId xmlns:a16="http://schemas.microsoft.com/office/drawing/2014/main" id="{4E15C9BA-1D7F-9991-97FB-3B0436AF9BE6}"/>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53">
                <a:extLst>
                  <a:ext uri="{FF2B5EF4-FFF2-40B4-BE49-F238E27FC236}">
                    <a16:creationId xmlns:a16="http://schemas.microsoft.com/office/drawing/2014/main" id="{C007C071-AA2D-96E5-0CCE-99950E4158F6}"/>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54">
                <a:extLst>
                  <a:ext uri="{FF2B5EF4-FFF2-40B4-BE49-F238E27FC236}">
                    <a16:creationId xmlns:a16="http://schemas.microsoft.com/office/drawing/2014/main" id="{D3DCC8E8-00D7-00B1-E3DB-D542D6877F4F}"/>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55">
                <a:extLst>
                  <a:ext uri="{FF2B5EF4-FFF2-40B4-BE49-F238E27FC236}">
                    <a16:creationId xmlns:a16="http://schemas.microsoft.com/office/drawing/2014/main" id="{30DAB11E-013C-FA57-346D-76F6C1ABB653}"/>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56">
                <a:extLst>
                  <a:ext uri="{FF2B5EF4-FFF2-40B4-BE49-F238E27FC236}">
                    <a16:creationId xmlns:a16="http://schemas.microsoft.com/office/drawing/2014/main" id="{BD3AE320-BD74-BA56-6892-01ED603C0CA0}"/>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57">
                <a:extLst>
                  <a:ext uri="{FF2B5EF4-FFF2-40B4-BE49-F238E27FC236}">
                    <a16:creationId xmlns:a16="http://schemas.microsoft.com/office/drawing/2014/main" id="{71702027-9878-8626-0668-1D134B67675A}"/>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58">
                <a:extLst>
                  <a:ext uri="{FF2B5EF4-FFF2-40B4-BE49-F238E27FC236}">
                    <a16:creationId xmlns:a16="http://schemas.microsoft.com/office/drawing/2014/main" id="{28DCCBED-5D27-2A42-4BE5-30F90E0D653F}"/>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41" name="Freeform: Shape 259">
                <a:extLst>
                  <a:ext uri="{FF2B5EF4-FFF2-40B4-BE49-F238E27FC236}">
                    <a16:creationId xmlns:a16="http://schemas.microsoft.com/office/drawing/2014/main" id="{0AD02D36-D930-D12F-216F-C4199B7D4C10}"/>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60">
                <a:extLst>
                  <a:ext uri="{FF2B5EF4-FFF2-40B4-BE49-F238E27FC236}">
                    <a16:creationId xmlns:a16="http://schemas.microsoft.com/office/drawing/2014/main" id="{26F8F521-2F63-4124-4A00-87F55D48C81C}"/>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61">
                <a:extLst>
                  <a:ext uri="{FF2B5EF4-FFF2-40B4-BE49-F238E27FC236}">
                    <a16:creationId xmlns:a16="http://schemas.microsoft.com/office/drawing/2014/main" id="{8852E50C-3497-5CC8-8281-B8F5415246FE}"/>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62">
                <a:extLst>
                  <a:ext uri="{FF2B5EF4-FFF2-40B4-BE49-F238E27FC236}">
                    <a16:creationId xmlns:a16="http://schemas.microsoft.com/office/drawing/2014/main" id="{B4640CAD-ED11-75EA-B23A-F2F53FAF33FA}"/>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63">
                <a:extLst>
                  <a:ext uri="{FF2B5EF4-FFF2-40B4-BE49-F238E27FC236}">
                    <a16:creationId xmlns:a16="http://schemas.microsoft.com/office/drawing/2014/main" id="{852AC40F-770B-BF79-21EF-964BB78D36C6}"/>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46" name="Freeform: Shape 264">
                <a:extLst>
                  <a:ext uri="{FF2B5EF4-FFF2-40B4-BE49-F238E27FC236}">
                    <a16:creationId xmlns:a16="http://schemas.microsoft.com/office/drawing/2014/main" id="{54BCA662-B4D9-AA0F-3548-DFCD90197BDA}"/>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65">
                <a:extLst>
                  <a:ext uri="{FF2B5EF4-FFF2-40B4-BE49-F238E27FC236}">
                    <a16:creationId xmlns:a16="http://schemas.microsoft.com/office/drawing/2014/main" id="{FBFB7F50-33D3-6702-8027-83018F6B06EE}"/>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66">
                <a:extLst>
                  <a:ext uri="{FF2B5EF4-FFF2-40B4-BE49-F238E27FC236}">
                    <a16:creationId xmlns:a16="http://schemas.microsoft.com/office/drawing/2014/main" id="{4468A2C8-F4A2-38EA-733E-F7330C5AE106}"/>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67">
                <a:extLst>
                  <a:ext uri="{FF2B5EF4-FFF2-40B4-BE49-F238E27FC236}">
                    <a16:creationId xmlns:a16="http://schemas.microsoft.com/office/drawing/2014/main" id="{D650B226-6CF9-126D-CA71-68887683489F}"/>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68">
                <a:extLst>
                  <a:ext uri="{FF2B5EF4-FFF2-40B4-BE49-F238E27FC236}">
                    <a16:creationId xmlns:a16="http://schemas.microsoft.com/office/drawing/2014/main" id="{D9EF51F5-1C22-23D7-AA80-B3EFC34A1141}"/>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69">
                <a:extLst>
                  <a:ext uri="{FF2B5EF4-FFF2-40B4-BE49-F238E27FC236}">
                    <a16:creationId xmlns:a16="http://schemas.microsoft.com/office/drawing/2014/main" id="{A92A5F63-43EC-99F2-181E-F6BB9C1A3A1E}"/>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70">
                <a:extLst>
                  <a:ext uri="{FF2B5EF4-FFF2-40B4-BE49-F238E27FC236}">
                    <a16:creationId xmlns:a16="http://schemas.microsoft.com/office/drawing/2014/main" id="{228DD349-10F7-4BB0-077B-34D8DE7B7865}"/>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71">
                <a:extLst>
                  <a:ext uri="{FF2B5EF4-FFF2-40B4-BE49-F238E27FC236}">
                    <a16:creationId xmlns:a16="http://schemas.microsoft.com/office/drawing/2014/main" id="{85644216-A361-D70F-C4A2-AE3B7A2F72BF}"/>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72">
                <a:extLst>
                  <a:ext uri="{FF2B5EF4-FFF2-40B4-BE49-F238E27FC236}">
                    <a16:creationId xmlns:a16="http://schemas.microsoft.com/office/drawing/2014/main" id="{0D70C6E9-677C-2497-85C7-5174D9F4C989}"/>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55" name="Freeform: Shape 273">
                <a:extLst>
                  <a:ext uri="{FF2B5EF4-FFF2-40B4-BE49-F238E27FC236}">
                    <a16:creationId xmlns:a16="http://schemas.microsoft.com/office/drawing/2014/main" id="{25314F60-7A71-C449-4772-1AE854EA81E2}"/>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74">
                <a:extLst>
                  <a:ext uri="{FF2B5EF4-FFF2-40B4-BE49-F238E27FC236}">
                    <a16:creationId xmlns:a16="http://schemas.microsoft.com/office/drawing/2014/main" id="{0FEE5405-F3F9-16BF-7ED0-F774E45897E7}"/>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75">
                <a:extLst>
                  <a:ext uri="{FF2B5EF4-FFF2-40B4-BE49-F238E27FC236}">
                    <a16:creationId xmlns:a16="http://schemas.microsoft.com/office/drawing/2014/main" id="{F1D9456B-3C6B-93C9-EAFA-4F6EBBCE9D0E}"/>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76">
                <a:extLst>
                  <a:ext uri="{FF2B5EF4-FFF2-40B4-BE49-F238E27FC236}">
                    <a16:creationId xmlns:a16="http://schemas.microsoft.com/office/drawing/2014/main" id="{C2C536C3-91CB-EFAD-C5B5-D54ED1F2D14D}"/>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77">
                <a:extLst>
                  <a:ext uri="{FF2B5EF4-FFF2-40B4-BE49-F238E27FC236}">
                    <a16:creationId xmlns:a16="http://schemas.microsoft.com/office/drawing/2014/main" id="{F275E112-B054-454D-B6AF-5AB946BB1A87}"/>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78">
                <a:extLst>
                  <a:ext uri="{FF2B5EF4-FFF2-40B4-BE49-F238E27FC236}">
                    <a16:creationId xmlns:a16="http://schemas.microsoft.com/office/drawing/2014/main" id="{F6914AA2-078B-E35F-259F-5611CE1E2968}"/>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79">
                <a:extLst>
                  <a:ext uri="{FF2B5EF4-FFF2-40B4-BE49-F238E27FC236}">
                    <a16:creationId xmlns:a16="http://schemas.microsoft.com/office/drawing/2014/main" id="{598DB037-0C57-EB02-FA01-47E512568AD8}"/>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80">
                <a:extLst>
                  <a:ext uri="{FF2B5EF4-FFF2-40B4-BE49-F238E27FC236}">
                    <a16:creationId xmlns:a16="http://schemas.microsoft.com/office/drawing/2014/main" id="{4D8444C3-106F-CFC8-8D4A-95FA78F3A690}"/>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81">
                <a:extLst>
                  <a:ext uri="{FF2B5EF4-FFF2-40B4-BE49-F238E27FC236}">
                    <a16:creationId xmlns:a16="http://schemas.microsoft.com/office/drawing/2014/main" id="{438967BD-417A-6B3D-9F63-30D5CA936354}"/>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82">
                <a:extLst>
                  <a:ext uri="{FF2B5EF4-FFF2-40B4-BE49-F238E27FC236}">
                    <a16:creationId xmlns:a16="http://schemas.microsoft.com/office/drawing/2014/main" id="{36E66B50-D673-F66A-C90F-E57A9D56DFAE}"/>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83">
                <a:extLst>
                  <a:ext uri="{FF2B5EF4-FFF2-40B4-BE49-F238E27FC236}">
                    <a16:creationId xmlns:a16="http://schemas.microsoft.com/office/drawing/2014/main" id="{8B1706DD-8471-1CB7-4E1F-F72EA622DEBB}"/>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284">
                <a:extLst>
                  <a:ext uri="{FF2B5EF4-FFF2-40B4-BE49-F238E27FC236}">
                    <a16:creationId xmlns:a16="http://schemas.microsoft.com/office/drawing/2014/main" id="{5A53B8F1-76D9-455D-0530-C0E1ABBB707A}"/>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285">
                <a:extLst>
                  <a:ext uri="{FF2B5EF4-FFF2-40B4-BE49-F238E27FC236}">
                    <a16:creationId xmlns:a16="http://schemas.microsoft.com/office/drawing/2014/main" id="{3367B05A-83C5-CD44-326C-25708B14328B}"/>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68" name="Freeform: Shape 286">
                <a:extLst>
                  <a:ext uri="{FF2B5EF4-FFF2-40B4-BE49-F238E27FC236}">
                    <a16:creationId xmlns:a16="http://schemas.microsoft.com/office/drawing/2014/main" id="{E89A94E3-1B03-742D-DF75-FBB0AE5D0E13}"/>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287">
                <a:extLst>
                  <a:ext uri="{FF2B5EF4-FFF2-40B4-BE49-F238E27FC236}">
                    <a16:creationId xmlns:a16="http://schemas.microsoft.com/office/drawing/2014/main" id="{56ED40C5-EDF1-BC98-22B6-28632DFD478E}"/>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70" name="Freeform: Shape 288">
                <a:extLst>
                  <a:ext uri="{FF2B5EF4-FFF2-40B4-BE49-F238E27FC236}">
                    <a16:creationId xmlns:a16="http://schemas.microsoft.com/office/drawing/2014/main" id="{654609BD-8A5C-6A6E-BAAD-3CA634D585EF}"/>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289">
                <a:extLst>
                  <a:ext uri="{FF2B5EF4-FFF2-40B4-BE49-F238E27FC236}">
                    <a16:creationId xmlns:a16="http://schemas.microsoft.com/office/drawing/2014/main" id="{CABBF1C0-0042-75CC-4544-D40343651CAD}"/>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290">
                <a:extLst>
                  <a:ext uri="{FF2B5EF4-FFF2-40B4-BE49-F238E27FC236}">
                    <a16:creationId xmlns:a16="http://schemas.microsoft.com/office/drawing/2014/main" id="{91844A5D-5CE2-AF3F-F08B-7E87A26D85C0}"/>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291">
                <a:extLst>
                  <a:ext uri="{FF2B5EF4-FFF2-40B4-BE49-F238E27FC236}">
                    <a16:creationId xmlns:a16="http://schemas.microsoft.com/office/drawing/2014/main" id="{B5C4D419-BBB3-DAC8-2022-90032A2E152D}"/>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292">
                <a:extLst>
                  <a:ext uri="{FF2B5EF4-FFF2-40B4-BE49-F238E27FC236}">
                    <a16:creationId xmlns:a16="http://schemas.microsoft.com/office/drawing/2014/main" id="{AA6BA7E9-A93A-B891-1F53-32AD4338D714}"/>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293">
                <a:extLst>
                  <a:ext uri="{FF2B5EF4-FFF2-40B4-BE49-F238E27FC236}">
                    <a16:creationId xmlns:a16="http://schemas.microsoft.com/office/drawing/2014/main" id="{8CC1A378-9133-5288-34FC-4C6819AA413C}"/>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76" name="Freeform: Shape 294">
                <a:extLst>
                  <a:ext uri="{FF2B5EF4-FFF2-40B4-BE49-F238E27FC236}">
                    <a16:creationId xmlns:a16="http://schemas.microsoft.com/office/drawing/2014/main" id="{3F01B43A-83EF-F50D-8BB8-4F4AC0CFFA63}"/>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295">
                <a:extLst>
                  <a:ext uri="{FF2B5EF4-FFF2-40B4-BE49-F238E27FC236}">
                    <a16:creationId xmlns:a16="http://schemas.microsoft.com/office/drawing/2014/main" id="{2E5984D4-F73D-974C-3E63-8D07173BADFF}"/>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296">
                <a:extLst>
                  <a:ext uri="{FF2B5EF4-FFF2-40B4-BE49-F238E27FC236}">
                    <a16:creationId xmlns:a16="http://schemas.microsoft.com/office/drawing/2014/main" id="{A944260D-8FCC-9584-A467-E5F5A78E4242}"/>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297">
                <a:extLst>
                  <a:ext uri="{FF2B5EF4-FFF2-40B4-BE49-F238E27FC236}">
                    <a16:creationId xmlns:a16="http://schemas.microsoft.com/office/drawing/2014/main" id="{794D1090-2779-3A4A-77BD-7D4744B15628}"/>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298">
                <a:extLst>
                  <a:ext uri="{FF2B5EF4-FFF2-40B4-BE49-F238E27FC236}">
                    <a16:creationId xmlns:a16="http://schemas.microsoft.com/office/drawing/2014/main" id="{380308BF-67B6-692A-391D-E94A0B769943}"/>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299">
                <a:extLst>
                  <a:ext uri="{FF2B5EF4-FFF2-40B4-BE49-F238E27FC236}">
                    <a16:creationId xmlns:a16="http://schemas.microsoft.com/office/drawing/2014/main" id="{4D65CD3A-BB98-B750-BC1E-E28A1D365088}"/>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300">
                <a:extLst>
                  <a:ext uri="{FF2B5EF4-FFF2-40B4-BE49-F238E27FC236}">
                    <a16:creationId xmlns:a16="http://schemas.microsoft.com/office/drawing/2014/main" id="{C1FEC3A0-2687-2F7D-F3D0-C47A5FEEC64C}"/>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3" name="Freeform: Shape 301">
                <a:extLst>
                  <a:ext uri="{FF2B5EF4-FFF2-40B4-BE49-F238E27FC236}">
                    <a16:creationId xmlns:a16="http://schemas.microsoft.com/office/drawing/2014/main" id="{022DB46C-4EC2-F166-E704-55D2F0583F0A}"/>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4" name="Freeform: Shape 302">
                <a:extLst>
                  <a:ext uri="{FF2B5EF4-FFF2-40B4-BE49-F238E27FC236}">
                    <a16:creationId xmlns:a16="http://schemas.microsoft.com/office/drawing/2014/main" id="{BAADFCE0-6A11-E809-ABB4-46766E2F0EDF}"/>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5" name="Freeform: Shape 303">
                <a:extLst>
                  <a:ext uri="{FF2B5EF4-FFF2-40B4-BE49-F238E27FC236}">
                    <a16:creationId xmlns:a16="http://schemas.microsoft.com/office/drawing/2014/main" id="{891E3C8D-4C86-7D2D-6AA7-7D2163AB9DE6}"/>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6" name="Freeform: Shape 304">
                <a:extLst>
                  <a:ext uri="{FF2B5EF4-FFF2-40B4-BE49-F238E27FC236}">
                    <a16:creationId xmlns:a16="http://schemas.microsoft.com/office/drawing/2014/main" id="{0715B8FC-16B7-52C7-B62A-17DB648066E4}"/>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7" name="Freeform: Shape 305">
                <a:extLst>
                  <a:ext uri="{FF2B5EF4-FFF2-40B4-BE49-F238E27FC236}">
                    <a16:creationId xmlns:a16="http://schemas.microsoft.com/office/drawing/2014/main" id="{E1336819-2875-86D0-A80D-7D06571DC204}"/>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8" name="Freeform: Shape 306">
                <a:extLst>
                  <a:ext uri="{FF2B5EF4-FFF2-40B4-BE49-F238E27FC236}">
                    <a16:creationId xmlns:a16="http://schemas.microsoft.com/office/drawing/2014/main" id="{D88AAE0D-0106-B1F4-0383-92104708698C}"/>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9" name="Freeform: Shape 307">
                <a:extLst>
                  <a:ext uri="{FF2B5EF4-FFF2-40B4-BE49-F238E27FC236}">
                    <a16:creationId xmlns:a16="http://schemas.microsoft.com/office/drawing/2014/main" id="{B8FBCB7B-20C3-245C-62D9-744FC1922C2A}"/>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0" name="Freeform: Shape 308">
                <a:extLst>
                  <a:ext uri="{FF2B5EF4-FFF2-40B4-BE49-F238E27FC236}">
                    <a16:creationId xmlns:a16="http://schemas.microsoft.com/office/drawing/2014/main" id="{B89785DE-1D58-191E-8C95-DBB8EF001077}"/>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1" name="Freeform: Shape 309">
                <a:extLst>
                  <a:ext uri="{FF2B5EF4-FFF2-40B4-BE49-F238E27FC236}">
                    <a16:creationId xmlns:a16="http://schemas.microsoft.com/office/drawing/2014/main" id="{AE7F0D92-A5AD-1CE6-872E-DAD8C5A71CE7}"/>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2" name="Freeform: Shape 310">
                <a:extLst>
                  <a:ext uri="{FF2B5EF4-FFF2-40B4-BE49-F238E27FC236}">
                    <a16:creationId xmlns:a16="http://schemas.microsoft.com/office/drawing/2014/main" id="{BB53DFE0-9DBD-D7CE-D831-2B822E3EA912}"/>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93" name="Freeform: Shape 311">
                <a:extLst>
                  <a:ext uri="{FF2B5EF4-FFF2-40B4-BE49-F238E27FC236}">
                    <a16:creationId xmlns:a16="http://schemas.microsoft.com/office/drawing/2014/main" id="{20773A0F-2DCF-450E-E42C-7DB78FF04F00}"/>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4" name="Freeform: Shape 312">
                <a:extLst>
                  <a:ext uri="{FF2B5EF4-FFF2-40B4-BE49-F238E27FC236}">
                    <a16:creationId xmlns:a16="http://schemas.microsoft.com/office/drawing/2014/main" id="{CD95F014-8C07-E5B5-2E92-0B594CC61130}"/>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5" name="Freeform: Shape 313">
                <a:extLst>
                  <a:ext uri="{FF2B5EF4-FFF2-40B4-BE49-F238E27FC236}">
                    <a16:creationId xmlns:a16="http://schemas.microsoft.com/office/drawing/2014/main" id="{FD9B49F7-E0E8-D017-6261-4E1B78CF9F36}"/>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6" name="Freeform: Shape 314">
                <a:extLst>
                  <a:ext uri="{FF2B5EF4-FFF2-40B4-BE49-F238E27FC236}">
                    <a16:creationId xmlns:a16="http://schemas.microsoft.com/office/drawing/2014/main" id="{D532CD3D-650D-3171-38F1-30EFDA8750EF}"/>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7" name="Freeform: Shape 315">
                <a:extLst>
                  <a:ext uri="{FF2B5EF4-FFF2-40B4-BE49-F238E27FC236}">
                    <a16:creationId xmlns:a16="http://schemas.microsoft.com/office/drawing/2014/main" id="{90D9BE04-CF73-FE99-C888-7831F0E5C243}"/>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8" name="Freeform: Shape 316">
                <a:extLst>
                  <a:ext uri="{FF2B5EF4-FFF2-40B4-BE49-F238E27FC236}">
                    <a16:creationId xmlns:a16="http://schemas.microsoft.com/office/drawing/2014/main" id="{CFAECD62-9D87-3D81-24D9-13DF2015B51A}"/>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318" name="Group 317">
            <a:extLst>
              <a:ext uri="{FF2B5EF4-FFF2-40B4-BE49-F238E27FC236}">
                <a16:creationId xmlns:a16="http://schemas.microsoft.com/office/drawing/2014/main" id="{2DB2B216-4FCE-012E-8C89-85AB383494E3}"/>
              </a:ext>
              <a:ext uri="{C183D7F6-B498-43B3-948B-1728B52AA6E4}">
                <adec:decorative xmlns:adec="http://schemas.microsoft.com/office/drawing/2017/decorative" val="1"/>
              </a:ext>
            </a:extLst>
          </p:cNvPr>
          <p:cNvGrpSpPr/>
          <p:nvPr/>
        </p:nvGrpSpPr>
        <p:grpSpPr>
          <a:xfrm>
            <a:off x="400278" y="3170881"/>
            <a:ext cx="349044" cy="1082322"/>
            <a:chOff x="731395" y="2469326"/>
            <a:chExt cx="349044" cy="1082322"/>
          </a:xfrm>
        </p:grpSpPr>
        <p:pic>
          <p:nvPicPr>
            <p:cNvPr id="319" name="Graphic 318" descr="Checkmark with solid fill">
              <a:extLst>
                <a:ext uri="{FF2B5EF4-FFF2-40B4-BE49-F238E27FC236}">
                  <a16:creationId xmlns:a16="http://schemas.microsoft.com/office/drawing/2014/main" id="{EE3DFA9A-7C42-EFE8-81BB-351D365FC098}"/>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1395" y="2469326"/>
              <a:ext cx="349044" cy="349044"/>
            </a:xfrm>
            <a:prstGeom prst="rect">
              <a:avLst/>
            </a:prstGeom>
          </p:spPr>
        </p:pic>
        <p:sp>
          <p:nvSpPr>
            <p:cNvPr id="320" name="Rectangle 319">
              <a:extLst>
                <a:ext uri="{FF2B5EF4-FFF2-40B4-BE49-F238E27FC236}">
                  <a16:creationId xmlns:a16="http://schemas.microsoft.com/office/drawing/2014/main" id="{25ADC224-0D68-91C5-4A9F-3FE33A7C81AA}"/>
                </a:ext>
              </a:extLst>
            </p:cNvPr>
            <p:cNvSpPr>
              <a:spLocks/>
            </p:cNvSpPr>
            <p:nvPr/>
          </p:nvSpPr>
          <p:spPr>
            <a:xfrm>
              <a:off x="837337" y="2868108"/>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Rectangle 320">
              <a:extLst>
                <a:ext uri="{FF2B5EF4-FFF2-40B4-BE49-F238E27FC236}">
                  <a16:creationId xmlns:a16="http://schemas.microsoft.com/office/drawing/2014/main" id="{74B0F447-8645-AADE-CA7F-CC2A84200172}"/>
                </a:ext>
              </a:extLst>
            </p:cNvPr>
            <p:cNvSpPr/>
            <p:nvPr/>
          </p:nvSpPr>
          <p:spPr>
            <a:xfrm>
              <a:off x="837337" y="3141298"/>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Rectangle 321">
              <a:extLst>
                <a:ext uri="{FF2B5EF4-FFF2-40B4-BE49-F238E27FC236}">
                  <a16:creationId xmlns:a16="http://schemas.microsoft.com/office/drawing/2014/main" id="{DCEE4335-CD94-FB71-EAC3-39BE004B6D95}"/>
                </a:ext>
              </a:extLst>
            </p:cNvPr>
            <p:cNvSpPr/>
            <p:nvPr/>
          </p:nvSpPr>
          <p:spPr>
            <a:xfrm>
              <a:off x="837337" y="3414488"/>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5" name="Table 4">
            <a:extLst>
              <a:ext uri="{FF2B5EF4-FFF2-40B4-BE49-F238E27FC236}">
                <a16:creationId xmlns:a16="http://schemas.microsoft.com/office/drawing/2014/main" id="{B7FD7E7D-019F-8BA1-788F-DF976AC8608F}"/>
              </a:ext>
            </a:extLst>
          </p:cNvPr>
          <p:cNvGraphicFramePr>
            <a:graphicFrameLocks noGrp="1"/>
          </p:cNvGraphicFramePr>
          <p:nvPr>
            <p:extLst>
              <p:ext uri="{D42A27DB-BD31-4B8C-83A1-F6EECF244321}">
                <p14:modId xmlns:p14="http://schemas.microsoft.com/office/powerpoint/2010/main" val="2905464523"/>
              </p:ext>
            </p:extLst>
          </p:nvPr>
        </p:nvGraphicFramePr>
        <p:xfrm>
          <a:off x="364992" y="8728796"/>
          <a:ext cx="7042416" cy="1127760"/>
        </p:xfrm>
        <a:graphic>
          <a:graphicData uri="http://schemas.openxmlformats.org/drawingml/2006/table">
            <a:tbl>
              <a:tblPr firstRow="1" bandRow="1">
                <a:tableStyleId>{5C22544A-7EE6-4342-B048-85BDC9FD1C3A}</a:tableStyleId>
              </a:tblPr>
              <a:tblGrid>
                <a:gridCol w="438912">
                  <a:extLst>
                    <a:ext uri="{9D8B030D-6E8A-4147-A177-3AD203B41FA5}">
                      <a16:colId xmlns:a16="http://schemas.microsoft.com/office/drawing/2014/main" val="915204290"/>
                    </a:ext>
                  </a:extLst>
                </a:gridCol>
                <a:gridCol w="6603504">
                  <a:extLst>
                    <a:ext uri="{9D8B030D-6E8A-4147-A177-3AD203B41FA5}">
                      <a16:colId xmlns:a16="http://schemas.microsoft.com/office/drawing/2014/main" val="580591532"/>
                    </a:ext>
                  </a:extLst>
                </a:gridCol>
              </a:tblGrid>
              <a:tr h="315536">
                <a:tc>
                  <a:txBody>
                    <a:bodyPr/>
                    <a:lstStyle/>
                    <a:p>
                      <a:pPr algn="ctr"/>
                      <a:endParaRPr lang="en-US" sz="1800">
                        <a:solidFill>
                          <a:schemeClr val="tx1"/>
                        </a:solidFill>
                      </a:endParaRPr>
                    </a:p>
                  </a:txBody>
                  <a:tcPr marL="45720" marR="45720" anchor="ctr">
                    <a:solidFill>
                      <a:schemeClr val="accent6"/>
                    </a:solidFill>
                  </a:tcPr>
                </a:tc>
                <a:tc>
                  <a:txBody>
                    <a:bodyPr/>
                    <a:lstStyle/>
                    <a:p>
                      <a:pPr algn="ctr"/>
                      <a:r>
                        <a:rPr lang="en-US" sz="1800">
                          <a:solidFill>
                            <a:schemeClr val="tx1"/>
                          </a:solidFill>
                        </a:rPr>
                        <a:t>MONTH 1</a:t>
                      </a:r>
                    </a:p>
                  </a:txBody>
                  <a:tcPr marL="45720" marR="45720" anchor="ctr">
                    <a:solidFill>
                      <a:schemeClr val="accent6"/>
                    </a:solidFill>
                  </a:tcPr>
                </a:tc>
                <a:extLst>
                  <a:ext uri="{0D108BD9-81ED-4DB2-BD59-A6C34878D82A}">
                    <a16:rowId xmlns:a16="http://schemas.microsoft.com/office/drawing/2014/main" val="304113394"/>
                  </a:ext>
                </a:extLst>
              </a:tr>
              <a:tr h="262946">
                <a:tc>
                  <a:txBody>
                    <a:bodyPr/>
                    <a:lstStyle/>
                    <a:p>
                      <a:pPr algn="l"/>
                      <a:endParaRPr lang="en-US" sz="1400" b="1"/>
                    </a:p>
                  </a:txBody>
                  <a:tcPr marL="45720" marR="45720" anchor="ctr">
                    <a:lnB w="28575"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l"/>
                      <a:r>
                        <a:rPr lang="en-US" sz="1400" b="1"/>
                        <a:t>Action</a:t>
                      </a:r>
                    </a:p>
                  </a:txBody>
                  <a:tcPr marL="45720" marR="45720" anchor="ctr">
                    <a:lnB w="28575"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35588"/>
                  </a:ext>
                </a:extLst>
              </a:tr>
              <a:tr h="394420">
                <a:tc>
                  <a:txBody>
                    <a:bodyPr/>
                    <a:lstStyle/>
                    <a:p>
                      <a:endParaRPr lang="en-US" sz="1200"/>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tc>
                  <a:txBody>
                    <a:bodyPr/>
                    <a:lstStyle/>
                    <a:p>
                      <a:r>
                        <a:rPr lang="en-US" sz="1200" b="1"/>
                        <a:t>Use </a:t>
                      </a:r>
                      <a:r>
                        <a:rPr lang="en-US" sz="1200" b="0"/>
                        <a:t>“My Tasks” daily (and throughout the day, as needed) to complete activities and tasks assigned to you.</a:t>
                      </a:r>
                      <a:endParaRPr lang="en-US" sz="1200"/>
                    </a:p>
                  </a:txBody>
                  <a:tcPr marL="45720" marR="45720" anchor="ctr">
                    <a:lnT w="28575" cap="flat" cmpd="sng" algn="ctr">
                      <a:solidFill>
                        <a:schemeClr val="bg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3305399470"/>
                  </a:ext>
                </a:extLst>
              </a:tr>
            </a:tbl>
          </a:graphicData>
        </a:graphic>
      </p:graphicFrame>
      <p:grpSp>
        <p:nvGrpSpPr>
          <p:cNvPr id="11" name="Group 10">
            <a:extLst>
              <a:ext uri="{FF2B5EF4-FFF2-40B4-BE49-F238E27FC236}">
                <a16:creationId xmlns:a16="http://schemas.microsoft.com/office/drawing/2014/main" id="{D20E972E-CB52-517D-01F9-20AF5652C282}"/>
              </a:ext>
              <a:ext uri="{C183D7F6-B498-43B3-948B-1728B52AA6E4}">
                <adec:decorative xmlns:adec="http://schemas.microsoft.com/office/drawing/2017/decorative" val="1"/>
              </a:ext>
            </a:extLst>
          </p:cNvPr>
          <p:cNvGrpSpPr/>
          <p:nvPr/>
        </p:nvGrpSpPr>
        <p:grpSpPr>
          <a:xfrm>
            <a:off x="400278" y="9057319"/>
            <a:ext cx="349044" cy="623151"/>
            <a:chOff x="731395" y="2469326"/>
            <a:chExt cx="349044" cy="623151"/>
          </a:xfrm>
        </p:grpSpPr>
        <p:pic>
          <p:nvPicPr>
            <p:cNvPr id="12" name="Graphic 11" descr="Checkmark with solid fill">
              <a:extLst>
                <a:ext uri="{FF2B5EF4-FFF2-40B4-BE49-F238E27FC236}">
                  <a16:creationId xmlns:a16="http://schemas.microsoft.com/office/drawing/2014/main" id="{B1A21924-3E90-661F-D5F7-55AA50FE5DBA}"/>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1395" y="2469326"/>
              <a:ext cx="349044" cy="349044"/>
            </a:xfrm>
            <a:prstGeom prst="rect">
              <a:avLst/>
            </a:prstGeom>
          </p:spPr>
        </p:pic>
        <p:sp>
          <p:nvSpPr>
            <p:cNvPr id="13" name="Rectangle 12">
              <a:extLst>
                <a:ext uri="{FF2B5EF4-FFF2-40B4-BE49-F238E27FC236}">
                  <a16:creationId xmlns:a16="http://schemas.microsoft.com/office/drawing/2014/main" id="{5BB25927-C574-A182-C0CA-7E5C141728D4}"/>
                </a:ext>
              </a:extLst>
            </p:cNvPr>
            <p:cNvSpPr/>
            <p:nvPr/>
          </p:nvSpPr>
          <p:spPr>
            <a:xfrm>
              <a:off x="839643" y="2955317"/>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779350F3-AE17-054E-F842-FEF2885B4255}"/>
              </a:ext>
            </a:extLst>
          </p:cNvPr>
          <p:cNvGrpSpPr/>
          <p:nvPr/>
        </p:nvGrpSpPr>
        <p:grpSpPr>
          <a:xfrm>
            <a:off x="400278" y="4771215"/>
            <a:ext cx="349044" cy="3737658"/>
            <a:chOff x="400278" y="4826877"/>
            <a:chExt cx="349044" cy="3737658"/>
          </a:xfrm>
        </p:grpSpPr>
        <p:grpSp>
          <p:nvGrpSpPr>
            <p:cNvPr id="22" name="Group 21">
              <a:extLst>
                <a:ext uri="{FF2B5EF4-FFF2-40B4-BE49-F238E27FC236}">
                  <a16:creationId xmlns:a16="http://schemas.microsoft.com/office/drawing/2014/main" id="{5BEB8FA6-9D8C-12E0-BAD5-A7982138D500}"/>
                </a:ext>
                <a:ext uri="{C183D7F6-B498-43B3-948B-1728B52AA6E4}">
                  <adec:decorative xmlns:adec="http://schemas.microsoft.com/office/drawing/2017/decorative" val="1"/>
                </a:ext>
              </a:extLst>
            </p:cNvPr>
            <p:cNvGrpSpPr/>
            <p:nvPr/>
          </p:nvGrpSpPr>
          <p:grpSpPr>
            <a:xfrm>
              <a:off x="400278" y="4826877"/>
              <a:ext cx="349044" cy="3345325"/>
              <a:chOff x="400278" y="4826877"/>
              <a:chExt cx="349044" cy="3345325"/>
            </a:xfrm>
          </p:grpSpPr>
          <p:grpSp>
            <p:nvGrpSpPr>
              <p:cNvPr id="3" name="Group 2">
                <a:extLst>
                  <a:ext uri="{FF2B5EF4-FFF2-40B4-BE49-F238E27FC236}">
                    <a16:creationId xmlns:a16="http://schemas.microsoft.com/office/drawing/2014/main" id="{F449D7EF-3C83-53F9-5B33-1FCB7B99C497}"/>
                  </a:ext>
                </a:extLst>
              </p:cNvPr>
              <p:cNvGrpSpPr/>
              <p:nvPr/>
            </p:nvGrpSpPr>
            <p:grpSpPr>
              <a:xfrm>
                <a:off x="400278" y="4826877"/>
                <a:ext cx="349044" cy="2117699"/>
                <a:chOff x="400278" y="5479310"/>
                <a:chExt cx="349044" cy="2117699"/>
              </a:xfrm>
            </p:grpSpPr>
            <p:grpSp>
              <p:nvGrpSpPr>
                <p:cNvPr id="7" name="Group 6">
                  <a:extLst>
                    <a:ext uri="{FF2B5EF4-FFF2-40B4-BE49-F238E27FC236}">
                      <a16:creationId xmlns:a16="http://schemas.microsoft.com/office/drawing/2014/main" id="{CF3B9474-C71C-FBFE-F61B-EECF7A1EF1A1}"/>
                    </a:ext>
                  </a:extLst>
                </p:cNvPr>
                <p:cNvGrpSpPr/>
                <p:nvPr/>
              </p:nvGrpSpPr>
              <p:grpSpPr>
                <a:xfrm>
                  <a:off x="400278" y="5479310"/>
                  <a:ext cx="349044" cy="1709656"/>
                  <a:chOff x="400278" y="5361482"/>
                  <a:chExt cx="349044" cy="1709656"/>
                </a:xfrm>
              </p:grpSpPr>
              <p:grpSp>
                <p:nvGrpSpPr>
                  <p:cNvPr id="325" name="Group 324">
                    <a:extLst>
                      <a:ext uri="{FF2B5EF4-FFF2-40B4-BE49-F238E27FC236}">
                        <a16:creationId xmlns:a16="http://schemas.microsoft.com/office/drawing/2014/main" id="{4C266371-8816-A839-1B33-4CFA4E794E32}"/>
                      </a:ext>
                    </a:extLst>
                  </p:cNvPr>
                  <p:cNvGrpSpPr/>
                  <p:nvPr/>
                </p:nvGrpSpPr>
                <p:grpSpPr>
                  <a:xfrm>
                    <a:off x="400278" y="5361482"/>
                    <a:ext cx="349044" cy="1323499"/>
                    <a:chOff x="731395" y="2469326"/>
                    <a:chExt cx="349044" cy="1323499"/>
                  </a:xfrm>
                </p:grpSpPr>
                <p:pic>
                  <p:nvPicPr>
                    <p:cNvPr id="326" name="Graphic 325" descr="Checkmark with solid fill">
                      <a:extLst>
                        <a:ext uri="{FF2B5EF4-FFF2-40B4-BE49-F238E27FC236}">
                          <a16:creationId xmlns:a16="http://schemas.microsoft.com/office/drawing/2014/main" id="{B027E754-1606-B0E3-F467-715C2D49B778}"/>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1395" y="2469326"/>
                      <a:ext cx="349044" cy="349044"/>
                    </a:xfrm>
                    <a:prstGeom prst="rect">
                      <a:avLst/>
                    </a:prstGeom>
                  </p:spPr>
                </p:pic>
                <p:sp>
                  <p:nvSpPr>
                    <p:cNvPr id="327" name="Rectangle 326">
                      <a:extLst>
                        <a:ext uri="{FF2B5EF4-FFF2-40B4-BE49-F238E27FC236}">
                          <a16:creationId xmlns:a16="http://schemas.microsoft.com/office/drawing/2014/main" id="{F3C0DC56-2F43-322A-F08C-68947A8C25EB}"/>
                        </a:ext>
                      </a:extLst>
                    </p:cNvPr>
                    <p:cNvSpPr/>
                    <p:nvPr/>
                  </p:nvSpPr>
                  <p:spPr>
                    <a:xfrm>
                      <a:off x="837337" y="2950411"/>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Rectangle 327">
                      <a:extLst>
                        <a:ext uri="{FF2B5EF4-FFF2-40B4-BE49-F238E27FC236}">
                          <a16:creationId xmlns:a16="http://schemas.microsoft.com/office/drawing/2014/main" id="{E3565A01-C257-A50F-D001-EA741E77B8F8}"/>
                        </a:ext>
                      </a:extLst>
                    </p:cNvPr>
                    <p:cNvSpPr/>
                    <p:nvPr/>
                  </p:nvSpPr>
                  <p:spPr>
                    <a:xfrm>
                      <a:off x="837337" y="3326840"/>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Rectangle 328">
                      <a:extLst>
                        <a:ext uri="{FF2B5EF4-FFF2-40B4-BE49-F238E27FC236}">
                          <a16:creationId xmlns:a16="http://schemas.microsoft.com/office/drawing/2014/main" id="{1F6DD8B2-B462-9EF9-9E9B-67DB6B8A250E}"/>
                        </a:ext>
                      </a:extLst>
                    </p:cNvPr>
                    <p:cNvSpPr/>
                    <p:nvPr/>
                  </p:nvSpPr>
                  <p:spPr>
                    <a:xfrm>
                      <a:off x="839643" y="3655665"/>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Rectangle 5">
                    <a:extLst>
                      <a:ext uri="{FF2B5EF4-FFF2-40B4-BE49-F238E27FC236}">
                        <a16:creationId xmlns:a16="http://schemas.microsoft.com/office/drawing/2014/main" id="{AEC474E0-7A83-F461-11B1-84C6740C4F57}"/>
                      </a:ext>
                    </a:extLst>
                  </p:cNvPr>
                  <p:cNvSpPr/>
                  <p:nvPr/>
                </p:nvSpPr>
                <p:spPr>
                  <a:xfrm>
                    <a:off x="506220" y="6933978"/>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Rectangle 1">
                  <a:extLst>
                    <a:ext uri="{FF2B5EF4-FFF2-40B4-BE49-F238E27FC236}">
                      <a16:creationId xmlns:a16="http://schemas.microsoft.com/office/drawing/2014/main" id="{DAA74625-7B8F-CCDE-0726-99C19EA19464}"/>
                    </a:ext>
                  </a:extLst>
                </p:cNvPr>
                <p:cNvSpPr/>
                <p:nvPr/>
              </p:nvSpPr>
              <p:spPr>
                <a:xfrm>
                  <a:off x="506220" y="7459849"/>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Rectangle 20">
                <a:extLst>
                  <a:ext uri="{FF2B5EF4-FFF2-40B4-BE49-F238E27FC236}">
                    <a16:creationId xmlns:a16="http://schemas.microsoft.com/office/drawing/2014/main" id="{E67F84EA-30F6-615D-3638-C085D9184D7C}"/>
                  </a:ext>
                </a:extLst>
              </p:cNvPr>
              <p:cNvSpPr/>
              <p:nvPr/>
            </p:nvSpPr>
            <p:spPr>
              <a:xfrm>
                <a:off x="506220" y="8035042"/>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a:extLst>
                <a:ext uri="{FF2B5EF4-FFF2-40B4-BE49-F238E27FC236}">
                  <a16:creationId xmlns:a16="http://schemas.microsoft.com/office/drawing/2014/main" id="{AEB3A235-D3EA-0FCD-5AB5-8F49BDFDD2C5}"/>
                </a:ext>
              </a:extLst>
            </p:cNvPr>
            <p:cNvSpPr/>
            <p:nvPr/>
          </p:nvSpPr>
          <p:spPr>
            <a:xfrm>
              <a:off x="506220" y="8427375"/>
              <a:ext cx="137160" cy="137160"/>
            </a:xfrm>
            <a:prstGeom prst="rect">
              <a:avLst/>
            </a:prstGeom>
            <a:noFill/>
            <a:ln w="2857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605345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07BAFF-9EA4-D9A4-6228-E3648B6155AE}"/>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0F7D9F7-C975-9850-D516-A1609D0DE3DB}"/>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13</a:t>
            </a:fld>
            <a:endParaRPr lang="en-US">
              <a:solidFill>
                <a:srgbClr val="000000"/>
              </a:solidFill>
            </a:endParaRPr>
          </a:p>
        </p:txBody>
      </p:sp>
      <p:sp>
        <p:nvSpPr>
          <p:cNvPr id="6" name="Title 5">
            <a:extLst>
              <a:ext uri="{FF2B5EF4-FFF2-40B4-BE49-F238E27FC236}">
                <a16:creationId xmlns:a16="http://schemas.microsoft.com/office/drawing/2014/main" id="{8F25E55A-E3B1-7CE1-886B-8C860497CF3B}"/>
              </a:ext>
            </a:extLst>
          </p:cNvPr>
          <p:cNvSpPr>
            <a:spLocks noGrp="1"/>
          </p:cNvSpPr>
          <p:nvPr>
            <p:ph type="ctrTitle"/>
          </p:nvPr>
        </p:nvSpPr>
        <p:spPr>
          <a:xfrm>
            <a:off x="971550" y="3678344"/>
            <a:ext cx="5829300" cy="715581"/>
          </a:xfrm>
        </p:spPr>
        <p:txBody>
          <a:bodyPr>
            <a:normAutofit/>
          </a:bodyPr>
          <a:lstStyle/>
          <a:p>
            <a:r>
              <a:rPr lang="en-US" sz="4500" b="1"/>
              <a:t>Support</a:t>
            </a:r>
          </a:p>
        </p:txBody>
      </p:sp>
      <p:sp>
        <p:nvSpPr>
          <p:cNvPr id="7" name="Subtitle 6">
            <a:extLst>
              <a:ext uri="{FF2B5EF4-FFF2-40B4-BE49-F238E27FC236}">
                <a16:creationId xmlns:a16="http://schemas.microsoft.com/office/drawing/2014/main" id="{6D7930CF-2DF9-DFF0-5B73-68999D39F6A1}"/>
              </a:ext>
            </a:extLst>
          </p:cNvPr>
          <p:cNvSpPr>
            <a:spLocks noGrp="1"/>
          </p:cNvSpPr>
          <p:nvPr>
            <p:ph type="subTitle" idx="1"/>
          </p:nvPr>
        </p:nvSpPr>
        <p:spPr>
          <a:xfrm>
            <a:off x="971550" y="4539844"/>
            <a:ext cx="5829300" cy="2570637"/>
          </a:xfrm>
        </p:spPr>
        <p:txBody>
          <a:bodyPr>
            <a:normAutofit/>
          </a:bodyPr>
          <a:lstStyle/>
          <a:p>
            <a:pPr>
              <a:lnSpc>
                <a:spcPct val="100000"/>
              </a:lnSpc>
            </a:pPr>
            <a:r>
              <a:rPr lang="en-US" b="1"/>
              <a:t>As you begin using GA@WORK, you may have questions or need help. </a:t>
            </a:r>
            <a:r>
              <a:rPr lang="en-US"/>
              <a:t>This section outlines the range of support available to you, whether you need a quick answer or guidance with new system features. </a:t>
            </a:r>
          </a:p>
          <a:p>
            <a:pPr>
              <a:lnSpc>
                <a:spcPct val="100000"/>
              </a:lnSpc>
            </a:pPr>
            <a:endParaRPr lang="en-US"/>
          </a:p>
          <a:p>
            <a:pPr>
              <a:lnSpc>
                <a:spcPct val="100000"/>
              </a:lnSpc>
            </a:pPr>
            <a:r>
              <a:rPr lang="en-US"/>
              <a:t>You’ll learn how to access resources and use self-service tools effectively, so you always know where to turn for help. Remember to engage with your agency for support, as they are prepared to provide assistance.</a:t>
            </a:r>
          </a:p>
        </p:txBody>
      </p:sp>
      <p:cxnSp>
        <p:nvCxnSpPr>
          <p:cNvPr id="3" name="Straight Connector 2">
            <a:extLst>
              <a:ext uri="{FF2B5EF4-FFF2-40B4-BE49-F238E27FC236}">
                <a16:creationId xmlns:a16="http://schemas.microsoft.com/office/drawing/2014/main" id="{8A29FF17-0226-DBAC-93AC-78776F830154}"/>
              </a:ext>
              <a:ext uri="{C183D7F6-B498-43B3-948B-1728B52AA6E4}">
                <adec:decorative xmlns:adec="http://schemas.microsoft.com/office/drawing/2017/decorative" val="1"/>
              </a:ext>
            </a:extLst>
          </p:cNvPr>
          <p:cNvCxnSpPr>
            <a:cxnSpLocks/>
          </p:cNvCxnSpPr>
          <p:nvPr/>
        </p:nvCxnSpPr>
        <p:spPr>
          <a:xfrm>
            <a:off x="2603310" y="322087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E42B160-E45C-52E8-97EB-6302F9BFB100}"/>
              </a:ext>
              <a:ext uri="{C183D7F6-B498-43B3-948B-1728B52AA6E4}">
                <adec:decorative xmlns:adec="http://schemas.microsoft.com/office/drawing/2017/decorative" val="1"/>
              </a:ext>
            </a:extLst>
          </p:cNvPr>
          <p:cNvCxnSpPr>
            <a:cxnSpLocks/>
          </p:cNvCxnSpPr>
          <p:nvPr/>
        </p:nvCxnSpPr>
        <p:spPr>
          <a:xfrm>
            <a:off x="2603310" y="729795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103173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7497019-6B31-6FF2-2241-67902192990D}"/>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14</a:t>
            </a:fld>
            <a:endParaRPr lang="en-US">
              <a:solidFill>
                <a:srgbClr val="000000"/>
              </a:solidFill>
            </a:endParaRPr>
          </a:p>
        </p:txBody>
      </p:sp>
      <p:sp>
        <p:nvSpPr>
          <p:cNvPr id="6" name="Title 3">
            <a:extLst>
              <a:ext uri="{FF2B5EF4-FFF2-40B4-BE49-F238E27FC236}">
                <a16:creationId xmlns:a16="http://schemas.microsoft.com/office/drawing/2014/main" id="{2FB49EE2-DF26-3ABB-9A91-FC9886B73FA2}"/>
              </a:ext>
            </a:extLst>
          </p:cNvPr>
          <p:cNvSpPr>
            <a:spLocks noGrp="1"/>
          </p:cNvSpPr>
          <p:nvPr>
            <p:ph type="title"/>
          </p:nvPr>
        </p:nvSpPr>
        <p:spPr>
          <a:xfrm>
            <a:off x="348036" y="319758"/>
            <a:ext cx="7059371" cy="584776"/>
          </a:xfrm>
        </p:spPr>
        <p:txBody>
          <a:bodyPr anchor="t">
            <a:noAutofit/>
          </a:bodyPr>
          <a:lstStyle/>
          <a:p>
            <a:r>
              <a:rPr lang="en-US" sz="4500" b="1"/>
              <a:t>Support</a:t>
            </a:r>
          </a:p>
        </p:txBody>
      </p:sp>
      <p:grpSp>
        <p:nvGrpSpPr>
          <p:cNvPr id="7" name="Group 6">
            <a:extLst>
              <a:ext uri="{FF2B5EF4-FFF2-40B4-BE49-F238E27FC236}">
                <a16:creationId xmlns:a16="http://schemas.microsoft.com/office/drawing/2014/main" id="{59AA1A69-E929-188F-9EEA-F4A133929225}"/>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8" name="Freeform: Shape 7">
              <a:extLst>
                <a:ext uri="{FF2B5EF4-FFF2-40B4-BE49-F238E27FC236}">
                  <a16:creationId xmlns:a16="http://schemas.microsoft.com/office/drawing/2014/main" id="{74339238-73BB-73B8-2FEC-FECF2537A678}"/>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9" name="Oval 8">
              <a:extLst>
                <a:ext uri="{FF2B5EF4-FFF2-40B4-BE49-F238E27FC236}">
                  <a16:creationId xmlns:a16="http://schemas.microsoft.com/office/drawing/2014/main" id="{F0D86700-ED49-0ED6-EDD7-7E629BA74C4D}"/>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aphic 8">
              <a:extLst>
                <a:ext uri="{FF2B5EF4-FFF2-40B4-BE49-F238E27FC236}">
                  <a16:creationId xmlns:a16="http://schemas.microsoft.com/office/drawing/2014/main" id="{EF7F37AF-ADE2-F93C-5DFB-CB74F71A6848}"/>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11" name="Freeform: Shape 9">
                <a:extLst>
                  <a:ext uri="{FF2B5EF4-FFF2-40B4-BE49-F238E27FC236}">
                    <a16:creationId xmlns:a16="http://schemas.microsoft.com/office/drawing/2014/main" id="{6DBF9ABE-0120-1EB2-894E-5B882879D5AC}"/>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12" name="Freeform: Shape 10">
                <a:extLst>
                  <a:ext uri="{FF2B5EF4-FFF2-40B4-BE49-F238E27FC236}">
                    <a16:creationId xmlns:a16="http://schemas.microsoft.com/office/drawing/2014/main" id="{673F905C-14E2-23BE-7AF2-4FAFF36E02C7}"/>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 name="Freeform: Shape 11">
                <a:extLst>
                  <a:ext uri="{FF2B5EF4-FFF2-40B4-BE49-F238E27FC236}">
                    <a16:creationId xmlns:a16="http://schemas.microsoft.com/office/drawing/2014/main" id="{6F1410F0-0F59-9645-7F75-4BDF5A8F06E4}"/>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 name="Freeform: Shape 12">
                <a:extLst>
                  <a:ext uri="{FF2B5EF4-FFF2-40B4-BE49-F238E27FC236}">
                    <a16:creationId xmlns:a16="http://schemas.microsoft.com/office/drawing/2014/main" id="{9F9A8CE5-0453-8462-3F80-338DDC12097F}"/>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 name="Freeform: Shape 13">
                <a:extLst>
                  <a:ext uri="{FF2B5EF4-FFF2-40B4-BE49-F238E27FC236}">
                    <a16:creationId xmlns:a16="http://schemas.microsoft.com/office/drawing/2014/main" id="{BC338EC3-32A8-3025-047B-E4325E375273}"/>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 name="Freeform: Shape 14">
                <a:extLst>
                  <a:ext uri="{FF2B5EF4-FFF2-40B4-BE49-F238E27FC236}">
                    <a16:creationId xmlns:a16="http://schemas.microsoft.com/office/drawing/2014/main" id="{4A74452E-78B9-5078-DAE1-0AA860B52B76}"/>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 name="Freeform: Shape 15">
                <a:extLst>
                  <a:ext uri="{FF2B5EF4-FFF2-40B4-BE49-F238E27FC236}">
                    <a16:creationId xmlns:a16="http://schemas.microsoft.com/office/drawing/2014/main" id="{9B2A2984-DD78-2B29-5C21-F514F9445A58}"/>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 name="Freeform: Shape 16">
                <a:extLst>
                  <a:ext uri="{FF2B5EF4-FFF2-40B4-BE49-F238E27FC236}">
                    <a16:creationId xmlns:a16="http://schemas.microsoft.com/office/drawing/2014/main" id="{078AF47A-F0A2-8ED4-BE15-252A46C54315}"/>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 name="Freeform: Shape 17">
                <a:extLst>
                  <a:ext uri="{FF2B5EF4-FFF2-40B4-BE49-F238E27FC236}">
                    <a16:creationId xmlns:a16="http://schemas.microsoft.com/office/drawing/2014/main" id="{AFBC310D-91E2-6CFD-92F2-43FDFFADB9CD}"/>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 name="Freeform: Shape 18">
                <a:extLst>
                  <a:ext uri="{FF2B5EF4-FFF2-40B4-BE49-F238E27FC236}">
                    <a16:creationId xmlns:a16="http://schemas.microsoft.com/office/drawing/2014/main" id="{ADC0F018-5042-3008-0294-7137E461C2FE}"/>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 name="Freeform: Shape 19">
                <a:extLst>
                  <a:ext uri="{FF2B5EF4-FFF2-40B4-BE49-F238E27FC236}">
                    <a16:creationId xmlns:a16="http://schemas.microsoft.com/office/drawing/2014/main" id="{007DB649-A94B-AD61-74B5-A9E9F7835E43}"/>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 name="Freeform: Shape 20">
                <a:extLst>
                  <a:ext uri="{FF2B5EF4-FFF2-40B4-BE49-F238E27FC236}">
                    <a16:creationId xmlns:a16="http://schemas.microsoft.com/office/drawing/2014/main" id="{AF44C0F9-DFD5-B1D6-32EE-9148910B4059}"/>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 name="Freeform: Shape 21">
                <a:extLst>
                  <a:ext uri="{FF2B5EF4-FFF2-40B4-BE49-F238E27FC236}">
                    <a16:creationId xmlns:a16="http://schemas.microsoft.com/office/drawing/2014/main" id="{2653FDF8-DB5F-166A-BDA5-CF697AC1E90F}"/>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 name="Freeform: Shape 22">
                <a:extLst>
                  <a:ext uri="{FF2B5EF4-FFF2-40B4-BE49-F238E27FC236}">
                    <a16:creationId xmlns:a16="http://schemas.microsoft.com/office/drawing/2014/main" id="{5DB739D9-E530-657D-850C-EEBC38214B2A}"/>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 name="Freeform: Shape 23">
                <a:extLst>
                  <a:ext uri="{FF2B5EF4-FFF2-40B4-BE49-F238E27FC236}">
                    <a16:creationId xmlns:a16="http://schemas.microsoft.com/office/drawing/2014/main" id="{DC4EABF8-4B4E-F941-D215-2BBAE87A6BBC}"/>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26" name="Freeform: Shape 24">
                <a:extLst>
                  <a:ext uri="{FF2B5EF4-FFF2-40B4-BE49-F238E27FC236}">
                    <a16:creationId xmlns:a16="http://schemas.microsoft.com/office/drawing/2014/main" id="{FB1929AC-A7E5-AEFB-A90D-3FF34FA3A1A5}"/>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 name="Freeform: Shape 25">
                <a:extLst>
                  <a:ext uri="{FF2B5EF4-FFF2-40B4-BE49-F238E27FC236}">
                    <a16:creationId xmlns:a16="http://schemas.microsoft.com/office/drawing/2014/main" id="{E695CEC4-C8BD-E410-45F3-C2E794D502D3}"/>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 name="Freeform: Shape 26">
                <a:extLst>
                  <a:ext uri="{FF2B5EF4-FFF2-40B4-BE49-F238E27FC236}">
                    <a16:creationId xmlns:a16="http://schemas.microsoft.com/office/drawing/2014/main" id="{31D14AF9-04A1-19D7-2A8F-4E96638096FF}"/>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 name="Freeform: Shape 27">
                <a:extLst>
                  <a:ext uri="{FF2B5EF4-FFF2-40B4-BE49-F238E27FC236}">
                    <a16:creationId xmlns:a16="http://schemas.microsoft.com/office/drawing/2014/main" id="{E149D9FC-3142-CADF-F892-582A301948E6}"/>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 name="Freeform: Shape 28">
                <a:extLst>
                  <a:ext uri="{FF2B5EF4-FFF2-40B4-BE49-F238E27FC236}">
                    <a16:creationId xmlns:a16="http://schemas.microsoft.com/office/drawing/2014/main" id="{9DA653AD-7B33-2EC2-9BC2-730C23DB5175}"/>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 name="Freeform: Shape 29">
                <a:extLst>
                  <a:ext uri="{FF2B5EF4-FFF2-40B4-BE49-F238E27FC236}">
                    <a16:creationId xmlns:a16="http://schemas.microsoft.com/office/drawing/2014/main" id="{DBE74E09-BC13-34C8-6999-2F2BECF09CC5}"/>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 name="Freeform: Shape 30">
                <a:extLst>
                  <a:ext uri="{FF2B5EF4-FFF2-40B4-BE49-F238E27FC236}">
                    <a16:creationId xmlns:a16="http://schemas.microsoft.com/office/drawing/2014/main" id="{6B6AFA3C-96EC-3717-4502-4FEC3DFA14DD}"/>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 name="Freeform: Shape 31">
                <a:extLst>
                  <a:ext uri="{FF2B5EF4-FFF2-40B4-BE49-F238E27FC236}">
                    <a16:creationId xmlns:a16="http://schemas.microsoft.com/office/drawing/2014/main" id="{A1C5EB1B-545D-BD2A-4CF0-92D5E991BBB2}"/>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 name="Freeform: Shape 32">
                <a:extLst>
                  <a:ext uri="{FF2B5EF4-FFF2-40B4-BE49-F238E27FC236}">
                    <a16:creationId xmlns:a16="http://schemas.microsoft.com/office/drawing/2014/main" id="{0250CA60-D186-2BE7-2F46-05EB9B429E74}"/>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9DC0DC2-451D-057E-2D41-A4AB1D01D004}"/>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3617A47-9569-C24B-86AB-C713A4DE9084}"/>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 name="Freeform: Shape 42">
                <a:extLst>
                  <a:ext uri="{FF2B5EF4-FFF2-40B4-BE49-F238E27FC236}">
                    <a16:creationId xmlns:a16="http://schemas.microsoft.com/office/drawing/2014/main" id="{75CE05A8-6BD4-EE38-20F8-10FA3C2F28FB}"/>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 name="Freeform: Shape 44">
                <a:extLst>
                  <a:ext uri="{FF2B5EF4-FFF2-40B4-BE49-F238E27FC236}">
                    <a16:creationId xmlns:a16="http://schemas.microsoft.com/office/drawing/2014/main" id="{7576D046-AD85-BC93-01E4-33FD2F5981BE}"/>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 name="Freeform: Shape 45">
                <a:extLst>
                  <a:ext uri="{FF2B5EF4-FFF2-40B4-BE49-F238E27FC236}">
                    <a16:creationId xmlns:a16="http://schemas.microsoft.com/office/drawing/2014/main" id="{004515B1-2EDB-526C-6146-87134E2BD0E2}"/>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 name="Freeform: Shape 46">
                <a:extLst>
                  <a:ext uri="{FF2B5EF4-FFF2-40B4-BE49-F238E27FC236}">
                    <a16:creationId xmlns:a16="http://schemas.microsoft.com/office/drawing/2014/main" id="{E77435F9-EEB3-00E1-9095-C1A474841B37}"/>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 name="Freeform: Shape 47">
                <a:extLst>
                  <a:ext uri="{FF2B5EF4-FFF2-40B4-BE49-F238E27FC236}">
                    <a16:creationId xmlns:a16="http://schemas.microsoft.com/office/drawing/2014/main" id="{79C2C7ED-ADCD-DCC2-61AD-4A902A97B844}"/>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 name="Freeform: Shape 48">
                <a:extLst>
                  <a:ext uri="{FF2B5EF4-FFF2-40B4-BE49-F238E27FC236}">
                    <a16:creationId xmlns:a16="http://schemas.microsoft.com/office/drawing/2014/main" id="{C8A482D6-6518-F37D-1060-2D4FCF352856}"/>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 name="Freeform: Shape 49">
                <a:extLst>
                  <a:ext uri="{FF2B5EF4-FFF2-40B4-BE49-F238E27FC236}">
                    <a16:creationId xmlns:a16="http://schemas.microsoft.com/office/drawing/2014/main" id="{F2AD2077-7262-AF23-30E7-0CACFE891683}"/>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 name="Freeform: Shape 50">
                <a:extLst>
                  <a:ext uri="{FF2B5EF4-FFF2-40B4-BE49-F238E27FC236}">
                    <a16:creationId xmlns:a16="http://schemas.microsoft.com/office/drawing/2014/main" id="{05CA9980-ABC2-D236-75A1-2C70A5E354B4}"/>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 name="Freeform: Shape 51">
                <a:extLst>
                  <a:ext uri="{FF2B5EF4-FFF2-40B4-BE49-F238E27FC236}">
                    <a16:creationId xmlns:a16="http://schemas.microsoft.com/office/drawing/2014/main" id="{07531D04-7371-3FED-653D-5CED879A8BC4}"/>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 name="Freeform: Shape 52">
                <a:extLst>
                  <a:ext uri="{FF2B5EF4-FFF2-40B4-BE49-F238E27FC236}">
                    <a16:creationId xmlns:a16="http://schemas.microsoft.com/office/drawing/2014/main" id="{3B543A17-6B01-8836-C44D-CAB204AF9765}"/>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 name="Freeform: Shape 53">
                <a:extLst>
                  <a:ext uri="{FF2B5EF4-FFF2-40B4-BE49-F238E27FC236}">
                    <a16:creationId xmlns:a16="http://schemas.microsoft.com/office/drawing/2014/main" id="{464B2DEA-FED9-5548-3EA0-224A75F024CA}"/>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 name="Freeform: Shape 54">
                <a:extLst>
                  <a:ext uri="{FF2B5EF4-FFF2-40B4-BE49-F238E27FC236}">
                    <a16:creationId xmlns:a16="http://schemas.microsoft.com/office/drawing/2014/main" id="{4630B2C0-B061-6E05-18E2-C5CC4910677E}"/>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 name="Freeform: Shape 55">
                <a:extLst>
                  <a:ext uri="{FF2B5EF4-FFF2-40B4-BE49-F238E27FC236}">
                    <a16:creationId xmlns:a16="http://schemas.microsoft.com/office/drawing/2014/main" id="{FC223856-1846-EC4A-907A-964A07F8870B}"/>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 name="Freeform: Shape 56">
                <a:extLst>
                  <a:ext uri="{FF2B5EF4-FFF2-40B4-BE49-F238E27FC236}">
                    <a16:creationId xmlns:a16="http://schemas.microsoft.com/office/drawing/2014/main" id="{56156B4C-B9A1-3129-2352-F0370EBE85E4}"/>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 name="Freeform: Shape 57">
                <a:extLst>
                  <a:ext uri="{FF2B5EF4-FFF2-40B4-BE49-F238E27FC236}">
                    <a16:creationId xmlns:a16="http://schemas.microsoft.com/office/drawing/2014/main" id="{B9E3EAE8-86A5-0DFD-713F-71EA416C8A6A}"/>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52" name="Freeform: Shape 58">
                <a:extLst>
                  <a:ext uri="{FF2B5EF4-FFF2-40B4-BE49-F238E27FC236}">
                    <a16:creationId xmlns:a16="http://schemas.microsoft.com/office/drawing/2014/main" id="{028F2849-2B85-BCBC-395D-EC03B61880B7}"/>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 name="Freeform: Shape 59">
                <a:extLst>
                  <a:ext uri="{FF2B5EF4-FFF2-40B4-BE49-F238E27FC236}">
                    <a16:creationId xmlns:a16="http://schemas.microsoft.com/office/drawing/2014/main" id="{97B9AA1D-2D42-AB2C-BD87-69F032270155}"/>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 name="Freeform: Shape 60">
                <a:extLst>
                  <a:ext uri="{FF2B5EF4-FFF2-40B4-BE49-F238E27FC236}">
                    <a16:creationId xmlns:a16="http://schemas.microsoft.com/office/drawing/2014/main" id="{9B175E8E-EF58-0D77-923A-E9B9112FDC28}"/>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 name="Freeform: Shape 62">
                <a:extLst>
                  <a:ext uri="{FF2B5EF4-FFF2-40B4-BE49-F238E27FC236}">
                    <a16:creationId xmlns:a16="http://schemas.microsoft.com/office/drawing/2014/main" id="{403DF909-FCCC-5616-07C9-30AE67F94CFE}"/>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 name="Freeform: Shape 63">
                <a:extLst>
                  <a:ext uri="{FF2B5EF4-FFF2-40B4-BE49-F238E27FC236}">
                    <a16:creationId xmlns:a16="http://schemas.microsoft.com/office/drawing/2014/main" id="{C6850159-3959-A194-5DF9-1F7B4153AA39}"/>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 name="Freeform: Shape 64">
                <a:extLst>
                  <a:ext uri="{FF2B5EF4-FFF2-40B4-BE49-F238E27FC236}">
                    <a16:creationId xmlns:a16="http://schemas.microsoft.com/office/drawing/2014/main" id="{981EDE9C-ECC6-CBB1-174E-A037780A4C59}"/>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 name="Freeform: Shape 65">
                <a:extLst>
                  <a:ext uri="{FF2B5EF4-FFF2-40B4-BE49-F238E27FC236}">
                    <a16:creationId xmlns:a16="http://schemas.microsoft.com/office/drawing/2014/main" id="{A57A9BC3-D5F0-8834-1073-26175096EBC3}"/>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 name="Freeform: Shape 66">
                <a:extLst>
                  <a:ext uri="{FF2B5EF4-FFF2-40B4-BE49-F238E27FC236}">
                    <a16:creationId xmlns:a16="http://schemas.microsoft.com/office/drawing/2014/main" id="{845760E0-3776-8642-9E55-2D4302C4B277}"/>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60" name="Freeform: Shape 67">
                <a:extLst>
                  <a:ext uri="{FF2B5EF4-FFF2-40B4-BE49-F238E27FC236}">
                    <a16:creationId xmlns:a16="http://schemas.microsoft.com/office/drawing/2014/main" id="{967D77AD-7FAC-F233-B266-18671C07DB26}"/>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 name="Freeform: Shape 68">
                <a:extLst>
                  <a:ext uri="{FF2B5EF4-FFF2-40B4-BE49-F238E27FC236}">
                    <a16:creationId xmlns:a16="http://schemas.microsoft.com/office/drawing/2014/main" id="{17952C18-9DDC-AFED-63A3-F57A9217F0A8}"/>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2" name="Freeform: Shape 85">
                <a:extLst>
                  <a:ext uri="{FF2B5EF4-FFF2-40B4-BE49-F238E27FC236}">
                    <a16:creationId xmlns:a16="http://schemas.microsoft.com/office/drawing/2014/main" id="{614DE420-9361-55B8-1B35-3E482CB026F2}"/>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3" name="Freeform: Shape 86">
                <a:extLst>
                  <a:ext uri="{FF2B5EF4-FFF2-40B4-BE49-F238E27FC236}">
                    <a16:creationId xmlns:a16="http://schemas.microsoft.com/office/drawing/2014/main" id="{824793FB-ECB9-148B-6F09-0FF9177FC6B9}"/>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4" name="Freeform: Shape 87">
                <a:extLst>
                  <a:ext uri="{FF2B5EF4-FFF2-40B4-BE49-F238E27FC236}">
                    <a16:creationId xmlns:a16="http://schemas.microsoft.com/office/drawing/2014/main" id="{9149A800-9D88-0DCA-C006-7A9029195C6D}"/>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5" name="Freeform: Shape 88">
                <a:extLst>
                  <a:ext uri="{FF2B5EF4-FFF2-40B4-BE49-F238E27FC236}">
                    <a16:creationId xmlns:a16="http://schemas.microsoft.com/office/drawing/2014/main" id="{88198F03-FCFA-7A6D-B275-D418DCD7DAD4}"/>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6" name="Freeform: Shape 89">
                <a:extLst>
                  <a:ext uri="{FF2B5EF4-FFF2-40B4-BE49-F238E27FC236}">
                    <a16:creationId xmlns:a16="http://schemas.microsoft.com/office/drawing/2014/main" id="{6A9F3F5F-A703-07E5-FE7F-46CA2876412B}"/>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7" name="Freeform: Shape 90">
                <a:extLst>
                  <a:ext uri="{FF2B5EF4-FFF2-40B4-BE49-F238E27FC236}">
                    <a16:creationId xmlns:a16="http://schemas.microsoft.com/office/drawing/2014/main" id="{1499EE68-98C8-DA89-87B4-B9DC42FBA712}"/>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8" name="Freeform: Shape 91">
                <a:extLst>
                  <a:ext uri="{FF2B5EF4-FFF2-40B4-BE49-F238E27FC236}">
                    <a16:creationId xmlns:a16="http://schemas.microsoft.com/office/drawing/2014/main" id="{12AA0CDB-EA3A-6578-C75D-825773AF7586}"/>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9" name="Freeform: Shape 92">
                <a:extLst>
                  <a:ext uri="{FF2B5EF4-FFF2-40B4-BE49-F238E27FC236}">
                    <a16:creationId xmlns:a16="http://schemas.microsoft.com/office/drawing/2014/main" id="{6D5CBCA5-1371-B443-1EF9-5E0BEB021C2E}"/>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0" name="Freeform: Shape 93">
                <a:extLst>
                  <a:ext uri="{FF2B5EF4-FFF2-40B4-BE49-F238E27FC236}">
                    <a16:creationId xmlns:a16="http://schemas.microsoft.com/office/drawing/2014/main" id="{DF7F7B93-18B7-8C4B-C94F-C9AC1BC78850}"/>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1" name="Freeform: Shape 94">
                <a:extLst>
                  <a:ext uri="{FF2B5EF4-FFF2-40B4-BE49-F238E27FC236}">
                    <a16:creationId xmlns:a16="http://schemas.microsoft.com/office/drawing/2014/main" id="{5F007C79-A4E2-0B03-CB30-A9F85B36BE7D}"/>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2" name="Freeform: Shape 95">
                <a:extLst>
                  <a:ext uri="{FF2B5EF4-FFF2-40B4-BE49-F238E27FC236}">
                    <a16:creationId xmlns:a16="http://schemas.microsoft.com/office/drawing/2014/main" id="{36A254DB-C6DA-2641-93A2-878162CCEE5E}"/>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3" name="Freeform: Shape 96">
                <a:extLst>
                  <a:ext uri="{FF2B5EF4-FFF2-40B4-BE49-F238E27FC236}">
                    <a16:creationId xmlns:a16="http://schemas.microsoft.com/office/drawing/2014/main" id="{88292BD6-CA5D-BAEC-31DF-9AE14DC8CE45}"/>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4" name="Freeform: Shape 97">
                <a:extLst>
                  <a:ext uri="{FF2B5EF4-FFF2-40B4-BE49-F238E27FC236}">
                    <a16:creationId xmlns:a16="http://schemas.microsoft.com/office/drawing/2014/main" id="{E81143EC-7B80-FF25-E185-8EB787023994}"/>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5" name="Freeform: Shape 98">
                <a:extLst>
                  <a:ext uri="{FF2B5EF4-FFF2-40B4-BE49-F238E27FC236}">
                    <a16:creationId xmlns:a16="http://schemas.microsoft.com/office/drawing/2014/main" id="{D1EF2DE8-EAE0-FB03-B77B-0210C99F1966}"/>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6" name="Freeform: Shape 99">
                <a:extLst>
                  <a:ext uri="{FF2B5EF4-FFF2-40B4-BE49-F238E27FC236}">
                    <a16:creationId xmlns:a16="http://schemas.microsoft.com/office/drawing/2014/main" id="{D829AA15-5605-151E-4599-959EF32409E2}"/>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77" name="Freeform: Shape 100">
                <a:extLst>
                  <a:ext uri="{FF2B5EF4-FFF2-40B4-BE49-F238E27FC236}">
                    <a16:creationId xmlns:a16="http://schemas.microsoft.com/office/drawing/2014/main" id="{CCDDA2E4-9DBB-1A67-4402-FC064317E2EA}"/>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8" name="Freeform: Shape 101">
                <a:extLst>
                  <a:ext uri="{FF2B5EF4-FFF2-40B4-BE49-F238E27FC236}">
                    <a16:creationId xmlns:a16="http://schemas.microsoft.com/office/drawing/2014/main" id="{BF36C297-E279-77B3-3397-20B3AFD4DCEA}"/>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9" name="Freeform: Shape 102">
                <a:extLst>
                  <a:ext uri="{FF2B5EF4-FFF2-40B4-BE49-F238E27FC236}">
                    <a16:creationId xmlns:a16="http://schemas.microsoft.com/office/drawing/2014/main" id="{5A9FCFFE-FDE0-18C7-F30E-8B5A6EAF7B6E}"/>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80" name="Freeform: Shape 103">
                <a:extLst>
                  <a:ext uri="{FF2B5EF4-FFF2-40B4-BE49-F238E27FC236}">
                    <a16:creationId xmlns:a16="http://schemas.microsoft.com/office/drawing/2014/main" id="{51F6C0AC-5241-A01C-D838-C38B9927626A}"/>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1" name="Freeform: Shape 104">
                <a:extLst>
                  <a:ext uri="{FF2B5EF4-FFF2-40B4-BE49-F238E27FC236}">
                    <a16:creationId xmlns:a16="http://schemas.microsoft.com/office/drawing/2014/main" id="{440F58AD-690E-0BBD-7DEA-2C0FFF8AB772}"/>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2" name="Freeform: Shape 105">
                <a:extLst>
                  <a:ext uri="{FF2B5EF4-FFF2-40B4-BE49-F238E27FC236}">
                    <a16:creationId xmlns:a16="http://schemas.microsoft.com/office/drawing/2014/main" id="{88954C87-1059-939F-F56B-0B92966574C0}"/>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3" name="Freeform: Shape 106">
                <a:extLst>
                  <a:ext uri="{FF2B5EF4-FFF2-40B4-BE49-F238E27FC236}">
                    <a16:creationId xmlns:a16="http://schemas.microsoft.com/office/drawing/2014/main" id="{CEED4BDA-B7E0-E9C5-D2DE-6286678B220E}"/>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4" name="Freeform: Shape 107">
                <a:extLst>
                  <a:ext uri="{FF2B5EF4-FFF2-40B4-BE49-F238E27FC236}">
                    <a16:creationId xmlns:a16="http://schemas.microsoft.com/office/drawing/2014/main" id="{BA27CC50-97AF-E82F-BC86-DAB1DD96D52E}"/>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5" name="Freeform: Shape 108">
                <a:extLst>
                  <a:ext uri="{FF2B5EF4-FFF2-40B4-BE49-F238E27FC236}">
                    <a16:creationId xmlns:a16="http://schemas.microsoft.com/office/drawing/2014/main" id="{44F7C10B-9A13-DFF1-A0EE-DE8A86C0AF94}"/>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6" name="Freeform: Shape 109">
                <a:extLst>
                  <a:ext uri="{FF2B5EF4-FFF2-40B4-BE49-F238E27FC236}">
                    <a16:creationId xmlns:a16="http://schemas.microsoft.com/office/drawing/2014/main" id="{BB5759FF-21EB-CB97-BD51-7763D98BCFD3}"/>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7" name="Freeform: Shape 110">
                <a:extLst>
                  <a:ext uri="{FF2B5EF4-FFF2-40B4-BE49-F238E27FC236}">
                    <a16:creationId xmlns:a16="http://schemas.microsoft.com/office/drawing/2014/main" id="{CDB501E3-05D4-1811-5AB5-BC9D31EB2D2B}"/>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8" name="Freeform: Shape 111">
                <a:extLst>
                  <a:ext uri="{FF2B5EF4-FFF2-40B4-BE49-F238E27FC236}">
                    <a16:creationId xmlns:a16="http://schemas.microsoft.com/office/drawing/2014/main" id="{23621D24-DC5A-8B41-5979-137BD282583B}"/>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89" name="Freeform: Shape 112">
                <a:extLst>
                  <a:ext uri="{FF2B5EF4-FFF2-40B4-BE49-F238E27FC236}">
                    <a16:creationId xmlns:a16="http://schemas.microsoft.com/office/drawing/2014/main" id="{A517C415-0BD5-1C14-AEFF-17738C0AE4BD}"/>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0" name="Freeform: Shape 113">
                <a:extLst>
                  <a:ext uri="{FF2B5EF4-FFF2-40B4-BE49-F238E27FC236}">
                    <a16:creationId xmlns:a16="http://schemas.microsoft.com/office/drawing/2014/main" id="{97D304D3-8ABD-C3B4-A949-B72F7C12AA00}"/>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91" name="Freeform: Shape 114">
                <a:extLst>
                  <a:ext uri="{FF2B5EF4-FFF2-40B4-BE49-F238E27FC236}">
                    <a16:creationId xmlns:a16="http://schemas.microsoft.com/office/drawing/2014/main" id="{DA18C1B5-43E7-3FE6-F285-0733EE790C3A}"/>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2" name="Freeform: Shape 115">
                <a:extLst>
                  <a:ext uri="{FF2B5EF4-FFF2-40B4-BE49-F238E27FC236}">
                    <a16:creationId xmlns:a16="http://schemas.microsoft.com/office/drawing/2014/main" id="{D2A1C59E-96D5-58CE-B6B0-8D32F757D653}"/>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3" name="Freeform: Shape 116">
                <a:extLst>
                  <a:ext uri="{FF2B5EF4-FFF2-40B4-BE49-F238E27FC236}">
                    <a16:creationId xmlns:a16="http://schemas.microsoft.com/office/drawing/2014/main" id="{31AFB979-00EB-DF63-58CF-7A48235C65CA}"/>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94" name="Freeform: Shape 117">
                <a:extLst>
                  <a:ext uri="{FF2B5EF4-FFF2-40B4-BE49-F238E27FC236}">
                    <a16:creationId xmlns:a16="http://schemas.microsoft.com/office/drawing/2014/main" id="{3A190BEE-D824-9351-89AE-68079B854EA5}"/>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5" name="Freeform: Shape 118">
                <a:extLst>
                  <a:ext uri="{FF2B5EF4-FFF2-40B4-BE49-F238E27FC236}">
                    <a16:creationId xmlns:a16="http://schemas.microsoft.com/office/drawing/2014/main" id="{F81E7D3A-0DC2-E065-3646-4B0443845BCF}"/>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6" name="Freeform: Shape 119">
                <a:extLst>
                  <a:ext uri="{FF2B5EF4-FFF2-40B4-BE49-F238E27FC236}">
                    <a16:creationId xmlns:a16="http://schemas.microsoft.com/office/drawing/2014/main" id="{0C169956-E3DF-0127-29D5-6286228BEA0F}"/>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7" name="Freeform: Shape 120">
                <a:extLst>
                  <a:ext uri="{FF2B5EF4-FFF2-40B4-BE49-F238E27FC236}">
                    <a16:creationId xmlns:a16="http://schemas.microsoft.com/office/drawing/2014/main" id="{DD94D96D-D11A-980B-07DF-EF253CE04192}"/>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8" name="Freeform: Shape 121">
                <a:extLst>
                  <a:ext uri="{FF2B5EF4-FFF2-40B4-BE49-F238E27FC236}">
                    <a16:creationId xmlns:a16="http://schemas.microsoft.com/office/drawing/2014/main" id="{30831116-7757-5252-A94C-3C299BC46520}"/>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9" name="Freeform: Shape 122">
                <a:extLst>
                  <a:ext uri="{FF2B5EF4-FFF2-40B4-BE49-F238E27FC236}">
                    <a16:creationId xmlns:a16="http://schemas.microsoft.com/office/drawing/2014/main" id="{746EAEBE-B6DA-CC76-4D95-CD0D045F0E98}"/>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0" name="Freeform: Shape 123">
                <a:extLst>
                  <a:ext uri="{FF2B5EF4-FFF2-40B4-BE49-F238E27FC236}">
                    <a16:creationId xmlns:a16="http://schemas.microsoft.com/office/drawing/2014/main" id="{34DFE21C-67D3-F193-C36A-450BECF2050C}"/>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1" name="Freeform: Shape 124">
                <a:extLst>
                  <a:ext uri="{FF2B5EF4-FFF2-40B4-BE49-F238E27FC236}">
                    <a16:creationId xmlns:a16="http://schemas.microsoft.com/office/drawing/2014/main" id="{14ACDF5E-9BC7-9565-8CB7-87F3DADAB107}"/>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2" name="Freeform: Shape 125">
                <a:extLst>
                  <a:ext uri="{FF2B5EF4-FFF2-40B4-BE49-F238E27FC236}">
                    <a16:creationId xmlns:a16="http://schemas.microsoft.com/office/drawing/2014/main" id="{33CE6E11-06B2-086C-3AB2-842644550B85}"/>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3" name="Freeform: Shape 126">
                <a:extLst>
                  <a:ext uri="{FF2B5EF4-FFF2-40B4-BE49-F238E27FC236}">
                    <a16:creationId xmlns:a16="http://schemas.microsoft.com/office/drawing/2014/main" id="{F047DC52-3E17-DFA8-053B-CFED70202B3D}"/>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4" name="Freeform: Shape 127">
                <a:extLst>
                  <a:ext uri="{FF2B5EF4-FFF2-40B4-BE49-F238E27FC236}">
                    <a16:creationId xmlns:a16="http://schemas.microsoft.com/office/drawing/2014/main" id="{6F6F5337-7EC9-37CB-BCF4-9DFCCD4A3D00}"/>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5" name="Freeform: Shape 128">
                <a:extLst>
                  <a:ext uri="{FF2B5EF4-FFF2-40B4-BE49-F238E27FC236}">
                    <a16:creationId xmlns:a16="http://schemas.microsoft.com/office/drawing/2014/main" id="{9BA6EB98-1165-7911-65CE-6E9CF85DC4BB}"/>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6" name="Freeform: Shape 129">
                <a:extLst>
                  <a:ext uri="{FF2B5EF4-FFF2-40B4-BE49-F238E27FC236}">
                    <a16:creationId xmlns:a16="http://schemas.microsoft.com/office/drawing/2014/main" id="{CA21B4EF-D1A2-7C92-9B14-0687BB37660C}"/>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7" name="Freeform: Shape 130">
                <a:extLst>
                  <a:ext uri="{FF2B5EF4-FFF2-40B4-BE49-F238E27FC236}">
                    <a16:creationId xmlns:a16="http://schemas.microsoft.com/office/drawing/2014/main" id="{EC51A47D-84FA-EB21-A134-4377C88C08E5}"/>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8" name="Freeform: Shape 131">
                <a:extLst>
                  <a:ext uri="{FF2B5EF4-FFF2-40B4-BE49-F238E27FC236}">
                    <a16:creationId xmlns:a16="http://schemas.microsoft.com/office/drawing/2014/main" id="{D81D12BB-8C0F-0854-3956-E6D1C066E387}"/>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9" name="Freeform: Shape 132">
                <a:extLst>
                  <a:ext uri="{FF2B5EF4-FFF2-40B4-BE49-F238E27FC236}">
                    <a16:creationId xmlns:a16="http://schemas.microsoft.com/office/drawing/2014/main" id="{87E1298E-5771-EEF6-81DA-246C421ACDDF}"/>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0" name="Freeform: Shape 133">
                <a:extLst>
                  <a:ext uri="{FF2B5EF4-FFF2-40B4-BE49-F238E27FC236}">
                    <a16:creationId xmlns:a16="http://schemas.microsoft.com/office/drawing/2014/main" id="{E342FB4A-7E66-D8D0-869A-484B0D9D9DD4}"/>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1" name="Freeform: Shape 134">
                <a:extLst>
                  <a:ext uri="{FF2B5EF4-FFF2-40B4-BE49-F238E27FC236}">
                    <a16:creationId xmlns:a16="http://schemas.microsoft.com/office/drawing/2014/main" id="{992AD8F1-2232-9A62-6A28-01B14C6250A2}"/>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2" name="Freeform: Shape 135">
                <a:extLst>
                  <a:ext uri="{FF2B5EF4-FFF2-40B4-BE49-F238E27FC236}">
                    <a16:creationId xmlns:a16="http://schemas.microsoft.com/office/drawing/2014/main" id="{EE04DBFC-9226-7C6F-467C-9C5A6AD3F384}"/>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3" name="Freeform: Shape 136">
                <a:extLst>
                  <a:ext uri="{FF2B5EF4-FFF2-40B4-BE49-F238E27FC236}">
                    <a16:creationId xmlns:a16="http://schemas.microsoft.com/office/drawing/2014/main" id="{2A38265A-44AB-16BD-461C-F69E7E2FBDE1}"/>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4" name="Freeform: Shape 137">
                <a:extLst>
                  <a:ext uri="{FF2B5EF4-FFF2-40B4-BE49-F238E27FC236}">
                    <a16:creationId xmlns:a16="http://schemas.microsoft.com/office/drawing/2014/main" id="{A7CA9649-F244-4971-58BE-431C2D064EAF}"/>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5" name="Freeform: Shape 138">
                <a:extLst>
                  <a:ext uri="{FF2B5EF4-FFF2-40B4-BE49-F238E27FC236}">
                    <a16:creationId xmlns:a16="http://schemas.microsoft.com/office/drawing/2014/main" id="{9CCA1194-9B29-9855-A458-7F4A05E356DD}"/>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6" name="Freeform: Shape 139">
                <a:extLst>
                  <a:ext uri="{FF2B5EF4-FFF2-40B4-BE49-F238E27FC236}">
                    <a16:creationId xmlns:a16="http://schemas.microsoft.com/office/drawing/2014/main" id="{A693DC6D-EBE7-B8F1-6D9D-1A8E94580A00}"/>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7" name="Freeform: Shape 140">
                <a:extLst>
                  <a:ext uri="{FF2B5EF4-FFF2-40B4-BE49-F238E27FC236}">
                    <a16:creationId xmlns:a16="http://schemas.microsoft.com/office/drawing/2014/main" id="{1C0ABBC5-7D44-FD03-47FE-0D4A791EE592}"/>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8" name="Freeform: Shape 141">
                <a:extLst>
                  <a:ext uri="{FF2B5EF4-FFF2-40B4-BE49-F238E27FC236}">
                    <a16:creationId xmlns:a16="http://schemas.microsoft.com/office/drawing/2014/main" id="{8B9BF79B-C79E-8186-5ED0-191412AAB34F}"/>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9" name="Freeform: Shape 142">
                <a:extLst>
                  <a:ext uri="{FF2B5EF4-FFF2-40B4-BE49-F238E27FC236}">
                    <a16:creationId xmlns:a16="http://schemas.microsoft.com/office/drawing/2014/main" id="{D09B98C7-3F0F-84D4-7CAE-197446F41558}"/>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0" name="Freeform: Shape 143">
                <a:extLst>
                  <a:ext uri="{FF2B5EF4-FFF2-40B4-BE49-F238E27FC236}">
                    <a16:creationId xmlns:a16="http://schemas.microsoft.com/office/drawing/2014/main" id="{585E32B9-DDFC-275A-D887-1D6CB8A49C15}"/>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1" name="Freeform: Shape 144">
                <a:extLst>
                  <a:ext uri="{FF2B5EF4-FFF2-40B4-BE49-F238E27FC236}">
                    <a16:creationId xmlns:a16="http://schemas.microsoft.com/office/drawing/2014/main" id="{81BCA217-FEE9-6137-B883-2BCB43F95BBD}"/>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2" name="Freeform: Shape 145">
                <a:extLst>
                  <a:ext uri="{FF2B5EF4-FFF2-40B4-BE49-F238E27FC236}">
                    <a16:creationId xmlns:a16="http://schemas.microsoft.com/office/drawing/2014/main" id="{B1DF7263-0805-4674-A92A-E5841E8CA6C1}"/>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3" name="Freeform: Shape 146">
                <a:extLst>
                  <a:ext uri="{FF2B5EF4-FFF2-40B4-BE49-F238E27FC236}">
                    <a16:creationId xmlns:a16="http://schemas.microsoft.com/office/drawing/2014/main" id="{99698E4B-AD5D-8F34-72DB-24F1C50DAC04}"/>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4" name="Freeform: Shape 147">
                <a:extLst>
                  <a:ext uri="{FF2B5EF4-FFF2-40B4-BE49-F238E27FC236}">
                    <a16:creationId xmlns:a16="http://schemas.microsoft.com/office/drawing/2014/main" id="{0048DF3C-F428-8E63-8DA8-7EA2C18CAF40}"/>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5" name="Freeform: Shape 148">
                <a:extLst>
                  <a:ext uri="{FF2B5EF4-FFF2-40B4-BE49-F238E27FC236}">
                    <a16:creationId xmlns:a16="http://schemas.microsoft.com/office/drawing/2014/main" id="{AB2DC2C5-448B-8995-51CF-1C452BE7FEBA}"/>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6" name="Freeform: Shape 149">
                <a:extLst>
                  <a:ext uri="{FF2B5EF4-FFF2-40B4-BE49-F238E27FC236}">
                    <a16:creationId xmlns:a16="http://schemas.microsoft.com/office/drawing/2014/main" id="{71ED1393-BBC7-4BFF-288D-BFD76294375B}"/>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7" name="Freeform: Shape 150">
                <a:extLst>
                  <a:ext uri="{FF2B5EF4-FFF2-40B4-BE49-F238E27FC236}">
                    <a16:creationId xmlns:a16="http://schemas.microsoft.com/office/drawing/2014/main" id="{43D8E443-38BF-3817-97F7-DBCC967D610F}"/>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8" name="Freeform: Shape 151">
                <a:extLst>
                  <a:ext uri="{FF2B5EF4-FFF2-40B4-BE49-F238E27FC236}">
                    <a16:creationId xmlns:a16="http://schemas.microsoft.com/office/drawing/2014/main" id="{E9FD0E36-DD6A-F29D-9412-AE59106CFE87}"/>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9" name="Freeform: Shape 152">
                <a:extLst>
                  <a:ext uri="{FF2B5EF4-FFF2-40B4-BE49-F238E27FC236}">
                    <a16:creationId xmlns:a16="http://schemas.microsoft.com/office/drawing/2014/main" id="{4637200B-BF5F-4C0E-7616-047731A23696}"/>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0" name="Freeform: Shape 153">
                <a:extLst>
                  <a:ext uri="{FF2B5EF4-FFF2-40B4-BE49-F238E27FC236}">
                    <a16:creationId xmlns:a16="http://schemas.microsoft.com/office/drawing/2014/main" id="{43774AC5-B931-DE8A-3AAE-45B7E6816DD5}"/>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1" name="Freeform: Shape 154">
                <a:extLst>
                  <a:ext uri="{FF2B5EF4-FFF2-40B4-BE49-F238E27FC236}">
                    <a16:creationId xmlns:a16="http://schemas.microsoft.com/office/drawing/2014/main" id="{412BBCE1-63C8-D64B-7161-D0B69E30A942}"/>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2" name="Freeform: Shape 155">
                <a:extLst>
                  <a:ext uri="{FF2B5EF4-FFF2-40B4-BE49-F238E27FC236}">
                    <a16:creationId xmlns:a16="http://schemas.microsoft.com/office/drawing/2014/main" id="{6614571F-81A6-BFF1-516F-865DAE779F18}"/>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3" name="Freeform: Shape 156">
                <a:extLst>
                  <a:ext uri="{FF2B5EF4-FFF2-40B4-BE49-F238E27FC236}">
                    <a16:creationId xmlns:a16="http://schemas.microsoft.com/office/drawing/2014/main" id="{BADBE724-439B-D92E-FCE2-C5B4E90ADD90}"/>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4" name="Freeform: Shape 157">
                <a:extLst>
                  <a:ext uri="{FF2B5EF4-FFF2-40B4-BE49-F238E27FC236}">
                    <a16:creationId xmlns:a16="http://schemas.microsoft.com/office/drawing/2014/main" id="{3B28AD37-D594-5935-9549-158AB707F44A}"/>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5" name="Freeform: Shape 158">
                <a:extLst>
                  <a:ext uri="{FF2B5EF4-FFF2-40B4-BE49-F238E27FC236}">
                    <a16:creationId xmlns:a16="http://schemas.microsoft.com/office/drawing/2014/main" id="{0174F2EE-05D3-89B0-206B-0E12D0C5AD52}"/>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6" name="Freeform: Shape 159">
                <a:extLst>
                  <a:ext uri="{FF2B5EF4-FFF2-40B4-BE49-F238E27FC236}">
                    <a16:creationId xmlns:a16="http://schemas.microsoft.com/office/drawing/2014/main" id="{1082075B-9341-BEFB-BF6E-83CF545FBD8C}"/>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7" name="Freeform: Shape 160">
                <a:extLst>
                  <a:ext uri="{FF2B5EF4-FFF2-40B4-BE49-F238E27FC236}">
                    <a16:creationId xmlns:a16="http://schemas.microsoft.com/office/drawing/2014/main" id="{49E14A4A-9DFA-61E1-05F1-5CCE1516CDF7}"/>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8" name="Freeform: Shape 161">
                <a:extLst>
                  <a:ext uri="{FF2B5EF4-FFF2-40B4-BE49-F238E27FC236}">
                    <a16:creationId xmlns:a16="http://schemas.microsoft.com/office/drawing/2014/main" id="{4269BA3C-1155-9BAC-E0AB-C68E39615D17}"/>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9" name="Freeform: Shape 162">
                <a:extLst>
                  <a:ext uri="{FF2B5EF4-FFF2-40B4-BE49-F238E27FC236}">
                    <a16:creationId xmlns:a16="http://schemas.microsoft.com/office/drawing/2014/main" id="{E0244266-1609-C274-0ED7-04CA5BF8D3DD}"/>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140" name="Freeform: Shape 163">
                <a:extLst>
                  <a:ext uri="{FF2B5EF4-FFF2-40B4-BE49-F238E27FC236}">
                    <a16:creationId xmlns:a16="http://schemas.microsoft.com/office/drawing/2014/main" id="{42F9E088-194C-32BF-315E-DC633B14CA30}"/>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1" name="Freeform: Shape 164">
                <a:extLst>
                  <a:ext uri="{FF2B5EF4-FFF2-40B4-BE49-F238E27FC236}">
                    <a16:creationId xmlns:a16="http://schemas.microsoft.com/office/drawing/2014/main" id="{44FA438E-4A76-1A1E-F973-6F46819C9873}"/>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2" name="Freeform: Shape 165">
                <a:extLst>
                  <a:ext uri="{FF2B5EF4-FFF2-40B4-BE49-F238E27FC236}">
                    <a16:creationId xmlns:a16="http://schemas.microsoft.com/office/drawing/2014/main" id="{05CC1BF0-0BEE-F922-1F4B-47B2D90852B5}"/>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3" name="Freeform: Shape 166">
                <a:extLst>
                  <a:ext uri="{FF2B5EF4-FFF2-40B4-BE49-F238E27FC236}">
                    <a16:creationId xmlns:a16="http://schemas.microsoft.com/office/drawing/2014/main" id="{1D40EB01-24D0-A4A1-9B81-B466A63FE1CB}"/>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4" name="Freeform: Shape 167">
                <a:extLst>
                  <a:ext uri="{FF2B5EF4-FFF2-40B4-BE49-F238E27FC236}">
                    <a16:creationId xmlns:a16="http://schemas.microsoft.com/office/drawing/2014/main" id="{E10DAB5E-2AE5-B4BF-8CFB-DB39AAD1A1F4}"/>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5" name="Freeform: Shape 168">
                <a:extLst>
                  <a:ext uri="{FF2B5EF4-FFF2-40B4-BE49-F238E27FC236}">
                    <a16:creationId xmlns:a16="http://schemas.microsoft.com/office/drawing/2014/main" id="{1560861F-6E11-2D24-172C-2FDA3C290083}"/>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6" name="Freeform: Shape 169">
                <a:extLst>
                  <a:ext uri="{FF2B5EF4-FFF2-40B4-BE49-F238E27FC236}">
                    <a16:creationId xmlns:a16="http://schemas.microsoft.com/office/drawing/2014/main" id="{C92B6E67-4D59-EF76-9193-952085A31B30}"/>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7" name="Freeform: Shape 170">
                <a:extLst>
                  <a:ext uri="{FF2B5EF4-FFF2-40B4-BE49-F238E27FC236}">
                    <a16:creationId xmlns:a16="http://schemas.microsoft.com/office/drawing/2014/main" id="{8FF62E65-E0CE-0682-B669-2F0AF82420F7}"/>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8" name="Freeform: Shape 171">
                <a:extLst>
                  <a:ext uri="{FF2B5EF4-FFF2-40B4-BE49-F238E27FC236}">
                    <a16:creationId xmlns:a16="http://schemas.microsoft.com/office/drawing/2014/main" id="{3959C43D-7EA0-00B5-19F2-BFEEC2EB59BE}"/>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9" name="Freeform: Shape 172">
                <a:extLst>
                  <a:ext uri="{FF2B5EF4-FFF2-40B4-BE49-F238E27FC236}">
                    <a16:creationId xmlns:a16="http://schemas.microsoft.com/office/drawing/2014/main" id="{03E2C92B-9FBE-04C4-8149-3D3E341644B3}"/>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0" name="Freeform: Shape 173">
                <a:extLst>
                  <a:ext uri="{FF2B5EF4-FFF2-40B4-BE49-F238E27FC236}">
                    <a16:creationId xmlns:a16="http://schemas.microsoft.com/office/drawing/2014/main" id="{219ABCB8-617D-5170-481B-D049DE771C95}"/>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1" name="Freeform: Shape 174">
                <a:extLst>
                  <a:ext uri="{FF2B5EF4-FFF2-40B4-BE49-F238E27FC236}">
                    <a16:creationId xmlns:a16="http://schemas.microsoft.com/office/drawing/2014/main" id="{A7192726-A823-6BB1-4C2A-946ACC9E9CC3}"/>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2" name="Freeform: Shape 175">
                <a:extLst>
                  <a:ext uri="{FF2B5EF4-FFF2-40B4-BE49-F238E27FC236}">
                    <a16:creationId xmlns:a16="http://schemas.microsoft.com/office/drawing/2014/main" id="{15F9CFE3-98DA-FB13-BAF3-A71798FD4CBC}"/>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3" name="Freeform: Shape 176">
                <a:extLst>
                  <a:ext uri="{FF2B5EF4-FFF2-40B4-BE49-F238E27FC236}">
                    <a16:creationId xmlns:a16="http://schemas.microsoft.com/office/drawing/2014/main" id="{EDD0876F-0845-53B4-AA79-BEF15D09F684}"/>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4" name="Freeform: Shape 177">
                <a:extLst>
                  <a:ext uri="{FF2B5EF4-FFF2-40B4-BE49-F238E27FC236}">
                    <a16:creationId xmlns:a16="http://schemas.microsoft.com/office/drawing/2014/main" id="{A622249A-4FDE-2A70-072A-2D6A699C94FE}"/>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5" name="Freeform: Shape 178">
                <a:extLst>
                  <a:ext uri="{FF2B5EF4-FFF2-40B4-BE49-F238E27FC236}">
                    <a16:creationId xmlns:a16="http://schemas.microsoft.com/office/drawing/2014/main" id="{9644B6C8-2C38-B3AB-BB0D-A9C092009555}"/>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6" name="Freeform: Shape 179">
                <a:extLst>
                  <a:ext uri="{FF2B5EF4-FFF2-40B4-BE49-F238E27FC236}">
                    <a16:creationId xmlns:a16="http://schemas.microsoft.com/office/drawing/2014/main" id="{89BF4C81-7C12-990B-83DA-F70BB6E614F5}"/>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7" name="Freeform: Shape 180">
                <a:extLst>
                  <a:ext uri="{FF2B5EF4-FFF2-40B4-BE49-F238E27FC236}">
                    <a16:creationId xmlns:a16="http://schemas.microsoft.com/office/drawing/2014/main" id="{DACB0D6B-717F-DF56-3B53-15F381D87513}"/>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8" name="Freeform: Shape 181">
                <a:extLst>
                  <a:ext uri="{FF2B5EF4-FFF2-40B4-BE49-F238E27FC236}">
                    <a16:creationId xmlns:a16="http://schemas.microsoft.com/office/drawing/2014/main" id="{6ABA7F96-546D-0C96-3895-015879971650}"/>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9" name="Freeform: Shape 182">
                <a:extLst>
                  <a:ext uri="{FF2B5EF4-FFF2-40B4-BE49-F238E27FC236}">
                    <a16:creationId xmlns:a16="http://schemas.microsoft.com/office/drawing/2014/main" id="{60F93ABD-924D-F07F-0A55-AC83FF175E68}"/>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0" name="Freeform: Shape 183">
                <a:extLst>
                  <a:ext uri="{FF2B5EF4-FFF2-40B4-BE49-F238E27FC236}">
                    <a16:creationId xmlns:a16="http://schemas.microsoft.com/office/drawing/2014/main" id="{E94BBB47-EF54-FBBC-5BD1-A001A71F2BC0}"/>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1" name="Freeform: Shape 184">
                <a:extLst>
                  <a:ext uri="{FF2B5EF4-FFF2-40B4-BE49-F238E27FC236}">
                    <a16:creationId xmlns:a16="http://schemas.microsoft.com/office/drawing/2014/main" id="{6C36CBEE-63AF-FD9B-AE34-9736B544398F}"/>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2" name="Freeform: Shape 185">
                <a:extLst>
                  <a:ext uri="{FF2B5EF4-FFF2-40B4-BE49-F238E27FC236}">
                    <a16:creationId xmlns:a16="http://schemas.microsoft.com/office/drawing/2014/main" id="{F2BC7278-5EB9-4FA0-4A2B-FFE581E31550}"/>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3" name="Freeform: Shape 186">
                <a:extLst>
                  <a:ext uri="{FF2B5EF4-FFF2-40B4-BE49-F238E27FC236}">
                    <a16:creationId xmlns:a16="http://schemas.microsoft.com/office/drawing/2014/main" id="{1B524E9B-9AC9-869B-D4C2-4F13F2DBC672}"/>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4" name="Freeform: Shape 187">
                <a:extLst>
                  <a:ext uri="{FF2B5EF4-FFF2-40B4-BE49-F238E27FC236}">
                    <a16:creationId xmlns:a16="http://schemas.microsoft.com/office/drawing/2014/main" id="{69D51F3F-5F04-8FC3-D17A-740FBBD2FE7D}"/>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5" name="Freeform: Shape 188">
                <a:extLst>
                  <a:ext uri="{FF2B5EF4-FFF2-40B4-BE49-F238E27FC236}">
                    <a16:creationId xmlns:a16="http://schemas.microsoft.com/office/drawing/2014/main" id="{E8BE40F7-240A-8F2F-7DCD-CA1A385E8880}"/>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66" name="Freeform: Shape 189">
                <a:extLst>
                  <a:ext uri="{FF2B5EF4-FFF2-40B4-BE49-F238E27FC236}">
                    <a16:creationId xmlns:a16="http://schemas.microsoft.com/office/drawing/2014/main" id="{43D0840B-FCE5-321A-4A99-40CAA4BEB7D0}"/>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7" name="Freeform: Shape 190">
                <a:extLst>
                  <a:ext uri="{FF2B5EF4-FFF2-40B4-BE49-F238E27FC236}">
                    <a16:creationId xmlns:a16="http://schemas.microsoft.com/office/drawing/2014/main" id="{3ABB9EC2-D501-80DD-3A55-AA9F836C4C68}"/>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8" name="Freeform: Shape 191">
                <a:extLst>
                  <a:ext uri="{FF2B5EF4-FFF2-40B4-BE49-F238E27FC236}">
                    <a16:creationId xmlns:a16="http://schemas.microsoft.com/office/drawing/2014/main" id="{F76976E3-2FF3-36DF-8A90-63D6D88D2F32}"/>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9" name="Freeform: Shape 192">
                <a:extLst>
                  <a:ext uri="{FF2B5EF4-FFF2-40B4-BE49-F238E27FC236}">
                    <a16:creationId xmlns:a16="http://schemas.microsoft.com/office/drawing/2014/main" id="{EB359DB8-9422-2B36-A8AB-167F090B5536}"/>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0" name="Freeform: Shape 193">
                <a:extLst>
                  <a:ext uri="{FF2B5EF4-FFF2-40B4-BE49-F238E27FC236}">
                    <a16:creationId xmlns:a16="http://schemas.microsoft.com/office/drawing/2014/main" id="{956DBF2E-3150-1383-3F25-2E2192BF74F8}"/>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1" name="Freeform: Shape 194">
                <a:extLst>
                  <a:ext uri="{FF2B5EF4-FFF2-40B4-BE49-F238E27FC236}">
                    <a16:creationId xmlns:a16="http://schemas.microsoft.com/office/drawing/2014/main" id="{38AED0BF-68A6-EF4E-7444-8F954690A392}"/>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2" name="Freeform: Shape 195">
                <a:extLst>
                  <a:ext uri="{FF2B5EF4-FFF2-40B4-BE49-F238E27FC236}">
                    <a16:creationId xmlns:a16="http://schemas.microsoft.com/office/drawing/2014/main" id="{D282CF34-769B-831D-9E7B-7D660642FB4F}"/>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3" name="Freeform: Shape 196">
                <a:extLst>
                  <a:ext uri="{FF2B5EF4-FFF2-40B4-BE49-F238E27FC236}">
                    <a16:creationId xmlns:a16="http://schemas.microsoft.com/office/drawing/2014/main" id="{84F67A01-5569-0A9F-F86B-18FA64C8C17B}"/>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4" name="Freeform: Shape 197">
                <a:extLst>
                  <a:ext uri="{FF2B5EF4-FFF2-40B4-BE49-F238E27FC236}">
                    <a16:creationId xmlns:a16="http://schemas.microsoft.com/office/drawing/2014/main" id="{0C72CFD1-715C-21BA-AB15-66FA60DC3640}"/>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5" name="Freeform: Shape 198">
                <a:extLst>
                  <a:ext uri="{FF2B5EF4-FFF2-40B4-BE49-F238E27FC236}">
                    <a16:creationId xmlns:a16="http://schemas.microsoft.com/office/drawing/2014/main" id="{CB5297A0-4632-DE89-AAAE-D60A6A4A6229}"/>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6" name="Freeform: Shape 199">
                <a:extLst>
                  <a:ext uri="{FF2B5EF4-FFF2-40B4-BE49-F238E27FC236}">
                    <a16:creationId xmlns:a16="http://schemas.microsoft.com/office/drawing/2014/main" id="{32673035-E90A-832D-AD92-99923E69FF91}"/>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7" name="Freeform: Shape 200">
                <a:extLst>
                  <a:ext uri="{FF2B5EF4-FFF2-40B4-BE49-F238E27FC236}">
                    <a16:creationId xmlns:a16="http://schemas.microsoft.com/office/drawing/2014/main" id="{EE545456-286F-EE49-16C7-76684E951AB6}"/>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8" name="Freeform: Shape 201">
                <a:extLst>
                  <a:ext uri="{FF2B5EF4-FFF2-40B4-BE49-F238E27FC236}">
                    <a16:creationId xmlns:a16="http://schemas.microsoft.com/office/drawing/2014/main" id="{A29E15A5-ABC2-2515-472C-D38F7E24FD4E}"/>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9" name="Freeform: Shape 202">
                <a:extLst>
                  <a:ext uri="{FF2B5EF4-FFF2-40B4-BE49-F238E27FC236}">
                    <a16:creationId xmlns:a16="http://schemas.microsoft.com/office/drawing/2014/main" id="{7E41A91C-DEE0-D335-CFC2-CACCBBB29825}"/>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0" name="Freeform: Shape 203">
                <a:extLst>
                  <a:ext uri="{FF2B5EF4-FFF2-40B4-BE49-F238E27FC236}">
                    <a16:creationId xmlns:a16="http://schemas.microsoft.com/office/drawing/2014/main" id="{BA8244C5-49C6-B24E-BEBB-3360E5E284C3}"/>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1" name="Freeform: Shape 204">
                <a:extLst>
                  <a:ext uri="{FF2B5EF4-FFF2-40B4-BE49-F238E27FC236}">
                    <a16:creationId xmlns:a16="http://schemas.microsoft.com/office/drawing/2014/main" id="{9BB4446A-7F05-2484-6F19-9DAA6DE8BBE0}"/>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2" name="Freeform: Shape 205">
                <a:extLst>
                  <a:ext uri="{FF2B5EF4-FFF2-40B4-BE49-F238E27FC236}">
                    <a16:creationId xmlns:a16="http://schemas.microsoft.com/office/drawing/2014/main" id="{6A3A6930-EEC6-F6AA-ED1C-773A7120FF6F}"/>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3" name="Freeform: Shape 206">
                <a:extLst>
                  <a:ext uri="{FF2B5EF4-FFF2-40B4-BE49-F238E27FC236}">
                    <a16:creationId xmlns:a16="http://schemas.microsoft.com/office/drawing/2014/main" id="{C68953EE-0FAE-0D64-589E-C6C2A09D5104}"/>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4" name="Freeform: Shape 207">
                <a:extLst>
                  <a:ext uri="{FF2B5EF4-FFF2-40B4-BE49-F238E27FC236}">
                    <a16:creationId xmlns:a16="http://schemas.microsoft.com/office/drawing/2014/main" id="{820A0363-CE37-9E7D-ADDD-7B26B260356A}"/>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5" name="Freeform: Shape 208">
                <a:extLst>
                  <a:ext uri="{FF2B5EF4-FFF2-40B4-BE49-F238E27FC236}">
                    <a16:creationId xmlns:a16="http://schemas.microsoft.com/office/drawing/2014/main" id="{9EE83D0C-4A4A-2F4C-B305-AF27168C3C0A}"/>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6" name="Freeform: Shape 209">
                <a:extLst>
                  <a:ext uri="{FF2B5EF4-FFF2-40B4-BE49-F238E27FC236}">
                    <a16:creationId xmlns:a16="http://schemas.microsoft.com/office/drawing/2014/main" id="{38660412-10A8-194D-405D-7F6CF1D58ECB}"/>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7" name="Freeform: Shape 210">
                <a:extLst>
                  <a:ext uri="{FF2B5EF4-FFF2-40B4-BE49-F238E27FC236}">
                    <a16:creationId xmlns:a16="http://schemas.microsoft.com/office/drawing/2014/main" id="{391FE418-8923-7FB6-70A9-AFACA534DAAB}"/>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8" name="Freeform: Shape 211">
                <a:extLst>
                  <a:ext uri="{FF2B5EF4-FFF2-40B4-BE49-F238E27FC236}">
                    <a16:creationId xmlns:a16="http://schemas.microsoft.com/office/drawing/2014/main" id="{723D7C14-FA78-08CC-6DF0-0032AAC2A418}"/>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9" name="Freeform: Shape 212">
                <a:extLst>
                  <a:ext uri="{FF2B5EF4-FFF2-40B4-BE49-F238E27FC236}">
                    <a16:creationId xmlns:a16="http://schemas.microsoft.com/office/drawing/2014/main" id="{2D57A56A-3F81-CB9A-2F3E-D576B256E4EA}"/>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0" name="Freeform: Shape 213">
                <a:extLst>
                  <a:ext uri="{FF2B5EF4-FFF2-40B4-BE49-F238E27FC236}">
                    <a16:creationId xmlns:a16="http://schemas.microsoft.com/office/drawing/2014/main" id="{DA6162C9-02A9-557B-25C6-1E9E1ED8E2C1}"/>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1" name="Freeform: Shape 214">
                <a:extLst>
                  <a:ext uri="{FF2B5EF4-FFF2-40B4-BE49-F238E27FC236}">
                    <a16:creationId xmlns:a16="http://schemas.microsoft.com/office/drawing/2014/main" id="{2F6B9645-3D42-9DE6-2529-C0DA9BA14EDA}"/>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2" name="Freeform: Shape 215">
                <a:extLst>
                  <a:ext uri="{FF2B5EF4-FFF2-40B4-BE49-F238E27FC236}">
                    <a16:creationId xmlns:a16="http://schemas.microsoft.com/office/drawing/2014/main" id="{64A53108-C2DD-9AD8-797E-8A002063EEF8}"/>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3" name="Freeform: Shape 216">
                <a:extLst>
                  <a:ext uri="{FF2B5EF4-FFF2-40B4-BE49-F238E27FC236}">
                    <a16:creationId xmlns:a16="http://schemas.microsoft.com/office/drawing/2014/main" id="{31EB5B7C-EE14-AA84-5CA4-721664725B7F}"/>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4" name="Freeform: Shape 217">
                <a:extLst>
                  <a:ext uri="{FF2B5EF4-FFF2-40B4-BE49-F238E27FC236}">
                    <a16:creationId xmlns:a16="http://schemas.microsoft.com/office/drawing/2014/main" id="{4C66AC29-22C7-5221-9E98-4CFB0B836C94}"/>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5" name="Freeform: Shape 218">
                <a:extLst>
                  <a:ext uri="{FF2B5EF4-FFF2-40B4-BE49-F238E27FC236}">
                    <a16:creationId xmlns:a16="http://schemas.microsoft.com/office/drawing/2014/main" id="{08482AE5-71A2-87A5-44E8-DFB2845D3F67}"/>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6" name="Freeform: Shape 219">
                <a:extLst>
                  <a:ext uri="{FF2B5EF4-FFF2-40B4-BE49-F238E27FC236}">
                    <a16:creationId xmlns:a16="http://schemas.microsoft.com/office/drawing/2014/main" id="{B61021DC-2840-EE67-62CB-D191A6A1BE7F}"/>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7" name="Freeform: Shape 220">
                <a:extLst>
                  <a:ext uri="{FF2B5EF4-FFF2-40B4-BE49-F238E27FC236}">
                    <a16:creationId xmlns:a16="http://schemas.microsoft.com/office/drawing/2014/main" id="{E46C07DF-AB44-9DEA-B565-E7CC2AAB2520}"/>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8" name="Freeform: Shape 221">
                <a:extLst>
                  <a:ext uri="{FF2B5EF4-FFF2-40B4-BE49-F238E27FC236}">
                    <a16:creationId xmlns:a16="http://schemas.microsoft.com/office/drawing/2014/main" id="{981E8B4F-1349-F4AC-32EF-D5EEB085E9F5}"/>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9" name="Freeform: Shape 222">
                <a:extLst>
                  <a:ext uri="{FF2B5EF4-FFF2-40B4-BE49-F238E27FC236}">
                    <a16:creationId xmlns:a16="http://schemas.microsoft.com/office/drawing/2014/main" id="{02E107A7-BC85-B2B8-9E50-94AA55C518BD}"/>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0" name="Freeform: Shape 223">
                <a:extLst>
                  <a:ext uri="{FF2B5EF4-FFF2-40B4-BE49-F238E27FC236}">
                    <a16:creationId xmlns:a16="http://schemas.microsoft.com/office/drawing/2014/main" id="{CC84B668-E567-97D2-8BFD-565432737B89}"/>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201" name="Freeform: Shape 224">
                <a:extLst>
                  <a:ext uri="{FF2B5EF4-FFF2-40B4-BE49-F238E27FC236}">
                    <a16:creationId xmlns:a16="http://schemas.microsoft.com/office/drawing/2014/main" id="{4369BF09-7722-ED5D-7B8D-57F0C1512400}"/>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2" name="Freeform: Shape 225">
                <a:extLst>
                  <a:ext uri="{FF2B5EF4-FFF2-40B4-BE49-F238E27FC236}">
                    <a16:creationId xmlns:a16="http://schemas.microsoft.com/office/drawing/2014/main" id="{BC8A0616-066A-92F0-DEBD-74FED8D37410}"/>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3" name="Freeform: Shape 226">
                <a:extLst>
                  <a:ext uri="{FF2B5EF4-FFF2-40B4-BE49-F238E27FC236}">
                    <a16:creationId xmlns:a16="http://schemas.microsoft.com/office/drawing/2014/main" id="{282E64C1-8E35-C21A-0395-E5A87667F682}"/>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4" name="Freeform: Shape 227">
                <a:extLst>
                  <a:ext uri="{FF2B5EF4-FFF2-40B4-BE49-F238E27FC236}">
                    <a16:creationId xmlns:a16="http://schemas.microsoft.com/office/drawing/2014/main" id="{1CBB4607-7CF4-2EE5-2D65-25D83D9B6114}"/>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5" name="Freeform: Shape 228">
                <a:extLst>
                  <a:ext uri="{FF2B5EF4-FFF2-40B4-BE49-F238E27FC236}">
                    <a16:creationId xmlns:a16="http://schemas.microsoft.com/office/drawing/2014/main" id="{B90B44F0-2DDF-E115-D220-4F198DEE8D96}"/>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6" name="Freeform: Shape 229">
                <a:extLst>
                  <a:ext uri="{FF2B5EF4-FFF2-40B4-BE49-F238E27FC236}">
                    <a16:creationId xmlns:a16="http://schemas.microsoft.com/office/drawing/2014/main" id="{21A2C7A0-EA90-E1CB-2CFE-963DB9A4B4C8}"/>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7" name="Freeform: Shape 230">
                <a:extLst>
                  <a:ext uri="{FF2B5EF4-FFF2-40B4-BE49-F238E27FC236}">
                    <a16:creationId xmlns:a16="http://schemas.microsoft.com/office/drawing/2014/main" id="{D2C8E8D5-A100-4F35-5A97-85BDE69F7B20}"/>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8" name="Freeform: Shape 231">
                <a:extLst>
                  <a:ext uri="{FF2B5EF4-FFF2-40B4-BE49-F238E27FC236}">
                    <a16:creationId xmlns:a16="http://schemas.microsoft.com/office/drawing/2014/main" id="{AEA6A74D-69C0-8C7B-9F10-0B6032EBFA23}"/>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9" name="Freeform: Shape 232">
                <a:extLst>
                  <a:ext uri="{FF2B5EF4-FFF2-40B4-BE49-F238E27FC236}">
                    <a16:creationId xmlns:a16="http://schemas.microsoft.com/office/drawing/2014/main" id="{877DE498-19B1-917D-3399-8EC1FA7ECC8E}"/>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0" name="Freeform: Shape 233">
                <a:extLst>
                  <a:ext uri="{FF2B5EF4-FFF2-40B4-BE49-F238E27FC236}">
                    <a16:creationId xmlns:a16="http://schemas.microsoft.com/office/drawing/2014/main" id="{863407CD-4554-667E-8521-302F70B23C6C}"/>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1" name="Freeform: Shape 234">
                <a:extLst>
                  <a:ext uri="{FF2B5EF4-FFF2-40B4-BE49-F238E27FC236}">
                    <a16:creationId xmlns:a16="http://schemas.microsoft.com/office/drawing/2014/main" id="{7E978A3C-EC28-C989-41A8-C5C19AEDE827}"/>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2" name="Freeform: Shape 235">
                <a:extLst>
                  <a:ext uri="{FF2B5EF4-FFF2-40B4-BE49-F238E27FC236}">
                    <a16:creationId xmlns:a16="http://schemas.microsoft.com/office/drawing/2014/main" id="{A7C025A6-BA22-3D34-C5B9-7B18DE1889F0}"/>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3" name="Freeform: Shape 236">
                <a:extLst>
                  <a:ext uri="{FF2B5EF4-FFF2-40B4-BE49-F238E27FC236}">
                    <a16:creationId xmlns:a16="http://schemas.microsoft.com/office/drawing/2014/main" id="{2512C610-D055-0FD7-58CA-B54AB33DFA03}"/>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4" name="Freeform: Shape 237">
                <a:extLst>
                  <a:ext uri="{FF2B5EF4-FFF2-40B4-BE49-F238E27FC236}">
                    <a16:creationId xmlns:a16="http://schemas.microsoft.com/office/drawing/2014/main" id="{C7404F54-8321-3B06-B34C-B2F26432B729}"/>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5" name="Freeform: Shape 238">
                <a:extLst>
                  <a:ext uri="{FF2B5EF4-FFF2-40B4-BE49-F238E27FC236}">
                    <a16:creationId xmlns:a16="http://schemas.microsoft.com/office/drawing/2014/main" id="{EF1228A0-9ECC-AAE0-D598-09608485DCF9}"/>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6" name="Freeform: Shape 239">
                <a:extLst>
                  <a:ext uri="{FF2B5EF4-FFF2-40B4-BE49-F238E27FC236}">
                    <a16:creationId xmlns:a16="http://schemas.microsoft.com/office/drawing/2014/main" id="{7D3B8F70-15CE-5BDF-E2CA-A248185D9A92}"/>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7" name="Freeform: Shape 240">
                <a:extLst>
                  <a:ext uri="{FF2B5EF4-FFF2-40B4-BE49-F238E27FC236}">
                    <a16:creationId xmlns:a16="http://schemas.microsoft.com/office/drawing/2014/main" id="{A89B2264-239D-7974-2B96-0CA6A84668A4}"/>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8" name="Freeform: Shape 241">
                <a:extLst>
                  <a:ext uri="{FF2B5EF4-FFF2-40B4-BE49-F238E27FC236}">
                    <a16:creationId xmlns:a16="http://schemas.microsoft.com/office/drawing/2014/main" id="{295A2BF7-FE99-3BD0-E576-F8D0742C0FD4}"/>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9" name="Freeform: Shape 242">
                <a:extLst>
                  <a:ext uri="{FF2B5EF4-FFF2-40B4-BE49-F238E27FC236}">
                    <a16:creationId xmlns:a16="http://schemas.microsoft.com/office/drawing/2014/main" id="{89654A4B-0350-1018-2301-0B6A58299D70}"/>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0" name="Freeform: Shape 243">
                <a:extLst>
                  <a:ext uri="{FF2B5EF4-FFF2-40B4-BE49-F238E27FC236}">
                    <a16:creationId xmlns:a16="http://schemas.microsoft.com/office/drawing/2014/main" id="{DDD30DAF-43DB-8B3E-9C55-AA350278A4DB}"/>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1" name="Freeform: Shape 244">
                <a:extLst>
                  <a:ext uri="{FF2B5EF4-FFF2-40B4-BE49-F238E27FC236}">
                    <a16:creationId xmlns:a16="http://schemas.microsoft.com/office/drawing/2014/main" id="{48127015-657C-746A-6E25-143F1615F2DB}"/>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2" name="Freeform: Shape 245">
                <a:extLst>
                  <a:ext uri="{FF2B5EF4-FFF2-40B4-BE49-F238E27FC236}">
                    <a16:creationId xmlns:a16="http://schemas.microsoft.com/office/drawing/2014/main" id="{5FA3C855-6DC8-191E-DD88-269B00104644}"/>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3" name="Freeform: Shape 246">
                <a:extLst>
                  <a:ext uri="{FF2B5EF4-FFF2-40B4-BE49-F238E27FC236}">
                    <a16:creationId xmlns:a16="http://schemas.microsoft.com/office/drawing/2014/main" id="{AE1B58DD-F110-21C8-908B-90487B81C8CC}"/>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4" name="Freeform: Shape 247">
                <a:extLst>
                  <a:ext uri="{FF2B5EF4-FFF2-40B4-BE49-F238E27FC236}">
                    <a16:creationId xmlns:a16="http://schemas.microsoft.com/office/drawing/2014/main" id="{F1A5A712-8F30-43FA-2F07-CBDC2C26C618}"/>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5" name="Freeform: Shape 248">
                <a:extLst>
                  <a:ext uri="{FF2B5EF4-FFF2-40B4-BE49-F238E27FC236}">
                    <a16:creationId xmlns:a16="http://schemas.microsoft.com/office/drawing/2014/main" id="{53287431-2AC6-2EE6-6983-C3645FC071D8}"/>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6" name="Freeform: Shape 249">
                <a:extLst>
                  <a:ext uri="{FF2B5EF4-FFF2-40B4-BE49-F238E27FC236}">
                    <a16:creationId xmlns:a16="http://schemas.microsoft.com/office/drawing/2014/main" id="{A961AD8E-46FB-2297-0752-EE9615DD6A79}"/>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7" name="Freeform: Shape 250">
                <a:extLst>
                  <a:ext uri="{FF2B5EF4-FFF2-40B4-BE49-F238E27FC236}">
                    <a16:creationId xmlns:a16="http://schemas.microsoft.com/office/drawing/2014/main" id="{EF6972BC-1BDD-8F2A-A534-C3B867AED7B2}"/>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8" name="Freeform: Shape 251">
                <a:extLst>
                  <a:ext uri="{FF2B5EF4-FFF2-40B4-BE49-F238E27FC236}">
                    <a16:creationId xmlns:a16="http://schemas.microsoft.com/office/drawing/2014/main" id="{0A957E81-FC9A-4497-D0CB-436339CF6E9D}"/>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29" name="Freeform: Shape 252">
                <a:extLst>
                  <a:ext uri="{FF2B5EF4-FFF2-40B4-BE49-F238E27FC236}">
                    <a16:creationId xmlns:a16="http://schemas.microsoft.com/office/drawing/2014/main" id="{EC8A5B7D-655F-612F-1CF5-E3DA9079D6FD}"/>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0" name="Freeform: Shape 253">
                <a:extLst>
                  <a:ext uri="{FF2B5EF4-FFF2-40B4-BE49-F238E27FC236}">
                    <a16:creationId xmlns:a16="http://schemas.microsoft.com/office/drawing/2014/main" id="{7F5A64FE-6F16-087D-A81B-AD0C8C125F7B}"/>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1" name="Freeform: Shape 254">
                <a:extLst>
                  <a:ext uri="{FF2B5EF4-FFF2-40B4-BE49-F238E27FC236}">
                    <a16:creationId xmlns:a16="http://schemas.microsoft.com/office/drawing/2014/main" id="{7A4A3D6B-AEE7-DACC-1C88-690541F1100F}"/>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2" name="Freeform: Shape 255">
                <a:extLst>
                  <a:ext uri="{FF2B5EF4-FFF2-40B4-BE49-F238E27FC236}">
                    <a16:creationId xmlns:a16="http://schemas.microsoft.com/office/drawing/2014/main" id="{136E0FB9-CFB2-6C1B-CCB0-054F7818D8AB}"/>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3" name="Freeform: Shape 256">
                <a:extLst>
                  <a:ext uri="{FF2B5EF4-FFF2-40B4-BE49-F238E27FC236}">
                    <a16:creationId xmlns:a16="http://schemas.microsoft.com/office/drawing/2014/main" id="{9DFA08B7-81EB-5328-C184-C565FAF96796}"/>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4" name="Freeform: Shape 257">
                <a:extLst>
                  <a:ext uri="{FF2B5EF4-FFF2-40B4-BE49-F238E27FC236}">
                    <a16:creationId xmlns:a16="http://schemas.microsoft.com/office/drawing/2014/main" id="{A1C001C1-7F72-C0BD-987E-C2D0D82B3AFE}"/>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5" name="Freeform: Shape 258">
                <a:extLst>
                  <a:ext uri="{FF2B5EF4-FFF2-40B4-BE49-F238E27FC236}">
                    <a16:creationId xmlns:a16="http://schemas.microsoft.com/office/drawing/2014/main" id="{5936238E-56A6-9787-BCED-099F968EFC36}"/>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236" name="Freeform: Shape 259">
                <a:extLst>
                  <a:ext uri="{FF2B5EF4-FFF2-40B4-BE49-F238E27FC236}">
                    <a16:creationId xmlns:a16="http://schemas.microsoft.com/office/drawing/2014/main" id="{49AC3A61-AA76-CE5E-6E8C-B14F9449DF39}"/>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37" name="Freeform: Shape 260">
                <a:extLst>
                  <a:ext uri="{FF2B5EF4-FFF2-40B4-BE49-F238E27FC236}">
                    <a16:creationId xmlns:a16="http://schemas.microsoft.com/office/drawing/2014/main" id="{91F56782-9C40-E8B9-BD43-DA5B8B0433C6}"/>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8" name="Freeform: Shape 261">
                <a:extLst>
                  <a:ext uri="{FF2B5EF4-FFF2-40B4-BE49-F238E27FC236}">
                    <a16:creationId xmlns:a16="http://schemas.microsoft.com/office/drawing/2014/main" id="{F79BAC00-F2E7-8EA5-0BF2-DCE47F4DBA78}"/>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9" name="Freeform: Shape 262">
                <a:extLst>
                  <a:ext uri="{FF2B5EF4-FFF2-40B4-BE49-F238E27FC236}">
                    <a16:creationId xmlns:a16="http://schemas.microsoft.com/office/drawing/2014/main" id="{DE0F8CE0-2383-D716-0F45-748E06A91FEE}"/>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0" name="Freeform: Shape 263">
                <a:extLst>
                  <a:ext uri="{FF2B5EF4-FFF2-40B4-BE49-F238E27FC236}">
                    <a16:creationId xmlns:a16="http://schemas.microsoft.com/office/drawing/2014/main" id="{BC9430F0-ADE4-6441-6629-12F51151C383}"/>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241" name="Freeform: Shape 264">
                <a:extLst>
                  <a:ext uri="{FF2B5EF4-FFF2-40B4-BE49-F238E27FC236}">
                    <a16:creationId xmlns:a16="http://schemas.microsoft.com/office/drawing/2014/main" id="{BEAE5E7C-C2C6-0C61-5974-27A99ED5ABC1}"/>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2" name="Freeform: Shape 265">
                <a:extLst>
                  <a:ext uri="{FF2B5EF4-FFF2-40B4-BE49-F238E27FC236}">
                    <a16:creationId xmlns:a16="http://schemas.microsoft.com/office/drawing/2014/main" id="{6D2A272D-B1BC-4ACD-825B-05C47EF4EB9A}"/>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3" name="Freeform: Shape 266">
                <a:extLst>
                  <a:ext uri="{FF2B5EF4-FFF2-40B4-BE49-F238E27FC236}">
                    <a16:creationId xmlns:a16="http://schemas.microsoft.com/office/drawing/2014/main" id="{AB48A22C-E986-9CB6-625C-9FAF938AE1A6}"/>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4" name="Freeform: Shape 267">
                <a:extLst>
                  <a:ext uri="{FF2B5EF4-FFF2-40B4-BE49-F238E27FC236}">
                    <a16:creationId xmlns:a16="http://schemas.microsoft.com/office/drawing/2014/main" id="{8215CD3D-E53B-DBC9-13E0-37A0A2847B95}"/>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5" name="Freeform: Shape 268">
                <a:extLst>
                  <a:ext uri="{FF2B5EF4-FFF2-40B4-BE49-F238E27FC236}">
                    <a16:creationId xmlns:a16="http://schemas.microsoft.com/office/drawing/2014/main" id="{13989B47-3DD5-DBBD-A1AF-03B1AAEAA908}"/>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6" name="Freeform: Shape 269">
                <a:extLst>
                  <a:ext uri="{FF2B5EF4-FFF2-40B4-BE49-F238E27FC236}">
                    <a16:creationId xmlns:a16="http://schemas.microsoft.com/office/drawing/2014/main" id="{3287C0A9-12E0-5075-7EE9-1BCC3EAFD089}"/>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47" name="Freeform: Shape 270">
                <a:extLst>
                  <a:ext uri="{FF2B5EF4-FFF2-40B4-BE49-F238E27FC236}">
                    <a16:creationId xmlns:a16="http://schemas.microsoft.com/office/drawing/2014/main" id="{FD31C364-F39B-CA0D-61D1-1FE9FF199D89}"/>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8" name="Freeform: Shape 271">
                <a:extLst>
                  <a:ext uri="{FF2B5EF4-FFF2-40B4-BE49-F238E27FC236}">
                    <a16:creationId xmlns:a16="http://schemas.microsoft.com/office/drawing/2014/main" id="{BD665442-5572-044D-C53B-643F7B744F1A}"/>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9" name="Freeform: Shape 272">
                <a:extLst>
                  <a:ext uri="{FF2B5EF4-FFF2-40B4-BE49-F238E27FC236}">
                    <a16:creationId xmlns:a16="http://schemas.microsoft.com/office/drawing/2014/main" id="{01A2DCFE-708F-964F-2FED-4376ACAD8506}"/>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250" name="Freeform: Shape 273">
                <a:extLst>
                  <a:ext uri="{FF2B5EF4-FFF2-40B4-BE49-F238E27FC236}">
                    <a16:creationId xmlns:a16="http://schemas.microsoft.com/office/drawing/2014/main" id="{79C083E5-58E1-1CBE-176E-E4EAAFC5011E}"/>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1" name="Freeform: Shape 274">
                <a:extLst>
                  <a:ext uri="{FF2B5EF4-FFF2-40B4-BE49-F238E27FC236}">
                    <a16:creationId xmlns:a16="http://schemas.microsoft.com/office/drawing/2014/main" id="{3291CAA0-8FC3-1B00-7A9F-AA9910E104EA}"/>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2" name="Freeform: Shape 275">
                <a:extLst>
                  <a:ext uri="{FF2B5EF4-FFF2-40B4-BE49-F238E27FC236}">
                    <a16:creationId xmlns:a16="http://schemas.microsoft.com/office/drawing/2014/main" id="{BF28A26B-0EEB-035A-B87E-BC856C4CCF9A}"/>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3" name="Freeform: Shape 276">
                <a:extLst>
                  <a:ext uri="{FF2B5EF4-FFF2-40B4-BE49-F238E27FC236}">
                    <a16:creationId xmlns:a16="http://schemas.microsoft.com/office/drawing/2014/main" id="{1B11FF35-72A1-282F-071E-44FE432A7490}"/>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54" name="Freeform: Shape 277">
                <a:extLst>
                  <a:ext uri="{FF2B5EF4-FFF2-40B4-BE49-F238E27FC236}">
                    <a16:creationId xmlns:a16="http://schemas.microsoft.com/office/drawing/2014/main" id="{7EEB1052-2212-1595-E388-18FB17B99A97}"/>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5" name="Freeform: Shape 278">
                <a:extLst>
                  <a:ext uri="{FF2B5EF4-FFF2-40B4-BE49-F238E27FC236}">
                    <a16:creationId xmlns:a16="http://schemas.microsoft.com/office/drawing/2014/main" id="{60AB3FD0-889E-4EC6-7ED2-D2D17DE4C7B4}"/>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6" name="Freeform: Shape 279">
                <a:extLst>
                  <a:ext uri="{FF2B5EF4-FFF2-40B4-BE49-F238E27FC236}">
                    <a16:creationId xmlns:a16="http://schemas.microsoft.com/office/drawing/2014/main" id="{43B5D1AB-5E4F-3223-13F1-8A40FCCB6FEC}"/>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7" name="Freeform: Shape 280">
                <a:extLst>
                  <a:ext uri="{FF2B5EF4-FFF2-40B4-BE49-F238E27FC236}">
                    <a16:creationId xmlns:a16="http://schemas.microsoft.com/office/drawing/2014/main" id="{31C38D7B-6B18-D4B0-F0DA-086CDA2E6AFD}"/>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8" name="Freeform: Shape 281">
                <a:extLst>
                  <a:ext uri="{FF2B5EF4-FFF2-40B4-BE49-F238E27FC236}">
                    <a16:creationId xmlns:a16="http://schemas.microsoft.com/office/drawing/2014/main" id="{5B327D25-C373-28E1-40FD-F7FEF9503AE8}"/>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9" name="Freeform: Shape 282">
                <a:extLst>
                  <a:ext uri="{FF2B5EF4-FFF2-40B4-BE49-F238E27FC236}">
                    <a16:creationId xmlns:a16="http://schemas.microsoft.com/office/drawing/2014/main" id="{977A403D-2F34-C2E7-5E9E-5692B9BC9E5F}"/>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0" name="Freeform: Shape 283">
                <a:extLst>
                  <a:ext uri="{FF2B5EF4-FFF2-40B4-BE49-F238E27FC236}">
                    <a16:creationId xmlns:a16="http://schemas.microsoft.com/office/drawing/2014/main" id="{7F77069A-43DE-58E3-5E5B-EDD10678A162}"/>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1" name="Freeform: Shape 284">
                <a:extLst>
                  <a:ext uri="{FF2B5EF4-FFF2-40B4-BE49-F238E27FC236}">
                    <a16:creationId xmlns:a16="http://schemas.microsoft.com/office/drawing/2014/main" id="{FB97D0CD-F1C6-6338-AA32-44AABE02213B}"/>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2" name="Freeform: Shape 285">
                <a:extLst>
                  <a:ext uri="{FF2B5EF4-FFF2-40B4-BE49-F238E27FC236}">
                    <a16:creationId xmlns:a16="http://schemas.microsoft.com/office/drawing/2014/main" id="{E9699019-D813-0B0B-622C-9BC1A1B2843A}"/>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263" name="Freeform: Shape 286">
                <a:extLst>
                  <a:ext uri="{FF2B5EF4-FFF2-40B4-BE49-F238E27FC236}">
                    <a16:creationId xmlns:a16="http://schemas.microsoft.com/office/drawing/2014/main" id="{92A57DF5-17E5-76B7-7DB3-3BC68C6E07C1}"/>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4" name="Freeform: Shape 287">
                <a:extLst>
                  <a:ext uri="{FF2B5EF4-FFF2-40B4-BE49-F238E27FC236}">
                    <a16:creationId xmlns:a16="http://schemas.microsoft.com/office/drawing/2014/main" id="{0B412FBF-8E92-1C84-0AC0-FCA7BFD449E9}"/>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265" name="Freeform: Shape 288">
                <a:extLst>
                  <a:ext uri="{FF2B5EF4-FFF2-40B4-BE49-F238E27FC236}">
                    <a16:creationId xmlns:a16="http://schemas.microsoft.com/office/drawing/2014/main" id="{6F9794F3-1BC2-CB0D-D45E-AF53FFB99766}"/>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6" name="Freeform: Shape 289">
                <a:extLst>
                  <a:ext uri="{FF2B5EF4-FFF2-40B4-BE49-F238E27FC236}">
                    <a16:creationId xmlns:a16="http://schemas.microsoft.com/office/drawing/2014/main" id="{9900D575-9D28-A1DD-1572-494C01AE0916}"/>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7" name="Freeform: Shape 290">
                <a:extLst>
                  <a:ext uri="{FF2B5EF4-FFF2-40B4-BE49-F238E27FC236}">
                    <a16:creationId xmlns:a16="http://schemas.microsoft.com/office/drawing/2014/main" id="{0FA0BD1C-C036-EA21-B078-254BCC22E1C0}"/>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8" name="Freeform: Shape 291">
                <a:extLst>
                  <a:ext uri="{FF2B5EF4-FFF2-40B4-BE49-F238E27FC236}">
                    <a16:creationId xmlns:a16="http://schemas.microsoft.com/office/drawing/2014/main" id="{769B5E3A-8ABC-A287-18A0-A9649FE5148D}"/>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9" name="Freeform: Shape 292">
                <a:extLst>
                  <a:ext uri="{FF2B5EF4-FFF2-40B4-BE49-F238E27FC236}">
                    <a16:creationId xmlns:a16="http://schemas.microsoft.com/office/drawing/2014/main" id="{E9A57C21-0067-B9B4-D32B-4F5949F97AFC}"/>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0" name="Freeform: Shape 293">
                <a:extLst>
                  <a:ext uri="{FF2B5EF4-FFF2-40B4-BE49-F238E27FC236}">
                    <a16:creationId xmlns:a16="http://schemas.microsoft.com/office/drawing/2014/main" id="{08040459-B017-531E-8156-FB8660DC26A4}"/>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271" name="Freeform: Shape 294">
                <a:extLst>
                  <a:ext uri="{FF2B5EF4-FFF2-40B4-BE49-F238E27FC236}">
                    <a16:creationId xmlns:a16="http://schemas.microsoft.com/office/drawing/2014/main" id="{F3666CA4-5D2C-9696-2502-9FD18A5B5D1A}"/>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2" name="Freeform: Shape 295">
                <a:extLst>
                  <a:ext uri="{FF2B5EF4-FFF2-40B4-BE49-F238E27FC236}">
                    <a16:creationId xmlns:a16="http://schemas.microsoft.com/office/drawing/2014/main" id="{DF280338-6D37-B442-4493-9655B4DEE0B3}"/>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3" name="Freeform: Shape 296">
                <a:extLst>
                  <a:ext uri="{FF2B5EF4-FFF2-40B4-BE49-F238E27FC236}">
                    <a16:creationId xmlns:a16="http://schemas.microsoft.com/office/drawing/2014/main" id="{FA47B59C-D711-13DA-B575-3C09403073BE}"/>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4" name="Freeform: Shape 297">
                <a:extLst>
                  <a:ext uri="{FF2B5EF4-FFF2-40B4-BE49-F238E27FC236}">
                    <a16:creationId xmlns:a16="http://schemas.microsoft.com/office/drawing/2014/main" id="{5D6BFB67-C036-1CA5-FFFC-604C20C6CB10}"/>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5" name="Freeform: Shape 298">
                <a:extLst>
                  <a:ext uri="{FF2B5EF4-FFF2-40B4-BE49-F238E27FC236}">
                    <a16:creationId xmlns:a16="http://schemas.microsoft.com/office/drawing/2014/main" id="{D3B889EF-3FB7-503D-1AD4-59BEED27CA0D}"/>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6" name="Freeform: Shape 299">
                <a:extLst>
                  <a:ext uri="{FF2B5EF4-FFF2-40B4-BE49-F238E27FC236}">
                    <a16:creationId xmlns:a16="http://schemas.microsoft.com/office/drawing/2014/main" id="{92979225-5EC2-6D93-D454-6415A7A19ADB}"/>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7" name="Freeform: Shape 300">
                <a:extLst>
                  <a:ext uri="{FF2B5EF4-FFF2-40B4-BE49-F238E27FC236}">
                    <a16:creationId xmlns:a16="http://schemas.microsoft.com/office/drawing/2014/main" id="{C3DD932F-2330-80A7-AA5C-618662A89C3E}"/>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8" name="Freeform: Shape 301">
                <a:extLst>
                  <a:ext uri="{FF2B5EF4-FFF2-40B4-BE49-F238E27FC236}">
                    <a16:creationId xmlns:a16="http://schemas.microsoft.com/office/drawing/2014/main" id="{BDE6CA34-3840-9575-4A32-6E84DE53623F}"/>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9" name="Freeform: Shape 302">
                <a:extLst>
                  <a:ext uri="{FF2B5EF4-FFF2-40B4-BE49-F238E27FC236}">
                    <a16:creationId xmlns:a16="http://schemas.microsoft.com/office/drawing/2014/main" id="{041033B1-3247-60C6-B970-7EC4B0CF750D}"/>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0" name="Freeform: Shape 303">
                <a:extLst>
                  <a:ext uri="{FF2B5EF4-FFF2-40B4-BE49-F238E27FC236}">
                    <a16:creationId xmlns:a16="http://schemas.microsoft.com/office/drawing/2014/main" id="{99AB16D0-4FCA-E5AE-8B84-3350EF3D5EA4}"/>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1" name="Freeform: Shape 304">
                <a:extLst>
                  <a:ext uri="{FF2B5EF4-FFF2-40B4-BE49-F238E27FC236}">
                    <a16:creationId xmlns:a16="http://schemas.microsoft.com/office/drawing/2014/main" id="{F237ED4D-F53A-94DB-C481-1BABCD33D8FD}"/>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2" name="Freeform: Shape 305">
                <a:extLst>
                  <a:ext uri="{FF2B5EF4-FFF2-40B4-BE49-F238E27FC236}">
                    <a16:creationId xmlns:a16="http://schemas.microsoft.com/office/drawing/2014/main" id="{B6CFA180-4737-A024-7B44-E57CAAA862EF}"/>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3" name="Freeform: Shape 306">
                <a:extLst>
                  <a:ext uri="{FF2B5EF4-FFF2-40B4-BE49-F238E27FC236}">
                    <a16:creationId xmlns:a16="http://schemas.microsoft.com/office/drawing/2014/main" id="{B8C4453E-826E-9F8F-3BB5-DB957D01F433}"/>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4" name="Freeform: Shape 307">
                <a:extLst>
                  <a:ext uri="{FF2B5EF4-FFF2-40B4-BE49-F238E27FC236}">
                    <a16:creationId xmlns:a16="http://schemas.microsoft.com/office/drawing/2014/main" id="{7196D4E9-7254-9674-AB90-7E2A54A83A2B}"/>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5" name="Freeform: Shape 308">
                <a:extLst>
                  <a:ext uri="{FF2B5EF4-FFF2-40B4-BE49-F238E27FC236}">
                    <a16:creationId xmlns:a16="http://schemas.microsoft.com/office/drawing/2014/main" id="{9F3BA2D6-13F2-78A4-1ABD-0CD9385FCE29}"/>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6" name="Freeform: Shape 309">
                <a:extLst>
                  <a:ext uri="{FF2B5EF4-FFF2-40B4-BE49-F238E27FC236}">
                    <a16:creationId xmlns:a16="http://schemas.microsoft.com/office/drawing/2014/main" id="{1DC8AAB1-5CBE-A333-B114-3C4C45084DDA}"/>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7" name="Freeform: Shape 310">
                <a:extLst>
                  <a:ext uri="{FF2B5EF4-FFF2-40B4-BE49-F238E27FC236}">
                    <a16:creationId xmlns:a16="http://schemas.microsoft.com/office/drawing/2014/main" id="{840A337B-7F1C-834F-A1DE-3616BBCB57CA}"/>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288" name="Freeform: Shape 311">
                <a:extLst>
                  <a:ext uri="{FF2B5EF4-FFF2-40B4-BE49-F238E27FC236}">
                    <a16:creationId xmlns:a16="http://schemas.microsoft.com/office/drawing/2014/main" id="{88738EA3-0694-C049-248B-F188D124CAD5}"/>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9" name="Freeform: Shape 312">
                <a:extLst>
                  <a:ext uri="{FF2B5EF4-FFF2-40B4-BE49-F238E27FC236}">
                    <a16:creationId xmlns:a16="http://schemas.microsoft.com/office/drawing/2014/main" id="{5ECA19A6-89FB-3C1C-E4EA-045860E93C8F}"/>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0" name="Freeform: Shape 313">
                <a:extLst>
                  <a:ext uri="{FF2B5EF4-FFF2-40B4-BE49-F238E27FC236}">
                    <a16:creationId xmlns:a16="http://schemas.microsoft.com/office/drawing/2014/main" id="{FE5E999A-EE80-1780-CF24-E742C6801632}"/>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1" name="Freeform: Shape 314">
                <a:extLst>
                  <a:ext uri="{FF2B5EF4-FFF2-40B4-BE49-F238E27FC236}">
                    <a16:creationId xmlns:a16="http://schemas.microsoft.com/office/drawing/2014/main" id="{417E5E3A-D565-7D48-78BA-F5301932C218}"/>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2" name="Freeform: Shape 315">
                <a:extLst>
                  <a:ext uri="{FF2B5EF4-FFF2-40B4-BE49-F238E27FC236}">
                    <a16:creationId xmlns:a16="http://schemas.microsoft.com/office/drawing/2014/main" id="{1B067E91-C7D8-BFA2-83C4-0E18F9EEF70C}"/>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3" name="Freeform: Shape 316">
                <a:extLst>
                  <a:ext uri="{FF2B5EF4-FFF2-40B4-BE49-F238E27FC236}">
                    <a16:creationId xmlns:a16="http://schemas.microsoft.com/office/drawing/2014/main" id="{2640E54B-AD3C-D985-6164-F42E72E4573E}"/>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
        <p:nvSpPr>
          <p:cNvPr id="294" name="Title 3">
            <a:extLst>
              <a:ext uri="{FF2B5EF4-FFF2-40B4-BE49-F238E27FC236}">
                <a16:creationId xmlns:a16="http://schemas.microsoft.com/office/drawing/2014/main" id="{2484138C-F45C-A33A-2AC1-1ADC8EFEE401}"/>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HELP &amp; SUPPORT</a:t>
            </a:r>
          </a:p>
        </p:txBody>
      </p:sp>
      <p:sp>
        <p:nvSpPr>
          <p:cNvPr id="473" name="Content Placeholder 8">
            <a:extLst>
              <a:ext uri="{FF2B5EF4-FFF2-40B4-BE49-F238E27FC236}">
                <a16:creationId xmlns:a16="http://schemas.microsoft.com/office/drawing/2014/main" id="{E1235A65-FAC0-7AED-C956-AEECC052C469}"/>
              </a:ext>
            </a:extLst>
          </p:cNvPr>
          <p:cNvSpPr txBox="1">
            <a:spLocks/>
          </p:cNvSpPr>
          <p:nvPr/>
        </p:nvSpPr>
        <p:spPr>
          <a:xfrm>
            <a:off x="348036" y="1713858"/>
            <a:ext cx="7076328" cy="6889938"/>
          </a:xfrm>
          <a:prstGeom prst="rect">
            <a:avLst/>
          </a:prstGeom>
        </p:spPr>
        <p:txBody>
          <a:bodyPr vert="horz" lIns="91440" tIns="45720" rIns="91440" bIns="45720" rtlCol="0">
            <a:normAutofit/>
          </a:bodyPr>
          <a:lstStyle>
            <a:lvl1pPr marL="0" indent="0" algn="l" defTabSz="582930" rtl="0" eaLnBrk="1" latinLnBrk="0" hangingPunct="1">
              <a:lnSpc>
                <a:spcPct val="90000"/>
              </a:lnSpc>
              <a:spcBef>
                <a:spcPts val="638"/>
              </a:spcBef>
              <a:buFont typeface="Arial" panose="020B0604020202020204" pitchFamily="34" charset="0"/>
              <a:buNone/>
              <a:defRPr lang="en-US" sz="1275" kern="1200" dirty="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a:ea typeface="+mn-ea"/>
                <a:cs typeface="+mn-cs"/>
              </a:rPr>
              <a:t>Start here for help after GA@WORK go-live</a:t>
            </a:r>
          </a:p>
        </p:txBody>
      </p:sp>
      <p:grpSp>
        <p:nvGrpSpPr>
          <p:cNvPr id="468" name="Group 467" descr="Support step 1">
            <a:extLst>
              <a:ext uri="{FF2B5EF4-FFF2-40B4-BE49-F238E27FC236}">
                <a16:creationId xmlns:a16="http://schemas.microsoft.com/office/drawing/2014/main" id="{56CAED2B-67F9-2F91-72D2-CAF114DF1F5C}"/>
              </a:ext>
            </a:extLst>
          </p:cNvPr>
          <p:cNvGrpSpPr/>
          <p:nvPr/>
        </p:nvGrpSpPr>
        <p:grpSpPr>
          <a:xfrm>
            <a:off x="358608" y="2510470"/>
            <a:ext cx="7202258" cy="1474440"/>
            <a:chOff x="358608" y="3440912"/>
            <a:chExt cx="7202258" cy="1474440"/>
          </a:xfrm>
        </p:grpSpPr>
        <p:grpSp>
          <p:nvGrpSpPr>
            <p:cNvPr id="459" name="Group 458">
              <a:extLst>
                <a:ext uri="{FF2B5EF4-FFF2-40B4-BE49-F238E27FC236}">
                  <a16:creationId xmlns:a16="http://schemas.microsoft.com/office/drawing/2014/main" id="{6489F42E-0FC4-A5C5-27D6-EA8E4CCDAABC}"/>
                </a:ext>
              </a:extLst>
            </p:cNvPr>
            <p:cNvGrpSpPr/>
            <p:nvPr/>
          </p:nvGrpSpPr>
          <p:grpSpPr>
            <a:xfrm>
              <a:off x="2469165" y="3440912"/>
              <a:ext cx="5091701" cy="1474440"/>
              <a:chOff x="2469165" y="3440912"/>
              <a:chExt cx="5091701" cy="1474440"/>
            </a:xfrm>
          </p:grpSpPr>
          <p:sp>
            <p:nvSpPr>
              <p:cNvPr id="404" name="Inhaltsplatzhalter 4">
                <a:extLst>
                  <a:ext uri="{FF2B5EF4-FFF2-40B4-BE49-F238E27FC236}">
                    <a16:creationId xmlns:a16="http://schemas.microsoft.com/office/drawing/2014/main" id="{A0B30906-5CED-EDDC-2250-1A65103621B1}"/>
                  </a:ext>
                </a:extLst>
              </p:cNvPr>
              <p:cNvSpPr txBox="1">
                <a:spLocks/>
              </p:cNvSpPr>
              <p:nvPr/>
            </p:nvSpPr>
            <p:spPr>
              <a:xfrm>
                <a:off x="2499161" y="3440912"/>
                <a:ext cx="5061705" cy="246221"/>
              </a:xfrm>
              <a:prstGeom prst="rect">
                <a:avLst/>
              </a:prstGeom>
            </p:spPr>
            <p:txBody>
              <a:bodyPr wrap="square" lIns="0" tIns="0" rIns="0" bIns="0">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nSpc>
                    <a:spcPct val="100000"/>
                  </a:lnSpc>
                  <a:spcAft>
                    <a:spcPts val="1200"/>
                  </a:spcAft>
                  <a:buNone/>
                </a:pPr>
                <a:r>
                  <a:rPr lang="en-US" sz="1600" b="1">
                    <a:solidFill>
                      <a:schemeClr val="accent1"/>
                    </a:solidFill>
                    <a:latin typeface="+mj-lt"/>
                  </a:rPr>
                  <a:t>Revisit your training</a:t>
                </a:r>
                <a:endParaRPr lang="en-US" sz="1400">
                  <a:solidFill>
                    <a:schemeClr val="bg1">
                      <a:lumMod val="50000"/>
                    </a:schemeClr>
                  </a:solidFill>
                  <a:latin typeface="+mn-lt"/>
                </a:endParaRPr>
              </a:p>
            </p:txBody>
          </p:sp>
          <p:sp>
            <p:nvSpPr>
              <p:cNvPr id="409" name="TextBox 408">
                <a:extLst>
                  <a:ext uri="{FF2B5EF4-FFF2-40B4-BE49-F238E27FC236}">
                    <a16:creationId xmlns:a16="http://schemas.microsoft.com/office/drawing/2014/main" id="{D0EE49C3-4AD2-10BA-8EB4-61AACAB3B1B6}"/>
                  </a:ext>
                </a:extLst>
              </p:cNvPr>
              <p:cNvSpPr txBox="1"/>
              <p:nvPr/>
            </p:nvSpPr>
            <p:spPr>
              <a:xfrm>
                <a:off x="2469165" y="3668857"/>
                <a:ext cx="4933047" cy="1246495"/>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a:t>Need a refresher? You can revisit virtual training any time in </a:t>
                </a:r>
                <a:r>
                  <a:rPr lang="en-US" sz="1400" b="1"/>
                  <a:t>GA@WORK Learning Management System </a:t>
                </a:r>
                <a:r>
                  <a:rPr lang="en-US" sz="1400"/>
                  <a:t>after go-live.</a:t>
                </a:r>
              </a:p>
              <a:p>
                <a:pPr marL="285750" indent="-285750">
                  <a:spcAft>
                    <a:spcPts val="600"/>
                  </a:spcAft>
                  <a:buFont typeface="Arial" panose="020B0604020202020204" pitchFamily="34" charset="0"/>
                  <a:buChar char="•"/>
                </a:pPr>
                <a:r>
                  <a:rPr lang="en-US" sz="1400" b="1"/>
                  <a:t>Employee Self-Service training </a:t>
                </a:r>
                <a:r>
                  <a:rPr lang="en-US" sz="1400"/>
                  <a:t>covers GA@WORK basics, key navigation features, and self-services tasks.</a:t>
                </a:r>
              </a:p>
            </p:txBody>
          </p:sp>
        </p:grpSp>
        <p:grpSp>
          <p:nvGrpSpPr>
            <p:cNvPr id="467" name="Group 466">
              <a:extLst>
                <a:ext uri="{FF2B5EF4-FFF2-40B4-BE49-F238E27FC236}">
                  <a16:creationId xmlns:a16="http://schemas.microsoft.com/office/drawing/2014/main" id="{4A6ACDAF-4803-C315-9187-95943952CFF7}"/>
                </a:ext>
              </a:extLst>
            </p:cNvPr>
            <p:cNvGrpSpPr/>
            <p:nvPr/>
          </p:nvGrpSpPr>
          <p:grpSpPr>
            <a:xfrm>
              <a:off x="358608" y="3577786"/>
              <a:ext cx="1966875" cy="985249"/>
              <a:chOff x="358608" y="3577786"/>
              <a:chExt cx="1966875" cy="985249"/>
            </a:xfrm>
          </p:grpSpPr>
          <p:sp>
            <p:nvSpPr>
              <p:cNvPr id="400" name="Freeform 24">
                <a:extLst>
                  <a:ext uri="{FF2B5EF4-FFF2-40B4-BE49-F238E27FC236}">
                    <a16:creationId xmlns:a16="http://schemas.microsoft.com/office/drawing/2014/main" id="{BFCBA0FF-62BA-AB1C-9D41-B1EE01086E6F}"/>
                  </a:ext>
                </a:extLst>
              </p:cNvPr>
              <p:cNvSpPr>
                <a:spLocks/>
              </p:cNvSpPr>
              <p:nvPr/>
            </p:nvSpPr>
            <p:spPr bwMode="auto">
              <a:xfrm>
                <a:off x="2153659" y="3704650"/>
                <a:ext cx="171824" cy="731520"/>
              </a:xfrm>
              <a:prstGeom prst="round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52" name="Group 451">
                <a:extLst>
                  <a:ext uri="{FF2B5EF4-FFF2-40B4-BE49-F238E27FC236}">
                    <a16:creationId xmlns:a16="http://schemas.microsoft.com/office/drawing/2014/main" id="{8DB500A2-7904-8E89-CEED-243E2B4DB9DE}"/>
                  </a:ext>
                </a:extLst>
              </p:cNvPr>
              <p:cNvGrpSpPr/>
              <p:nvPr/>
            </p:nvGrpSpPr>
            <p:grpSpPr>
              <a:xfrm>
                <a:off x="358608" y="3577786"/>
                <a:ext cx="1612333" cy="985249"/>
                <a:chOff x="358608" y="3551258"/>
                <a:chExt cx="1612333" cy="985249"/>
              </a:xfrm>
            </p:grpSpPr>
            <p:sp>
              <p:nvSpPr>
                <p:cNvPr id="371" name="Round Same Side Corner Rectangle 94">
                  <a:extLst>
                    <a:ext uri="{FF2B5EF4-FFF2-40B4-BE49-F238E27FC236}">
                      <a16:creationId xmlns:a16="http://schemas.microsoft.com/office/drawing/2014/main" id="{816098A5-E857-228E-AB3F-3AD836A0CB04}"/>
                    </a:ext>
                  </a:extLst>
                </p:cNvPr>
                <p:cNvSpPr/>
                <p:nvPr/>
              </p:nvSpPr>
              <p:spPr>
                <a:xfrm rot="16200000">
                  <a:off x="672150" y="3237716"/>
                  <a:ext cx="985249" cy="1612333"/>
                </a:xfrm>
                <a:prstGeom prst="round2SameRect">
                  <a:avLst>
                    <a:gd name="adj1" fmla="val 50000"/>
                    <a:gd name="adj2" fmla="val 0"/>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4" name="Group 383">
                  <a:extLst>
                    <a:ext uri="{FF2B5EF4-FFF2-40B4-BE49-F238E27FC236}">
                      <a16:creationId xmlns:a16="http://schemas.microsoft.com/office/drawing/2014/main" id="{619A31F3-223A-70AF-4414-6098ED63875C}"/>
                    </a:ext>
                  </a:extLst>
                </p:cNvPr>
                <p:cNvGrpSpPr/>
                <p:nvPr/>
              </p:nvGrpSpPr>
              <p:grpSpPr>
                <a:xfrm>
                  <a:off x="616705" y="3768451"/>
                  <a:ext cx="492125" cy="550863"/>
                  <a:chOff x="3471863" y="1916113"/>
                  <a:chExt cx="492125" cy="550863"/>
                </a:xfrm>
                <a:solidFill>
                  <a:schemeClr val="accent1"/>
                </a:solidFill>
              </p:grpSpPr>
              <p:sp>
                <p:nvSpPr>
                  <p:cNvPr id="385" name="Freeform 70">
                    <a:extLst>
                      <a:ext uri="{FF2B5EF4-FFF2-40B4-BE49-F238E27FC236}">
                        <a16:creationId xmlns:a16="http://schemas.microsoft.com/office/drawing/2014/main" id="{76C03AE7-2B80-F0B0-20FC-5FBDD6C8AA7E}"/>
                      </a:ext>
                    </a:extLst>
                  </p:cNvPr>
                  <p:cNvSpPr>
                    <a:spLocks noEditPoints="1"/>
                  </p:cNvSpPr>
                  <p:nvPr/>
                </p:nvSpPr>
                <p:spPr bwMode="auto">
                  <a:xfrm>
                    <a:off x="3633788" y="1916113"/>
                    <a:ext cx="330200" cy="330200"/>
                  </a:xfrm>
                  <a:custGeom>
                    <a:avLst/>
                    <a:gdLst>
                      <a:gd name="T0" fmla="*/ 958 w 2077"/>
                      <a:gd name="T1" fmla="*/ 277 h 2076"/>
                      <a:gd name="T2" fmla="*/ 796 w 2077"/>
                      <a:gd name="T3" fmla="*/ 377 h 2076"/>
                      <a:gd name="T4" fmla="*/ 576 w 2077"/>
                      <a:gd name="T5" fmla="*/ 455 h 2076"/>
                      <a:gd name="T6" fmla="*/ 456 w 2077"/>
                      <a:gd name="T7" fmla="*/ 350 h 2076"/>
                      <a:gd name="T8" fmla="*/ 457 w 2077"/>
                      <a:gd name="T9" fmla="*/ 573 h 2076"/>
                      <a:gd name="T10" fmla="*/ 379 w 2077"/>
                      <a:gd name="T11" fmla="*/ 793 h 2076"/>
                      <a:gd name="T12" fmla="*/ 281 w 2077"/>
                      <a:gd name="T13" fmla="*/ 955 h 2076"/>
                      <a:gd name="T14" fmla="*/ 142 w 2077"/>
                      <a:gd name="T15" fmla="*/ 1105 h 2076"/>
                      <a:gd name="T16" fmla="*/ 300 w 2077"/>
                      <a:gd name="T17" fmla="*/ 1120 h 2076"/>
                      <a:gd name="T18" fmla="*/ 400 w 2077"/>
                      <a:gd name="T19" fmla="*/ 1331 h 2076"/>
                      <a:gd name="T20" fmla="*/ 446 w 2077"/>
                      <a:gd name="T21" fmla="*/ 1515 h 2076"/>
                      <a:gd name="T22" fmla="*/ 459 w 2077"/>
                      <a:gd name="T23" fmla="*/ 1723 h 2076"/>
                      <a:gd name="T24" fmla="*/ 591 w 2077"/>
                      <a:gd name="T25" fmla="*/ 1612 h 2076"/>
                      <a:gd name="T26" fmla="*/ 846 w 2077"/>
                      <a:gd name="T27" fmla="*/ 1714 h 2076"/>
                      <a:gd name="T28" fmla="*/ 957 w 2077"/>
                      <a:gd name="T29" fmla="*/ 1922 h 2076"/>
                      <a:gd name="T30" fmla="*/ 1111 w 2077"/>
                      <a:gd name="T31" fmla="*/ 1934 h 2076"/>
                      <a:gd name="T32" fmla="*/ 1130 w 2077"/>
                      <a:gd name="T33" fmla="*/ 1759 h 2076"/>
                      <a:gd name="T34" fmla="*/ 1382 w 2077"/>
                      <a:gd name="T35" fmla="*/ 1650 h 2076"/>
                      <a:gd name="T36" fmla="*/ 1608 w 2077"/>
                      <a:gd name="T37" fmla="*/ 1720 h 2076"/>
                      <a:gd name="T38" fmla="*/ 1723 w 2077"/>
                      <a:gd name="T39" fmla="*/ 1623 h 2076"/>
                      <a:gd name="T40" fmla="*/ 1613 w 2077"/>
                      <a:gd name="T41" fmla="*/ 1464 h 2076"/>
                      <a:gd name="T42" fmla="*/ 1730 w 2077"/>
                      <a:gd name="T43" fmla="*/ 1175 h 2076"/>
                      <a:gd name="T44" fmla="*/ 1929 w 2077"/>
                      <a:gd name="T45" fmla="*/ 1118 h 2076"/>
                      <a:gd name="T46" fmla="*/ 1934 w 2077"/>
                      <a:gd name="T47" fmla="*/ 962 h 2076"/>
                      <a:gd name="T48" fmla="*/ 1747 w 2077"/>
                      <a:gd name="T49" fmla="*/ 934 h 2076"/>
                      <a:gd name="T50" fmla="*/ 1624 w 2077"/>
                      <a:gd name="T51" fmla="*/ 648 h 2076"/>
                      <a:gd name="T52" fmla="*/ 1728 w 2077"/>
                      <a:gd name="T53" fmla="*/ 463 h 2076"/>
                      <a:gd name="T54" fmla="*/ 1616 w 2077"/>
                      <a:gd name="T55" fmla="*/ 350 h 2076"/>
                      <a:gd name="T56" fmla="*/ 1449 w 2077"/>
                      <a:gd name="T57" fmla="*/ 461 h 2076"/>
                      <a:gd name="T58" fmla="*/ 1159 w 2077"/>
                      <a:gd name="T59" fmla="*/ 341 h 2076"/>
                      <a:gd name="T60" fmla="*/ 1119 w 2077"/>
                      <a:gd name="T61" fmla="*/ 145 h 2076"/>
                      <a:gd name="T62" fmla="*/ 1139 w 2077"/>
                      <a:gd name="T63" fmla="*/ 3 h 2076"/>
                      <a:gd name="T64" fmla="*/ 1260 w 2077"/>
                      <a:gd name="T65" fmla="*/ 152 h 2076"/>
                      <a:gd name="T66" fmla="*/ 1547 w 2077"/>
                      <a:gd name="T67" fmla="*/ 227 h 2076"/>
                      <a:gd name="T68" fmla="*/ 1705 w 2077"/>
                      <a:gd name="T69" fmla="*/ 239 h 2076"/>
                      <a:gd name="T70" fmla="*/ 1866 w 2077"/>
                      <a:gd name="T71" fmla="*/ 474 h 2076"/>
                      <a:gd name="T72" fmla="*/ 1819 w 2077"/>
                      <a:gd name="T73" fmla="*/ 714 h 2076"/>
                      <a:gd name="T74" fmla="*/ 2032 w 2077"/>
                      <a:gd name="T75" fmla="*/ 861 h 2076"/>
                      <a:gd name="T76" fmla="*/ 2065 w 2077"/>
                      <a:gd name="T77" fmla="*/ 1165 h 2076"/>
                      <a:gd name="T78" fmla="*/ 1925 w 2077"/>
                      <a:gd name="T79" fmla="*/ 1259 h 2076"/>
                      <a:gd name="T80" fmla="*/ 1852 w 2077"/>
                      <a:gd name="T81" fmla="*/ 1551 h 2076"/>
                      <a:gd name="T82" fmla="*/ 1821 w 2077"/>
                      <a:gd name="T83" fmla="*/ 1722 h 2076"/>
                      <a:gd name="T84" fmla="*/ 1592 w 2077"/>
                      <a:gd name="T85" fmla="*/ 1863 h 2076"/>
                      <a:gd name="T86" fmla="*/ 1361 w 2077"/>
                      <a:gd name="T87" fmla="*/ 1818 h 2076"/>
                      <a:gd name="T88" fmla="*/ 1216 w 2077"/>
                      <a:gd name="T89" fmla="*/ 2031 h 2076"/>
                      <a:gd name="T90" fmla="*/ 910 w 2077"/>
                      <a:gd name="T91" fmla="*/ 2064 h 2076"/>
                      <a:gd name="T92" fmla="*/ 817 w 2077"/>
                      <a:gd name="T93" fmla="*/ 1852 h 2076"/>
                      <a:gd name="T94" fmla="*/ 508 w 2077"/>
                      <a:gd name="T95" fmla="*/ 1857 h 2076"/>
                      <a:gd name="T96" fmla="*/ 354 w 2077"/>
                      <a:gd name="T97" fmla="*/ 1820 h 2076"/>
                      <a:gd name="T98" fmla="*/ 216 w 2077"/>
                      <a:gd name="T99" fmla="*/ 1577 h 2076"/>
                      <a:gd name="T100" fmla="*/ 240 w 2077"/>
                      <a:gd name="T101" fmla="*/ 1311 h 2076"/>
                      <a:gd name="T102" fmla="*/ 26 w 2077"/>
                      <a:gd name="T103" fmla="*/ 1192 h 2076"/>
                      <a:gd name="T104" fmla="*/ 26 w 2077"/>
                      <a:gd name="T105" fmla="*/ 884 h 2076"/>
                      <a:gd name="T106" fmla="*/ 246 w 2077"/>
                      <a:gd name="T107" fmla="*/ 748 h 2076"/>
                      <a:gd name="T108" fmla="*/ 211 w 2077"/>
                      <a:gd name="T109" fmla="*/ 474 h 2076"/>
                      <a:gd name="T110" fmla="*/ 372 w 2077"/>
                      <a:gd name="T111" fmla="*/ 239 h 2076"/>
                      <a:gd name="T112" fmla="*/ 530 w 2077"/>
                      <a:gd name="T113" fmla="*/ 227 h 2076"/>
                      <a:gd name="T114" fmla="*/ 817 w 2077"/>
                      <a:gd name="T115" fmla="*/ 224 h 2076"/>
                      <a:gd name="T116" fmla="*/ 910 w 2077"/>
                      <a:gd name="T117" fmla="*/ 12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7" h="2076">
                        <a:moveTo>
                          <a:pt x="971" y="140"/>
                        </a:moveTo>
                        <a:lnTo>
                          <a:pt x="967" y="140"/>
                        </a:lnTo>
                        <a:lnTo>
                          <a:pt x="964" y="142"/>
                        </a:lnTo>
                        <a:lnTo>
                          <a:pt x="961" y="145"/>
                        </a:lnTo>
                        <a:lnTo>
                          <a:pt x="959" y="149"/>
                        </a:lnTo>
                        <a:lnTo>
                          <a:pt x="958" y="152"/>
                        </a:lnTo>
                        <a:lnTo>
                          <a:pt x="958" y="277"/>
                        </a:lnTo>
                        <a:lnTo>
                          <a:pt x="956" y="296"/>
                        </a:lnTo>
                        <a:lnTo>
                          <a:pt x="948" y="314"/>
                        </a:lnTo>
                        <a:lnTo>
                          <a:pt x="936" y="329"/>
                        </a:lnTo>
                        <a:lnTo>
                          <a:pt x="920" y="340"/>
                        </a:lnTo>
                        <a:lnTo>
                          <a:pt x="902" y="346"/>
                        </a:lnTo>
                        <a:lnTo>
                          <a:pt x="849" y="360"/>
                        </a:lnTo>
                        <a:lnTo>
                          <a:pt x="796" y="377"/>
                        </a:lnTo>
                        <a:lnTo>
                          <a:pt x="745" y="397"/>
                        </a:lnTo>
                        <a:lnTo>
                          <a:pt x="697" y="422"/>
                        </a:lnTo>
                        <a:lnTo>
                          <a:pt x="649" y="451"/>
                        </a:lnTo>
                        <a:lnTo>
                          <a:pt x="631" y="460"/>
                        </a:lnTo>
                        <a:lnTo>
                          <a:pt x="612" y="463"/>
                        </a:lnTo>
                        <a:lnTo>
                          <a:pt x="594" y="461"/>
                        </a:lnTo>
                        <a:lnTo>
                          <a:pt x="576" y="455"/>
                        </a:lnTo>
                        <a:lnTo>
                          <a:pt x="561" y="443"/>
                        </a:lnTo>
                        <a:lnTo>
                          <a:pt x="471" y="352"/>
                        </a:lnTo>
                        <a:lnTo>
                          <a:pt x="468" y="350"/>
                        </a:lnTo>
                        <a:lnTo>
                          <a:pt x="465" y="349"/>
                        </a:lnTo>
                        <a:lnTo>
                          <a:pt x="462" y="349"/>
                        </a:lnTo>
                        <a:lnTo>
                          <a:pt x="459" y="349"/>
                        </a:lnTo>
                        <a:lnTo>
                          <a:pt x="456" y="350"/>
                        </a:lnTo>
                        <a:lnTo>
                          <a:pt x="453" y="352"/>
                        </a:lnTo>
                        <a:lnTo>
                          <a:pt x="356" y="450"/>
                        </a:lnTo>
                        <a:lnTo>
                          <a:pt x="353" y="456"/>
                        </a:lnTo>
                        <a:lnTo>
                          <a:pt x="353" y="462"/>
                        </a:lnTo>
                        <a:lnTo>
                          <a:pt x="356" y="467"/>
                        </a:lnTo>
                        <a:lnTo>
                          <a:pt x="446" y="557"/>
                        </a:lnTo>
                        <a:lnTo>
                          <a:pt x="457" y="573"/>
                        </a:lnTo>
                        <a:lnTo>
                          <a:pt x="465" y="591"/>
                        </a:lnTo>
                        <a:lnTo>
                          <a:pt x="466" y="610"/>
                        </a:lnTo>
                        <a:lnTo>
                          <a:pt x="462" y="629"/>
                        </a:lnTo>
                        <a:lnTo>
                          <a:pt x="454" y="645"/>
                        </a:lnTo>
                        <a:lnTo>
                          <a:pt x="425" y="693"/>
                        </a:lnTo>
                        <a:lnTo>
                          <a:pt x="400" y="742"/>
                        </a:lnTo>
                        <a:lnTo>
                          <a:pt x="379" y="793"/>
                        </a:lnTo>
                        <a:lnTo>
                          <a:pt x="362" y="845"/>
                        </a:lnTo>
                        <a:lnTo>
                          <a:pt x="350" y="899"/>
                        </a:lnTo>
                        <a:lnTo>
                          <a:pt x="343" y="918"/>
                        </a:lnTo>
                        <a:lnTo>
                          <a:pt x="332" y="933"/>
                        </a:lnTo>
                        <a:lnTo>
                          <a:pt x="317" y="945"/>
                        </a:lnTo>
                        <a:lnTo>
                          <a:pt x="300" y="952"/>
                        </a:lnTo>
                        <a:lnTo>
                          <a:pt x="281" y="955"/>
                        </a:lnTo>
                        <a:lnTo>
                          <a:pt x="153" y="955"/>
                        </a:lnTo>
                        <a:lnTo>
                          <a:pt x="150" y="955"/>
                        </a:lnTo>
                        <a:lnTo>
                          <a:pt x="147" y="958"/>
                        </a:lnTo>
                        <a:lnTo>
                          <a:pt x="144" y="961"/>
                        </a:lnTo>
                        <a:lnTo>
                          <a:pt x="143" y="964"/>
                        </a:lnTo>
                        <a:lnTo>
                          <a:pt x="142" y="967"/>
                        </a:lnTo>
                        <a:lnTo>
                          <a:pt x="142" y="1105"/>
                        </a:lnTo>
                        <a:lnTo>
                          <a:pt x="143" y="1109"/>
                        </a:lnTo>
                        <a:lnTo>
                          <a:pt x="144" y="1113"/>
                        </a:lnTo>
                        <a:lnTo>
                          <a:pt x="147" y="1115"/>
                        </a:lnTo>
                        <a:lnTo>
                          <a:pt x="150" y="1117"/>
                        </a:lnTo>
                        <a:lnTo>
                          <a:pt x="153" y="1118"/>
                        </a:lnTo>
                        <a:lnTo>
                          <a:pt x="281" y="1118"/>
                        </a:lnTo>
                        <a:lnTo>
                          <a:pt x="300" y="1120"/>
                        </a:lnTo>
                        <a:lnTo>
                          <a:pt x="317" y="1128"/>
                        </a:lnTo>
                        <a:lnTo>
                          <a:pt x="332" y="1140"/>
                        </a:lnTo>
                        <a:lnTo>
                          <a:pt x="343" y="1156"/>
                        </a:lnTo>
                        <a:lnTo>
                          <a:pt x="350" y="1174"/>
                        </a:lnTo>
                        <a:lnTo>
                          <a:pt x="362" y="1228"/>
                        </a:lnTo>
                        <a:lnTo>
                          <a:pt x="379" y="1280"/>
                        </a:lnTo>
                        <a:lnTo>
                          <a:pt x="400" y="1331"/>
                        </a:lnTo>
                        <a:lnTo>
                          <a:pt x="425" y="1379"/>
                        </a:lnTo>
                        <a:lnTo>
                          <a:pt x="454" y="1427"/>
                        </a:lnTo>
                        <a:lnTo>
                          <a:pt x="462" y="1445"/>
                        </a:lnTo>
                        <a:lnTo>
                          <a:pt x="467" y="1464"/>
                        </a:lnTo>
                        <a:lnTo>
                          <a:pt x="465" y="1483"/>
                        </a:lnTo>
                        <a:lnTo>
                          <a:pt x="457" y="1500"/>
                        </a:lnTo>
                        <a:lnTo>
                          <a:pt x="446" y="1515"/>
                        </a:lnTo>
                        <a:lnTo>
                          <a:pt x="356" y="1606"/>
                        </a:lnTo>
                        <a:lnTo>
                          <a:pt x="353" y="1611"/>
                        </a:lnTo>
                        <a:lnTo>
                          <a:pt x="353" y="1617"/>
                        </a:lnTo>
                        <a:lnTo>
                          <a:pt x="356" y="1623"/>
                        </a:lnTo>
                        <a:lnTo>
                          <a:pt x="453" y="1720"/>
                        </a:lnTo>
                        <a:lnTo>
                          <a:pt x="456" y="1722"/>
                        </a:lnTo>
                        <a:lnTo>
                          <a:pt x="459" y="1723"/>
                        </a:lnTo>
                        <a:lnTo>
                          <a:pt x="462" y="1724"/>
                        </a:lnTo>
                        <a:lnTo>
                          <a:pt x="465" y="1723"/>
                        </a:lnTo>
                        <a:lnTo>
                          <a:pt x="468" y="1722"/>
                        </a:lnTo>
                        <a:lnTo>
                          <a:pt x="471" y="1720"/>
                        </a:lnTo>
                        <a:lnTo>
                          <a:pt x="559" y="1630"/>
                        </a:lnTo>
                        <a:lnTo>
                          <a:pt x="574" y="1619"/>
                        </a:lnTo>
                        <a:lnTo>
                          <a:pt x="591" y="1612"/>
                        </a:lnTo>
                        <a:lnTo>
                          <a:pt x="609" y="1610"/>
                        </a:lnTo>
                        <a:lnTo>
                          <a:pt x="629" y="1614"/>
                        </a:lnTo>
                        <a:lnTo>
                          <a:pt x="648" y="1622"/>
                        </a:lnTo>
                        <a:lnTo>
                          <a:pt x="695" y="1651"/>
                        </a:lnTo>
                        <a:lnTo>
                          <a:pt x="744" y="1676"/>
                        </a:lnTo>
                        <a:lnTo>
                          <a:pt x="795" y="1697"/>
                        </a:lnTo>
                        <a:lnTo>
                          <a:pt x="846" y="1714"/>
                        </a:lnTo>
                        <a:lnTo>
                          <a:pt x="900" y="1726"/>
                        </a:lnTo>
                        <a:lnTo>
                          <a:pt x="919" y="1733"/>
                        </a:lnTo>
                        <a:lnTo>
                          <a:pt x="935" y="1744"/>
                        </a:lnTo>
                        <a:lnTo>
                          <a:pt x="947" y="1759"/>
                        </a:lnTo>
                        <a:lnTo>
                          <a:pt x="955" y="1776"/>
                        </a:lnTo>
                        <a:lnTo>
                          <a:pt x="957" y="1796"/>
                        </a:lnTo>
                        <a:lnTo>
                          <a:pt x="957" y="1922"/>
                        </a:lnTo>
                        <a:lnTo>
                          <a:pt x="958" y="1926"/>
                        </a:lnTo>
                        <a:lnTo>
                          <a:pt x="959" y="1929"/>
                        </a:lnTo>
                        <a:lnTo>
                          <a:pt x="963" y="1932"/>
                        </a:lnTo>
                        <a:lnTo>
                          <a:pt x="966" y="1934"/>
                        </a:lnTo>
                        <a:lnTo>
                          <a:pt x="970" y="1934"/>
                        </a:lnTo>
                        <a:lnTo>
                          <a:pt x="1108" y="1934"/>
                        </a:lnTo>
                        <a:lnTo>
                          <a:pt x="1111" y="1934"/>
                        </a:lnTo>
                        <a:lnTo>
                          <a:pt x="1114" y="1932"/>
                        </a:lnTo>
                        <a:lnTo>
                          <a:pt x="1118" y="1929"/>
                        </a:lnTo>
                        <a:lnTo>
                          <a:pt x="1119" y="1926"/>
                        </a:lnTo>
                        <a:lnTo>
                          <a:pt x="1120" y="1922"/>
                        </a:lnTo>
                        <a:lnTo>
                          <a:pt x="1120" y="1796"/>
                        </a:lnTo>
                        <a:lnTo>
                          <a:pt x="1123" y="1776"/>
                        </a:lnTo>
                        <a:lnTo>
                          <a:pt x="1130" y="1759"/>
                        </a:lnTo>
                        <a:lnTo>
                          <a:pt x="1142" y="1744"/>
                        </a:lnTo>
                        <a:lnTo>
                          <a:pt x="1158" y="1733"/>
                        </a:lnTo>
                        <a:lnTo>
                          <a:pt x="1177" y="1726"/>
                        </a:lnTo>
                        <a:lnTo>
                          <a:pt x="1231" y="1714"/>
                        </a:lnTo>
                        <a:lnTo>
                          <a:pt x="1282" y="1697"/>
                        </a:lnTo>
                        <a:lnTo>
                          <a:pt x="1333" y="1676"/>
                        </a:lnTo>
                        <a:lnTo>
                          <a:pt x="1382" y="1650"/>
                        </a:lnTo>
                        <a:lnTo>
                          <a:pt x="1430" y="1622"/>
                        </a:lnTo>
                        <a:lnTo>
                          <a:pt x="1447" y="1614"/>
                        </a:lnTo>
                        <a:lnTo>
                          <a:pt x="1466" y="1610"/>
                        </a:lnTo>
                        <a:lnTo>
                          <a:pt x="1485" y="1611"/>
                        </a:lnTo>
                        <a:lnTo>
                          <a:pt x="1503" y="1619"/>
                        </a:lnTo>
                        <a:lnTo>
                          <a:pt x="1518" y="1630"/>
                        </a:lnTo>
                        <a:lnTo>
                          <a:pt x="1608" y="1720"/>
                        </a:lnTo>
                        <a:lnTo>
                          <a:pt x="1611" y="1722"/>
                        </a:lnTo>
                        <a:lnTo>
                          <a:pt x="1614" y="1723"/>
                        </a:lnTo>
                        <a:lnTo>
                          <a:pt x="1617" y="1724"/>
                        </a:lnTo>
                        <a:lnTo>
                          <a:pt x="1619" y="1723"/>
                        </a:lnTo>
                        <a:lnTo>
                          <a:pt x="1622" y="1722"/>
                        </a:lnTo>
                        <a:lnTo>
                          <a:pt x="1625" y="1720"/>
                        </a:lnTo>
                        <a:lnTo>
                          <a:pt x="1723" y="1623"/>
                        </a:lnTo>
                        <a:lnTo>
                          <a:pt x="1726" y="1618"/>
                        </a:lnTo>
                        <a:lnTo>
                          <a:pt x="1726" y="1611"/>
                        </a:lnTo>
                        <a:lnTo>
                          <a:pt x="1723" y="1606"/>
                        </a:lnTo>
                        <a:lnTo>
                          <a:pt x="1633" y="1516"/>
                        </a:lnTo>
                        <a:lnTo>
                          <a:pt x="1621" y="1501"/>
                        </a:lnTo>
                        <a:lnTo>
                          <a:pt x="1615" y="1483"/>
                        </a:lnTo>
                        <a:lnTo>
                          <a:pt x="1613" y="1464"/>
                        </a:lnTo>
                        <a:lnTo>
                          <a:pt x="1616" y="1446"/>
                        </a:lnTo>
                        <a:lnTo>
                          <a:pt x="1624" y="1428"/>
                        </a:lnTo>
                        <a:lnTo>
                          <a:pt x="1654" y="1380"/>
                        </a:lnTo>
                        <a:lnTo>
                          <a:pt x="1679" y="1332"/>
                        </a:lnTo>
                        <a:lnTo>
                          <a:pt x="1700" y="1281"/>
                        </a:lnTo>
                        <a:lnTo>
                          <a:pt x="1717" y="1229"/>
                        </a:lnTo>
                        <a:lnTo>
                          <a:pt x="1730" y="1175"/>
                        </a:lnTo>
                        <a:lnTo>
                          <a:pt x="1736" y="1156"/>
                        </a:lnTo>
                        <a:lnTo>
                          <a:pt x="1747" y="1141"/>
                        </a:lnTo>
                        <a:lnTo>
                          <a:pt x="1761" y="1128"/>
                        </a:lnTo>
                        <a:lnTo>
                          <a:pt x="1779" y="1121"/>
                        </a:lnTo>
                        <a:lnTo>
                          <a:pt x="1798" y="1119"/>
                        </a:lnTo>
                        <a:lnTo>
                          <a:pt x="1925" y="1119"/>
                        </a:lnTo>
                        <a:lnTo>
                          <a:pt x="1929" y="1118"/>
                        </a:lnTo>
                        <a:lnTo>
                          <a:pt x="1932" y="1117"/>
                        </a:lnTo>
                        <a:lnTo>
                          <a:pt x="1934" y="1114"/>
                        </a:lnTo>
                        <a:lnTo>
                          <a:pt x="1936" y="1110"/>
                        </a:lnTo>
                        <a:lnTo>
                          <a:pt x="1936" y="1107"/>
                        </a:lnTo>
                        <a:lnTo>
                          <a:pt x="1936" y="969"/>
                        </a:lnTo>
                        <a:lnTo>
                          <a:pt x="1936" y="965"/>
                        </a:lnTo>
                        <a:lnTo>
                          <a:pt x="1934" y="962"/>
                        </a:lnTo>
                        <a:lnTo>
                          <a:pt x="1932" y="959"/>
                        </a:lnTo>
                        <a:lnTo>
                          <a:pt x="1929" y="958"/>
                        </a:lnTo>
                        <a:lnTo>
                          <a:pt x="1925" y="957"/>
                        </a:lnTo>
                        <a:lnTo>
                          <a:pt x="1798" y="957"/>
                        </a:lnTo>
                        <a:lnTo>
                          <a:pt x="1779" y="954"/>
                        </a:lnTo>
                        <a:lnTo>
                          <a:pt x="1761" y="946"/>
                        </a:lnTo>
                        <a:lnTo>
                          <a:pt x="1747" y="934"/>
                        </a:lnTo>
                        <a:lnTo>
                          <a:pt x="1736" y="919"/>
                        </a:lnTo>
                        <a:lnTo>
                          <a:pt x="1730" y="900"/>
                        </a:lnTo>
                        <a:lnTo>
                          <a:pt x="1716" y="847"/>
                        </a:lnTo>
                        <a:lnTo>
                          <a:pt x="1699" y="794"/>
                        </a:lnTo>
                        <a:lnTo>
                          <a:pt x="1678" y="744"/>
                        </a:lnTo>
                        <a:lnTo>
                          <a:pt x="1654" y="694"/>
                        </a:lnTo>
                        <a:lnTo>
                          <a:pt x="1624" y="648"/>
                        </a:lnTo>
                        <a:lnTo>
                          <a:pt x="1616" y="630"/>
                        </a:lnTo>
                        <a:lnTo>
                          <a:pt x="1613" y="611"/>
                        </a:lnTo>
                        <a:lnTo>
                          <a:pt x="1615" y="592"/>
                        </a:lnTo>
                        <a:lnTo>
                          <a:pt x="1621" y="574"/>
                        </a:lnTo>
                        <a:lnTo>
                          <a:pt x="1633" y="559"/>
                        </a:lnTo>
                        <a:lnTo>
                          <a:pt x="1724" y="468"/>
                        </a:lnTo>
                        <a:lnTo>
                          <a:pt x="1728" y="463"/>
                        </a:lnTo>
                        <a:lnTo>
                          <a:pt x="1728" y="457"/>
                        </a:lnTo>
                        <a:lnTo>
                          <a:pt x="1724" y="451"/>
                        </a:lnTo>
                        <a:lnTo>
                          <a:pt x="1626" y="354"/>
                        </a:lnTo>
                        <a:lnTo>
                          <a:pt x="1623" y="351"/>
                        </a:lnTo>
                        <a:lnTo>
                          <a:pt x="1621" y="350"/>
                        </a:lnTo>
                        <a:lnTo>
                          <a:pt x="1618" y="350"/>
                        </a:lnTo>
                        <a:lnTo>
                          <a:pt x="1616" y="350"/>
                        </a:lnTo>
                        <a:lnTo>
                          <a:pt x="1613" y="351"/>
                        </a:lnTo>
                        <a:lnTo>
                          <a:pt x="1609" y="354"/>
                        </a:lnTo>
                        <a:lnTo>
                          <a:pt x="1520" y="444"/>
                        </a:lnTo>
                        <a:lnTo>
                          <a:pt x="1504" y="456"/>
                        </a:lnTo>
                        <a:lnTo>
                          <a:pt x="1486" y="462"/>
                        </a:lnTo>
                        <a:lnTo>
                          <a:pt x="1467" y="464"/>
                        </a:lnTo>
                        <a:lnTo>
                          <a:pt x="1449" y="461"/>
                        </a:lnTo>
                        <a:lnTo>
                          <a:pt x="1431" y="452"/>
                        </a:lnTo>
                        <a:lnTo>
                          <a:pt x="1384" y="423"/>
                        </a:lnTo>
                        <a:lnTo>
                          <a:pt x="1335" y="399"/>
                        </a:lnTo>
                        <a:lnTo>
                          <a:pt x="1284" y="378"/>
                        </a:lnTo>
                        <a:lnTo>
                          <a:pt x="1232" y="361"/>
                        </a:lnTo>
                        <a:lnTo>
                          <a:pt x="1178" y="348"/>
                        </a:lnTo>
                        <a:lnTo>
                          <a:pt x="1159" y="341"/>
                        </a:lnTo>
                        <a:lnTo>
                          <a:pt x="1143" y="330"/>
                        </a:lnTo>
                        <a:lnTo>
                          <a:pt x="1131" y="315"/>
                        </a:lnTo>
                        <a:lnTo>
                          <a:pt x="1124" y="298"/>
                        </a:lnTo>
                        <a:lnTo>
                          <a:pt x="1121" y="278"/>
                        </a:lnTo>
                        <a:lnTo>
                          <a:pt x="1121" y="152"/>
                        </a:lnTo>
                        <a:lnTo>
                          <a:pt x="1121" y="149"/>
                        </a:lnTo>
                        <a:lnTo>
                          <a:pt x="1119" y="145"/>
                        </a:lnTo>
                        <a:lnTo>
                          <a:pt x="1117" y="142"/>
                        </a:lnTo>
                        <a:lnTo>
                          <a:pt x="1112" y="140"/>
                        </a:lnTo>
                        <a:lnTo>
                          <a:pt x="1109" y="140"/>
                        </a:lnTo>
                        <a:lnTo>
                          <a:pt x="971" y="140"/>
                        </a:lnTo>
                        <a:close/>
                        <a:moveTo>
                          <a:pt x="970" y="0"/>
                        </a:moveTo>
                        <a:lnTo>
                          <a:pt x="1108" y="0"/>
                        </a:lnTo>
                        <a:lnTo>
                          <a:pt x="1139" y="3"/>
                        </a:lnTo>
                        <a:lnTo>
                          <a:pt x="1167" y="12"/>
                        </a:lnTo>
                        <a:lnTo>
                          <a:pt x="1193" y="25"/>
                        </a:lnTo>
                        <a:lnTo>
                          <a:pt x="1216" y="44"/>
                        </a:lnTo>
                        <a:lnTo>
                          <a:pt x="1234" y="66"/>
                        </a:lnTo>
                        <a:lnTo>
                          <a:pt x="1248" y="93"/>
                        </a:lnTo>
                        <a:lnTo>
                          <a:pt x="1257" y="121"/>
                        </a:lnTo>
                        <a:lnTo>
                          <a:pt x="1260" y="152"/>
                        </a:lnTo>
                        <a:lnTo>
                          <a:pt x="1260" y="223"/>
                        </a:lnTo>
                        <a:lnTo>
                          <a:pt x="1329" y="245"/>
                        </a:lnTo>
                        <a:lnTo>
                          <a:pt x="1394" y="272"/>
                        </a:lnTo>
                        <a:lnTo>
                          <a:pt x="1457" y="305"/>
                        </a:lnTo>
                        <a:lnTo>
                          <a:pt x="1508" y="255"/>
                        </a:lnTo>
                        <a:lnTo>
                          <a:pt x="1527" y="239"/>
                        </a:lnTo>
                        <a:lnTo>
                          <a:pt x="1547" y="227"/>
                        </a:lnTo>
                        <a:lnTo>
                          <a:pt x="1569" y="217"/>
                        </a:lnTo>
                        <a:lnTo>
                          <a:pt x="1592" y="212"/>
                        </a:lnTo>
                        <a:lnTo>
                          <a:pt x="1616" y="210"/>
                        </a:lnTo>
                        <a:lnTo>
                          <a:pt x="1640" y="212"/>
                        </a:lnTo>
                        <a:lnTo>
                          <a:pt x="1663" y="217"/>
                        </a:lnTo>
                        <a:lnTo>
                          <a:pt x="1684" y="227"/>
                        </a:lnTo>
                        <a:lnTo>
                          <a:pt x="1705" y="239"/>
                        </a:lnTo>
                        <a:lnTo>
                          <a:pt x="1723" y="255"/>
                        </a:lnTo>
                        <a:lnTo>
                          <a:pt x="1821" y="352"/>
                        </a:lnTo>
                        <a:lnTo>
                          <a:pt x="1839" y="373"/>
                        </a:lnTo>
                        <a:lnTo>
                          <a:pt x="1852" y="397"/>
                        </a:lnTo>
                        <a:lnTo>
                          <a:pt x="1862" y="422"/>
                        </a:lnTo>
                        <a:lnTo>
                          <a:pt x="1866" y="447"/>
                        </a:lnTo>
                        <a:lnTo>
                          <a:pt x="1866" y="474"/>
                        </a:lnTo>
                        <a:lnTo>
                          <a:pt x="1862" y="499"/>
                        </a:lnTo>
                        <a:lnTo>
                          <a:pt x="1852" y="523"/>
                        </a:lnTo>
                        <a:lnTo>
                          <a:pt x="1839" y="546"/>
                        </a:lnTo>
                        <a:lnTo>
                          <a:pt x="1821" y="567"/>
                        </a:lnTo>
                        <a:lnTo>
                          <a:pt x="1771" y="618"/>
                        </a:lnTo>
                        <a:lnTo>
                          <a:pt x="1796" y="665"/>
                        </a:lnTo>
                        <a:lnTo>
                          <a:pt x="1819" y="714"/>
                        </a:lnTo>
                        <a:lnTo>
                          <a:pt x="1837" y="765"/>
                        </a:lnTo>
                        <a:lnTo>
                          <a:pt x="1853" y="816"/>
                        </a:lnTo>
                        <a:lnTo>
                          <a:pt x="1925" y="816"/>
                        </a:lnTo>
                        <a:lnTo>
                          <a:pt x="1955" y="818"/>
                        </a:lnTo>
                        <a:lnTo>
                          <a:pt x="1984" y="828"/>
                        </a:lnTo>
                        <a:lnTo>
                          <a:pt x="2010" y="842"/>
                        </a:lnTo>
                        <a:lnTo>
                          <a:pt x="2032" y="861"/>
                        </a:lnTo>
                        <a:lnTo>
                          <a:pt x="2051" y="883"/>
                        </a:lnTo>
                        <a:lnTo>
                          <a:pt x="2065" y="909"/>
                        </a:lnTo>
                        <a:lnTo>
                          <a:pt x="2075" y="938"/>
                        </a:lnTo>
                        <a:lnTo>
                          <a:pt x="2077" y="968"/>
                        </a:lnTo>
                        <a:lnTo>
                          <a:pt x="2077" y="1106"/>
                        </a:lnTo>
                        <a:lnTo>
                          <a:pt x="2075" y="1137"/>
                        </a:lnTo>
                        <a:lnTo>
                          <a:pt x="2065" y="1165"/>
                        </a:lnTo>
                        <a:lnTo>
                          <a:pt x="2051" y="1192"/>
                        </a:lnTo>
                        <a:lnTo>
                          <a:pt x="2032" y="1214"/>
                        </a:lnTo>
                        <a:lnTo>
                          <a:pt x="2010" y="1233"/>
                        </a:lnTo>
                        <a:lnTo>
                          <a:pt x="1984" y="1247"/>
                        </a:lnTo>
                        <a:lnTo>
                          <a:pt x="1955" y="1255"/>
                        </a:lnTo>
                        <a:lnTo>
                          <a:pt x="1925" y="1258"/>
                        </a:lnTo>
                        <a:lnTo>
                          <a:pt x="1925" y="1259"/>
                        </a:lnTo>
                        <a:lnTo>
                          <a:pt x="1853" y="1259"/>
                        </a:lnTo>
                        <a:lnTo>
                          <a:pt x="1831" y="1328"/>
                        </a:lnTo>
                        <a:lnTo>
                          <a:pt x="1803" y="1393"/>
                        </a:lnTo>
                        <a:lnTo>
                          <a:pt x="1771" y="1456"/>
                        </a:lnTo>
                        <a:lnTo>
                          <a:pt x="1821" y="1507"/>
                        </a:lnTo>
                        <a:lnTo>
                          <a:pt x="1839" y="1528"/>
                        </a:lnTo>
                        <a:lnTo>
                          <a:pt x="1852" y="1551"/>
                        </a:lnTo>
                        <a:lnTo>
                          <a:pt x="1862" y="1577"/>
                        </a:lnTo>
                        <a:lnTo>
                          <a:pt x="1866" y="1602"/>
                        </a:lnTo>
                        <a:lnTo>
                          <a:pt x="1866" y="1628"/>
                        </a:lnTo>
                        <a:lnTo>
                          <a:pt x="1862" y="1654"/>
                        </a:lnTo>
                        <a:lnTo>
                          <a:pt x="1852" y="1678"/>
                        </a:lnTo>
                        <a:lnTo>
                          <a:pt x="1839" y="1701"/>
                        </a:lnTo>
                        <a:lnTo>
                          <a:pt x="1821" y="1722"/>
                        </a:lnTo>
                        <a:lnTo>
                          <a:pt x="1723" y="1820"/>
                        </a:lnTo>
                        <a:lnTo>
                          <a:pt x="1705" y="1836"/>
                        </a:lnTo>
                        <a:lnTo>
                          <a:pt x="1684" y="1849"/>
                        </a:lnTo>
                        <a:lnTo>
                          <a:pt x="1663" y="1857"/>
                        </a:lnTo>
                        <a:lnTo>
                          <a:pt x="1640" y="1863"/>
                        </a:lnTo>
                        <a:lnTo>
                          <a:pt x="1616" y="1864"/>
                        </a:lnTo>
                        <a:lnTo>
                          <a:pt x="1592" y="1863"/>
                        </a:lnTo>
                        <a:lnTo>
                          <a:pt x="1569" y="1857"/>
                        </a:lnTo>
                        <a:lnTo>
                          <a:pt x="1547" y="1849"/>
                        </a:lnTo>
                        <a:lnTo>
                          <a:pt x="1527" y="1836"/>
                        </a:lnTo>
                        <a:lnTo>
                          <a:pt x="1508" y="1820"/>
                        </a:lnTo>
                        <a:lnTo>
                          <a:pt x="1457" y="1770"/>
                        </a:lnTo>
                        <a:lnTo>
                          <a:pt x="1410" y="1796"/>
                        </a:lnTo>
                        <a:lnTo>
                          <a:pt x="1361" y="1818"/>
                        </a:lnTo>
                        <a:lnTo>
                          <a:pt x="1312" y="1837"/>
                        </a:lnTo>
                        <a:lnTo>
                          <a:pt x="1260" y="1852"/>
                        </a:lnTo>
                        <a:lnTo>
                          <a:pt x="1260" y="1924"/>
                        </a:lnTo>
                        <a:lnTo>
                          <a:pt x="1257" y="1954"/>
                        </a:lnTo>
                        <a:lnTo>
                          <a:pt x="1248" y="1983"/>
                        </a:lnTo>
                        <a:lnTo>
                          <a:pt x="1234" y="2009"/>
                        </a:lnTo>
                        <a:lnTo>
                          <a:pt x="1216" y="2031"/>
                        </a:lnTo>
                        <a:lnTo>
                          <a:pt x="1193" y="2050"/>
                        </a:lnTo>
                        <a:lnTo>
                          <a:pt x="1167" y="2064"/>
                        </a:lnTo>
                        <a:lnTo>
                          <a:pt x="1139" y="2073"/>
                        </a:lnTo>
                        <a:lnTo>
                          <a:pt x="1108" y="2076"/>
                        </a:lnTo>
                        <a:lnTo>
                          <a:pt x="970" y="2076"/>
                        </a:lnTo>
                        <a:lnTo>
                          <a:pt x="938" y="2073"/>
                        </a:lnTo>
                        <a:lnTo>
                          <a:pt x="910" y="2064"/>
                        </a:lnTo>
                        <a:lnTo>
                          <a:pt x="884" y="2050"/>
                        </a:lnTo>
                        <a:lnTo>
                          <a:pt x="861" y="2031"/>
                        </a:lnTo>
                        <a:lnTo>
                          <a:pt x="843" y="2009"/>
                        </a:lnTo>
                        <a:lnTo>
                          <a:pt x="829" y="1983"/>
                        </a:lnTo>
                        <a:lnTo>
                          <a:pt x="820" y="1954"/>
                        </a:lnTo>
                        <a:lnTo>
                          <a:pt x="817" y="1924"/>
                        </a:lnTo>
                        <a:lnTo>
                          <a:pt x="817" y="1852"/>
                        </a:lnTo>
                        <a:lnTo>
                          <a:pt x="748" y="1831"/>
                        </a:lnTo>
                        <a:lnTo>
                          <a:pt x="683" y="1802"/>
                        </a:lnTo>
                        <a:lnTo>
                          <a:pt x="620" y="1770"/>
                        </a:lnTo>
                        <a:lnTo>
                          <a:pt x="569" y="1820"/>
                        </a:lnTo>
                        <a:lnTo>
                          <a:pt x="550" y="1836"/>
                        </a:lnTo>
                        <a:lnTo>
                          <a:pt x="530" y="1849"/>
                        </a:lnTo>
                        <a:lnTo>
                          <a:pt x="508" y="1857"/>
                        </a:lnTo>
                        <a:lnTo>
                          <a:pt x="486" y="1863"/>
                        </a:lnTo>
                        <a:lnTo>
                          <a:pt x="461" y="1864"/>
                        </a:lnTo>
                        <a:lnTo>
                          <a:pt x="437" y="1863"/>
                        </a:lnTo>
                        <a:lnTo>
                          <a:pt x="414" y="1857"/>
                        </a:lnTo>
                        <a:lnTo>
                          <a:pt x="393" y="1849"/>
                        </a:lnTo>
                        <a:lnTo>
                          <a:pt x="372" y="1836"/>
                        </a:lnTo>
                        <a:lnTo>
                          <a:pt x="354" y="1820"/>
                        </a:lnTo>
                        <a:lnTo>
                          <a:pt x="256" y="1722"/>
                        </a:lnTo>
                        <a:lnTo>
                          <a:pt x="238" y="1701"/>
                        </a:lnTo>
                        <a:lnTo>
                          <a:pt x="225" y="1678"/>
                        </a:lnTo>
                        <a:lnTo>
                          <a:pt x="216" y="1654"/>
                        </a:lnTo>
                        <a:lnTo>
                          <a:pt x="211" y="1628"/>
                        </a:lnTo>
                        <a:lnTo>
                          <a:pt x="211" y="1602"/>
                        </a:lnTo>
                        <a:lnTo>
                          <a:pt x="216" y="1577"/>
                        </a:lnTo>
                        <a:lnTo>
                          <a:pt x="225" y="1551"/>
                        </a:lnTo>
                        <a:lnTo>
                          <a:pt x="238" y="1528"/>
                        </a:lnTo>
                        <a:lnTo>
                          <a:pt x="256" y="1507"/>
                        </a:lnTo>
                        <a:lnTo>
                          <a:pt x="306" y="1456"/>
                        </a:lnTo>
                        <a:lnTo>
                          <a:pt x="281" y="1410"/>
                        </a:lnTo>
                        <a:lnTo>
                          <a:pt x="259" y="1360"/>
                        </a:lnTo>
                        <a:lnTo>
                          <a:pt x="240" y="1311"/>
                        </a:lnTo>
                        <a:lnTo>
                          <a:pt x="224" y="1259"/>
                        </a:lnTo>
                        <a:lnTo>
                          <a:pt x="152" y="1259"/>
                        </a:lnTo>
                        <a:lnTo>
                          <a:pt x="122" y="1256"/>
                        </a:lnTo>
                        <a:lnTo>
                          <a:pt x="93" y="1248"/>
                        </a:lnTo>
                        <a:lnTo>
                          <a:pt x="67" y="1233"/>
                        </a:lnTo>
                        <a:lnTo>
                          <a:pt x="45" y="1215"/>
                        </a:lnTo>
                        <a:lnTo>
                          <a:pt x="26" y="1192"/>
                        </a:lnTo>
                        <a:lnTo>
                          <a:pt x="12" y="1166"/>
                        </a:lnTo>
                        <a:lnTo>
                          <a:pt x="3" y="1138"/>
                        </a:lnTo>
                        <a:lnTo>
                          <a:pt x="0" y="1107"/>
                        </a:lnTo>
                        <a:lnTo>
                          <a:pt x="0" y="969"/>
                        </a:lnTo>
                        <a:lnTo>
                          <a:pt x="3" y="938"/>
                        </a:lnTo>
                        <a:lnTo>
                          <a:pt x="12" y="909"/>
                        </a:lnTo>
                        <a:lnTo>
                          <a:pt x="26" y="884"/>
                        </a:lnTo>
                        <a:lnTo>
                          <a:pt x="45" y="861"/>
                        </a:lnTo>
                        <a:lnTo>
                          <a:pt x="67" y="843"/>
                        </a:lnTo>
                        <a:lnTo>
                          <a:pt x="93" y="829"/>
                        </a:lnTo>
                        <a:lnTo>
                          <a:pt x="122" y="819"/>
                        </a:lnTo>
                        <a:lnTo>
                          <a:pt x="152" y="816"/>
                        </a:lnTo>
                        <a:lnTo>
                          <a:pt x="224" y="816"/>
                        </a:lnTo>
                        <a:lnTo>
                          <a:pt x="246" y="748"/>
                        </a:lnTo>
                        <a:lnTo>
                          <a:pt x="274" y="682"/>
                        </a:lnTo>
                        <a:lnTo>
                          <a:pt x="306" y="619"/>
                        </a:lnTo>
                        <a:lnTo>
                          <a:pt x="256" y="568"/>
                        </a:lnTo>
                        <a:lnTo>
                          <a:pt x="238" y="547"/>
                        </a:lnTo>
                        <a:lnTo>
                          <a:pt x="225" y="524"/>
                        </a:lnTo>
                        <a:lnTo>
                          <a:pt x="216" y="500"/>
                        </a:lnTo>
                        <a:lnTo>
                          <a:pt x="211" y="474"/>
                        </a:lnTo>
                        <a:lnTo>
                          <a:pt x="211" y="448"/>
                        </a:lnTo>
                        <a:lnTo>
                          <a:pt x="216" y="422"/>
                        </a:lnTo>
                        <a:lnTo>
                          <a:pt x="225" y="398"/>
                        </a:lnTo>
                        <a:lnTo>
                          <a:pt x="238" y="374"/>
                        </a:lnTo>
                        <a:lnTo>
                          <a:pt x="256" y="353"/>
                        </a:lnTo>
                        <a:lnTo>
                          <a:pt x="354" y="255"/>
                        </a:lnTo>
                        <a:lnTo>
                          <a:pt x="372" y="239"/>
                        </a:lnTo>
                        <a:lnTo>
                          <a:pt x="393" y="227"/>
                        </a:lnTo>
                        <a:lnTo>
                          <a:pt x="414" y="218"/>
                        </a:lnTo>
                        <a:lnTo>
                          <a:pt x="437" y="213"/>
                        </a:lnTo>
                        <a:lnTo>
                          <a:pt x="461" y="211"/>
                        </a:lnTo>
                        <a:lnTo>
                          <a:pt x="486" y="213"/>
                        </a:lnTo>
                        <a:lnTo>
                          <a:pt x="508" y="218"/>
                        </a:lnTo>
                        <a:lnTo>
                          <a:pt x="530" y="227"/>
                        </a:lnTo>
                        <a:lnTo>
                          <a:pt x="550" y="239"/>
                        </a:lnTo>
                        <a:lnTo>
                          <a:pt x="569" y="255"/>
                        </a:lnTo>
                        <a:lnTo>
                          <a:pt x="620" y="306"/>
                        </a:lnTo>
                        <a:lnTo>
                          <a:pt x="667" y="281"/>
                        </a:lnTo>
                        <a:lnTo>
                          <a:pt x="716" y="258"/>
                        </a:lnTo>
                        <a:lnTo>
                          <a:pt x="765" y="239"/>
                        </a:lnTo>
                        <a:lnTo>
                          <a:pt x="817" y="224"/>
                        </a:lnTo>
                        <a:lnTo>
                          <a:pt x="817" y="152"/>
                        </a:lnTo>
                        <a:lnTo>
                          <a:pt x="820" y="121"/>
                        </a:lnTo>
                        <a:lnTo>
                          <a:pt x="829" y="93"/>
                        </a:lnTo>
                        <a:lnTo>
                          <a:pt x="843" y="66"/>
                        </a:lnTo>
                        <a:lnTo>
                          <a:pt x="861" y="44"/>
                        </a:lnTo>
                        <a:lnTo>
                          <a:pt x="884" y="25"/>
                        </a:lnTo>
                        <a:lnTo>
                          <a:pt x="910" y="12"/>
                        </a:lnTo>
                        <a:lnTo>
                          <a:pt x="938" y="3"/>
                        </a:lnTo>
                        <a:lnTo>
                          <a:pt x="9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1">
                    <a:extLst>
                      <a:ext uri="{FF2B5EF4-FFF2-40B4-BE49-F238E27FC236}">
                        <a16:creationId xmlns:a16="http://schemas.microsoft.com/office/drawing/2014/main" id="{59585A37-1C84-FCC6-65F7-F8C87FF982E2}"/>
                      </a:ext>
                    </a:extLst>
                  </p:cNvPr>
                  <p:cNvSpPr>
                    <a:spLocks noEditPoints="1"/>
                  </p:cNvSpPr>
                  <p:nvPr/>
                </p:nvSpPr>
                <p:spPr bwMode="auto">
                  <a:xfrm>
                    <a:off x="3729038" y="2011363"/>
                    <a:ext cx="139700" cy="139700"/>
                  </a:xfrm>
                  <a:custGeom>
                    <a:avLst/>
                    <a:gdLst>
                      <a:gd name="T0" fmla="*/ 398 w 886"/>
                      <a:gd name="T1" fmla="*/ 143 h 884"/>
                      <a:gd name="T2" fmla="*/ 316 w 886"/>
                      <a:gd name="T3" fmla="*/ 169 h 884"/>
                      <a:gd name="T4" fmla="*/ 245 w 886"/>
                      <a:gd name="T5" fmla="*/ 214 h 884"/>
                      <a:gd name="T6" fmla="*/ 189 w 886"/>
                      <a:gd name="T7" fmla="*/ 277 h 884"/>
                      <a:gd name="T8" fmla="*/ 153 w 886"/>
                      <a:gd name="T9" fmla="*/ 355 h 884"/>
                      <a:gd name="T10" fmla="*/ 141 w 886"/>
                      <a:gd name="T11" fmla="*/ 442 h 884"/>
                      <a:gd name="T12" fmla="*/ 153 w 886"/>
                      <a:gd name="T13" fmla="*/ 529 h 884"/>
                      <a:gd name="T14" fmla="*/ 189 w 886"/>
                      <a:gd name="T15" fmla="*/ 606 h 884"/>
                      <a:gd name="T16" fmla="*/ 245 w 886"/>
                      <a:gd name="T17" fmla="*/ 669 h 884"/>
                      <a:gd name="T18" fmla="*/ 316 w 886"/>
                      <a:gd name="T19" fmla="*/ 716 h 884"/>
                      <a:gd name="T20" fmla="*/ 398 w 886"/>
                      <a:gd name="T21" fmla="*/ 740 h 884"/>
                      <a:gd name="T22" fmla="*/ 488 w 886"/>
                      <a:gd name="T23" fmla="*/ 740 h 884"/>
                      <a:gd name="T24" fmla="*/ 570 w 886"/>
                      <a:gd name="T25" fmla="*/ 716 h 884"/>
                      <a:gd name="T26" fmla="*/ 641 w 886"/>
                      <a:gd name="T27" fmla="*/ 669 h 884"/>
                      <a:gd name="T28" fmla="*/ 696 w 886"/>
                      <a:gd name="T29" fmla="*/ 606 h 884"/>
                      <a:gd name="T30" fmla="*/ 732 w 886"/>
                      <a:gd name="T31" fmla="*/ 529 h 884"/>
                      <a:gd name="T32" fmla="*/ 745 w 886"/>
                      <a:gd name="T33" fmla="*/ 442 h 884"/>
                      <a:gd name="T34" fmla="*/ 732 w 886"/>
                      <a:gd name="T35" fmla="*/ 355 h 884"/>
                      <a:gd name="T36" fmla="*/ 696 w 886"/>
                      <a:gd name="T37" fmla="*/ 277 h 884"/>
                      <a:gd name="T38" fmla="*/ 641 w 886"/>
                      <a:gd name="T39" fmla="*/ 214 h 884"/>
                      <a:gd name="T40" fmla="*/ 570 w 886"/>
                      <a:gd name="T41" fmla="*/ 169 h 884"/>
                      <a:gd name="T42" fmla="*/ 488 w 886"/>
                      <a:gd name="T43" fmla="*/ 143 h 884"/>
                      <a:gd name="T44" fmla="*/ 443 w 886"/>
                      <a:gd name="T45" fmla="*/ 0 h 884"/>
                      <a:gd name="T46" fmla="*/ 544 w 886"/>
                      <a:gd name="T47" fmla="*/ 11 h 884"/>
                      <a:gd name="T48" fmla="*/ 638 w 886"/>
                      <a:gd name="T49" fmla="*/ 45 h 884"/>
                      <a:gd name="T50" fmla="*/ 719 w 886"/>
                      <a:gd name="T51" fmla="*/ 97 h 884"/>
                      <a:gd name="T52" fmla="*/ 788 w 886"/>
                      <a:gd name="T53" fmla="*/ 165 h 884"/>
                      <a:gd name="T54" fmla="*/ 840 w 886"/>
                      <a:gd name="T55" fmla="*/ 248 h 884"/>
                      <a:gd name="T56" fmla="*/ 873 w 886"/>
                      <a:gd name="T57" fmla="*/ 340 h 884"/>
                      <a:gd name="T58" fmla="*/ 886 w 886"/>
                      <a:gd name="T59" fmla="*/ 442 h 884"/>
                      <a:gd name="T60" fmla="*/ 873 w 886"/>
                      <a:gd name="T61" fmla="*/ 543 h 884"/>
                      <a:gd name="T62" fmla="*/ 840 w 886"/>
                      <a:gd name="T63" fmla="*/ 636 h 884"/>
                      <a:gd name="T64" fmla="*/ 788 w 886"/>
                      <a:gd name="T65" fmla="*/ 718 h 884"/>
                      <a:gd name="T66" fmla="*/ 719 w 886"/>
                      <a:gd name="T67" fmla="*/ 787 h 884"/>
                      <a:gd name="T68" fmla="*/ 638 w 886"/>
                      <a:gd name="T69" fmla="*/ 839 h 884"/>
                      <a:gd name="T70" fmla="*/ 544 w 886"/>
                      <a:gd name="T71" fmla="*/ 872 h 884"/>
                      <a:gd name="T72" fmla="*/ 443 w 886"/>
                      <a:gd name="T73" fmla="*/ 884 h 884"/>
                      <a:gd name="T74" fmla="*/ 341 w 886"/>
                      <a:gd name="T75" fmla="*/ 872 h 884"/>
                      <a:gd name="T76" fmla="*/ 248 w 886"/>
                      <a:gd name="T77" fmla="*/ 839 h 884"/>
                      <a:gd name="T78" fmla="*/ 166 w 886"/>
                      <a:gd name="T79" fmla="*/ 787 h 884"/>
                      <a:gd name="T80" fmla="*/ 97 w 886"/>
                      <a:gd name="T81" fmla="*/ 718 h 884"/>
                      <a:gd name="T82" fmla="*/ 46 w 886"/>
                      <a:gd name="T83" fmla="*/ 636 h 884"/>
                      <a:gd name="T84" fmla="*/ 12 w 886"/>
                      <a:gd name="T85" fmla="*/ 543 h 884"/>
                      <a:gd name="T86" fmla="*/ 0 w 886"/>
                      <a:gd name="T87" fmla="*/ 442 h 884"/>
                      <a:gd name="T88" fmla="*/ 12 w 886"/>
                      <a:gd name="T89" fmla="*/ 340 h 884"/>
                      <a:gd name="T90" fmla="*/ 46 w 886"/>
                      <a:gd name="T91" fmla="*/ 248 h 884"/>
                      <a:gd name="T92" fmla="*/ 97 w 886"/>
                      <a:gd name="T93" fmla="*/ 165 h 884"/>
                      <a:gd name="T94" fmla="*/ 166 w 886"/>
                      <a:gd name="T95" fmla="*/ 97 h 884"/>
                      <a:gd name="T96" fmla="*/ 248 w 886"/>
                      <a:gd name="T97" fmla="*/ 45 h 884"/>
                      <a:gd name="T98" fmla="*/ 341 w 886"/>
                      <a:gd name="T99" fmla="*/ 11 h 884"/>
                      <a:gd name="T100" fmla="*/ 443 w 886"/>
                      <a:gd name="T101"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6" h="884">
                        <a:moveTo>
                          <a:pt x="443" y="140"/>
                        </a:moveTo>
                        <a:lnTo>
                          <a:pt x="398" y="143"/>
                        </a:lnTo>
                        <a:lnTo>
                          <a:pt x="356" y="153"/>
                        </a:lnTo>
                        <a:lnTo>
                          <a:pt x="316" y="169"/>
                        </a:lnTo>
                        <a:lnTo>
                          <a:pt x="279" y="189"/>
                        </a:lnTo>
                        <a:lnTo>
                          <a:pt x="245" y="214"/>
                        </a:lnTo>
                        <a:lnTo>
                          <a:pt x="215" y="243"/>
                        </a:lnTo>
                        <a:lnTo>
                          <a:pt x="189" y="277"/>
                        </a:lnTo>
                        <a:lnTo>
                          <a:pt x="169" y="315"/>
                        </a:lnTo>
                        <a:lnTo>
                          <a:pt x="153" y="355"/>
                        </a:lnTo>
                        <a:lnTo>
                          <a:pt x="144" y="397"/>
                        </a:lnTo>
                        <a:lnTo>
                          <a:pt x="141" y="442"/>
                        </a:lnTo>
                        <a:lnTo>
                          <a:pt x="144" y="486"/>
                        </a:lnTo>
                        <a:lnTo>
                          <a:pt x="153" y="529"/>
                        </a:lnTo>
                        <a:lnTo>
                          <a:pt x="169" y="569"/>
                        </a:lnTo>
                        <a:lnTo>
                          <a:pt x="189" y="606"/>
                        </a:lnTo>
                        <a:lnTo>
                          <a:pt x="215" y="640"/>
                        </a:lnTo>
                        <a:lnTo>
                          <a:pt x="245" y="669"/>
                        </a:lnTo>
                        <a:lnTo>
                          <a:pt x="279" y="695"/>
                        </a:lnTo>
                        <a:lnTo>
                          <a:pt x="316" y="716"/>
                        </a:lnTo>
                        <a:lnTo>
                          <a:pt x="356" y="731"/>
                        </a:lnTo>
                        <a:lnTo>
                          <a:pt x="398" y="740"/>
                        </a:lnTo>
                        <a:lnTo>
                          <a:pt x="443" y="743"/>
                        </a:lnTo>
                        <a:lnTo>
                          <a:pt x="488" y="740"/>
                        </a:lnTo>
                        <a:lnTo>
                          <a:pt x="530" y="731"/>
                        </a:lnTo>
                        <a:lnTo>
                          <a:pt x="570" y="716"/>
                        </a:lnTo>
                        <a:lnTo>
                          <a:pt x="607" y="695"/>
                        </a:lnTo>
                        <a:lnTo>
                          <a:pt x="641" y="669"/>
                        </a:lnTo>
                        <a:lnTo>
                          <a:pt x="670" y="640"/>
                        </a:lnTo>
                        <a:lnTo>
                          <a:pt x="696" y="606"/>
                        </a:lnTo>
                        <a:lnTo>
                          <a:pt x="717" y="569"/>
                        </a:lnTo>
                        <a:lnTo>
                          <a:pt x="732" y="529"/>
                        </a:lnTo>
                        <a:lnTo>
                          <a:pt x="741" y="486"/>
                        </a:lnTo>
                        <a:lnTo>
                          <a:pt x="745" y="442"/>
                        </a:lnTo>
                        <a:lnTo>
                          <a:pt x="741" y="397"/>
                        </a:lnTo>
                        <a:lnTo>
                          <a:pt x="732" y="355"/>
                        </a:lnTo>
                        <a:lnTo>
                          <a:pt x="717" y="315"/>
                        </a:lnTo>
                        <a:lnTo>
                          <a:pt x="696" y="277"/>
                        </a:lnTo>
                        <a:lnTo>
                          <a:pt x="670" y="243"/>
                        </a:lnTo>
                        <a:lnTo>
                          <a:pt x="641" y="214"/>
                        </a:lnTo>
                        <a:lnTo>
                          <a:pt x="607" y="189"/>
                        </a:lnTo>
                        <a:lnTo>
                          <a:pt x="570" y="169"/>
                        </a:lnTo>
                        <a:lnTo>
                          <a:pt x="530" y="153"/>
                        </a:lnTo>
                        <a:lnTo>
                          <a:pt x="488" y="143"/>
                        </a:lnTo>
                        <a:lnTo>
                          <a:pt x="443" y="140"/>
                        </a:lnTo>
                        <a:close/>
                        <a:moveTo>
                          <a:pt x="443" y="0"/>
                        </a:moveTo>
                        <a:lnTo>
                          <a:pt x="494" y="3"/>
                        </a:lnTo>
                        <a:lnTo>
                          <a:pt x="544" y="11"/>
                        </a:lnTo>
                        <a:lnTo>
                          <a:pt x="592" y="25"/>
                        </a:lnTo>
                        <a:lnTo>
                          <a:pt x="638" y="45"/>
                        </a:lnTo>
                        <a:lnTo>
                          <a:pt x="680" y="68"/>
                        </a:lnTo>
                        <a:lnTo>
                          <a:pt x="719" y="97"/>
                        </a:lnTo>
                        <a:lnTo>
                          <a:pt x="756" y="130"/>
                        </a:lnTo>
                        <a:lnTo>
                          <a:pt x="788" y="165"/>
                        </a:lnTo>
                        <a:lnTo>
                          <a:pt x="816" y="205"/>
                        </a:lnTo>
                        <a:lnTo>
                          <a:pt x="840" y="248"/>
                        </a:lnTo>
                        <a:lnTo>
                          <a:pt x="859" y="293"/>
                        </a:lnTo>
                        <a:lnTo>
                          <a:pt x="873" y="340"/>
                        </a:lnTo>
                        <a:lnTo>
                          <a:pt x="883" y="390"/>
                        </a:lnTo>
                        <a:lnTo>
                          <a:pt x="886" y="442"/>
                        </a:lnTo>
                        <a:lnTo>
                          <a:pt x="883" y="493"/>
                        </a:lnTo>
                        <a:lnTo>
                          <a:pt x="873" y="543"/>
                        </a:lnTo>
                        <a:lnTo>
                          <a:pt x="859" y="590"/>
                        </a:lnTo>
                        <a:lnTo>
                          <a:pt x="840" y="636"/>
                        </a:lnTo>
                        <a:lnTo>
                          <a:pt x="816" y="679"/>
                        </a:lnTo>
                        <a:lnTo>
                          <a:pt x="788" y="718"/>
                        </a:lnTo>
                        <a:lnTo>
                          <a:pt x="756" y="754"/>
                        </a:lnTo>
                        <a:lnTo>
                          <a:pt x="719" y="787"/>
                        </a:lnTo>
                        <a:lnTo>
                          <a:pt x="680" y="815"/>
                        </a:lnTo>
                        <a:lnTo>
                          <a:pt x="638" y="839"/>
                        </a:lnTo>
                        <a:lnTo>
                          <a:pt x="592" y="858"/>
                        </a:lnTo>
                        <a:lnTo>
                          <a:pt x="544" y="872"/>
                        </a:lnTo>
                        <a:lnTo>
                          <a:pt x="494" y="880"/>
                        </a:lnTo>
                        <a:lnTo>
                          <a:pt x="443" y="884"/>
                        </a:lnTo>
                        <a:lnTo>
                          <a:pt x="392" y="880"/>
                        </a:lnTo>
                        <a:lnTo>
                          <a:pt x="341" y="872"/>
                        </a:lnTo>
                        <a:lnTo>
                          <a:pt x="294" y="858"/>
                        </a:lnTo>
                        <a:lnTo>
                          <a:pt x="248" y="839"/>
                        </a:lnTo>
                        <a:lnTo>
                          <a:pt x="206" y="815"/>
                        </a:lnTo>
                        <a:lnTo>
                          <a:pt x="166" y="787"/>
                        </a:lnTo>
                        <a:lnTo>
                          <a:pt x="130" y="754"/>
                        </a:lnTo>
                        <a:lnTo>
                          <a:pt x="97" y="718"/>
                        </a:lnTo>
                        <a:lnTo>
                          <a:pt x="70" y="679"/>
                        </a:lnTo>
                        <a:lnTo>
                          <a:pt x="46" y="636"/>
                        </a:lnTo>
                        <a:lnTo>
                          <a:pt x="27" y="590"/>
                        </a:lnTo>
                        <a:lnTo>
                          <a:pt x="12" y="543"/>
                        </a:lnTo>
                        <a:lnTo>
                          <a:pt x="4" y="493"/>
                        </a:lnTo>
                        <a:lnTo>
                          <a:pt x="0" y="442"/>
                        </a:lnTo>
                        <a:lnTo>
                          <a:pt x="4" y="390"/>
                        </a:lnTo>
                        <a:lnTo>
                          <a:pt x="12" y="340"/>
                        </a:lnTo>
                        <a:lnTo>
                          <a:pt x="27" y="293"/>
                        </a:lnTo>
                        <a:lnTo>
                          <a:pt x="46" y="248"/>
                        </a:lnTo>
                        <a:lnTo>
                          <a:pt x="70" y="205"/>
                        </a:lnTo>
                        <a:lnTo>
                          <a:pt x="97" y="165"/>
                        </a:lnTo>
                        <a:lnTo>
                          <a:pt x="130" y="130"/>
                        </a:lnTo>
                        <a:lnTo>
                          <a:pt x="166" y="97"/>
                        </a:lnTo>
                        <a:lnTo>
                          <a:pt x="206" y="68"/>
                        </a:lnTo>
                        <a:lnTo>
                          <a:pt x="248" y="45"/>
                        </a:lnTo>
                        <a:lnTo>
                          <a:pt x="294" y="25"/>
                        </a:lnTo>
                        <a:lnTo>
                          <a:pt x="341" y="11"/>
                        </a:lnTo>
                        <a:lnTo>
                          <a:pt x="392" y="3"/>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2">
                    <a:extLst>
                      <a:ext uri="{FF2B5EF4-FFF2-40B4-BE49-F238E27FC236}">
                        <a16:creationId xmlns:a16="http://schemas.microsoft.com/office/drawing/2014/main" id="{8C23087E-E00D-4833-7EB4-E1910C5A6363}"/>
                      </a:ext>
                    </a:extLst>
                  </p:cNvPr>
                  <p:cNvSpPr>
                    <a:spLocks/>
                  </p:cNvSpPr>
                  <p:nvPr/>
                </p:nvSpPr>
                <p:spPr bwMode="auto">
                  <a:xfrm>
                    <a:off x="3471863" y="2006601"/>
                    <a:ext cx="403225" cy="460375"/>
                  </a:xfrm>
                  <a:custGeom>
                    <a:avLst/>
                    <a:gdLst>
                      <a:gd name="T0" fmla="*/ 1098 w 2541"/>
                      <a:gd name="T1" fmla="*/ 8 h 2906"/>
                      <a:gd name="T2" fmla="*/ 1133 w 2541"/>
                      <a:gd name="T3" fmla="*/ 48 h 2906"/>
                      <a:gd name="T4" fmla="*/ 1130 w 2541"/>
                      <a:gd name="T5" fmla="*/ 102 h 2906"/>
                      <a:gd name="T6" fmla="*/ 1090 w 2541"/>
                      <a:gd name="T7" fmla="*/ 136 h 2906"/>
                      <a:gd name="T8" fmla="*/ 917 w 2541"/>
                      <a:gd name="T9" fmla="*/ 214 h 2906"/>
                      <a:gd name="T10" fmla="*/ 736 w 2541"/>
                      <a:gd name="T11" fmla="*/ 341 h 2906"/>
                      <a:gd name="T12" fmla="*/ 590 w 2541"/>
                      <a:gd name="T13" fmla="*/ 501 h 2906"/>
                      <a:gd name="T14" fmla="*/ 479 w 2541"/>
                      <a:gd name="T15" fmla="*/ 688 h 2906"/>
                      <a:gd name="T16" fmla="*/ 409 w 2541"/>
                      <a:gd name="T17" fmla="*/ 895 h 2906"/>
                      <a:gd name="T18" fmla="*/ 386 w 2541"/>
                      <a:gd name="T19" fmla="*/ 1114 h 2906"/>
                      <a:gd name="T20" fmla="*/ 378 w 2541"/>
                      <a:gd name="T21" fmla="*/ 1330 h 2906"/>
                      <a:gd name="T22" fmla="*/ 141 w 2541"/>
                      <a:gd name="T23" fmla="*/ 1791 h 2906"/>
                      <a:gd name="T24" fmla="*/ 145 w 2541"/>
                      <a:gd name="T25" fmla="*/ 1829 h 2906"/>
                      <a:gd name="T26" fmla="*/ 188 w 2541"/>
                      <a:gd name="T27" fmla="*/ 1851 h 2906"/>
                      <a:gd name="T28" fmla="*/ 336 w 2541"/>
                      <a:gd name="T29" fmla="*/ 1855 h 2906"/>
                      <a:gd name="T30" fmla="*/ 377 w 2541"/>
                      <a:gd name="T31" fmla="*/ 1887 h 2906"/>
                      <a:gd name="T32" fmla="*/ 386 w 2541"/>
                      <a:gd name="T33" fmla="*/ 2330 h 2906"/>
                      <a:gd name="T34" fmla="*/ 414 w 2541"/>
                      <a:gd name="T35" fmla="*/ 2418 h 2906"/>
                      <a:gd name="T36" fmla="*/ 482 w 2541"/>
                      <a:gd name="T37" fmla="*/ 2477 h 2906"/>
                      <a:gd name="T38" fmla="*/ 856 w 2541"/>
                      <a:gd name="T39" fmla="*/ 2445 h 2906"/>
                      <a:gd name="T40" fmla="*/ 899 w 2541"/>
                      <a:gd name="T41" fmla="*/ 2452 h 2906"/>
                      <a:gd name="T42" fmla="*/ 933 w 2541"/>
                      <a:gd name="T43" fmla="*/ 2494 h 2906"/>
                      <a:gd name="T44" fmla="*/ 2099 w 2541"/>
                      <a:gd name="T45" fmla="*/ 2764 h 2906"/>
                      <a:gd name="T46" fmla="*/ 2109 w 2541"/>
                      <a:gd name="T47" fmla="*/ 1888 h 2906"/>
                      <a:gd name="T48" fmla="*/ 2224 w 2541"/>
                      <a:gd name="T49" fmla="*/ 1763 h 2906"/>
                      <a:gd name="T50" fmla="*/ 2347 w 2541"/>
                      <a:gd name="T51" fmla="*/ 1575 h 2906"/>
                      <a:gd name="T52" fmla="*/ 2412 w 2541"/>
                      <a:gd name="T53" fmla="*/ 1419 h 2906"/>
                      <a:gd name="T54" fmla="*/ 2455 w 2541"/>
                      <a:gd name="T55" fmla="*/ 1389 h 2906"/>
                      <a:gd name="T56" fmla="*/ 2509 w 2541"/>
                      <a:gd name="T57" fmla="*/ 1400 h 2906"/>
                      <a:gd name="T58" fmla="*/ 2539 w 2541"/>
                      <a:gd name="T59" fmla="*/ 1443 h 2906"/>
                      <a:gd name="T60" fmla="*/ 2509 w 2541"/>
                      <a:gd name="T61" fmla="*/ 1556 h 2906"/>
                      <a:gd name="T62" fmla="*/ 2395 w 2541"/>
                      <a:gd name="T63" fmla="*/ 1770 h 2906"/>
                      <a:gd name="T64" fmla="*/ 2239 w 2541"/>
                      <a:gd name="T65" fmla="*/ 1955 h 2906"/>
                      <a:gd name="T66" fmla="*/ 2230 w 2541"/>
                      <a:gd name="T67" fmla="*/ 2871 h 2906"/>
                      <a:gd name="T68" fmla="*/ 2187 w 2541"/>
                      <a:gd name="T69" fmla="*/ 2902 h 2906"/>
                      <a:gd name="T70" fmla="*/ 847 w 2541"/>
                      <a:gd name="T71" fmla="*/ 2902 h 2906"/>
                      <a:gd name="T72" fmla="*/ 805 w 2541"/>
                      <a:gd name="T73" fmla="*/ 2871 h 2906"/>
                      <a:gd name="T74" fmla="*/ 796 w 2541"/>
                      <a:gd name="T75" fmla="*/ 2596 h 2906"/>
                      <a:gd name="T76" fmla="*/ 551 w 2541"/>
                      <a:gd name="T77" fmla="*/ 2631 h 2906"/>
                      <a:gd name="T78" fmla="*/ 461 w 2541"/>
                      <a:gd name="T79" fmla="*/ 2618 h 2906"/>
                      <a:gd name="T80" fmla="*/ 350 w 2541"/>
                      <a:gd name="T81" fmla="*/ 2557 h 2906"/>
                      <a:gd name="T82" fmla="*/ 274 w 2541"/>
                      <a:gd name="T83" fmla="*/ 2455 h 2906"/>
                      <a:gd name="T84" fmla="*/ 246 w 2541"/>
                      <a:gd name="T85" fmla="*/ 2329 h 2906"/>
                      <a:gd name="T86" fmla="*/ 176 w 2541"/>
                      <a:gd name="T87" fmla="*/ 1989 h 2906"/>
                      <a:gd name="T88" fmla="*/ 87 w 2541"/>
                      <a:gd name="T89" fmla="*/ 1961 h 2906"/>
                      <a:gd name="T90" fmla="*/ 24 w 2541"/>
                      <a:gd name="T91" fmla="*/ 1900 h 2906"/>
                      <a:gd name="T92" fmla="*/ 0 w 2541"/>
                      <a:gd name="T93" fmla="*/ 1817 h 2906"/>
                      <a:gd name="T94" fmla="*/ 16 w 2541"/>
                      <a:gd name="T95" fmla="*/ 1724 h 2906"/>
                      <a:gd name="T96" fmla="*/ 247 w 2541"/>
                      <a:gd name="T97" fmla="*/ 1114 h 2906"/>
                      <a:gd name="T98" fmla="*/ 271 w 2541"/>
                      <a:gd name="T99" fmla="*/ 878 h 2906"/>
                      <a:gd name="T100" fmla="*/ 341 w 2541"/>
                      <a:gd name="T101" fmla="*/ 655 h 2906"/>
                      <a:gd name="T102" fmla="*/ 453 w 2541"/>
                      <a:gd name="T103" fmla="*/ 453 h 2906"/>
                      <a:gd name="T104" fmla="*/ 602 w 2541"/>
                      <a:gd name="T105" fmla="*/ 274 h 2906"/>
                      <a:gd name="T106" fmla="*/ 785 w 2541"/>
                      <a:gd name="T107" fmla="*/ 129 h 2906"/>
                      <a:gd name="T108" fmla="*/ 983 w 2541"/>
                      <a:gd name="T109" fmla="*/ 27 h 2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1" h="2906">
                        <a:moveTo>
                          <a:pt x="1063" y="0"/>
                        </a:moveTo>
                        <a:lnTo>
                          <a:pt x="1082" y="1"/>
                        </a:lnTo>
                        <a:lnTo>
                          <a:pt x="1098" y="8"/>
                        </a:lnTo>
                        <a:lnTo>
                          <a:pt x="1113" y="17"/>
                        </a:lnTo>
                        <a:lnTo>
                          <a:pt x="1125" y="31"/>
                        </a:lnTo>
                        <a:lnTo>
                          <a:pt x="1133" y="48"/>
                        </a:lnTo>
                        <a:lnTo>
                          <a:pt x="1137" y="66"/>
                        </a:lnTo>
                        <a:lnTo>
                          <a:pt x="1135" y="85"/>
                        </a:lnTo>
                        <a:lnTo>
                          <a:pt x="1130" y="102"/>
                        </a:lnTo>
                        <a:lnTo>
                          <a:pt x="1121" y="116"/>
                        </a:lnTo>
                        <a:lnTo>
                          <a:pt x="1107" y="128"/>
                        </a:lnTo>
                        <a:lnTo>
                          <a:pt x="1090" y="136"/>
                        </a:lnTo>
                        <a:lnTo>
                          <a:pt x="1036" y="156"/>
                        </a:lnTo>
                        <a:lnTo>
                          <a:pt x="983" y="180"/>
                        </a:lnTo>
                        <a:lnTo>
                          <a:pt x="917" y="214"/>
                        </a:lnTo>
                        <a:lnTo>
                          <a:pt x="854" y="252"/>
                        </a:lnTo>
                        <a:lnTo>
                          <a:pt x="793" y="295"/>
                        </a:lnTo>
                        <a:lnTo>
                          <a:pt x="736" y="341"/>
                        </a:lnTo>
                        <a:lnTo>
                          <a:pt x="684" y="392"/>
                        </a:lnTo>
                        <a:lnTo>
                          <a:pt x="634" y="444"/>
                        </a:lnTo>
                        <a:lnTo>
                          <a:pt x="590" y="501"/>
                        </a:lnTo>
                        <a:lnTo>
                          <a:pt x="549" y="561"/>
                        </a:lnTo>
                        <a:lnTo>
                          <a:pt x="512" y="624"/>
                        </a:lnTo>
                        <a:lnTo>
                          <a:pt x="479" y="688"/>
                        </a:lnTo>
                        <a:lnTo>
                          <a:pt x="452" y="755"/>
                        </a:lnTo>
                        <a:lnTo>
                          <a:pt x="428" y="824"/>
                        </a:lnTo>
                        <a:lnTo>
                          <a:pt x="409" y="895"/>
                        </a:lnTo>
                        <a:lnTo>
                          <a:pt x="397" y="966"/>
                        </a:lnTo>
                        <a:lnTo>
                          <a:pt x="388" y="1040"/>
                        </a:lnTo>
                        <a:lnTo>
                          <a:pt x="386" y="1114"/>
                        </a:lnTo>
                        <a:lnTo>
                          <a:pt x="386" y="1297"/>
                        </a:lnTo>
                        <a:lnTo>
                          <a:pt x="384" y="1314"/>
                        </a:lnTo>
                        <a:lnTo>
                          <a:pt x="378" y="1330"/>
                        </a:lnTo>
                        <a:lnTo>
                          <a:pt x="154" y="1758"/>
                        </a:lnTo>
                        <a:lnTo>
                          <a:pt x="147" y="1775"/>
                        </a:lnTo>
                        <a:lnTo>
                          <a:pt x="141" y="1791"/>
                        </a:lnTo>
                        <a:lnTo>
                          <a:pt x="139" y="1806"/>
                        </a:lnTo>
                        <a:lnTo>
                          <a:pt x="140" y="1818"/>
                        </a:lnTo>
                        <a:lnTo>
                          <a:pt x="145" y="1829"/>
                        </a:lnTo>
                        <a:lnTo>
                          <a:pt x="154" y="1838"/>
                        </a:lnTo>
                        <a:lnTo>
                          <a:pt x="169" y="1846"/>
                        </a:lnTo>
                        <a:lnTo>
                          <a:pt x="188" y="1851"/>
                        </a:lnTo>
                        <a:lnTo>
                          <a:pt x="211" y="1852"/>
                        </a:lnTo>
                        <a:lnTo>
                          <a:pt x="317" y="1852"/>
                        </a:lnTo>
                        <a:lnTo>
                          <a:pt x="336" y="1855"/>
                        </a:lnTo>
                        <a:lnTo>
                          <a:pt x="352" y="1862"/>
                        </a:lnTo>
                        <a:lnTo>
                          <a:pt x="366" y="1873"/>
                        </a:lnTo>
                        <a:lnTo>
                          <a:pt x="377" y="1887"/>
                        </a:lnTo>
                        <a:lnTo>
                          <a:pt x="384" y="1904"/>
                        </a:lnTo>
                        <a:lnTo>
                          <a:pt x="386" y="1923"/>
                        </a:lnTo>
                        <a:lnTo>
                          <a:pt x="386" y="2330"/>
                        </a:lnTo>
                        <a:lnTo>
                          <a:pt x="389" y="2362"/>
                        </a:lnTo>
                        <a:lnTo>
                          <a:pt x="399" y="2392"/>
                        </a:lnTo>
                        <a:lnTo>
                          <a:pt x="414" y="2418"/>
                        </a:lnTo>
                        <a:lnTo>
                          <a:pt x="433" y="2443"/>
                        </a:lnTo>
                        <a:lnTo>
                          <a:pt x="456" y="2463"/>
                        </a:lnTo>
                        <a:lnTo>
                          <a:pt x="482" y="2477"/>
                        </a:lnTo>
                        <a:lnTo>
                          <a:pt x="512" y="2487"/>
                        </a:lnTo>
                        <a:lnTo>
                          <a:pt x="543" y="2491"/>
                        </a:lnTo>
                        <a:lnTo>
                          <a:pt x="856" y="2445"/>
                        </a:lnTo>
                        <a:lnTo>
                          <a:pt x="870" y="2444"/>
                        </a:lnTo>
                        <a:lnTo>
                          <a:pt x="885" y="2447"/>
                        </a:lnTo>
                        <a:lnTo>
                          <a:pt x="899" y="2452"/>
                        </a:lnTo>
                        <a:lnTo>
                          <a:pt x="912" y="2461"/>
                        </a:lnTo>
                        <a:lnTo>
                          <a:pt x="924" y="2476"/>
                        </a:lnTo>
                        <a:lnTo>
                          <a:pt x="933" y="2494"/>
                        </a:lnTo>
                        <a:lnTo>
                          <a:pt x="936" y="2514"/>
                        </a:lnTo>
                        <a:lnTo>
                          <a:pt x="936" y="2764"/>
                        </a:lnTo>
                        <a:lnTo>
                          <a:pt x="2099" y="2764"/>
                        </a:lnTo>
                        <a:lnTo>
                          <a:pt x="2099" y="1925"/>
                        </a:lnTo>
                        <a:lnTo>
                          <a:pt x="2101" y="1906"/>
                        </a:lnTo>
                        <a:lnTo>
                          <a:pt x="2109" y="1888"/>
                        </a:lnTo>
                        <a:lnTo>
                          <a:pt x="2121" y="1873"/>
                        </a:lnTo>
                        <a:lnTo>
                          <a:pt x="2175" y="1820"/>
                        </a:lnTo>
                        <a:lnTo>
                          <a:pt x="2224" y="1763"/>
                        </a:lnTo>
                        <a:lnTo>
                          <a:pt x="2270" y="1703"/>
                        </a:lnTo>
                        <a:lnTo>
                          <a:pt x="2310" y="1640"/>
                        </a:lnTo>
                        <a:lnTo>
                          <a:pt x="2347" y="1575"/>
                        </a:lnTo>
                        <a:lnTo>
                          <a:pt x="2377" y="1506"/>
                        </a:lnTo>
                        <a:lnTo>
                          <a:pt x="2404" y="1436"/>
                        </a:lnTo>
                        <a:lnTo>
                          <a:pt x="2412" y="1419"/>
                        </a:lnTo>
                        <a:lnTo>
                          <a:pt x="2424" y="1405"/>
                        </a:lnTo>
                        <a:lnTo>
                          <a:pt x="2438" y="1395"/>
                        </a:lnTo>
                        <a:lnTo>
                          <a:pt x="2455" y="1389"/>
                        </a:lnTo>
                        <a:lnTo>
                          <a:pt x="2474" y="1388"/>
                        </a:lnTo>
                        <a:lnTo>
                          <a:pt x="2492" y="1391"/>
                        </a:lnTo>
                        <a:lnTo>
                          <a:pt x="2509" y="1400"/>
                        </a:lnTo>
                        <a:lnTo>
                          <a:pt x="2523" y="1411"/>
                        </a:lnTo>
                        <a:lnTo>
                          <a:pt x="2533" y="1426"/>
                        </a:lnTo>
                        <a:lnTo>
                          <a:pt x="2539" y="1443"/>
                        </a:lnTo>
                        <a:lnTo>
                          <a:pt x="2541" y="1461"/>
                        </a:lnTo>
                        <a:lnTo>
                          <a:pt x="2537" y="1480"/>
                        </a:lnTo>
                        <a:lnTo>
                          <a:pt x="2509" y="1556"/>
                        </a:lnTo>
                        <a:lnTo>
                          <a:pt x="2476" y="1630"/>
                        </a:lnTo>
                        <a:lnTo>
                          <a:pt x="2438" y="1701"/>
                        </a:lnTo>
                        <a:lnTo>
                          <a:pt x="2395" y="1770"/>
                        </a:lnTo>
                        <a:lnTo>
                          <a:pt x="2348" y="1835"/>
                        </a:lnTo>
                        <a:lnTo>
                          <a:pt x="2295" y="1896"/>
                        </a:lnTo>
                        <a:lnTo>
                          <a:pt x="2239" y="1955"/>
                        </a:lnTo>
                        <a:lnTo>
                          <a:pt x="2239" y="2835"/>
                        </a:lnTo>
                        <a:lnTo>
                          <a:pt x="2236" y="2854"/>
                        </a:lnTo>
                        <a:lnTo>
                          <a:pt x="2230" y="2871"/>
                        </a:lnTo>
                        <a:lnTo>
                          <a:pt x="2218" y="2884"/>
                        </a:lnTo>
                        <a:lnTo>
                          <a:pt x="2204" y="2896"/>
                        </a:lnTo>
                        <a:lnTo>
                          <a:pt x="2187" y="2902"/>
                        </a:lnTo>
                        <a:lnTo>
                          <a:pt x="2168" y="2906"/>
                        </a:lnTo>
                        <a:lnTo>
                          <a:pt x="865" y="2906"/>
                        </a:lnTo>
                        <a:lnTo>
                          <a:pt x="847" y="2902"/>
                        </a:lnTo>
                        <a:lnTo>
                          <a:pt x="830" y="2896"/>
                        </a:lnTo>
                        <a:lnTo>
                          <a:pt x="816" y="2884"/>
                        </a:lnTo>
                        <a:lnTo>
                          <a:pt x="805" y="2871"/>
                        </a:lnTo>
                        <a:lnTo>
                          <a:pt x="798" y="2854"/>
                        </a:lnTo>
                        <a:lnTo>
                          <a:pt x="796" y="2835"/>
                        </a:lnTo>
                        <a:lnTo>
                          <a:pt x="796" y="2596"/>
                        </a:lnTo>
                        <a:lnTo>
                          <a:pt x="558" y="2631"/>
                        </a:lnTo>
                        <a:lnTo>
                          <a:pt x="555" y="2631"/>
                        </a:lnTo>
                        <a:lnTo>
                          <a:pt x="551" y="2631"/>
                        </a:lnTo>
                        <a:lnTo>
                          <a:pt x="549" y="2630"/>
                        </a:lnTo>
                        <a:lnTo>
                          <a:pt x="503" y="2627"/>
                        </a:lnTo>
                        <a:lnTo>
                          <a:pt x="461" y="2618"/>
                        </a:lnTo>
                        <a:lnTo>
                          <a:pt x="421" y="2602"/>
                        </a:lnTo>
                        <a:lnTo>
                          <a:pt x="384" y="2582"/>
                        </a:lnTo>
                        <a:lnTo>
                          <a:pt x="350" y="2557"/>
                        </a:lnTo>
                        <a:lnTo>
                          <a:pt x="321" y="2526"/>
                        </a:lnTo>
                        <a:lnTo>
                          <a:pt x="295" y="2493"/>
                        </a:lnTo>
                        <a:lnTo>
                          <a:pt x="274" y="2455"/>
                        </a:lnTo>
                        <a:lnTo>
                          <a:pt x="260" y="2415"/>
                        </a:lnTo>
                        <a:lnTo>
                          <a:pt x="249" y="2373"/>
                        </a:lnTo>
                        <a:lnTo>
                          <a:pt x="246" y="2329"/>
                        </a:lnTo>
                        <a:lnTo>
                          <a:pt x="246" y="1991"/>
                        </a:lnTo>
                        <a:lnTo>
                          <a:pt x="211" y="1991"/>
                        </a:lnTo>
                        <a:lnTo>
                          <a:pt x="176" y="1989"/>
                        </a:lnTo>
                        <a:lnTo>
                          <a:pt x="143" y="1983"/>
                        </a:lnTo>
                        <a:lnTo>
                          <a:pt x="114" y="1973"/>
                        </a:lnTo>
                        <a:lnTo>
                          <a:pt x="87" y="1961"/>
                        </a:lnTo>
                        <a:lnTo>
                          <a:pt x="62" y="1944"/>
                        </a:lnTo>
                        <a:lnTo>
                          <a:pt x="41" y="1924"/>
                        </a:lnTo>
                        <a:lnTo>
                          <a:pt x="24" y="1900"/>
                        </a:lnTo>
                        <a:lnTo>
                          <a:pt x="12" y="1874"/>
                        </a:lnTo>
                        <a:lnTo>
                          <a:pt x="3" y="1846"/>
                        </a:lnTo>
                        <a:lnTo>
                          <a:pt x="0" y="1817"/>
                        </a:lnTo>
                        <a:lnTo>
                          <a:pt x="0" y="1787"/>
                        </a:lnTo>
                        <a:lnTo>
                          <a:pt x="5" y="1756"/>
                        </a:lnTo>
                        <a:lnTo>
                          <a:pt x="16" y="1724"/>
                        </a:lnTo>
                        <a:lnTo>
                          <a:pt x="30" y="1693"/>
                        </a:lnTo>
                        <a:lnTo>
                          <a:pt x="247" y="1279"/>
                        </a:lnTo>
                        <a:lnTo>
                          <a:pt x="247" y="1114"/>
                        </a:lnTo>
                        <a:lnTo>
                          <a:pt x="250" y="1034"/>
                        </a:lnTo>
                        <a:lnTo>
                          <a:pt x="257" y="956"/>
                        </a:lnTo>
                        <a:lnTo>
                          <a:pt x="271" y="878"/>
                        </a:lnTo>
                        <a:lnTo>
                          <a:pt x="289" y="802"/>
                        </a:lnTo>
                        <a:lnTo>
                          <a:pt x="313" y="728"/>
                        </a:lnTo>
                        <a:lnTo>
                          <a:pt x="341" y="655"/>
                        </a:lnTo>
                        <a:lnTo>
                          <a:pt x="374" y="586"/>
                        </a:lnTo>
                        <a:lnTo>
                          <a:pt x="412" y="518"/>
                        </a:lnTo>
                        <a:lnTo>
                          <a:pt x="453" y="453"/>
                        </a:lnTo>
                        <a:lnTo>
                          <a:pt x="498" y="390"/>
                        </a:lnTo>
                        <a:lnTo>
                          <a:pt x="549" y="330"/>
                        </a:lnTo>
                        <a:lnTo>
                          <a:pt x="602" y="274"/>
                        </a:lnTo>
                        <a:lnTo>
                          <a:pt x="659" y="223"/>
                        </a:lnTo>
                        <a:lnTo>
                          <a:pt x="721" y="173"/>
                        </a:lnTo>
                        <a:lnTo>
                          <a:pt x="785" y="129"/>
                        </a:lnTo>
                        <a:lnTo>
                          <a:pt x="854" y="89"/>
                        </a:lnTo>
                        <a:lnTo>
                          <a:pt x="924" y="52"/>
                        </a:lnTo>
                        <a:lnTo>
                          <a:pt x="983" y="27"/>
                        </a:lnTo>
                        <a:lnTo>
                          <a:pt x="1045" y="3"/>
                        </a:lnTo>
                        <a:lnTo>
                          <a:pt x="10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6" name="Inhaltsplatzhalter 4">
                  <a:extLst>
                    <a:ext uri="{FF2B5EF4-FFF2-40B4-BE49-F238E27FC236}">
                      <a16:creationId xmlns:a16="http://schemas.microsoft.com/office/drawing/2014/main" id="{4B1A9C95-73A3-B581-C8D6-088545CF6F48}"/>
                    </a:ext>
                  </a:extLst>
                </p:cNvPr>
                <p:cNvSpPr txBox="1">
                  <a:spLocks/>
                </p:cNvSpPr>
                <p:nvPr/>
              </p:nvSpPr>
              <p:spPr>
                <a:xfrm>
                  <a:off x="1270644" y="3721691"/>
                  <a:ext cx="637213" cy="61555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00000"/>
                    </a:lnSpc>
                    <a:spcAft>
                      <a:spcPts val="1200"/>
                    </a:spcAft>
                    <a:buNone/>
                  </a:pPr>
                  <a:r>
                    <a:rPr lang="en-US" sz="4000" b="1">
                      <a:latin typeface="+mj-lt"/>
                    </a:rPr>
                    <a:t>1</a:t>
                  </a:r>
                  <a:endParaRPr lang="en-US" sz="3200">
                    <a:latin typeface="+mn-lt"/>
                  </a:endParaRPr>
                </a:p>
              </p:txBody>
            </p:sp>
            <p:grpSp>
              <p:nvGrpSpPr>
                <p:cNvPr id="446" name="Group 927">
                  <a:extLst>
                    <a:ext uri="{FF2B5EF4-FFF2-40B4-BE49-F238E27FC236}">
                      <a16:creationId xmlns:a16="http://schemas.microsoft.com/office/drawing/2014/main" id="{09201751-A4FA-EECA-29FA-B357BA431924}"/>
                    </a:ext>
                  </a:extLst>
                </p:cNvPr>
                <p:cNvGrpSpPr>
                  <a:grpSpLocks noChangeAspect="1"/>
                </p:cNvGrpSpPr>
                <p:nvPr/>
              </p:nvGrpSpPr>
              <p:grpSpPr bwMode="auto">
                <a:xfrm>
                  <a:off x="469900" y="3644900"/>
                  <a:ext cx="795528" cy="795528"/>
                  <a:chOff x="5432" y="3568"/>
                  <a:chExt cx="340" cy="340"/>
                </a:xfrm>
                <a:solidFill>
                  <a:schemeClr val="bg1"/>
                </a:solidFill>
              </p:grpSpPr>
              <p:sp>
                <p:nvSpPr>
                  <p:cNvPr id="447" name="Freeform 928">
                    <a:extLst>
                      <a:ext uri="{FF2B5EF4-FFF2-40B4-BE49-F238E27FC236}">
                        <a16:creationId xmlns:a16="http://schemas.microsoft.com/office/drawing/2014/main" id="{C37D274C-A865-AAB7-1D9B-ADDAC4DE2356}"/>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8" name="Freeform 929">
                    <a:extLst>
                      <a:ext uri="{FF2B5EF4-FFF2-40B4-BE49-F238E27FC236}">
                        <a16:creationId xmlns:a16="http://schemas.microsoft.com/office/drawing/2014/main" id="{02EA264C-5AD9-9A37-6751-48A5B3D873BD}"/>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grpSp>
        <p:nvGrpSpPr>
          <p:cNvPr id="469" name="Group 468" descr="Review available job aids description">
            <a:extLst>
              <a:ext uri="{FF2B5EF4-FFF2-40B4-BE49-F238E27FC236}">
                <a16:creationId xmlns:a16="http://schemas.microsoft.com/office/drawing/2014/main" id="{89E5C264-97E9-CAC5-6777-2E23928C5F5E}"/>
              </a:ext>
            </a:extLst>
          </p:cNvPr>
          <p:cNvGrpSpPr/>
          <p:nvPr/>
        </p:nvGrpSpPr>
        <p:grpSpPr>
          <a:xfrm>
            <a:off x="346576" y="4169438"/>
            <a:ext cx="7202258" cy="1120497"/>
            <a:chOff x="346576" y="5099880"/>
            <a:chExt cx="7202258" cy="1120497"/>
          </a:xfrm>
        </p:grpSpPr>
        <p:grpSp>
          <p:nvGrpSpPr>
            <p:cNvPr id="458" name="Group 457">
              <a:extLst>
                <a:ext uri="{FF2B5EF4-FFF2-40B4-BE49-F238E27FC236}">
                  <a16:creationId xmlns:a16="http://schemas.microsoft.com/office/drawing/2014/main" id="{D0BBD8FA-0CFE-066F-3EBB-E717E712F490}"/>
                </a:ext>
              </a:extLst>
            </p:cNvPr>
            <p:cNvGrpSpPr/>
            <p:nvPr/>
          </p:nvGrpSpPr>
          <p:grpSpPr>
            <a:xfrm>
              <a:off x="2457133" y="5099880"/>
              <a:ext cx="5091701" cy="1120497"/>
              <a:chOff x="2457133" y="5033668"/>
              <a:chExt cx="5091701" cy="1120497"/>
            </a:xfrm>
          </p:grpSpPr>
          <p:sp>
            <p:nvSpPr>
              <p:cNvPr id="419" name="Inhaltsplatzhalter 4">
                <a:extLst>
                  <a:ext uri="{FF2B5EF4-FFF2-40B4-BE49-F238E27FC236}">
                    <a16:creationId xmlns:a16="http://schemas.microsoft.com/office/drawing/2014/main" id="{22591431-F58B-63A5-E0A7-D0062FFB6B2A}"/>
                  </a:ext>
                </a:extLst>
              </p:cNvPr>
              <p:cNvSpPr txBox="1">
                <a:spLocks/>
              </p:cNvSpPr>
              <p:nvPr/>
            </p:nvSpPr>
            <p:spPr>
              <a:xfrm>
                <a:off x="2487129" y="5033668"/>
                <a:ext cx="5061705" cy="246221"/>
              </a:xfrm>
              <a:prstGeom prst="rect">
                <a:avLst/>
              </a:prstGeom>
            </p:spPr>
            <p:txBody>
              <a:bodyPr wrap="square" lIns="0" tIns="0" rIns="0" bIns="0">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nSpc>
                    <a:spcPct val="100000"/>
                  </a:lnSpc>
                  <a:spcAft>
                    <a:spcPts val="1200"/>
                  </a:spcAft>
                  <a:buNone/>
                </a:pPr>
                <a:r>
                  <a:rPr lang="en-US" sz="1600" b="1">
                    <a:solidFill>
                      <a:schemeClr val="accent2"/>
                    </a:solidFill>
                    <a:latin typeface="+mj-lt"/>
                  </a:rPr>
                  <a:t>Review available Job Aids</a:t>
                </a:r>
                <a:endParaRPr lang="en-US" sz="1400">
                  <a:solidFill>
                    <a:schemeClr val="accent2"/>
                  </a:solidFill>
                  <a:latin typeface="+mn-lt"/>
                </a:endParaRPr>
              </a:p>
            </p:txBody>
          </p:sp>
          <p:sp>
            <p:nvSpPr>
              <p:cNvPr id="420" name="TextBox 419">
                <a:extLst>
                  <a:ext uri="{FF2B5EF4-FFF2-40B4-BE49-F238E27FC236}">
                    <a16:creationId xmlns:a16="http://schemas.microsoft.com/office/drawing/2014/main" id="{5E483F44-3DCD-D976-8CF3-6FCADA6D9392}"/>
                  </a:ext>
                </a:extLst>
              </p:cNvPr>
              <p:cNvSpPr txBox="1"/>
              <p:nvPr/>
            </p:nvSpPr>
            <p:spPr>
              <a:xfrm>
                <a:off x="2457133" y="5261613"/>
                <a:ext cx="4933047" cy="892552"/>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a:t>Access GA@WORK to view comprehensive Job Aids.</a:t>
                </a:r>
              </a:p>
              <a:p>
                <a:pPr marL="285750" indent="-285750">
                  <a:spcAft>
                    <a:spcPts val="600"/>
                  </a:spcAft>
                  <a:buFont typeface="Arial" panose="020B0604020202020204" pitchFamily="34" charset="0"/>
                  <a:buChar char="•"/>
                </a:pPr>
                <a:r>
                  <a:rPr lang="en-US" sz="1400"/>
                  <a:t>Job Aids are step-by-step instructional documents.</a:t>
                </a:r>
              </a:p>
              <a:p>
                <a:pPr marL="285750" indent="-285750">
                  <a:spcAft>
                    <a:spcPts val="600"/>
                  </a:spcAft>
                  <a:buFont typeface="Arial" panose="020B0604020202020204" pitchFamily="34" charset="0"/>
                  <a:buChar char="•"/>
                </a:pPr>
                <a:r>
                  <a:rPr lang="en-US" sz="1400" b="1"/>
                  <a:t>Video: </a:t>
                </a:r>
                <a:r>
                  <a:rPr lang="en-US" sz="1400">
                    <a:solidFill>
                      <a:schemeClr val="accent6">
                        <a:lumMod val="50000"/>
                      </a:schemeClr>
                    </a:solidFill>
                    <a:hlinkClick r:id="rId2">
                      <a:extLst>
                        <a:ext uri="{A12FA001-AC4F-418D-AE19-62706E023703}">
                          <ahyp:hlinkClr xmlns:ahyp="http://schemas.microsoft.com/office/drawing/2018/hyperlinkcolor" val="tx"/>
                        </a:ext>
                      </a:extLst>
                    </a:hlinkClick>
                  </a:rPr>
                  <a:t>Accessing Job Aids in GA@WORK</a:t>
                </a:r>
                <a:endParaRPr lang="en-US" sz="1400">
                  <a:solidFill>
                    <a:schemeClr val="accent6">
                      <a:lumMod val="50000"/>
                    </a:schemeClr>
                  </a:solidFill>
                </a:endParaRPr>
              </a:p>
            </p:txBody>
          </p:sp>
        </p:grpSp>
        <p:grpSp>
          <p:nvGrpSpPr>
            <p:cNvPr id="466" name="Group 465">
              <a:extLst>
                <a:ext uri="{FF2B5EF4-FFF2-40B4-BE49-F238E27FC236}">
                  <a16:creationId xmlns:a16="http://schemas.microsoft.com/office/drawing/2014/main" id="{5A4ACC78-A9FD-001D-92A6-104AD4C36AF7}"/>
                </a:ext>
              </a:extLst>
            </p:cNvPr>
            <p:cNvGrpSpPr/>
            <p:nvPr/>
          </p:nvGrpSpPr>
          <p:grpSpPr>
            <a:xfrm>
              <a:off x="346576" y="5167504"/>
              <a:ext cx="1984248" cy="985249"/>
              <a:chOff x="346576" y="5167504"/>
              <a:chExt cx="1984248" cy="985249"/>
            </a:xfrm>
          </p:grpSpPr>
          <p:grpSp>
            <p:nvGrpSpPr>
              <p:cNvPr id="453" name="Group 452">
                <a:extLst>
                  <a:ext uri="{FF2B5EF4-FFF2-40B4-BE49-F238E27FC236}">
                    <a16:creationId xmlns:a16="http://schemas.microsoft.com/office/drawing/2014/main" id="{23ED9E94-CC9C-D43A-D31F-8A57AF0CC759}"/>
                  </a:ext>
                </a:extLst>
              </p:cNvPr>
              <p:cNvGrpSpPr/>
              <p:nvPr/>
            </p:nvGrpSpPr>
            <p:grpSpPr>
              <a:xfrm>
                <a:off x="346576" y="5167504"/>
                <a:ext cx="1612333" cy="985249"/>
                <a:chOff x="346576" y="5156593"/>
                <a:chExt cx="1612333" cy="985249"/>
              </a:xfrm>
            </p:grpSpPr>
            <p:sp>
              <p:nvSpPr>
                <p:cNvPr id="411" name="Round Same Side Corner Rectangle 94">
                  <a:extLst>
                    <a:ext uri="{FF2B5EF4-FFF2-40B4-BE49-F238E27FC236}">
                      <a16:creationId xmlns:a16="http://schemas.microsoft.com/office/drawing/2014/main" id="{B409D05A-5869-3B4C-51F9-9AFF576F593A}"/>
                    </a:ext>
                  </a:extLst>
                </p:cNvPr>
                <p:cNvSpPr/>
                <p:nvPr/>
              </p:nvSpPr>
              <p:spPr>
                <a:xfrm rot="16200000">
                  <a:off x="660118" y="4843051"/>
                  <a:ext cx="985249" cy="1612333"/>
                </a:xfrm>
                <a:prstGeom prst="round2SameRect">
                  <a:avLst>
                    <a:gd name="adj1" fmla="val 50000"/>
                    <a:gd name="adj2" fmla="val 0"/>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980">
                  <a:extLst>
                    <a:ext uri="{FF2B5EF4-FFF2-40B4-BE49-F238E27FC236}">
                      <a16:creationId xmlns:a16="http://schemas.microsoft.com/office/drawing/2014/main" id="{8ECCD985-7651-FB38-CD6E-E4F0F211A48D}"/>
                    </a:ext>
                  </a:extLst>
                </p:cNvPr>
                <p:cNvSpPr>
                  <a:spLocks noChangeAspect="1" noEditPoints="1"/>
                </p:cNvSpPr>
                <p:nvPr/>
              </p:nvSpPr>
              <p:spPr bwMode="auto">
                <a:xfrm>
                  <a:off x="457200" y="5245100"/>
                  <a:ext cx="795528" cy="795528"/>
                </a:xfrm>
                <a:custGeom>
                  <a:avLst/>
                  <a:gdLst>
                    <a:gd name="T0" fmla="*/ 288 w 512"/>
                    <a:gd name="T1" fmla="*/ 138 h 512"/>
                    <a:gd name="T2" fmla="*/ 224 w 512"/>
                    <a:gd name="T3" fmla="*/ 138 h 512"/>
                    <a:gd name="T4" fmla="*/ 224 w 512"/>
                    <a:gd name="T5" fmla="*/ 117 h 512"/>
                    <a:gd name="T6" fmla="*/ 288 w 512"/>
                    <a:gd name="T7" fmla="*/ 117 h 512"/>
                    <a:gd name="T8" fmla="*/ 288 w 512"/>
                    <a:gd name="T9" fmla="*/ 138 h 512"/>
                    <a:gd name="T10" fmla="*/ 309 w 512"/>
                    <a:gd name="T11" fmla="*/ 149 h 512"/>
                    <a:gd name="T12" fmla="*/ 298 w 512"/>
                    <a:gd name="T13" fmla="*/ 160 h 512"/>
                    <a:gd name="T14" fmla="*/ 213 w 512"/>
                    <a:gd name="T15" fmla="*/ 160 h 512"/>
                    <a:gd name="T16" fmla="*/ 202 w 512"/>
                    <a:gd name="T17" fmla="*/ 149 h 512"/>
                    <a:gd name="T18" fmla="*/ 202 w 512"/>
                    <a:gd name="T19" fmla="*/ 138 h 512"/>
                    <a:gd name="T20" fmla="*/ 160 w 512"/>
                    <a:gd name="T21" fmla="*/ 138 h 512"/>
                    <a:gd name="T22" fmla="*/ 160 w 512"/>
                    <a:gd name="T23" fmla="*/ 394 h 512"/>
                    <a:gd name="T24" fmla="*/ 352 w 512"/>
                    <a:gd name="T25" fmla="*/ 394 h 512"/>
                    <a:gd name="T26" fmla="*/ 352 w 512"/>
                    <a:gd name="T27" fmla="*/ 138 h 512"/>
                    <a:gd name="T28" fmla="*/ 309 w 512"/>
                    <a:gd name="T29" fmla="*/ 138 h 512"/>
                    <a:gd name="T30" fmla="*/ 309 w 512"/>
                    <a:gd name="T31" fmla="*/ 149 h 512"/>
                    <a:gd name="T32" fmla="*/ 512 w 512"/>
                    <a:gd name="T33" fmla="*/ 256 h 512"/>
                    <a:gd name="T34" fmla="*/ 256 w 512"/>
                    <a:gd name="T35" fmla="*/ 512 h 512"/>
                    <a:gd name="T36" fmla="*/ 0 w 512"/>
                    <a:gd name="T37" fmla="*/ 256 h 512"/>
                    <a:gd name="T38" fmla="*/ 256 w 512"/>
                    <a:gd name="T39" fmla="*/ 0 h 512"/>
                    <a:gd name="T40" fmla="*/ 512 w 512"/>
                    <a:gd name="T41" fmla="*/ 256 h 512"/>
                    <a:gd name="T42" fmla="*/ 373 w 512"/>
                    <a:gd name="T43" fmla="*/ 128 h 512"/>
                    <a:gd name="T44" fmla="*/ 362 w 512"/>
                    <a:gd name="T45" fmla="*/ 117 h 512"/>
                    <a:gd name="T46" fmla="*/ 309 w 512"/>
                    <a:gd name="T47" fmla="*/ 117 h 512"/>
                    <a:gd name="T48" fmla="*/ 309 w 512"/>
                    <a:gd name="T49" fmla="*/ 106 h 512"/>
                    <a:gd name="T50" fmla="*/ 298 w 512"/>
                    <a:gd name="T51" fmla="*/ 96 h 512"/>
                    <a:gd name="T52" fmla="*/ 213 w 512"/>
                    <a:gd name="T53" fmla="*/ 96 h 512"/>
                    <a:gd name="T54" fmla="*/ 202 w 512"/>
                    <a:gd name="T55" fmla="*/ 106 h 512"/>
                    <a:gd name="T56" fmla="*/ 202 w 512"/>
                    <a:gd name="T57" fmla="*/ 117 h 512"/>
                    <a:gd name="T58" fmla="*/ 149 w 512"/>
                    <a:gd name="T59" fmla="*/ 117 h 512"/>
                    <a:gd name="T60" fmla="*/ 138 w 512"/>
                    <a:gd name="T61" fmla="*/ 128 h 512"/>
                    <a:gd name="T62" fmla="*/ 138 w 512"/>
                    <a:gd name="T63" fmla="*/ 405 h 512"/>
                    <a:gd name="T64" fmla="*/ 149 w 512"/>
                    <a:gd name="T65" fmla="*/ 416 h 512"/>
                    <a:gd name="T66" fmla="*/ 362 w 512"/>
                    <a:gd name="T67" fmla="*/ 416 h 512"/>
                    <a:gd name="T68" fmla="*/ 373 w 512"/>
                    <a:gd name="T69" fmla="*/ 405 h 512"/>
                    <a:gd name="T70" fmla="*/ 373 w 512"/>
                    <a:gd name="T71" fmla="*/ 12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2" h="512">
                      <a:moveTo>
                        <a:pt x="288" y="138"/>
                      </a:moveTo>
                      <a:cubicBezTo>
                        <a:pt x="224" y="138"/>
                        <a:pt x="224" y="138"/>
                        <a:pt x="224" y="138"/>
                      </a:cubicBezTo>
                      <a:cubicBezTo>
                        <a:pt x="224" y="117"/>
                        <a:pt x="224" y="117"/>
                        <a:pt x="224" y="117"/>
                      </a:cubicBezTo>
                      <a:cubicBezTo>
                        <a:pt x="288" y="117"/>
                        <a:pt x="288" y="117"/>
                        <a:pt x="288" y="117"/>
                      </a:cubicBezTo>
                      <a:lnTo>
                        <a:pt x="288" y="138"/>
                      </a:lnTo>
                      <a:close/>
                      <a:moveTo>
                        <a:pt x="309" y="149"/>
                      </a:moveTo>
                      <a:cubicBezTo>
                        <a:pt x="309" y="155"/>
                        <a:pt x="304" y="160"/>
                        <a:pt x="298" y="160"/>
                      </a:cubicBezTo>
                      <a:cubicBezTo>
                        <a:pt x="213" y="160"/>
                        <a:pt x="213" y="160"/>
                        <a:pt x="213" y="160"/>
                      </a:cubicBezTo>
                      <a:cubicBezTo>
                        <a:pt x="207" y="160"/>
                        <a:pt x="202" y="155"/>
                        <a:pt x="202" y="149"/>
                      </a:cubicBezTo>
                      <a:cubicBezTo>
                        <a:pt x="202" y="138"/>
                        <a:pt x="202" y="138"/>
                        <a:pt x="202" y="138"/>
                      </a:cubicBezTo>
                      <a:cubicBezTo>
                        <a:pt x="160" y="138"/>
                        <a:pt x="160" y="138"/>
                        <a:pt x="160" y="138"/>
                      </a:cubicBezTo>
                      <a:cubicBezTo>
                        <a:pt x="160" y="394"/>
                        <a:pt x="160" y="394"/>
                        <a:pt x="160" y="394"/>
                      </a:cubicBezTo>
                      <a:cubicBezTo>
                        <a:pt x="352" y="394"/>
                        <a:pt x="352" y="394"/>
                        <a:pt x="352" y="394"/>
                      </a:cubicBezTo>
                      <a:cubicBezTo>
                        <a:pt x="352" y="138"/>
                        <a:pt x="352" y="138"/>
                        <a:pt x="352" y="138"/>
                      </a:cubicBezTo>
                      <a:cubicBezTo>
                        <a:pt x="309" y="138"/>
                        <a:pt x="309" y="138"/>
                        <a:pt x="309" y="138"/>
                      </a:cubicBezTo>
                      <a:lnTo>
                        <a:pt x="309" y="149"/>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373" y="128"/>
                      </a:moveTo>
                      <a:cubicBezTo>
                        <a:pt x="373" y="122"/>
                        <a:pt x="368" y="117"/>
                        <a:pt x="362" y="117"/>
                      </a:cubicBezTo>
                      <a:cubicBezTo>
                        <a:pt x="309" y="117"/>
                        <a:pt x="309" y="117"/>
                        <a:pt x="309" y="117"/>
                      </a:cubicBezTo>
                      <a:cubicBezTo>
                        <a:pt x="309" y="106"/>
                        <a:pt x="309" y="106"/>
                        <a:pt x="309" y="106"/>
                      </a:cubicBezTo>
                      <a:cubicBezTo>
                        <a:pt x="309" y="100"/>
                        <a:pt x="304" y="96"/>
                        <a:pt x="298" y="96"/>
                      </a:cubicBezTo>
                      <a:cubicBezTo>
                        <a:pt x="213" y="96"/>
                        <a:pt x="213" y="96"/>
                        <a:pt x="213" y="96"/>
                      </a:cubicBezTo>
                      <a:cubicBezTo>
                        <a:pt x="207" y="96"/>
                        <a:pt x="202" y="100"/>
                        <a:pt x="202" y="106"/>
                      </a:cubicBezTo>
                      <a:cubicBezTo>
                        <a:pt x="202" y="117"/>
                        <a:pt x="202" y="117"/>
                        <a:pt x="202" y="117"/>
                      </a:cubicBezTo>
                      <a:cubicBezTo>
                        <a:pt x="149" y="117"/>
                        <a:pt x="149" y="117"/>
                        <a:pt x="149" y="117"/>
                      </a:cubicBezTo>
                      <a:cubicBezTo>
                        <a:pt x="143" y="117"/>
                        <a:pt x="138" y="122"/>
                        <a:pt x="138" y="128"/>
                      </a:cubicBezTo>
                      <a:cubicBezTo>
                        <a:pt x="138" y="405"/>
                        <a:pt x="138" y="405"/>
                        <a:pt x="138" y="405"/>
                      </a:cubicBezTo>
                      <a:cubicBezTo>
                        <a:pt x="138" y="411"/>
                        <a:pt x="143" y="416"/>
                        <a:pt x="149" y="416"/>
                      </a:cubicBezTo>
                      <a:cubicBezTo>
                        <a:pt x="362" y="416"/>
                        <a:pt x="362" y="416"/>
                        <a:pt x="362" y="416"/>
                      </a:cubicBezTo>
                      <a:cubicBezTo>
                        <a:pt x="368" y="416"/>
                        <a:pt x="373" y="411"/>
                        <a:pt x="373" y="405"/>
                      </a:cubicBezTo>
                      <a:lnTo>
                        <a:pt x="373" y="12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414" name="Inhaltsplatzhalter 4">
                  <a:extLst>
                    <a:ext uri="{FF2B5EF4-FFF2-40B4-BE49-F238E27FC236}">
                      <a16:creationId xmlns:a16="http://schemas.microsoft.com/office/drawing/2014/main" id="{CBC14806-C5A2-7D32-74C3-12ED4517D704}"/>
                    </a:ext>
                  </a:extLst>
                </p:cNvPr>
                <p:cNvSpPr txBox="1">
                  <a:spLocks/>
                </p:cNvSpPr>
                <p:nvPr/>
              </p:nvSpPr>
              <p:spPr>
                <a:xfrm>
                  <a:off x="1258612" y="5327026"/>
                  <a:ext cx="637213" cy="61555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00000"/>
                    </a:lnSpc>
                    <a:spcAft>
                      <a:spcPts val="1200"/>
                    </a:spcAft>
                    <a:buNone/>
                  </a:pPr>
                  <a:r>
                    <a:rPr lang="en-US" sz="4000" b="1">
                      <a:latin typeface="+mj-lt"/>
                    </a:rPr>
                    <a:t>2</a:t>
                  </a:r>
                  <a:endParaRPr lang="en-US" sz="3200">
                    <a:latin typeface="+mn-lt"/>
                  </a:endParaRPr>
                </a:p>
              </p:txBody>
            </p:sp>
          </p:grpSp>
          <p:sp>
            <p:nvSpPr>
              <p:cNvPr id="443" name="Freeform 24">
                <a:extLst>
                  <a:ext uri="{FF2B5EF4-FFF2-40B4-BE49-F238E27FC236}">
                    <a16:creationId xmlns:a16="http://schemas.microsoft.com/office/drawing/2014/main" id="{21CB0EFE-057B-BCF2-15D1-7AE085A8DA25}"/>
                  </a:ext>
                </a:extLst>
              </p:cNvPr>
              <p:cNvSpPr>
                <a:spLocks/>
              </p:cNvSpPr>
              <p:nvPr/>
            </p:nvSpPr>
            <p:spPr bwMode="auto">
              <a:xfrm>
                <a:off x="2159000" y="5294368"/>
                <a:ext cx="171824" cy="731520"/>
              </a:xfrm>
              <a:prstGeom prst="round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70" name="Group 469" descr="Support step 3">
            <a:extLst>
              <a:ext uri="{FF2B5EF4-FFF2-40B4-BE49-F238E27FC236}">
                <a16:creationId xmlns:a16="http://schemas.microsoft.com/office/drawing/2014/main" id="{50675315-FAFE-7A09-5242-960093979FC7}"/>
              </a:ext>
            </a:extLst>
          </p:cNvPr>
          <p:cNvGrpSpPr/>
          <p:nvPr/>
        </p:nvGrpSpPr>
        <p:grpSpPr>
          <a:xfrm>
            <a:off x="358607" y="5689907"/>
            <a:ext cx="7202258" cy="1474440"/>
            <a:chOff x="358607" y="6620349"/>
            <a:chExt cx="7202258" cy="1474440"/>
          </a:xfrm>
        </p:grpSpPr>
        <p:grpSp>
          <p:nvGrpSpPr>
            <p:cNvPr id="457" name="Group 456">
              <a:extLst>
                <a:ext uri="{FF2B5EF4-FFF2-40B4-BE49-F238E27FC236}">
                  <a16:creationId xmlns:a16="http://schemas.microsoft.com/office/drawing/2014/main" id="{540874CB-92DB-8E91-EB81-44B6A95456B4}"/>
                </a:ext>
              </a:extLst>
            </p:cNvPr>
            <p:cNvGrpSpPr/>
            <p:nvPr/>
          </p:nvGrpSpPr>
          <p:grpSpPr>
            <a:xfrm>
              <a:off x="2469164" y="6620349"/>
              <a:ext cx="5091701" cy="1474440"/>
              <a:chOff x="2469164" y="6627728"/>
              <a:chExt cx="5091701" cy="1474440"/>
            </a:xfrm>
          </p:grpSpPr>
          <p:sp>
            <p:nvSpPr>
              <p:cNvPr id="430" name="Inhaltsplatzhalter 4">
                <a:extLst>
                  <a:ext uri="{FF2B5EF4-FFF2-40B4-BE49-F238E27FC236}">
                    <a16:creationId xmlns:a16="http://schemas.microsoft.com/office/drawing/2014/main" id="{0DC20232-F2BF-B534-D8A4-EC115E6757EC}"/>
                  </a:ext>
                </a:extLst>
              </p:cNvPr>
              <p:cNvSpPr txBox="1">
                <a:spLocks/>
              </p:cNvSpPr>
              <p:nvPr/>
            </p:nvSpPr>
            <p:spPr>
              <a:xfrm>
                <a:off x="2499160" y="6627728"/>
                <a:ext cx="5061705" cy="246221"/>
              </a:xfrm>
              <a:prstGeom prst="rect">
                <a:avLst/>
              </a:prstGeom>
            </p:spPr>
            <p:txBody>
              <a:bodyPr wrap="square" lIns="0" tIns="0" rIns="0" bIns="0">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nSpc>
                    <a:spcPct val="100000"/>
                  </a:lnSpc>
                  <a:spcAft>
                    <a:spcPts val="1200"/>
                  </a:spcAft>
                  <a:buNone/>
                </a:pPr>
                <a:r>
                  <a:rPr lang="en-US" sz="1600" b="1">
                    <a:solidFill>
                      <a:schemeClr val="accent4"/>
                    </a:solidFill>
                    <a:latin typeface="+mj-lt"/>
                  </a:rPr>
                  <a:t>Ask your manager for help</a:t>
                </a:r>
                <a:endParaRPr lang="en-US" sz="1400">
                  <a:solidFill>
                    <a:schemeClr val="accent4"/>
                  </a:solidFill>
                  <a:latin typeface="+mn-lt"/>
                </a:endParaRPr>
              </a:p>
            </p:txBody>
          </p:sp>
          <p:sp>
            <p:nvSpPr>
              <p:cNvPr id="431" name="TextBox 430">
                <a:extLst>
                  <a:ext uri="{FF2B5EF4-FFF2-40B4-BE49-F238E27FC236}">
                    <a16:creationId xmlns:a16="http://schemas.microsoft.com/office/drawing/2014/main" id="{C901690E-C05C-81D2-A42A-E7D3F149D74A}"/>
                  </a:ext>
                </a:extLst>
              </p:cNvPr>
              <p:cNvSpPr txBox="1"/>
              <p:nvPr/>
            </p:nvSpPr>
            <p:spPr>
              <a:xfrm>
                <a:off x="2469164" y="6855673"/>
                <a:ext cx="4933047" cy="1246495"/>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a:t>Contact your </a:t>
                </a:r>
                <a:r>
                  <a:rPr lang="en-US" sz="1400" b="1"/>
                  <a:t>manager</a:t>
                </a:r>
                <a:r>
                  <a:rPr lang="en-US" sz="1400"/>
                  <a:t> for help and direction.</a:t>
                </a:r>
              </a:p>
              <a:p>
                <a:pPr marL="285750" indent="-285750">
                  <a:spcAft>
                    <a:spcPts val="600"/>
                  </a:spcAft>
                  <a:buFont typeface="Arial" panose="020B0604020202020204" pitchFamily="34" charset="0"/>
                  <a:buChar char="•"/>
                </a:pPr>
                <a:r>
                  <a:rPr lang="en-US" sz="1400"/>
                  <a:t>Your agency </a:t>
                </a:r>
                <a:r>
                  <a:rPr lang="en-US" sz="1400" b="1"/>
                  <a:t>point of contact (POC) </a:t>
                </a:r>
                <a:r>
                  <a:rPr lang="en-US" sz="1400"/>
                  <a:t>leads</a:t>
                </a:r>
                <a:r>
                  <a:rPr lang="en-US" sz="1400" b="1"/>
                  <a:t> your Agency Support Team. </a:t>
                </a:r>
                <a:r>
                  <a:rPr lang="en-US" sz="1400"/>
                  <a:t>Your agency can help troubleshoot common issues by connecting you to available resources. </a:t>
                </a:r>
              </a:p>
            </p:txBody>
          </p:sp>
        </p:grpSp>
        <p:grpSp>
          <p:nvGrpSpPr>
            <p:cNvPr id="465" name="Group 464">
              <a:extLst>
                <a:ext uri="{FF2B5EF4-FFF2-40B4-BE49-F238E27FC236}">
                  <a16:creationId xmlns:a16="http://schemas.microsoft.com/office/drawing/2014/main" id="{EEEAB344-C505-960E-0ABF-9900780D952F}"/>
                </a:ext>
              </a:extLst>
            </p:cNvPr>
            <p:cNvGrpSpPr/>
            <p:nvPr/>
          </p:nvGrpSpPr>
          <p:grpSpPr>
            <a:xfrm>
              <a:off x="358607" y="6757223"/>
              <a:ext cx="1981935" cy="985249"/>
              <a:chOff x="358607" y="6757223"/>
              <a:chExt cx="1981935" cy="985249"/>
            </a:xfrm>
          </p:grpSpPr>
          <p:grpSp>
            <p:nvGrpSpPr>
              <p:cNvPr id="454" name="Group 453">
                <a:extLst>
                  <a:ext uri="{FF2B5EF4-FFF2-40B4-BE49-F238E27FC236}">
                    <a16:creationId xmlns:a16="http://schemas.microsoft.com/office/drawing/2014/main" id="{8C7020B5-A20C-88A5-5235-D59C9E52926F}"/>
                  </a:ext>
                </a:extLst>
              </p:cNvPr>
              <p:cNvGrpSpPr/>
              <p:nvPr/>
            </p:nvGrpSpPr>
            <p:grpSpPr>
              <a:xfrm>
                <a:off x="358607" y="6757223"/>
                <a:ext cx="1612333" cy="985249"/>
                <a:chOff x="358607" y="6738074"/>
                <a:chExt cx="1612333" cy="985249"/>
              </a:xfrm>
            </p:grpSpPr>
            <p:sp>
              <p:nvSpPr>
                <p:cNvPr id="422" name="Round Same Side Corner Rectangle 94">
                  <a:extLst>
                    <a:ext uri="{FF2B5EF4-FFF2-40B4-BE49-F238E27FC236}">
                      <a16:creationId xmlns:a16="http://schemas.microsoft.com/office/drawing/2014/main" id="{35261499-9EBE-A116-16A3-3D9368839E75}"/>
                    </a:ext>
                  </a:extLst>
                </p:cNvPr>
                <p:cNvSpPr/>
                <p:nvPr/>
              </p:nvSpPr>
              <p:spPr>
                <a:xfrm rot="16200000">
                  <a:off x="672149" y="6424532"/>
                  <a:ext cx="985249" cy="1612333"/>
                </a:xfrm>
                <a:prstGeom prst="round2SameRect">
                  <a:avLst>
                    <a:gd name="adj1" fmla="val 50000"/>
                    <a:gd name="adj2" fmla="val 0"/>
                  </a:avLst>
                </a:pr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263">
                  <a:extLst>
                    <a:ext uri="{FF2B5EF4-FFF2-40B4-BE49-F238E27FC236}">
                      <a16:creationId xmlns:a16="http://schemas.microsoft.com/office/drawing/2014/main" id="{FF2F20D8-D9AA-6DDA-E243-C2D620373941}"/>
                    </a:ext>
                  </a:extLst>
                </p:cNvPr>
                <p:cNvSpPr>
                  <a:spLocks noChangeAspect="1" noEditPoints="1"/>
                </p:cNvSpPr>
                <p:nvPr/>
              </p:nvSpPr>
              <p:spPr bwMode="auto">
                <a:xfrm>
                  <a:off x="469900" y="6832600"/>
                  <a:ext cx="795528" cy="795528"/>
                </a:xfrm>
                <a:custGeom>
                  <a:avLst/>
                  <a:gdLst>
                    <a:gd name="T0" fmla="*/ 117 w 512"/>
                    <a:gd name="T1" fmla="*/ 160 h 512"/>
                    <a:gd name="T2" fmla="*/ 394 w 512"/>
                    <a:gd name="T3" fmla="*/ 160 h 512"/>
                    <a:gd name="T4" fmla="*/ 394 w 512"/>
                    <a:gd name="T5" fmla="*/ 330 h 512"/>
                    <a:gd name="T6" fmla="*/ 213 w 512"/>
                    <a:gd name="T7" fmla="*/ 330 h 512"/>
                    <a:gd name="T8" fmla="*/ 205 w 512"/>
                    <a:gd name="T9" fmla="*/ 334 h 512"/>
                    <a:gd name="T10" fmla="*/ 170 w 512"/>
                    <a:gd name="T11" fmla="*/ 376 h 512"/>
                    <a:gd name="T12" fmla="*/ 170 w 512"/>
                    <a:gd name="T13" fmla="*/ 341 h 512"/>
                    <a:gd name="T14" fmla="*/ 160 w 512"/>
                    <a:gd name="T15" fmla="*/ 330 h 512"/>
                    <a:gd name="T16" fmla="*/ 117 w 512"/>
                    <a:gd name="T17" fmla="*/ 330 h 512"/>
                    <a:gd name="T18" fmla="*/ 117 w 512"/>
                    <a:gd name="T19" fmla="*/ 160 h 512"/>
                    <a:gd name="T20" fmla="*/ 512 w 512"/>
                    <a:gd name="T21" fmla="*/ 256 h 512"/>
                    <a:gd name="T22" fmla="*/ 256 w 512"/>
                    <a:gd name="T23" fmla="*/ 512 h 512"/>
                    <a:gd name="T24" fmla="*/ 0 w 512"/>
                    <a:gd name="T25" fmla="*/ 256 h 512"/>
                    <a:gd name="T26" fmla="*/ 256 w 512"/>
                    <a:gd name="T27" fmla="*/ 0 h 512"/>
                    <a:gd name="T28" fmla="*/ 512 w 512"/>
                    <a:gd name="T29" fmla="*/ 256 h 512"/>
                    <a:gd name="T30" fmla="*/ 416 w 512"/>
                    <a:gd name="T31" fmla="*/ 149 h 512"/>
                    <a:gd name="T32" fmla="*/ 405 w 512"/>
                    <a:gd name="T33" fmla="*/ 138 h 512"/>
                    <a:gd name="T34" fmla="*/ 106 w 512"/>
                    <a:gd name="T35" fmla="*/ 138 h 512"/>
                    <a:gd name="T36" fmla="*/ 96 w 512"/>
                    <a:gd name="T37" fmla="*/ 149 h 512"/>
                    <a:gd name="T38" fmla="*/ 96 w 512"/>
                    <a:gd name="T39" fmla="*/ 341 h 512"/>
                    <a:gd name="T40" fmla="*/ 106 w 512"/>
                    <a:gd name="T41" fmla="*/ 352 h 512"/>
                    <a:gd name="T42" fmla="*/ 149 w 512"/>
                    <a:gd name="T43" fmla="*/ 352 h 512"/>
                    <a:gd name="T44" fmla="*/ 149 w 512"/>
                    <a:gd name="T45" fmla="*/ 405 h 512"/>
                    <a:gd name="T46" fmla="*/ 156 w 512"/>
                    <a:gd name="T47" fmla="*/ 415 h 512"/>
                    <a:gd name="T48" fmla="*/ 160 w 512"/>
                    <a:gd name="T49" fmla="*/ 416 h 512"/>
                    <a:gd name="T50" fmla="*/ 168 w 512"/>
                    <a:gd name="T51" fmla="*/ 412 h 512"/>
                    <a:gd name="T52" fmla="*/ 218 w 512"/>
                    <a:gd name="T53" fmla="*/ 352 h 512"/>
                    <a:gd name="T54" fmla="*/ 405 w 512"/>
                    <a:gd name="T55" fmla="*/ 352 h 512"/>
                    <a:gd name="T56" fmla="*/ 416 w 512"/>
                    <a:gd name="T57" fmla="*/ 341 h 512"/>
                    <a:gd name="T58" fmla="*/ 416 w 512"/>
                    <a:gd name="T59" fmla="*/ 1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117" y="160"/>
                      </a:moveTo>
                      <a:cubicBezTo>
                        <a:pt x="394" y="160"/>
                        <a:pt x="394" y="160"/>
                        <a:pt x="394" y="160"/>
                      </a:cubicBezTo>
                      <a:cubicBezTo>
                        <a:pt x="394" y="330"/>
                        <a:pt x="394" y="330"/>
                        <a:pt x="394" y="330"/>
                      </a:cubicBezTo>
                      <a:cubicBezTo>
                        <a:pt x="213" y="330"/>
                        <a:pt x="213" y="330"/>
                        <a:pt x="213" y="330"/>
                      </a:cubicBezTo>
                      <a:cubicBezTo>
                        <a:pt x="210" y="330"/>
                        <a:pt x="207" y="332"/>
                        <a:pt x="205" y="334"/>
                      </a:cubicBezTo>
                      <a:cubicBezTo>
                        <a:pt x="170" y="376"/>
                        <a:pt x="170" y="376"/>
                        <a:pt x="170" y="376"/>
                      </a:cubicBezTo>
                      <a:cubicBezTo>
                        <a:pt x="170" y="341"/>
                        <a:pt x="170" y="341"/>
                        <a:pt x="170" y="341"/>
                      </a:cubicBezTo>
                      <a:cubicBezTo>
                        <a:pt x="170" y="335"/>
                        <a:pt x="166" y="330"/>
                        <a:pt x="160" y="330"/>
                      </a:cubicBezTo>
                      <a:cubicBezTo>
                        <a:pt x="117" y="330"/>
                        <a:pt x="117" y="330"/>
                        <a:pt x="117" y="330"/>
                      </a:cubicBezTo>
                      <a:lnTo>
                        <a:pt x="117" y="160"/>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149"/>
                      </a:moveTo>
                      <a:cubicBezTo>
                        <a:pt x="416" y="143"/>
                        <a:pt x="411" y="138"/>
                        <a:pt x="405" y="138"/>
                      </a:cubicBezTo>
                      <a:cubicBezTo>
                        <a:pt x="106" y="138"/>
                        <a:pt x="106" y="138"/>
                        <a:pt x="106" y="138"/>
                      </a:cubicBezTo>
                      <a:cubicBezTo>
                        <a:pt x="100" y="138"/>
                        <a:pt x="96" y="143"/>
                        <a:pt x="96" y="149"/>
                      </a:cubicBezTo>
                      <a:cubicBezTo>
                        <a:pt x="96" y="341"/>
                        <a:pt x="96" y="341"/>
                        <a:pt x="96" y="341"/>
                      </a:cubicBezTo>
                      <a:cubicBezTo>
                        <a:pt x="96" y="347"/>
                        <a:pt x="100" y="352"/>
                        <a:pt x="106" y="352"/>
                      </a:cubicBezTo>
                      <a:cubicBezTo>
                        <a:pt x="149" y="352"/>
                        <a:pt x="149" y="352"/>
                        <a:pt x="149" y="352"/>
                      </a:cubicBezTo>
                      <a:cubicBezTo>
                        <a:pt x="149" y="405"/>
                        <a:pt x="149" y="405"/>
                        <a:pt x="149" y="405"/>
                      </a:cubicBezTo>
                      <a:cubicBezTo>
                        <a:pt x="149" y="409"/>
                        <a:pt x="152" y="414"/>
                        <a:pt x="156" y="415"/>
                      </a:cubicBezTo>
                      <a:cubicBezTo>
                        <a:pt x="157" y="415"/>
                        <a:pt x="158" y="416"/>
                        <a:pt x="160" y="416"/>
                      </a:cubicBezTo>
                      <a:cubicBezTo>
                        <a:pt x="163" y="416"/>
                        <a:pt x="166" y="414"/>
                        <a:pt x="168" y="412"/>
                      </a:cubicBezTo>
                      <a:cubicBezTo>
                        <a:pt x="218" y="352"/>
                        <a:pt x="218" y="352"/>
                        <a:pt x="218" y="352"/>
                      </a:cubicBezTo>
                      <a:cubicBezTo>
                        <a:pt x="405" y="352"/>
                        <a:pt x="405" y="352"/>
                        <a:pt x="405" y="352"/>
                      </a:cubicBezTo>
                      <a:cubicBezTo>
                        <a:pt x="411" y="352"/>
                        <a:pt x="416" y="347"/>
                        <a:pt x="416" y="341"/>
                      </a:cubicBezTo>
                      <a:lnTo>
                        <a:pt x="416" y="1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425" name="Inhaltsplatzhalter 4">
                  <a:extLst>
                    <a:ext uri="{FF2B5EF4-FFF2-40B4-BE49-F238E27FC236}">
                      <a16:creationId xmlns:a16="http://schemas.microsoft.com/office/drawing/2014/main" id="{D34DCD33-630B-C4CB-B9F9-1A926DEE3116}"/>
                    </a:ext>
                  </a:extLst>
                </p:cNvPr>
                <p:cNvSpPr txBox="1">
                  <a:spLocks/>
                </p:cNvSpPr>
                <p:nvPr/>
              </p:nvSpPr>
              <p:spPr>
                <a:xfrm>
                  <a:off x="1270643" y="6908507"/>
                  <a:ext cx="637213" cy="61555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00000"/>
                    </a:lnSpc>
                    <a:spcAft>
                      <a:spcPts val="1200"/>
                    </a:spcAft>
                    <a:buNone/>
                  </a:pPr>
                  <a:r>
                    <a:rPr lang="en-US" sz="4000" b="1">
                      <a:latin typeface="+mj-lt"/>
                    </a:rPr>
                    <a:t>3</a:t>
                  </a:r>
                  <a:endParaRPr lang="en-US" sz="3200">
                    <a:latin typeface="+mn-lt"/>
                  </a:endParaRPr>
                </a:p>
              </p:txBody>
            </p:sp>
          </p:grpSp>
          <p:sp>
            <p:nvSpPr>
              <p:cNvPr id="444" name="Freeform 24">
                <a:extLst>
                  <a:ext uri="{FF2B5EF4-FFF2-40B4-BE49-F238E27FC236}">
                    <a16:creationId xmlns:a16="http://schemas.microsoft.com/office/drawing/2014/main" id="{08612408-F4A0-E19E-8F00-3829FF9F3DBF}"/>
                  </a:ext>
                </a:extLst>
              </p:cNvPr>
              <p:cNvSpPr>
                <a:spLocks/>
              </p:cNvSpPr>
              <p:nvPr/>
            </p:nvSpPr>
            <p:spPr bwMode="auto">
              <a:xfrm>
                <a:off x="2168718" y="6884087"/>
                <a:ext cx="171824" cy="731520"/>
              </a:xfrm>
              <a:prstGeom prst="round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71" name="Group 470" descr="Support step 4">
            <a:extLst>
              <a:ext uri="{FF2B5EF4-FFF2-40B4-BE49-F238E27FC236}">
                <a16:creationId xmlns:a16="http://schemas.microsoft.com/office/drawing/2014/main" id="{7AEB284F-5FA2-DE5F-6F91-18C819D6925E}"/>
              </a:ext>
            </a:extLst>
          </p:cNvPr>
          <p:cNvGrpSpPr/>
          <p:nvPr/>
        </p:nvGrpSpPr>
        <p:grpSpPr>
          <a:xfrm>
            <a:off x="348036" y="7425291"/>
            <a:ext cx="7202258" cy="985249"/>
            <a:chOff x="348036" y="8355733"/>
            <a:chExt cx="7202258" cy="985249"/>
          </a:xfrm>
        </p:grpSpPr>
        <p:grpSp>
          <p:nvGrpSpPr>
            <p:cNvPr id="456" name="Group 455">
              <a:extLst>
                <a:ext uri="{FF2B5EF4-FFF2-40B4-BE49-F238E27FC236}">
                  <a16:creationId xmlns:a16="http://schemas.microsoft.com/office/drawing/2014/main" id="{16464660-2D3B-EFE5-01FF-2FF0C87FDE24}"/>
                </a:ext>
              </a:extLst>
            </p:cNvPr>
            <p:cNvGrpSpPr/>
            <p:nvPr/>
          </p:nvGrpSpPr>
          <p:grpSpPr>
            <a:xfrm>
              <a:off x="2458593" y="8472775"/>
              <a:ext cx="5091701" cy="751165"/>
              <a:chOff x="2457133" y="8224145"/>
              <a:chExt cx="5091701" cy="751165"/>
            </a:xfrm>
          </p:grpSpPr>
          <p:sp>
            <p:nvSpPr>
              <p:cNvPr id="441" name="Inhaltsplatzhalter 4">
                <a:extLst>
                  <a:ext uri="{FF2B5EF4-FFF2-40B4-BE49-F238E27FC236}">
                    <a16:creationId xmlns:a16="http://schemas.microsoft.com/office/drawing/2014/main" id="{8174A026-D928-A9F3-2DA9-4EC6C16DE2EC}"/>
                  </a:ext>
                </a:extLst>
              </p:cNvPr>
              <p:cNvSpPr txBox="1">
                <a:spLocks/>
              </p:cNvSpPr>
              <p:nvPr/>
            </p:nvSpPr>
            <p:spPr>
              <a:xfrm>
                <a:off x="2487129" y="8224145"/>
                <a:ext cx="5061705" cy="246221"/>
              </a:xfrm>
              <a:prstGeom prst="rect">
                <a:avLst/>
              </a:prstGeom>
            </p:spPr>
            <p:txBody>
              <a:bodyPr wrap="square" lIns="0" tIns="0" rIns="0" bIns="0">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nSpc>
                    <a:spcPct val="100000"/>
                  </a:lnSpc>
                  <a:spcAft>
                    <a:spcPts val="1200"/>
                  </a:spcAft>
                  <a:buNone/>
                </a:pPr>
                <a:r>
                  <a:rPr lang="en-US" sz="1600" b="1">
                    <a:solidFill>
                      <a:schemeClr val="accent5"/>
                    </a:solidFill>
                    <a:latin typeface="+mj-lt"/>
                  </a:rPr>
                  <a:t>Escalation by manager</a:t>
                </a:r>
                <a:endParaRPr lang="en-US" sz="1400">
                  <a:solidFill>
                    <a:schemeClr val="accent5"/>
                  </a:solidFill>
                  <a:latin typeface="+mn-lt"/>
                </a:endParaRPr>
              </a:p>
            </p:txBody>
          </p:sp>
          <p:sp>
            <p:nvSpPr>
              <p:cNvPr id="442" name="TextBox 441">
                <a:extLst>
                  <a:ext uri="{FF2B5EF4-FFF2-40B4-BE49-F238E27FC236}">
                    <a16:creationId xmlns:a16="http://schemas.microsoft.com/office/drawing/2014/main" id="{7EF670E3-FE4C-8220-9C03-95F663BB9F46}"/>
                  </a:ext>
                </a:extLst>
              </p:cNvPr>
              <p:cNvSpPr txBox="1"/>
              <p:nvPr/>
            </p:nvSpPr>
            <p:spPr>
              <a:xfrm>
                <a:off x="2457133" y="8452090"/>
                <a:ext cx="4933047" cy="523220"/>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a:t>If the issue remains unresolved, escalate </a:t>
                </a:r>
                <a:r>
                  <a:rPr lang="en-US" sz="1400" b="1"/>
                  <a:t>through your agency’s established support process.</a:t>
                </a:r>
                <a:r>
                  <a:rPr lang="en-US" sz="1400"/>
                  <a:t> </a:t>
                </a:r>
              </a:p>
            </p:txBody>
          </p:sp>
        </p:grpSp>
        <p:grpSp>
          <p:nvGrpSpPr>
            <p:cNvPr id="464" name="Group 463">
              <a:extLst>
                <a:ext uri="{FF2B5EF4-FFF2-40B4-BE49-F238E27FC236}">
                  <a16:creationId xmlns:a16="http://schemas.microsoft.com/office/drawing/2014/main" id="{EAEDD048-A105-7DB6-CCBD-3D0ADBB81644}"/>
                </a:ext>
              </a:extLst>
            </p:cNvPr>
            <p:cNvGrpSpPr/>
            <p:nvPr/>
          </p:nvGrpSpPr>
          <p:grpSpPr>
            <a:xfrm>
              <a:off x="348036" y="8355733"/>
              <a:ext cx="1986659" cy="985249"/>
              <a:chOff x="348036" y="8355733"/>
              <a:chExt cx="1986659" cy="985249"/>
            </a:xfrm>
          </p:grpSpPr>
          <p:grpSp>
            <p:nvGrpSpPr>
              <p:cNvPr id="455" name="Group 454">
                <a:extLst>
                  <a:ext uri="{FF2B5EF4-FFF2-40B4-BE49-F238E27FC236}">
                    <a16:creationId xmlns:a16="http://schemas.microsoft.com/office/drawing/2014/main" id="{F64EA6BA-A86E-C968-55EA-7E925A3F4249}"/>
                  </a:ext>
                </a:extLst>
              </p:cNvPr>
              <p:cNvGrpSpPr/>
              <p:nvPr/>
            </p:nvGrpSpPr>
            <p:grpSpPr>
              <a:xfrm>
                <a:off x="348036" y="8355733"/>
                <a:ext cx="1612333" cy="985249"/>
                <a:chOff x="346576" y="8334491"/>
                <a:chExt cx="1612333" cy="985249"/>
              </a:xfrm>
            </p:grpSpPr>
            <p:sp>
              <p:nvSpPr>
                <p:cNvPr id="433" name="Round Same Side Corner Rectangle 94">
                  <a:extLst>
                    <a:ext uri="{FF2B5EF4-FFF2-40B4-BE49-F238E27FC236}">
                      <a16:creationId xmlns:a16="http://schemas.microsoft.com/office/drawing/2014/main" id="{B4B0FA8E-06C7-AE4B-B687-943EEAB799DE}"/>
                    </a:ext>
                  </a:extLst>
                </p:cNvPr>
                <p:cNvSpPr/>
                <p:nvPr/>
              </p:nvSpPr>
              <p:spPr>
                <a:xfrm rot="16200000">
                  <a:off x="660118" y="8020949"/>
                  <a:ext cx="985249" cy="1612333"/>
                </a:xfrm>
                <a:prstGeom prst="round2SameRect">
                  <a:avLst>
                    <a:gd name="adj1" fmla="val 50000"/>
                    <a:gd name="adj2" fmla="val 0"/>
                  </a:avLst>
                </a:prstGeom>
                <a:solidFill>
                  <a:schemeClr val="accent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858">
                  <a:extLst>
                    <a:ext uri="{FF2B5EF4-FFF2-40B4-BE49-F238E27FC236}">
                      <a16:creationId xmlns:a16="http://schemas.microsoft.com/office/drawing/2014/main" id="{07AD949E-5486-C772-853F-FA5A38F5A5D3}"/>
                    </a:ext>
                  </a:extLst>
                </p:cNvPr>
                <p:cNvSpPr>
                  <a:spLocks noChangeAspect="1" noEditPoints="1"/>
                </p:cNvSpPr>
                <p:nvPr/>
              </p:nvSpPr>
              <p:spPr bwMode="auto">
                <a:xfrm>
                  <a:off x="457200" y="8432800"/>
                  <a:ext cx="795528" cy="795528"/>
                </a:xfrm>
                <a:custGeom>
                  <a:avLst/>
                  <a:gdLst>
                    <a:gd name="T0" fmla="*/ 352 w 512"/>
                    <a:gd name="T1" fmla="*/ 146 h 512"/>
                    <a:gd name="T2" fmla="*/ 352 w 512"/>
                    <a:gd name="T3" fmla="*/ 260 h 512"/>
                    <a:gd name="T4" fmla="*/ 263 w 512"/>
                    <a:gd name="T5" fmla="*/ 259 h 512"/>
                    <a:gd name="T6" fmla="*/ 208 w 512"/>
                    <a:gd name="T7" fmla="*/ 236 h 512"/>
                    <a:gd name="T8" fmla="*/ 160 w 512"/>
                    <a:gd name="T9" fmla="*/ 248 h 512"/>
                    <a:gd name="T10" fmla="*/ 160 w 512"/>
                    <a:gd name="T11" fmla="*/ 134 h 512"/>
                    <a:gd name="T12" fmla="*/ 248 w 512"/>
                    <a:gd name="T13" fmla="*/ 135 h 512"/>
                    <a:gd name="T14" fmla="*/ 352 w 512"/>
                    <a:gd name="T15" fmla="*/ 146 h 512"/>
                    <a:gd name="T16" fmla="*/ 512 w 512"/>
                    <a:gd name="T17" fmla="*/ 256 h 512"/>
                    <a:gd name="T18" fmla="*/ 256 w 512"/>
                    <a:gd name="T19" fmla="*/ 512 h 512"/>
                    <a:gd name="T20" fmla="*/ 0 w 512"/>
                    <a:gd name="T21" fmla="*/ 256 h 512"/>
                    <a:gd name="T22" fmla="*/ 256 w 512"/>
                    <a:gd name="T23" fmla="*/ 0 h 512"/>
                    <a:gd name="T24" fmla="*/ 512 w 512"/>
                    <a:gd name="T25" fmla="*/ 256 h 512"/>
                    <a:gd name="T26" fmla="*/ 373 w 512"/>
                    <a:gd name="T27" fmla="*/ 128 h 512"/>
                    <a:gd name="T28" fmla="*/ 367 w 512"/>
                    <a:gd name="T29" fmla="*/ 118 h 512"/>
                    <a:gd name="T30" fmla="*/ 356 w 512"/>
                    <a:gd name="T31" fmla="*/ 119 h 512"/>
                    <a:gd name="T32" fmla="*/ 263 w 512"/>
                    <a:gd name="T33" fmla="*/ 120 h 512"/>
                    <a:gd name="T34" fmla="*/ 143 w 512"/>
                    <a:gd name="T35" fmla="*/ 119 h 512"/>
                    <a:gd name="T36" fmla="*/ 138 w 512"/>
                    <a:gd name="T37" fmla="*/ 128 h 512"/>
                    <a:gd name="T38" fmla="*/ 138 w 512"/>
                    <a:gd name="T39" fmla="*/ 384 h 512"/>
                    <a:gd name="T40" fmla="*/ 149 w 512"/>
                    <a:gd name="T41" fmla="*/ 394 h 512"/>
                    <a:gd name="T42" fmla="*/ 160 w 512"/>
                    <a:gd name="T43" fmla="*/ 384 h 512"/>
                    <a:gd name="T44" fmla="*/ 160 w 512"/>
                    <a:gd name="T45" fmla="*/ 272 h 512"/>
                    <a:gd name="T46" fmla="*/ 248 w 512"/>
                    <a:gd name="T47" fmla="*/ 274 h 512"/>
                    <a:gd name="T48" fmla="*/ 368 w 512"/>
                    <a:gd name="T49" fmla="*/ 275 h 512"/>
                    <a:gd name="T50" fmla="*/ 373 w 512"/>
                    <a:gd name="T51" fmla="*/ 266 h 512"/>
                    <a:gd name="T52" fmla="*/ 373 w 512"/>
                    <a:gd name="T53" fmla="*/ 12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352" y="146"/>
                      </a:moveTo>
                      <a:cubicBezTo>
                        <a:pt x="352" y="260"/>
                        <a:pt x="352" y="260"/>
                        <a:pt x="352" y="260"/>
                      </a:cubicBezTo>
                      <a:cubicBezTo>
                        <a:pt x="337" y="268"/>
                        <a:pt x="293" y="288"/>
                        <a:pt x="263" y="259"/>
                      </a:cubicBezTo>
                      <a:cubicBezTo>
                        <a:pt x="247" y="242"/>
                        <a:pt x="227" y="236"/>
                        <a:pt x="208" y="236"/>
                      </a:cubicBezTo>
                      <a:cubicBezTo>
                        <a:pt x="191" y="236"/>
                        <a:pt x="173" y="242"/>
                        <a:pt x="160" y="248"/>
                      </a:cubicBezTo>
                      <a:cubicBezTo>
                        <a:pt x="160" y="134"/>
                        <a:pt x="160" y="134"/>
                        <a:pt x="160" y="134"/>
                      </a:cubicBezTo>
                      <a:cubicBezTo>
                        <a:pt x="174" y="126"/>
                        <a:pt x="218" y="105"/>
                        <a:pt x="248" y="135"/>
                      </a:cubicBezTo>
                      <a:cubicBezTo>
                        <a:pt x="280" y="167"/>
                        <a:pt x="323" y="159"/>
                        <a:pt x="352" y="146"/>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373" y="128"/>
                      </a:moveTo>
                      <a:cubicBezTo>
                        <a:pt x="373" y="124"/>
                        <a:pt x="371" y="120"/>
                        <a:pt x="367" y="118"/>
                      </a:cubicBezTo>
                      <a:cubicBezTo>
                        <a:pt x="364" y="116"/>
                        <a:pt x="360" y="117"/>
                        <a:pt x="356" y="119"/>
                      </a:cubicBezTo>
                      <a:cubicBezTo>
                        <a:pt x="356" y="119"/>
                        <a:pt x="299" y="156"/>
                        <a:pt x="263" y="120"/>
                      </a:cubicBezTo>
                      <a:cubicBezTo>
                        <a:pt x="224" y="81"/>
                        <a:pt x="167" y="102"/>
                        <a:pt x="143" y="119"/>
                      </a:cubicBezTo>
                      <a:cubicBezTo>
                        <a:pt x="140" y="121"/>
                        <a:pt x="138" y="124"/>
                        <a:pt x="138" y="128"/>
                      </a:cubicBezTo>
                      <a:cubicBezTo>
                        <a:pt x="138" y="384"/>
                        <a:pt x="138" y="384"/>
                        <a:pt x="138" y="384"/>
                      </a:cubicBezTo>
                      <a:cubicBezTo>
                        <a:pt x="138" y="390"/>
                        <a:pt x="143" y="394"/>
                        <a:pt x="149" y="394"/>
                      </a:cubicBezTo>
                      <a:cubicBezTo>
                        <a:pt x="155" y="394"/>
                        <a:pt x="160" y="390"/>
                        <a:pt x="160" y="384"/>
                      </a:cubicBezTo>
                      <a:cubicBezTo>
                        <a:pt x="160" y="272"/>
                        <a:pt x="160" y="272"/>
                        <a:pt x="160" y="272"/>
                      </a:cubicBezTo>
                      <a:cubicBezTo>
                        <a:pt x="174" y="264"/>
                        <a:pt x="217" y="243"/>
                        <a:pt x="248" y="274"/>
                      </a:cubicBezTo>
                      <a:cubicBezTo>
                        <a:pt x="286" y="312"/>
                        <a:pt x="343" y="292"/>
                        <a:pt x="368" y="275"/>
                      </a:cubicBezTo>
                      <a:cubicBezTo>
                        <a:pt x="371" y="273"/>
                        <a:pt x="373" y="270"/>
                        <a:pt x="373" y="266"/>
                      </a:cubicBezTo>
                      <a:lnTo>
                        <a:pt x="373" y="12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436" name="Inhaltsplatzhalter 4">
                  <a:extLst>
                    <a:ext uri="{FF2B5EF4-FFF2-40B4-BE49-F238E27FC236}">
                      <a16:creationId xmlns:a16="http://schemas.microsoft.com/office/drawing/2014/main" id="{2AECB770-4A2A-0D02-6175-540190705046}"/>
                    </a:ext>
                  </a:extLst>
                </p:cNvPr>
                <p:cNvSpPr txBox="1">
                  <a:spLocks/>
                </p:cNvSpPr>
                <p:nvPr/>
              </p:nvSpPr>
              <p:spPr>
                <a:xfrm>
                  <a:off x="1258612" y="8504924"/>
                  <a:ext cx="637213" cy="615553"/>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00000"/>
                    </a:lnSpc>
                    <a:spcAft>
                      <a:spcPts val="1200"/>
                    </a:spcAft>
                    <a:buNone/>
                  </a:pPr>
                  <a:r>
                    <a:rPr lang="en-US" sz="4000" b="1">
                      <a:latin typeface="+mj-lt"/>
                    </a:rPr>
                    <a:t>4</a:t>
                  </a:r>
                  <a:endParaRPr lang="en-US" sz="3200">
                    <a:latin typeface="+mn-lt"/>
                  </a:endParaRPr>
                </a:p>
              </p:txBody>
            </p:sp>
          </p:grpSp>
          <p:sp>
            <p:nvSpPr>
              <p:cNvPr id="445" name="Freeform 24">
                <a:extLst>
                  <a:ext uri="{FF2B5EF4-FFF2-40B4-BE49-F238E27FC236}">
                    <a16:creationId xmlns:a16="http://schemas.microsoft.com/office/drawing/2014/main" id="{3EEE2E02-019D-E0E9-20AF-F2C4B2B5182B}"/>
                  </a:ext>
                </a:extLst>
              </p:cNvPr>
              <p:cNvSpPr>
                <a:spLocks/>
              </p:cNvSpPr>
              <p:nvPr/>
            </p:nvSpPr>
            <p:spPr bwMode="auto">
              <a:xfrm>
                <a:off x="2162871" y="8482597"/>
                <a:ext cx="171824" cy="731520"/>
              </a:xfrm>
              <a:prstGeom prst="round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9984035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982DFE-E2C8-C7B1-6C9E-15E3F248F691}"/>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03E4D08-B612-B334-8AF5-E5BE8BA0EB50}"/>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15</a:t>
            </a:fld>
            <a:endParaRPr lang="en-US">
              <a:solidFill>
                <a:srgbClr val="000000"/>
              </a:solidFill>
            </a:endParaRPr>
          </a:p>
        </p:txBody>
      </p:sp>
      <p:sp>
        <p:nvSpPr>
          <p:cNvPr id="6" name="Title 5">
            <a:extLst>
              <a:ext uri="{FF2B5EF4-FFF2-40B4-BE49-F238E27FC236}">
                <a16:creationId xmlns:a16="http://schemas.microsoft.com/office/drawing/2014/main" id="{573C99F0-B2C0-4B4F-7883-285B26B8B3BF}"/>
              </a:ext>
            </a:extLst>
          </p:cNvPr>
          <p:cNvSpPr>
            <a:spLocks noGrp="1"/>
          </p:cNvSpPr>
          <p:nvPr>
            <p:ph type="ctrTitle"/>
          </p:nvPr>
        </p:nvSpPr>
        <p:spPr>
          <a:xfrm>
            <a:off x="971550" y="3678344"/>
            <a:ext cx="5829300" cy="715581"/>
          </a:xfrm>
        </p:spPr>
        <p:txBody>
          <a:bodyPr>
            <a:normAutofit/>
          </a:bodyPr>
          <a:lstStyle/>
          <a:p>
            <a:r>
              <a:rPr lang="en-US" sz="4500" b="1"/>
              <a:t>What’s New</a:t>
            </a:r>
          </a:p>
        </p:txBody>
      </p:sp>
      <p:sp>
        <p:nvSpPr>
          <p:cNvPr id="7" name="Subtitle 6">
            <a:extLst>
              <a:ext uri="{FF2B5EF4-FFF2-40B4-BE49-F238E27FC236}">
                <a16:creationId xmlns:a16="http://schemas.microsoft.com/office/drawing/2014/main" id="{1E6F4674-77F0-E92D-6E32-A555D539E4CC}"/>
              </a:ext>
            </a:extLst>
          </p:cNvPr>
          <p:cNvSpPr>
            <a:spLocks noGrp="1"/>
          </p:cNvSpPr>
          <p:nvPr>
            <p:ph type="subTitle" idx="1"/>
          </p:nvPr>
        </p:nvSpPr>
        <p:spPr>
          <a:xfrm>
            <a:off x="971550" y="4539844"/>
            <a:ext cx="5829300" cy="2428451"/>
          </a:xfrm>
        </p:spPr>
        <p:txBody>
          <a:bodyPr vert="horz" lIns="91440" tIns="45720" rIns="91440" bIns="45720" rtlCol="0" anchor="t">
            <a:normAutofit/>
          </a:bodyPr>
          <a:lstStyle/>
          <a:p>
            <a:pPr>
              <a:lnSpc>
                <a:spcPct val="100000"/>
              </a:lnSpc>
            </a:pPr>
            <a:r>
              <a:rPr lang="en-US" sz="1500" b="1"/>
              <a:t>Welcome to the “What’s New” section! </a:t>
            </a:r>
            <a:r>
              <a:rPr lang="en-US" sz="1500"/>
              <a:t>As GA@WORK goes live, you’ll notice important updates to the way you complete daily tasks. This section provides a clear overview of the key changes, new system features, and updated processes you’ll use as an employee. </a:t>
            </a:r>
          </a:p>
          <a:p>
            <a:pPr>
              <a:lnSpc>
                <a:spcPct val="100000"/>
              </a:lnSpc>
            </a:pPr>
            <a:endParaRPr lang="en-US"/>
          </a:p>
          <a:p>
            <a:pPr>
              <a:lnSpc>
                <a:spcPct val="100000"/>
              </a:lnSpc>
            </a:pPr>
            <a:r>
              <a:rPr lang="en-US" sz="1500"/>
              <a:t>Review the highlights in the following pages to see what’s changing and how GA@WORK will make your work more efficient, clear, and effective.</a:t>
            </a:r>
            <a:endParaRPr lang="en-US" sz="1500">
              <a:cs typeface="Arial"/>
            </a:endParaRPr>
          </a:p>
        </p:txBody>
      </p:sp>
      <p:cxnSp>
        <p:nvCxnSpPr>
          <p:cNvPr id="3" name="Straight Connector 2">
            <a:extLst>
              <a:ext uri="{FF2B5EF4-FFF2-40B4-BE49-F238E27FC236}">
                <a16:creationId xmlns:a16="http://schemas.microsoft.com/office/drawing/2014/main" id="{DCCC5C8D-9AF2-1C5E-309D-D18738DD4819}"/>
              </a:ext>
              <a:ext uri="{C183D7F6-B498-43B3-948B-1728B52AA6E4}">
                <adec:decorative xmlns:adec="http://schemas.microsoft.com/office/drawing/2017/decorative" val="1"/>
              </a:ext>
            </a:extLst>
          </p:cNvPr>
          <p:cNvCxnSpPr>
            <a:cxnSpLocks/>
          </p:cNvCxnSpPr>
          <p:nvPr/>
        </p:nvCxnSpPr>
        <p:spPr>
          <a:xfrm>
            <a:off x="2603310" y="322087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0861E477-4B69-CB2B-9DEA-282EB45AEB02}"/>
              </a:ext>
              <a:ext uri="{C183D7F6-B498-43B3-948B-1728B52AA6E4}">
                <adec:decorative xmlns:adec="http://schemas.microsoft.com/office/drawing/2017/decorative" val="1"/>
              </a:ext>
            </a:extLst>
          </p:cNvPr>
          <p:cNvCxnSpPr>
            <a:cxnSpLocks/>
          </p:cNvCxnSpPr>
          <p:nvPr/>
        </p:nvCxnSpPr>
        <p:spPr>
          <a:xfrm>
            <a:off x="2603310" y="729795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717437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721DF0-1FB3-A736-D508-BADE99BF9DFA}"/>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AF5BEF5-BB7C-885A-3D88-ED2A4455923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itle 3">
            <a:extLst>
              <a:ext uri="{FF2B5EF4-FFF2-40B4-BE49-F238E27FC236}">
                <a16:creationId xmlns:a16="http://schemas.microsoft.com/office/drawing/2014/main" id="{E624D3E6-E4B1-F7C2-EB4D-9E497593C3B8}"/>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6" name="Title 3">
            <a:extLst>
              <a:ext uri="{FF2B5EF4-FFF2-40B4-BE49-F238E27FC236}">
                <a16:creationId xmlns:a16="http://schemas.microsoft.com/office/drawing/2014/main" id="{932013AE-74A9-DCA0-C790-E76C7A3CE884}"/>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AT GO-LIVE</a:t>
            </a:r>
          </a:p>
        </p:txBody>
      </p:sp>
      <p:sp>
        <p:nvSpPr>
          <p:cNvPr id="9" name="Content Placeholder 8">
            <a:extLst>
              <a:ext uri="{FF2B5EF4-FFF2-40B4-BE49-F238E27FC236}">
                <a16:creationId xmlns:a16="http://schemas.microsoft.com/office/drawing/2014/main" id="{E6B36FEC-9D2A-B7F7-1FFC-0F4BEBE6629A}"/>
              </a:ext>
            </a:extLst>
          </p:cNvPr>
          <p:cNvSpPr>
            <a:spLocks noGrp="1"/>
          </p:cNvSpPr>
          <p:nvPr>
            <p:ph idx="13"/>
          </p:nvPr>
        </p:nvSpPr>
        <p:spPr>
          <a:xfrm>
            <a:off x="348036" y="1851709"/>
            <a:ext cx="7076328" cy="6675797"/>
          </a:xfrm>
        </p:spPr>
        <p:txBody>
          <a:bodyPr/>
          <a:lstStyle/>
          <a:p>
            <a:pPr>
              <a:lnSpc>
                <a:spcPct val="100000"/>
              </a:lnSpc>
            </a:pPr>
            <a:r>
              <a:rPr lang="en-US" sz="2000" b="1"/>
              <a:t>Important Terminology</a:t>
            </a:r>
          </a:p>
          <a:p>
            <a:pPr>
              <a:lnSpc>
                <a:spcPct val="100000"/>
              </a:lnSpc>
            </a:pPr>
            <a:r>
              <a:rPr lang="en-US" sz="1400"/>
              <a:t>You’re likely hearing a lot of new terms, so let’s dive deeper! This page gives you an overview of important terms used in GA@WORK. Knowing these terms will help you use the system and complete common tasks during the transition to GA@WORK. </a:t>
            </a:r>
            <a:endParaRPr lang="en-US" sz="1600"/>
          </a:p>
        </p:txBody>
      </p:sp>
      <p:grpSp>
        <p:nvGrpSpPr>
          <p:cNvPr id="11" name="Group 10">
            <a:extLst>
              <a:ext uri="{FF2B5EF4-FFF2-40B4-BE49-F238E27FC236}">
                <a16:creationId xmlns:a16="http://schemas.microsoft.com/office/drawing/2014/main" id="{2A14EDE4-5801-6200-7D99-3F5B61E9E8F4}"/>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328" name="Freeform: Shape 2">
              <a:extLst>
                <a:ext uri="{FF2B5EF4-FFF2-40B4-BE49-F238E27FC236}">
                  <a16:creationId xmlns:a16="http://schemas.microsoft.com/office/drawing/2014/main" id="{62C59A57-0EC2-5EE8-F916-D9A874D19BE6}"/>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329" name="Oval 328">
              <a:extLst>
                <a:ext uri="{FF2B5EF4-FFF2-40B4-BE49-F238E27FC236}">
                  <a16:creationId xmlns:a16="http://schemas.microsoft.com/office/drawing/2014/main" id="{CB43D56B-E92A-0B4F-0B9B-D647D6C07B8B}"/>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0" name="Graphic 8">
              <a:extLst>
                <a:ext uri="{FF2B5EF4-FFF2-40B4-BE49-F238E27FC236}">
                  <a16:creationId xmlns:a16="http://schemas.microsoft.com/office/drawing/2014/main" id="{C0B3B7F1-88FF-6295-53BE-8A130A84F702}"/>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331" name="Freeform: Shape 9">
                <a:extLst>
                  <a:ext uri="{FF2B5EF4-FFF2-40B4-BE49-F238E27FC236}">
                    <a16:creationId xmlns:a16="http://schemas.microsoft.com/office/drawing/2014/main" id="{F538234F-1805-14BF-991C-7A4C7DC5751E}"/>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32" name="Freeform: Shape 10">
                <a:extLst>
                  <a:ext uri="{FF2B5EF4-FFF2-40B4-BE49-F238E27FC236}">
                    <a16:creationId xmlns:a16="http://schemas.microsoft.com/office/drawing/2014/main" id="{546F6CB4-ADD1-DC3A-08C7-70BC1B790893}"/>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11">
                <a:extLst>
                  <a:ext uri="{FF2B5EF4-FFF2-40B4-BE49-F238E27FC236}">
                    <a16:creationId xmlns:a16="http://schemas.microsoft.com/office/drawing/2014/main" id="{FF2FE8BA-11CD-2EB7-5AA7-73FE1F1A6824}"/>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12">
                <a:extLst>
                  <a:ext uri="{FF2B5EF4-FFF2-40B4-BE49-F238E27FC236}">
                    <a16:creationId xmlns:a16="http://schemas.microsoft.com/office/drawing/2014/main" id="{51509593-5BF1-9FD0-F370-BFD260DF5E49}"/>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13">
                <a:extLst>
                  <a:ext uri="{FF2B5EF4-FFF2-40B4-BE49-F238E27FC236}">
                    <a16:creationId xmlns:a16="http://schemas.microsoft.com/office/drawing/2014/main" id="{6F4C0DD7-3B19-4C85-5EDE-77C92C780C5D}"/>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14">
                <a:extLst>
                  <a:ext uri="{FF2B5EF4-FFF2-40B4-BE49-F238E27FC236}">
                    <a16:creationId xmlns:a16="http://schemas.microsoft.com/office/drawing/2014/main" id="{44B1A513-856A-A6F3-67C4-B495B0E01915}"/>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15">
                <a:extLst>
                  <a:ext uri="{FF2B5EF4-FFF2-40B4-BE49-F238E27FC236}">
                    <a16:creationId xmlns:a16="http://schemas.microsoft.com/office/drawing/2014/main" id="{477C0805-B97E-7449-8521-D9971682FBFB}"/>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16">
                <a:extLst>
                  <a:ext uri="{FF2B5EF4-FFF2-40B4-BE49-F238E27FC236}">
                    <a16:creationId xmlns:a16="http://schemas.microsoft.com/office/drawing/2014/main" id="{8CF4245C-C864-3F58-4F31-94C85F05B0CB}"/>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17">
                <a:extLst>
                  <a:ext uri="{FF2B5EF4-FFF2-40B4-BE49-F238E27FC236}">
                    <a16:creationId xmlns:a16="http://schemas.microsoft.com/office/drawing/2014/main" id="{8FD05D12-128A-EE16-C018-80AAC057010C}"/>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18">
                <a:extLst>
                  <a:ext uri="{FF2B5EF4-FFF2-40B4-BE49-F238E27FC236}">
                    <a16:creationId xmlns:a16="http://schemas.microsoft.com/office/drawing/2014/main" id="{05D84048-64B8-78E5-41E1-2F38FC2C8E64}"/>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19">
                <a:extLst>
                  <a:ext uri="{FF2B5EF4-FFF2-40B4-BE49-F238E27FC236}">
                    <a16:creationId xmlns:a16="http://schemas.microsoft.com/office/drawing/2014/main" id="{7A071D6A-4020-0027-932D-4E3A5314D127}"/>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20">
                <a:extLst>
                  <a:ext uri="{FF2B5EF4-FFF2-40B4-BE49-F238E27FC236}">
                    <a16:creationId xmlns:a16="http://schemas.microsoft.com/office/drawing/2014/main" id="{4729690E-5DA7-5964-0122-22BACE59B4D6}"/>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21">
                <a:extLst>
                  <a:ext uri="{FF2B5EF4-FFF2-40B4-BE49-F238E27FC236}">
                    <a16:creationId xmlns:a16="http://schemas.microsoft.com/office/drawing/2014/main" id="{B23CD561-7CAC-3915-F360-DA70617AEDB2}"/>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22">
                <a:extLst>
                  <a:ext uri="{FF2B5EF4-FFF2-40B4-BE49-F238E27FC236}">
                    <a16:creationId xmlns:a16="http://schemas.microsoft.com/office/drawing/2014/main" id="{798959F4-315D-22F5-E298-35EF64F9AF95}"/>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23">
                <a:extLst>
                  <a:ext uri="{FF2B5EF4-FFF2-40B4-BE49-F238E27FC236}">
                    <a16:creationId xmlns:a16="http://schemas.microsoft.com/office/drawing/2014/main" id="{E28C810C-3446-5C2E-AA65-8EC2D69A68D7}"/>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46" name="Freeform: Shape 24">
                <a:extLst>
                  <a:ext uri="{FF2B5EF4-FFF2-40B4-BE49-F238E27FC236}">
                    <a16:creationId xmlns:a16="http://schemas.microsoft.com/office/drawing/2014/main" id="{66E9F679-E655-335F-12C3-4C6F9B8A65B1}"/>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25">
                <a:extLst>
                  <a:ext uri="{FF2B5EF4-FFF2-40B4-BE49-F238E27FC236}">
                    <a16:creationId xmlns:a16="http://schemas.microsoft.com/office/drawing/2014/main" id="{26816F67-1E3B-2D18-40A1-CD5A8D0D00CE}"/>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26">
                <a:extLst>
                  <a:ext uri="{FF2B5EF4-FFF2-40B4-BE49-F238E27FC236}">
                    <a16:creationId xmlns:a16="http://schemas.microsoft.com/office/drawing/2014/main" id="{4DCD96D7-BEDD-0FA0-D027-75D6D0E3DC51}"/>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27">
                <a:extLst>
                  <a:ext uri="{FF2B5EF4-FFF2-40B4-BE49-F238E27FC236}">
                    <a16:creationId xmlns:a16="http://schemas.microsoft.com/office/drawing/2014/main" id="{6E3EF6DA-1303-B3F6-A014-5BC429AEF949}"/>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28">
                <a:extLst>
                  <a:ext uri="{FF2B5EF4-FFF2-40B4-BE49-F238E27FC236}">
                    <a16:creationId xmlns:a16="http://schemas.microsoft.com/office/drawing/2014/main" id="{6CD756C0-5012-15D1-E456-9F1AD8442854}"/>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29">
                <a:extLst>
                  <a:ext uri="{FF2B5EF4-FFF2-40B4-BE49-F238E27FC236}">
                    <a16:creationId xmlns:a16="http://schemas.microsoft.com/office/drawing/2014/main" id="{98FB6AAD-53AC-85B3-B947-2F4C0751BA0B}"/>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30">
                <a:extLst>
                  <a:ext uri="{FF2B5EF4-FFF2-40B4-BE49-F238E27FC236}">
                    <a16:creationId xmlns:a16="http://schemas.microsoft.com/office/drawing/2014/main" id="{657A8A28-8987-7540-162E-4D118DB081FC}"/>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31">
                <a:extLst>
                  <a:ext uri="{FF2B5EF4-FFF2-40B4-BE49-F238E27FC236}">
                    <a16:creationId xmlns:a16="http://schemas.microsoft.com/office/drawing/2014/main" id="{C1DCBEEB-41E8-0138-CDA4-5EE05D15F316}"/>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32">
                <a:extLst>
                  <a:ext uri="{FF2B5EF4-FFF2-40B4-BE49-F238E27FC236}">
                    <a16:creationId xmlns:a16="http://schemas.microsoft.com/office/drawing/2014/main" id="{537853E4-1CF8-E05E-77ED-DD32408BBC7B}"/>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55" name="Freeform: Shape 34">
                <a:extLst>
                  <a:ext uri="{FF2B5EF4-FFF2-40B4-BE49-F238E27FC236}">
                    <a16:creationId xmlns:a16="http://schemas.microsoft.com/office/drawing/2014/main" id="{74E3480D-F070-E758-E75E-30A8AF5D8F9F}"/>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35">
                <a:extLst>
                  <a:ext uri="{FF2B5EF4-FFF2-40B4-BE49-F238E27FC236}">
                    <a16:creationId xmlns:a16="http://schemas.microsoft.com/office/drawing/2014/main" id="{EFD9BEDD-C845-D187-CFC8-65491116D38F}"/>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42">
                <a:extLst>
                  <a:ext uri="{FF2B5EF4-FFF2-40B4-BE49-F238E27FC236}">
                    <a16:creationId xmlns:a16="http://schemas.microsoft.com/office/drawing/2014/main" id="{EDD818A3-8839-305A-CEE6-C7079AAE62F1}"/>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44">
                <a:extLst>
                  <a:ext uri="{FF2B5EF4-FFF2-40B4-BE49-F238E27FC236}">
                    <a16:creationId xmlns:a16="http://schemas.microsoft.com/office/drawing/2014/main" id="{B1D490BF-8DD7-1E7D-4D84-97D8D8E85926}"/>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45">
                <a:extLst>
                  <a:ext uri="{FF2B5EF4-FFF2-40B4-BE49-F238E27FC236}">
                    <a16:creationId xmlns:a16="http://schemas.microsoft.com/office/drawing/2014/main" id="{763DB9FE-D53B-29B1-6597-F4CA00465E77}"/>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46">
                <a:extLst>
                  <a:ext uri="{FF2B5EF4-FFF2-40B4-BE49-F238E27FC236}">
                    <a16:creationId xmlns:a16="http://schemas.microsoft.com/office/drawing/2014/main" id="{9A36B7BB-D599-ACAF-C860-5374327890F5}"/>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47">
                <a:extLst>
                  <a:ext uri="{FF2B5EF4-FFF2-40B4-BE49-F238E27FC236}">
                    <a16:creationId xmlns:a16="http://schemas.microsoft.com/office/drawing/2014/main" id="{FB2CE08C-3C80-A5E5-6C11-583C185A3768}"/>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48">
                <a:extLst>
                  <a:ext uri="{FF2B5EF4-FFF2-40B4-BE49-F238E27FC236}">
                    <a16:creationId xmlns:a16="http://schemas.microsoft.com/office/drawing/2014/main" id="{79B74CD8-C96A-A778-D75C-4ED47A093AAB}"/>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49">
                <a:extLst>
                  <a:ext uri="{FF2B5EF4-FFF2-40B4-BE49-F238E27FC236}">
                    <a16:creationId xmlns:a16="http://schemas.microsoft.com/office/drawing/2014/main" id="{E0783CF3-4013-EA8E-F52A-B9D5417BB279}"/>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50">
                <a:extLst>
                  <a:ext uri="{FF2B5EF4-FFF2-40B4-BE49-F238E27FC236}">
                    <a16:creationId xmlns:a16="http://schemas.microsoft.com/office/drawing/2014/main" id="{870204DC-B4D1-C696-18C5-26A0478D238F}"/>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51">
                <a:extLst>
                  <a:ext uri="{FF2B5EF4-FFF2-40B4-BE49-F238E27FC236}">
                    <a16:creationId xmlns:a16="http://schemas.microsoft.com/office/drawing/2014/main" id="{EBB2AF45-72BD-AEBB-1425-CCD43088E072}"/>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52">
                <a:extLst>
                  <a:ext uri="{FF2B5EF4-FFF2-40B4-BE49-F238E27FC236}">
                    <a16:creationId xmlns:a16="http://schemas.microsoft.com/office/drawing/2014/main" id="{8173EE39-364F-634D-2383-0E0AB54FA651}"/>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53">
                <a:extLst>
                  <a:ext uri="{FF2B5EF4-FFF2-40B4-BE49-F238E27FC236}">
                    <a16:creationId xmlns:a16="http://schemas.microsoft.com/office/drawing/2014/main" id="{57E7DB45-329B-107C-E7AE-D0989FE7C5EA}"/>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54">
                <a:extLst>
                  <a:ext uri="{FF2B5EF4-FFF2-40B4-BE49-F238E27FC236}">
                    <a16:creationId xmlns:a16="http://schemas.microsoft.com/office/drawing/2014/main" id="{C516F2BA-8948-BAC6-C170-04860A7C66DD}"/>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55">
                <a:extLst>
                  <a:ext uri="{FF2B5EF4-FFF2-40B4-BE49-F238E27FC236}">
                    <a16:creationId xmlns:a16="http://schemas.microsoft.com/office/drawing/2014/main" id="{347D9269-3395-197B-02DA-E04DC5E69A72}"/>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56">
                <a:extLst>
                  <a:ext uri="{FF2B5EF4-FFF2-40B4-BE49-F238E27FC236}">
                    <a16:creationId xmlns:a16="http://schemas.microsoft.com/office/drawing/2014/main" id="{08E7D120-DD6A-3770-8D4C-DE6709B2C5D6}"/>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57">
                <a:extLst>
                  <a:ext uri="{FF2B5EF4-FFF2-40B4-BE49-F238E27FC236}">
                    <a16:creationId xmlns:a16="http://schemas.microsoft.com/office/drawing/2014/main" id="{42D37731-2272-7954-DB43-331CF73CE535}"/>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72" name="Freeform: Shape 58">
                <a:extLst>
                  <a:ext uri="{FF2B5EF4-FFF2-40B4-BE49-F238E27FC236}">
                    <a16:creationId xmlns:a16="http://schemas.microsoft.com/office/drawing/2014/main" id="{F330F072-B9F0-3B16-B7C4-D706373A59C7}"/>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59">
                <a:extLst>
                  <a:ext uri="{FF2B5EF4-FFF2-40B4-BE49-F238E27FC236}">
                    <a16:creationId xmlns:a16="http://schemas.microsoft.com/office/drawing/2014/main" id="{E94D872A-8DDE-1A63-868D-7CCC0A295587}"/>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60">
                <a:extLst>
                  <a:ext uri="{FF2B5EF4-FFF2-40B4-BE49-F238E27FC236}">
                    <a16:creationId xmlns:a16="http://schemas.microsoft.com/office/drawing/2014/main" id="{D719F0AF-1F25-B012-BC7A-4B72D361CD42}"/>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62">
                <a:extLst>
                  <a:ext uri="{FF2B5EF4-FFF2-40B4-BE49-F238E27FC236}">
                    <a16:creationId xmlns:a16="http://schemas.microsoft.com/office/drawing/2014/main" id="{6568A77B-7E26-9250-B467-496BFD8E1450}"/>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63">
                <a:extLst>
                  <a:ext uri="{FF2B5EF4-FFF2-40B4-BE49-F238E27FC236}">
                    <a16:creationId xmlns:a16="http://schemas.microsoft.com/office/drawing/2014/main" id="{ED108A9F-00C8-CD4E-51AE-2C4C2A4899FE}"/>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64">
                <a:extLst>
                  <a:ext uri="{FF2B5EF4-FFF2-40B4-BE49-F238E27FC236}">
                    <a16:creationId xmlns:a16="http://schemas.microsoft.com/office/drawing/2014/main" id="{EEF77CC3-F4A2-0EC1-016F-DD1A2E721169}"/>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65">
                <a:extLst>
                  <a:ext uri="{FF2B5EF4-FFF2-40B4-BE49-F238E27FC236}">
                    <a16:creationId xmlns:a16="http://schemas.microsoft.com/office/drawing/2014/main" id="{5834E5E7-E0F2-1BB6-7ACB-739B0A98285E}"/>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66">
                <a:extLst>
                  <a:ext uri="{FF2B5EF4-FFF2-40B4-BE49-F238E27FC236}">
                    <a16:creationId xmlns:a16="http://schemas.microsoft.com/office/drawing/2014/main" id="{E2EBF58B-E41C-1922-94D5-92879599EC7E}"/>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80" name="Freeform: Shape 67">
                <a:extLst>
                  <a:ext uri="{FF2B5EF4-FFF2-40B4-BE49-F238E27FC236}">
                    <a16:creationId xmlns:a16="http://schemas.microsoft.com/office/drawing/2014/main" id="{F3E06548-4EF2-0355-4184-7BE0CD930C48}"/>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68">
                <a:extLst>
                  <a:ext uri="{FF2B5EF4-FFF2-40B4-BE49-F238E27FC236}">
                    <a16:creationId xmlns:a16="http://schemas.microsoft.com/office/drawing/2014/main" id="{BA1A5B33-5D3B-7595-076A-51D263AFD0BA}"/>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85">
                <a:extLst>
                  <a:ext uri="{FF2B5EF4-FFF2-40B4-BE49-F238E27FC236}">
                    <a16:creationId xmlns:a16="http://schemas.microsoft.com/office/drawing/2014/main" id="{1A24F87B-33BB-8A4E-283F-5A8E62E9FCB0}"/>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86">
                <a:extLst>
                  <a:ext uri="{FF2B5EF4-FFF2-40B4-BE49-F238E27FC236}">
                    <a16:creationId xmlns:a16="http://schemas.microsoft.com/office/drawing/2014/main" id="{12A21AAA-7B08-99D7-9503-ECA010B2B1E7}"/>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87">
                <a:extLst>
                  <a:ext uri="{FF2B5EF4-FFF2-40B4-BE49-F238E27FC236}">
                    <a16:creationId xmlns:a16="http://schemas.microsoft.com/office/drawing/2014/main" id="{F467A416-27CD-C1BC-FE88-4A8BFC605B53}"/>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88">
                <a:extLst>
                  <a:ext uri="{FF2B5EF4-FFF2-40B4-BE49-F238E27FC236}">
                    <a16:creationId xmlns:a16="http://schemas.microsoft.com/office/drawing/2014/main" id="{9035D880-916A-FD89-583A-37BB9FF8ED5E}"/>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89">
                <a:extLst>
                  <a:ext uri="{FF2B5EF4-FFF2-40B4-BE49-F238E27FC236}">
                    <a16:creationId xmlns:a16="http://schemas.microsoft.com/office/drawing/2014/main" id="{BE0C5A5E-1777-F17D-5697-9E576BAE1310}"/>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90">
                <a:extLst>
                  <a:ext uri="{FF2B5EF4-FFF2-40B4-BE49-F238E27FC236}">
                    <a16:creationId xmlns:a16="http://schemas.microsoft.com/office/drawing/2014/main" id="{3CFED2DB-A89E-97D1-6255-DC712BDFD3C4}"/>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91">
                <a:extLst>
                  <a:ext uri="{FF2B5EF4-FFF2-40B4-BE49-F238E27FC236}">
                    <a16:creationId xmlns:a16="http://schemas.microsoft.com/office/drawing/2014/main" id="{BD76FB32-AA00-E07E-7026-71271592901D}"/>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92">
                <a:extLst>
                  <a:ext uri="{FF2B5EF4-FFF2-40B4-BE49-F238E27FC236}">
                    <a16:creationId xmlns:a16="http://schemas.microsoft.com/office/drawing/2014/main" id="{2A96C00F-C6F0-098C-8BCB-FAAF04697F39}"/>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93">
                <a:extLst>
                  <a:ext uri="{FF2B5EF4-FFF2-40B4-BE49-F238E27FC236}">
                    <a16:creationId xmlns:a16="http://schemas.microsoft.com/office/drawing/2014/main" id="{8A45CC4F-D567-F74C-ACC7-DD843068C673}"/>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94">
                <a:extLst>
                  <a:ext uri="{FF2B5EF4-FFF2-40B4-BE49-F238E27FC236}">
                    <a16:creationId xmlns:a16="http://schemas.microsoft.com/office/drawing/2014/main" id="{3D9D3E99-6B86-4611-7510-48316056E1A2}"/>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95">
                <a:extLst>
                  <a:ext uri="{FF2B5EF4-FFF2-40B4-BE49-F238E27FC236}">
                    <a16:creationId xmlns:a16="http://schemas.microsoft.com/office/drawing/2014/main" id="{4C9F3C85-DBDF-FF5D-1F8D-8B47C0F190FF}"/>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96">
                <a:extLst>
                  <a:ext uri="{FF2B5EF4-FFF2-40B4-BE49-F238E27FC236}">
                    <a16:creationId xmlns:a16="http://schemas.microsoft.com/office/drawing/2014/main" id="{6B0217D0-5868-BCD9-E6E1-D7753B28EBD0}"/>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97">
                <a:extLst>
                  <a:ext uri="{FF2B5EF4-FFF2-40B4-BE49-F238E27FC236}">
                    <a16:creationId xmlns:a16="http://schemas.microsoft.com/office/drawing/2014/main" id="{A58069A4-4ECA-04D6-4A1C-C75F8642CD09}"/>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98">
                <a:extLst>
                  <a:ext uri="{FF2B5EF4-FFF2-40B4-BE49-F238E27FC236}">
                    <a16:creationId xmlns:a16="http://schemas.microsoft.com/office/drawing/2014/main" id="{34B91D90-741D-DF4A-A0BB-2FDC048D067A}"/>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99">
                <a:extLst>
                  <a:ext uri="{FF2B5EF4-FFF2-40B4-BE49-F238E27FC236}">
                    <a16:creationId xmlns:a16="http://schemas.microsoft.com/office/drawing/2014/main" id="{10AA6A75-C164-DCE2-230A-B2E2C5169C29}"/>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97" name="Freeform: Shape 100">
                <a:extLst>
                  <a:ext uri="{FF2B5EF4-FFF2-40B4-BE49-F238E27FC236}">
                    <a16:creationId xmlns:a16="http://schemas.microsoft.com/office/drawing/2014/main" id="{B5999E3B-9E42-AF14-2660-83D4C938C4B6}"/>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01">
                <a:extLst>
                  <a:ext uri="{FF2B5EF4-FFF2-40B4-BE49-F238E27FC236}">
                    <a16:creationId xmlns:a16="http://schemas.microsoft.com/office/drawing/2014/main" id="{E71C2142-18EF-1B05-56A8-810216D4CF69}"/>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02">
                <a:extLst>
                  <a:ext uri="{FF2B5EF4-FFF2-40B4-BE49-F238E27FC236}">
                    <a16:creationId xmlns:a16="http://schemas.microsoft.com/office/drawing/2014/main" id="{7C542186-3C61-3819-165C-5C5424A9E662}"/>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400" name="Freeform: Shape 103">
                <a:extLst>
                  <a:ext uri="{FF2B5EF4-FFF2-40B4-BE49-F238E27FC236}">
                    <a16:creationId xmlns:a16="http://schemas.microsoft.com/office/drawing/2014/main" id="{1FE02501-D9C0-9A50-28E7-916CA2E387B5}"/>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04">
                <a:extLst>
                  <a:ext uri="{FF2B5EF4-FFF2-40B4-BE49-F238E27FC236}">
                    <a16:creationId xmlns:a16="http://schemas.microsoft.com/office/drawing/2014/main" id="{578AB275-4C73-8874-CDFC-CC8127874842}"/>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05">
                <a:extLst>
                  <a:ext uri="{FF2B5EF4-FFF2-40B4-BE49-F238E27FC236}">
                    <a16:creationId xmlns:a16="http://schemas.microsoft.com/office/drawing/2014/main" id="{7E84A6BF-31C8-8AB0-E4EB-20F4BE38EABC}"/>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06">
                <a:extLst>
                  <a:ext uri="{FF2B5EF4-FFF2-40B4-BE49-F238E27FC236}">
                    <a16:creationId xmlns:a16="http://schemas.microsoft.com/office/drawing/2014/main" id="{8BC65EAF-AA50-082F-886C-A4DFC68C76C4}"/>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07">
                <a:extLst>
                  <a:ext uri="{FF2B5EF4-FFF2-40B4-BE49-F238E27FC236}">
                    <a16:creationId xmlns:a16="http://schemas.microsoft.com/office/drawing/2014/main" id="{90822EBC-A51D-DC18-4402-AD5EB48D0C87}"/>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08">
                <a:extLst>
                  <a:ext uri="{FF2B5EF4-FFF2-40B4-BE49-F238E27FC236}">
                    <a16:creationId xmlns:a16="http://schemas.microsoft.com/office/drawing/2014/main" id="{2C4E440B-6DB9-67D0-0D9C-B9F02402A75B}"/>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09">
                <a:extLst>
                  <a:ext uri="{FF2B5EF4-FFF2-40B4-BE49-F238E27FC236}">
                    <a16:creationId xmlns:a16="http://schemas.microsoft.com/office/drawing/2014/main" id="{AE42A5B6-A73E-0776-3600-AFBD61D652A0}"/>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10">
                <a:extLst>
                  <a:ext uri="{FF2B5EF4-FFF2-40B4-BE49-F238E27FC236}">
                    <a16:creationId xmlns:a16="http://schemas.microsoft.com/office/drawing/2014/main" id="{30B74BEE-9D3D-9978-D777-54AE828E1C47}"/>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11">
                <a:extLst>
                  <a:ext uri="{FF2B5EF4-FFF2-40B4-BE49-F238E27FC236}">
                    <a16:creationId xmlns:a16="http://schemas.microsoft.com/office/drawing/2014/main" id="{77E070B1-36C8-C15F-FB38-9B0120A519D8}"/>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12">
                <a:extLst>
                  <a:ext uri="{FF2B5EF4-FFF2-40B4-BE49-F238E27FC236}">
                    <a16:creationId xmlns:a16="http://schemas.microsoft.com/office/drawing/2014/main" id="{6DBF0327-1D1E-2FF6-18C9-FF5ECBA9F605}"/>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13">
                <a:extLst>
                  <a:ext uri="{FF2B5EF4-FFF2-40B4-BE49-F238E27FC236}">
                    <a16:creationId xmlns:a16="http://schemas.microsoft.com/office/drawing/2014/main" id="{D03D8D19-F0FF-BB96-DD62-AE4DBF33A547}"/>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411" name="Freeform: Shape 114">
                <a:extLst>
                  <a:ext uri="{FF2B5EF4-FFF2-40B4-BE49-F238E27FC236}">
                    <a16:creationId xmlns:a16="http://schemas.microsoft.com/office/drawing/2014/main" id="{D5C6326A-6332-BC21-E9B3-A7929179E1A7}"/>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15">
                <a:extLst>
                  <a:ext uri="{FF2B5EF4-FFF2-40B4-BE49-F238E27FC236}">
                    <a16:creationId xmlns:a16="http://schemas.microsoft.com/office/drawing/2014/main" id="{4B519CDE-6E30-C997-8499-A9127960629D}"/>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16">
                <a:extLst>
                  <a:ext uri="{FF2B5EF4-FFF2-40B4-BE49-F238E27FC236}">
                    <a16:creationId xmlns:a16="http://schemas.microsoft.com/office/drawing/2014/main" id="{2104176D-6A41-9B87-D5F3-268DFF0F99A6}"/>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17">
                <a:extLst>
                  <a:ext uri="{FF2B5EF4-FFF2-40B4-BE49-F238E27FC236}">
                    <a16:creationId xmlns:a16="http://schemas.microsoft.com/office/drawing/2014/main" id="{5EA8EC47-25F1-54CE-117D-4FCD86B95E0F}"/>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18">
                <a:extLst>
                  <a:ext uri="{FF2B5EF4-FFF2-40B4-BE49-F238E27FC236}">
                    <a16:creationId xmlns:a16="http://schemas.microsoft.com/office/drawing/2014/main" id="{65DCC72C-72DD-0068-77D4-78BE5B41A6F8}"/>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19">
                <a:extLst>
                  <a:ext uri="{FF2B5EF4-FFF2-40B4-BE49-F238E27FC236}">
                    <a16:creationId xmlns:a16="http://schemas.microsoft.com/office/drawing/2014/main" id="{30BC95DE-E1EB-6841-1BE1-A2A5C142B534}"/>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20">
                <a:extLst>
                  <a:ext uri="{FF2B5EF4-FFF2-40B4-BE49-F238E27FC236}">
                    <a16:creationId xmlns:a16="http://schemas.microsoft.com/office/drawing/2014/main" id="{8A4E131B-DB85-8456-58A9-3503587EF00E}"/>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21">
                <a:extLst>
                  <a:ext uri="{FF2B5EF4-FFF2-40B4-BE49-F238E27FC236}">
                    <a16:creationId xmlns:a16="http://schemas.microsoft.com/office/drawing/2014/main" id="{0A4BBBE1-991D-2E39-FDFC-DD3297E9E0CB}"/>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22">
                <a:extLst>
                  <a:ext uri="{FF2B5EF4-FFF2-40B4-BE49-F238E27FC236}">
                    <a16:creationId xmlns:a16="http://schemas.microsoft.com/office/drawing/2014/main" id="{86D00CDD-EBED-2C47-84D6-10A9378F758A}"/>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23">
                <a:extLst>
                  <a:ext uri="{FF2B5EF4-FFF2-40B4-BE49-F238E27FC236}">
                    <a16:creationId xmlns:a16="http://schemas.microsoft.com/office/drawing/2014/main" id="{971926AB-AC76-5DA6-14AE-93A54D2E26C0}"/>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24">
                <a:extLst>
                  <a:ext uri="{FF2B5EF4-FFF2-40B4-BE49-F238E27FC236}">
                    <a16:creationId xmlns:a16="http://schemas.microsoft.com/office/drawing/2014/main" id="{EA73B103-C0AD-7710-D350-2B3BCC5B99E0}"/>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25">
                <a:extLst>
                  <a:ext uri="{FF2B5EF4-FFF2-40B4-BE49-F238E27FC236}">
                    <a16:creationId xmlns:a16="http://schemas.microsoft.com/office/drawing/2014/main" id="{2079FAEF-6651-B6E1-CB72-D3B10ED19163}"/>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26">
                <a:extLst>
                  <a:ext uri="{FF2B5EF4-FFF2-40B4-BE49-F238E27FC236}">
                    <a16:creationId xmlns:a16="http://schemas.microsoft.com/office/drawing/2014/main" id="{9529D9E6-D77A-7B4A-0A37-CE1E9F956470}"/>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27">
                <a:extLst>
                  <a:ext uri="{FF2B5EF4-FFF2-40B4-BE49-F238E27FC236}">
                    <a16:creationId xmlns:a16="http://schemas.microsoft.com/office/drawing/2014/main" id="{00F85041-A3C8-C9BB-A1BD-1C1636FF1C81}"/>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28">
                <a:extLst>
                  <a:ext uri="{FF2B5EF4-FFF2-40B4-BE49-F238E27FC236}">
                    <a16:creationId xmlns:a16="http://schemas.microsoft.com/office/drawing/2014/main" id="{E4AA0FB3-8B63-7C0A-B7C6-DB57615151BC}"/>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29">
                <a:extLst>
                  <a:ext uri="{FF2B5EF4-FFF2-40B4-BE49-F238E27FC236}">
                    <a16:creationId xmlns:a16="http://schemas.microsoft.com/office/drawing/2014/main" id="{51501868-DD02-9E23-4482-405966D72592}"/>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30">
                <a:extLst>
                  <a:ext uri="{FF2B5EF4-FFF2-40B4-BE49-F238E27FC236}">
                    <a16:creationId xmlns:a16="http://schemas.microsoft.com/office/drawing/2014/main" id="{4D3DC5F3-E63D-1F88-B79A-D7A901AB0B1F}"/>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31">
                <a:extLst>
                  <a:ext uri="{FF2B5EF4-FFF2-40B4-BE49-F238E27FC236}">
                    <a16:creationId xmlns:a16="http://schemas.microsoft.com/office/drawing/2014/main" id="{313843BA-1758-4782-25F3-1ED79BC57A34}"/>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32">
                <a:extLst>
                  <a:ext uri="{FF2B5EF4-FFF2-40B4-BE49-F238E27FC236}">
                    <a16:creationId xmlns:a16="http://schemas.microsoft.com/office/drawing/2014/main" id="{D96F90C6-41FC-8080-7A9E-1E0E5EB8D579}"/>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33">
                <a:extLst>
                  <a:ext uri="{FF2B5EF4-FFF2-40B4-BE49-F238E27FC236}">
                    <a16:creationId xmlns:a16="http://schemas.microsoft.com/office/drawing/2014/main" id="{90C6DA00-06FB-92DD-C4EE-F042D90196FD}"/>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34">
                <a:extLst>
                  <a:ext uri="{FF2B5EF4-FFF2-40B4-BE49-F238E27FC236}">
                    <a16:creationId xmlns:a16="http://schemas.microsoft.com/office/drawing/2014/main" id="{ECD632F6-F1E7-6BD9-429D-9487829BEDE2}"/>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35">
                <a:extLst>
                  <a:ext uri="{FF2B5EF4-FFF2-40B4-BE49-F238E27FC236}">
                    <a16:creationId xmlns:a16="http://schemas.microsoft.com/office/drawing/2014/main" id="{8E3F63F5-6545-BD8B-6697-DAEC3C0BDC50}"/>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36">
                <a:extLst>
                  <a:ext uri="{FF2B5EF4-FFF2-40B4-BE49-F238E27FC236}">
                    <a16:creationId xmlns:a16="http://schemas.microsoft.com/office/drawing/2014/main" id="{D52A4FD6-C23E-8BE1-B501-E79DDD21D73C}"/>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37">
                <a:extLst>
                  <a:ext uri="{FF2B5EF4-FFF2-40B4-BE49-F238E27FC236}">
                    <a16:creationId xmlns:a16="http://schemas.microsoft.com/office/drawing/2014/main" id="{96EAC551-CFCB-32AC-7700-25C9CFA81CED}"/>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38">
                <a:extLst>
                  <a:ext uri="{FF2B5EF4-FFF2-40B4-BE49-F238E27FC236}">
                    <a16:creationId xmlns:a16="http://schemas.microsoft.com/office/drawing/2014/main" id="{6D2461ED-5A3F-A37D-773E-C85B46CC3C64}"/>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39">
                <a:extLst>
                  <a:ext uri="{FF2B5EF4-FFF2-40B4-BE49-F238E27FC236}">
                    <a16:creationId xmlns:a16="http://schemas.microsoft.com/office/drawing/2014/main" id="{FA810848-6E1D-FDBB-85C0-641E30400A0A}"/>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40">
                <a:extLst>
                  <a:ext uri="{FF2B5EF4-FFF2-40B4-BE49-F238E27FC236}">
                    <a16:creationId xmlns:a16="http://schemas.microsoft.com/office/drawing/2014/main" id="{2958B8C4-917F-C56E-7502-F2D6FA482B41}"/>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41">
                <a:extLst>
                  <a:ext uri="{FF2B5EF4-FFF2-40B4-BE49-F238E27FC236}">
                    <a16:creationId xmlns:a16="http://schemas.microsoft.com/office/drawing/2014/main" id="{47AC13E9-DEE6-C537-AC92-F298B40D5115}"/>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42">
                <a:extLst>
                  <a:ext uri="{FF2B5EF4-FFF2-40B4-BE49-F238E27FC236}">
                    <a16:creationId xmlns:a16="http://schemas.microsoft.com/office/drawing/2014/main" id="{DD1A28E9-DB0D-60E5-DB36-6D50A395985F}"/>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43">
                <a:extLst>
                  <a:ext uri="{FF2B5EF4-FFF2-40B4-BE49-F238E27FC236}">
                    <a16:creationId xmlns:a16="http://schemas.microsoft.com/office/drawing/2014/main" id="{9C1BCABD-F1D9-3BC5-53CA-DAB08A8B4D5A}"/>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44">
                <a:extLst>
                  <a:ext uri="{FF2B5EF4-FFF2-40B4-BE49-F238E27FC236}">
                    <a16:creationId xmlns:a16="http://schemas.microsoft.com/office/drawing/2014/main" id="{7E5A3BB2-3F87-D041-102B-E319192F658C}"/>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45">
                <a:extLst>
                  <a:ext uri="{FF2B5EF4-FFF2-40B4-BE49-F238E27FC236}">
                    <a16:creationId xmlns:a16="http://schemas.microsoft.com/office/drawing/2014/main" id="{A5230F0C-2973-36CE-FB32-660BDB6BE8EC}"/>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46">
                <a:extLst>
                  <a:ext uri="{FF2B5EF4-FFF2-40B4-BE49-F238E27FC236}">
                    <a16:creationId xmlns:a16="http://schemas.microsoft.com/office/drawing/2014/main" id="{3E056D51-A339-1678-A540-AAAE20AA869E}"/>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47">
                <a:extLst>
                  <a:ext uri="{FF2B5EF4-FFF2-40B4-BE49-F238E27FC236}">
                    <a16:creationId xmlns:a16="http://schemas.microsoft.com/office/drawing/2014/main" id="{54897B27-09FE-8FE9-E412-AF0B1226FE7F}"/>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48">
                <a:extLst>
                  <a:ext uri="{FF2B5EF4-FFF2-40B4-BE49-F238E27FC236}">
                    <a16:creationId xmlns:a16="http://schemas.microsoft.com/office/drawing/2014/main" id="{A9C5EE2D-C6BB-29E4-5B0F-952DFE781823}"/>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49">
                <a:extLst>
                  <a:ext uri="{FF2B5EF4-FFF2-40B4-BE49-F238E27FC236}">
                    <a16:creationId xmlns:a16="http://schemas.microsoft.com/office/drawing/2014/main" id="{6F543908-A60B-69CD-0C84-17B697869639}"/>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50">
                <a:extLst>
                  <a:ext uri="{FF2B5EF4-FFF2-40B4-BE49-F238E27FC236}">
                    <a16:creationId xmlns:a16="http://schemas.microsoft.com/office/drawing/2014/main" id="{38F3ECB5-1F09-6DD7-BE7A-C7A33F0B0E9F}"/>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51">
                <a:extLst>
                  <a:ext uri="{FF2B5EF4-FFF2-40B4-BE49-F238E27FC236}">
                    <a16:creationId xmlns:a16="http://schemas.microsoft.com/office/drawing/2014/main" id="{D872566F-0C5A-C53D-1F2D-FFDA2D96D5EC}"/>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52">
                <a:extLst>
                  <a:ext uri="{FF2B5EF4-FFF2-40B4-BE49-F238E27FC236}">
                    <a16:creationId xmlns:a16="http://schemas.microsoft.com/office/drawing/2014/main" id="{2F939FBC-1AC7-F1BC-1D98-4FC090FC7F8B}"/>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53">
                <a:extLst>
                  <a:ext uri="{FF2B5EF4-FFF2-40B4-BE49-F238E27FC236}">
                    <a16:creationId xmlns:a16="http://schemas.microsoft.com/office/drawing/2014/main" id="{519D75DF-8086-F0F6-105F-EAD47CF96E1A}"/>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54">
                <a:extLst>
                  <a:ext uri="{FF2B5EF4-FFF2-40B4-BE49-F238E27FC236}">
                    <a16:creationId xmlns:a16="http://schemas.microsoft.com/office/drawing/2014/main" id="{D42A4F93-A23C-DCB9-1E4C-A09AC7F1E5B2}"/>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55">
                <a:extLst>
                  <a:ext uri="{FF2B5EF4-FFF2-40B4-BE49-F238E27FC236}">
                    <a16:creationId xmlns:a16="http://schemas.microsoft.com/office/drawing/2014/main" id="{35674959-D291-535C-291B-2D1414F83B13}"/>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56">
                <a:extLst>
                  <a:ext uri="{FF2B5EF4-FFF2-40B4-BE49-F238E27FC236}">
                    <a16:creationId xmlns:a16="http://schemas.microsoft.com/office/drawing/2014/main" id="{EDAF9671-5453-6F50-9F1F-34F62289E332}"/>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57">
                <a:extLst>
                  <a:ext uri="{FF2B5EF4-FFF2-40B4-BE49-F238E27FC236}">
                    <a16:creationId xmlns:a16="http://schemas.microsoft.com/office/drawing/2014/main" id="{F39A32C3-7F9B-2BDD-50EB-48FE5A9F8E61}"/>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58">
                <a:extLst>
                  <a:ext uri="{FF2B5EF4-FFF2-40B4-BE49-F238E27FC236}">
                    <a16:creationId xmlns:a16="http://schemas.microsoft.com/office/drawing/2014/main" id="{FBF61985-7252-B2DE-3431-2F5E2035706F}"/>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59">
                <a:extLst>
                  <a:ext uri="{FF2B5EF4-FFF2-40B4-BE49-F238E27FC236}">
                    <a16:creationId xmlns:a16="http://schemas.microsoft.com/office/drawing/2014/main" id="{0858E0DA-EACB-04C7-A40A-82D1AF528922}"/>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60">
                <a:extLst>
                  <a:ext uri="{FF2B5EF4-FFF2-40B4-BE49-F238E27FC236}">
                    <a16:creationId xmlns:a16="http://schemas.microsoft.com/office/drawing/2014/main" id="{1E1A3C2E-C024-65E1-DEF4-B6E2E088207C}"/>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61">
                <a:extLst>
                  <a:ext uri="{FF2B5EF4-FFF2-40B4-BE49-F238E27FC236}">
                    <a16:creationId xmlns:a16="http://schemas.microsoft.com/office/drawing/2014/main" id="{F08D2587-9A87-03CF-FB46-DFD2AD0A8045}"/>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62">
                <a:extLst>
                  <a:ext uri="{FF2B5EF4-FFF2-40B4-BE49-F238E27FC236}">
                    <a16:creationId xmlns:a16="http://schemas.microsoft.com/office/drawing/2014/main" id="{B686328E-5789-B2DE-4352-93A713F1D4A1}"/>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60" name="Freeform: Shape 163">
                <a:extLst>
                  <a:ext uri="{FF2B5EF4-FFF2-40B4-BE49-F238E27FC236}">
                    <a16:creationId xmlns:a16="http://schemas.microsoft.com/office/drawing/2014/main" id="{8A49CFA1-7C52-3C67-AABF-663697C59F23}"/>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64">
                <a:extLst>
                  <a:ext uri="{FF2B5EF4-FFF2-40B4-BE49-F238E27FC236}">
                    <a16:creationId xmlns:a16="http://schemas.microsoft.com/office/drawing/2014/main" id="{674F7215-B09A-8784-CF06-D546514D78AF}"/>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65">
                <a:extLst>
                  <a:ext uri="{FF2B5EF4-FFF2-40B4-BE49-F238E27FC236}">
                    <a16:creationId xmlns:a16="http://schemas.microsoft.com/office/drawing/2014/main" id="{BE06BEE4-8D12-4D70-0E30-91EE0EDAB39E}"/>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66">
                <a:extLst>
                  <a:ext uri="{FF2B5EF4-FFF2-40B4-BE49-F238E27FC236}">
                    <a16:creationId xmlns:a16="http://schemas.microsoft.com/office/drawing/2014/main" id="{78880FE6-2C1C-9008-54A5-144E3F09F11C}"/>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67">
                <a:extLst>
                  <a:ext uri="{FF2B5EF4-FFF2-40B4-BE49-F238E27FC236}">
                    <a16:creationId xmlns:a16="http://schemas.microsoft.com/office/drawing/2014/main" id="{C34A9361-03EF-E5AB-EAB5-171CFC48E672}"/>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68">
                <a:extLst>
                  <a:ext uri="{FF2B5EF4-FFF2-40B4-BE49-F238E27FC236}">
                    <a16:creationId xmlns:a16="http://schemas.microsoft.com/office/drawing/2014/main" id="{1F212E80-16B0-0C54-06C8-DBE6138A6095}"/>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169">
                <a:extLst>
                  <a:ext uri="{FF2B5EF4-FFF2-40B4-BE49-F238E27FC236}">
                    <a16:creationId xmlns:a16="http://schemas.microsoft.com/office/drawing/2014/main" id="{A559814B-5820-F320-C59A-E549AF8F42A5}"/>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170">
                <a:extLst>
                  <a:ext uri="{FF2B5EF4-FFF2-40B4-BE49-F238E27FC236}">
                    <a16:creationId xmlns:a16="http://schemas.microsoft.com/office/drawing/2014/main" id="{B84AC39E-20AC-94B3-69AD-0D0B56ADD38D}"/>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171">
                <a:extLst>
                  <a:ext uri="{FF2B5EF4-FFF2-40B4-BE49-F238E27FC236}">
                    <a16:creationId xmlns:a16="http://schemas.microsoft.com/office/drawing/2014/main" id="{6D7819B3-4818-8832-4569-506669EC5160}"/>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172">
                <a:extLst>
                  <a:ext uri="{FF2B5EF4-FFF2-40B4-BE49-F238E27FC236}">
                    <a16:creationId xmlns:a16="http://schemas.microsoft.com/office/drawing/2014/main" id="{4EB23086-A4B9-F75E-5BC0-B8C365430F23}"/>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173">
                <a:extLst>
                  <a:ext uri="{FF2B5EF4-FFF2-40B4-BE49-F238E27FC236}">
                    <a16:creationId xmlns:a16="http://schemas.microsoft.com/office/drawing/2014/main" id="{221DB50F-4C21-10F2-B81C-70CB0544D10F}"/>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174">
                <a:extLst>
                  <a:ext uri="{FF2B5EF4-FFF2-40B4-BE49-F238E27FC236}">
                    <a16:creationId xmlns:a16="http://schemas.microsoft.com/office/drawing/2014/main" id="{F9F0F843-0DC8-2399-7515-04847D78CC66}"/>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175">
                <a:extLst>
                  <a:ext uri="{FF2B5EF4-FFF2-40B4-BE49-F238E27FC236}">
                    <a16:creationId xmlns:a16="http://schemas.microsoft.com/office/drawing/2014/main" id="{DB48FD51-18B1-9FE2-49AE-6A66F249C601}"/>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176">
                <a:extLst>
                  <a:ext uri="{FF2B5EF4-FFF2-40B4-BE49-F238E27FC236}">
                    <a16:creationId xmlns:a16="http://schemas.microsoft.com/office/drawing/2014/main" id="{C6C0386E-9872-4FA5-FE84-82A37CEA3E40}"/>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177">
                <a:extLst>
                  <a:ext uri="{FF2B5EF4-FFF2-40B4-BE49-F238E27FC236}">
                    <a16:creationId xmlns:a16="http://schemas.microsoft.com/office/drawing/2014/main" id="{45C7B4FA-C8B9-052C-4168-B00F099A8C23}"/>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178">
                <a:extLst>
                  <a:ext uri="{FF2B5EF4-FFF2-40B4-BE49-F238E27FC236}">
                    <a16:creationId xmlns:a16="http://schemas.microsoft.com/office/drawing/2014/main" id="{2815CFDD-3942-81DB-A78F-D76ECB422E66}"/>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179">
                <a:extLst>
                  <a:ext uri="{FF2B5EF4-FFF2-40B4-BE49-F238E27FC236}">
                    <a16:creationId xmlns:a16="http://schemas.microsoft.com/office/drawing/2014/main" id="{65E3369F-7BF3-26C5-8112-D162A37D7A50}"/>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180">
                <a:extLst>
                  <a:ext uri="{FF2B5EF4-FFF2-40B4-BE49-F238E27FC236}">
                    <a16:creationId xmlns:a16="http://schemas.microsoft.com/office/drawing/2014/main" id="{3D3B5642-7A67-569C-127F-7CC30071A0CD}"/>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181">
                <a:extLst>
                  <a:ext uri="{FF2B5EF4-FFF2-40B4-BE49-F238E27FC236}">
                    <a16:creationId xmlns:a16="http://schemas.microsoft.com/office/drawing/2014/main" id="{B454E04C-78F4-739E-F0E8-F220EB5A457D}"/>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182">
                <a:extLst>
                  <a:ext uri="{FF2B5EF4-FFF2-40B4-BE49-F238E27FC236}">
                    <a16:creationId xmlns:a16="http://schemas.microsoft.com/office/drawing/2014/main" id="{09427F20-7CEA-6C3E-1922-F24A65E31E43}"/>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183">
                <a:extLst>
                  <a:ext uri="{FF2B5EF4-FFF2-40B4-BE49-F238E27FC236}">
                    <a16:creationId xmlns:a16="http://schemas.microsoft.com/office/drawing/2014/main" id="{E9CDFE65-1D2C-01A6-35F7-D336E56C6EE5}"/>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184">
                <a:extLst>
                  <a:ext uri="{FF2B5EF4-FFF2-40B4-BE49-F238E27FC236}">
                    <a16:creationId xmlns:a16="http://schemas.microsoft.com/office/drawing/2014/main" id="{814FE756-F964-367C-C25E-D529B39C483A}"/>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185">
                <a:extLst>
                  <a:ext uri="{FF2B5EF4-FFF2-40B4-BE49-F238E27FC236}">
                    <a16:creationId xmlns:a16="http://schemas.microsoft.com/office/drawing/2014/main" id="{6A48A183-7CFE-07B7-B420-2930CCA384AF}"/>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186">
                <a:extLst>
                  <a:ext uri="{FF2B5EF4-FFF2-40B4-BE49-F238E27FC236}">
                    <a16:creationId xmlns:a16="http://schemas.microsoft.com/office/drawing/2014/main" id="{836A2E87-73DC-7085-10AD-7F0492B916E1}"/>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187">
                <a:extLst>
                  <a:ext uri="{FF2B5EF4-FFF2-40B4-BE49-F238E27FC236}">
                    <a16:creationId xmlns:a16="http://schemas.microsoft.com/office/drawing/2014/main" id="{ADA1D41C-FA74-A89A-3A58-97F92B56D4DD}"/>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188">
                <a:extLst>
                  <a:ext uri="{FF2B5EF4-FFF2-40B4-BE49-F238E27FC236}">
                    <a16:creationId xmlns:a16="http://schemas.microsoft.com/office/drawing/2014/main" id="{1D7381C7-C064-D719-399B-22D710D1604C}"/>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189">
                <a:extLst>
                  <a:ext uri="{FF2B5EF4-FFF2-40B4-BE49-F238E27FC236}">
                    <a16:creationId xmlns:a16="http://schemas.microsoft.com/office/drawing/2014/main" id="{D9B89ABB-083B-04EA-C3B9-668644E1A1AD}"/>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190">
                <a:extLst>
                  <a:ext uri="{FF2B5EF4-FFF2-40B4-BE49-F238E27FC236}">
                    <a16:creationId xmlns:a16="http://schemas.microsoft.com/office/drawing/2014/main" id="{6FB51B55-AC3B-D322-42D2-AAB4C889977E}"/>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191">
                <a:extLst>
                  <a:ext uri="{FF2B5EF4-FFF2-40B4-BE49-F238E27FC236}">
                    <a16:creationId xmlns:a16="http://schemas.microsoft.com/office/drawing/2014/main" id="{2C27AEDF-092F-F489-AD58-FD7766203057}"/>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192">
                <a:extLst>
                  <a:ext uri="{FF2B5EF4-FFF2-40B4-BE49-F238E27FC236}">
                    <a16:creationId xmlns:a16="http://schemas.microsoft.com/office/drawing/2014/main" id="{2A939A92-EB1C-8BD8-88E3-CFF506528E2D}"/>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193">
                <a:extLst>
                  <a:ext uri="{FF2B5EF4-FFF2-40B4-BE49-F238E27FC236}">
                    <a16:creationId xmlns:a16="http://schemas.microsoft.com/office/drawing/2014/main" id="{949BAD9C-1218-723B-1F36-82D24B53EF0F}"/>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194">
                <a:extLst>
                  <a:ext uri="{FF2B5EF4-FFF2-40B4-BE49-F238E27FC236}">
                    <a16:creationId xmlns:a16="http://schemas.microsoft.com/office/drawing/2014/main" id="{93A5FC03-FAB8-D40D-B76C-235634949CCE}"/>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195">
                <a:extLst>
                  <a:ext uri="{FF2B5EF4-FFF2-40B4-BE49-F238E27FC236}">
                    <a16:creationId xmlns:a16="http://schemas.microsoft.com/office/drawing/2014/main" id="{991C4864-BB2D-002F-F979-F8A0E9D5CA88}"/>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196">
                <a:extLst>
                  <a:ext uri="{FF2B5EF4-FFF2-40B4-BE49-F238E27FC236}">
                    <a16:creationId xmlns:a16="http://schemas.microsoft.com/office/drawing/2014/main" id="{E9548BF5-9808-EDBB-49D5-07251536B3AF}"/>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197">
                <a:extLst>
                  <a:ext uri="{FF2B5EF4-FFF2-40B4-BE49-F238E27FC236}">
                    <a16:creationId xmlns:a16="http://schemas.microsoft.com/office/drawing/2014/main" id="{65F54953-6A0B-D76C-4535-3A0311683CAE}"/>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198">
                <a:extLst>
                  <a:ext uri="{FF2B5EF4-FFF2-40B4-BE49-F238E27FC236}">
                    <a16:creationId xmlns:a16="http://schemas.microsoft.com/office/drawing/2014/main" id="{AFFF1202-3315-264D-9E42-142E56FBDDEB}"/>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199">
                <a:extLst>
                  <a:ext uri="{FF2B5EF4-FFF2-40B4-BE49-F238E27FC236}">
                    <a16:creationId xmlns:a16="http://schemas.microsoft.com/office/drawing/2014/main" id="{1A2DF6BE-9133-590E-9515-0258E9E8D6D5}"/>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00">
                <a:extLst>
                  <a:ext uri="{FF2B5EF4-FFF2-40B4-BE49-F238E27FC236}">
                    <a16:creationId xmlns:a16="http://schemas.microsoft.com/office/drawing/2014/main" id="{673C871B-604D-2A53-9BA0-3E401F15E46F}"/>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01">
                <a:extLst>
                  <a:ext uri="{FF2B5EF4-FFF2-40B4-BE49-F238E27FC236}">
                    <a16:creationId xmlns:a16="http://schemas.microsoft.com/office/drawing/2014/main" id="{0F39DBC8-9197-7999-0F1A-CA876F59B4BD}"/>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02">
                <a:extLst>
                  <a:ext uri="{FF2B5EF4-FFF2-40B4-BE49-F238E27FC236}">
                    <a16:creationId xmlns:a16="http://schemas.microsoft.com/office/drawing/2014/main" id="{1509B034-8F81-D7C9-7632-8AF8D9BCC82E}"/>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03">
                <a:extLst>
                  <a:ext uri="{FF2B5EF4-FFF2-40B4-BE49-F238E27FC236}">
                    <a16:creationId xmlns:a16="http://schemas.microsoft.com/office/drawing/2014/main" id="{87A1C326-A10B-BA6D-5AE9-37A6DE7BBF5E}"/>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04">
                <a:extLst>
                  <a:ext uri="{FF2B5EF4-FFF2-40B4-BE49-F238E27FC236}">
                    <a16:creationId xmlns:a16="http://schemas.microsoft.com/office/drawing/2014/main" id="{FDE855DB-65CE-FAB5-88A0-749F8C6D6D6F}"/>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05">
                <a:extLst>
                  <a:ext uri="{FF2B5EF4-FFF2-40B4-BE49-F238E27FC236}">
                    <a16:creationId xmlns:a16="http://schemas.microsoft.com/office/drawing/2014/main" id="{175440C6-4FF7-1A77-247F-EEEB58228FF2}"/>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06">
                <a:extLst>
                  <a:ext uri="{FF2B5EF4-FFF2-40B4-BE49-F238E27FC236}">
                    <a16:creationId xmlns:a16="http://schemas.microsoft.com/office/drawing/2014/main" id="{963C0C45-E6A3-F429-77D3-3B7205181044}"/>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07">
                <a:extLst>
                  <a:ext uri="{FF2B5EF4-FFF2-40B4-BE49-F238E27FC236}">
                    <a16:creationId xmlns:a16="http://schemas.microsoft.com/office/drawing/2014/main" id="{892DAED4-4F90-933D-2BF3-5E4CEF85E529}"/>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08">
                <a:extLst>
                  <a:ext uri="{FF2B5EF4-FFF2-40B4-BE49-F238E27FC236}">
                    <a16:creationId xmlns:a16="http://schemas.microsoft.com/office/drawing/2014/main" id="{3F4562D1-6F60-E35C-4C2D-77B344867F0E}"/>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09">
                <a:extLst>
                  <a:ext uri="{FF2B5EF4-FFF2-40B4-BE49-F238E27FC236}">
                    <a16:creationId xmlns:a16="http://schemas.microsoft.com/office/drawing/2014/main" id="{9B9416FF-9FFD-0FAF-E092-DBA8E782544B}"/>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10">
                <a:extLst>
                  <a:ext uri="{FF2B5EF4-FFF2-40B4-BE49-F238E27FC236}">
                    <a16:creationId xmlns:a16="http://schemas.microsoft.com/office/drawing/2014/main" id="{D750A22B-9A47-479C-7E56-F93F37593765}"/>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11">
                <a:extLst>
                  <a:ext uri="{FF2B5EF4-FFF2-40B4-BE49-F238E27FC236}">
                    <a16:creationId xmlns:a16="http://schemas.microsoft.com/office/drawing/2014/main" id="{5E3990B6-FB67-3D47-A6D9-5401904A6919}"/>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12">
                <a:extLst>
                  <a:ext uri="{FF2B5EF4-FFF2-40B4-BE49-F238E27FC236}">
                    <a16:creationId xmlns:a16="http://schemas.microsoft.com/office/drawing/2014/main" id="{191AA7EC-FECE-74B3-3C11-913C59FB2EA9}"/>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13">
                <a:extLst>
                  <a:ext uri="{FF2B5EF4-FFF2-40B4-BE49-F238E27FC236}">
                    <a16:creationId xmlns:a16="http://schemas.microsoft.com/office/drawing/2014/main" id="{C5072572-DCB9-E32C-5AE9-E15D1AC342CD}"/>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14">
                <a:extLst>
                  <a:ext uri="{FF2B5EF4-FFF2-40B4-BE49-F238E27FC236}">
                    <a16:creationId xmlns:a16="http://schemas.microsoft.com/office/drawing/2014/main" id="{3B5BFD89-2DB7-739A-8605-2259C2D39D23}"/>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15">
                <a:extLst>
                  <a:ext uri="{FF2B5EF4-FFF2-40B4-BE49-F238E27FC236}">
                    <a16:creationId xmlns:a16="http://schemas.microsoft.com/office/drawing/2014/main" id="{1D4A8754-3AF7-BA09-C614-24569B71358F}"/>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16">
                <a:extLst>
                  <a:ext uri="{FF2B5EF4-FFF2-40B4-BE49-F238E27FC236}">
                    <a16:creationId xmlns:a16="http://schemas.microsoft.com/office/drawing/2014/main" id="{B51BE06E-A1FA-8AF9-1A01-1BCDA7788E17}"/>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17">
                <a:extLst>
                  <a:ext uri="{FF2B5EF4-FFF2-40B4-BE49-F238E27FC236}">
                    <a16:creationId xmlns:a16="http://schemas.microsoft.com/office/drawing/2014/main" id="{9EC779F7-FE2E-3592-F80D-63F1BC20C5AE}"/>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18">
                <a:extLst>
                  <a:ext uri="{FF2B5EF4-FFF2-40B4-BE49-F238E27FC236}">
                    <a16:creationId xmlns:a16="http://schemas.microsoft.com/office/drawing/2014/main" id="{38393014-E029-8164-46E1-021164F70D51}"/>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19">
                <a:extLst>
                  <a:ext uri="{FF2B5EF4-FFF2-40B4-BE49-F238E27FC236}">
                    <a16:creationId xmlns:a16="http://schemas.microsoft.com/office/drawing/2014/main" id="{8C63EE89-E19D-F22F-D3BC-BA8CBF78E237}"/>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20">
                <a:extLst>
                  <a:ext uri="{FF2B5EF4-FFF2-40B4-BE49-F238E27FC236}">
                    <a16:creationId xmlns:a16="http://schemas.microsoft.com/office/drawing/2014/main" id="{3EA952CF-FB29-2F09-AEDF-53220D5F205C}"/>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21">
                <a:extLst>
                  <a:ext uri="{FF2B5EF4-FFF2-40B4-BE49-F238E27FC236}">
                    <a16:creationId xmlns:a16="http://schemas.microsoft.com/office/drawing/2014/main" id="{E3DDF8A5-71BC-64AF-BFDD-9EEACD24C078}"/>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22">
                <a:extLst>
                  <a:ext uri="{FF2B5EF4-FFF2-40B4-BE49-F238E27FC236}">
                    <a16:creationId xmlns:a16="http://schemas.microsoft.com/office/drawing/2014/main" id="{191AD80D-1C57-8A84-E089-42A9C285A512}"/>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23">
                <a:extLst>
                  <a:ext uri="{FF2B5EF4-FFF2-40B4-BE49-F238E27FC236}">
                    <a16:creationId xmlns:a16="http://schemas.microsoft.com/office/drawing/2014/main" id="{34923A0A-9E7A-0127-34B0-A0F981B43BF1}"/>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521" name="Freeform: Shape 224">
                <a:extLst>
                  <a:ext uri="{FF2B5EF4-FFF2-40B4-BE49-F238E27FC236}">
                    <a16:creationId xmlns:a16="http://schemas.microsoft.com/office/drawing/2014/main" id="{705961ED-57ED-9C3F-2B0A-421A857C73BF}"/>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25">
                <a:extLst>
                  <a:ext uri="{FF2B5EF4-FFF2-40B4-BE49-F238E27FC236}">
                    <a16:creationId xmlns:a16="http://schemas.microsoft.com/office/drawing/2014/main" id="{ED42CCA5-EC96-81AB-E2CF-15D49A067D88}"/>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26">
                <a:extLst>
                  <a:ext uri="{FF2B5EF4-FFF2-40B4-BE49-F238E27FC236}">
                    <a16:creationId xmlns:a16="http://schemas.microsoft.com/office/drawing/2014/main" id="{6B749E9D-574F-FCA3-57B3-517DC4BD3800}"/>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27">
                <a:extLst>
                  <a:ext uri="{FF2B5EF4-FFF2-40B4-BE49-F238E27FC236}">
                    <a16:creationId xmlns:a16="http://schemas.microsoft.com/office/drawing/2014/main" id="{4D87DFFB-97DB-E941-0C13-61F9BCAC4AFB}"/>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28">
                <a:extLst>
                  <a:ext uri="{FF2B5EF4-FFF2-40B4-BE49-F238E27FC236}">
                    <a16:creationId xmlns:a16="http://schemas.microsoft.com/office/drawing/2014/main" id="{B0C321C3-3A8B-9556-CF83-663C97B77A07}"/>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29">
                <a:extLst>
                  <a:ext uri="{FF2B5EF4-FFF2-40B4-BE49-F238E27FC236}">
                    <a16:creationId xmlns:a16="http://schemas.microsoft.com/office/drawing/2014/main" id="{A291E0D5-F417-20E8-E3F6-77468D074C77}"/>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30">
                <a:extLst>
                  <a:ext uri="{FF2B5EF4-FFF2-40B4-BE49-F238E27FC236}">
                    <a16:creationId xmlns:a16="http://schemas.microsoft.com/office/drawing/2014/main" id="{F2DCDC56-6A89-6A0D-D768-75AA3EA75EF8}"/>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31">
                <a:extLst>
                  <a:ext uri="{FF2B5EF4-FFF2-40B4-BE49-F238E27FC236}">
                    <a16:creationId xmlns:a16="http://schemas.microsoft.com/office/drawing/2014/main" id="{5473F213-3E12-2FFC-607B-8A004EEBCB9F}"/>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32">
                <a:extLst>
                  <a:ext uri="{FF2B5EF4-FFF2-40B4-BE49-F238E27FC236}">
                    <a16:creationId xmlns:a16="http://schemas.microsoft.com/office/drawing/2014/main" id="{1F0BCED8-EC17-6038-ED7F-2085026137A3}"/>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33">
                <a:extLst>
                  <a:ext uri="{FF2B5EF4-FFF2-40B4-BE49-F238E27FC236}">
                    <a16:creationId xmlns:a16="http://schemas.microsoft.com/office/drawing/2014/main" id="{E61001E5-74ED-9EA0-0CFC-CBB15A0D00D1}"/>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34">
                <a:extLst>
                  <a:ext uri="{FF2B5EF4-FFF2-40B4-BE49-F238E27FC236}">
                    <a16:creationId xmlns:a16="http://schemas.microsoft.com/office/drawing/2014/main" id="{2CAD95D4-D4AC-1211-5D26-ADD98E94140F}"/>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35">
                <a:extLst>
                  <a:ext uri="{FF2B5EF4-FFF2-40B4-BE49-F238E27FC236}">
                    <a16:creationId xmlns:a16="http://schemas.microsoft.com/office/drawing/2014/main" id="{E502D13A-7136-23A9-582E-A9AE5B12AACF}"/>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36">
                <a:extLst>
                  <a:ext uri="{FF2B5EF4-FFF2-40B4-BE49-F238E27FC236}">
                    <a16:creationId xmlns:a16="http://schemas.microsoft.com/office/drawing/2014/main" id="{6781B6EC-AB8C-279F-F6F9-AC5F8061E360}"/>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37">
                <a:extLst>
                  <a:ext uri="{FF2B5EF4-FFF2-40B4-BE49-F238E27FC236}">
                    <a16:creationId xmlns:a16="http://schemas.microsoft.com/office/drawing/2014/main" id="{35D263E4-7E7C-93B3-1D0D-EE0769DD1884}"/>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38">
                <a:extLst>
                  <a:ext uri="{FF2B5EF4-FFF2-40B4-BE49-F238E27FC236}">
                    <a16:creationId xmlns:a16="http://schemas.microsoft.com/office/drawing/2014/main" id="{BF109A9B-D8CC-9DBB-55CA-ADDD1DCAAB7E}"/>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39">
                <a:extLst>
                  <a:ext uri="{FF2B5EF4-FFF2-40B4-BE49-F238E27FC236}">
                    <a16:creationId xmlns:a16="http://schemas.microsoft.com/office/drawing/2014/main" id="{B88549BB-6478-8008-FE86-FFD1A324A5C6}"/>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40">
                <a:extLst>
                  <a:ext uri="{FF2B5EF4-FFF2-40B4-BE49-F238E27FC236}">
                    <a16:creationId xmlns:a16="http://schemas.microsoft.com/office/drawing/2014/main" id="{E7E74169-B03F-15CB-A6F3-0F8FF19CF6ED}"/>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41">
                <a:extLst>
                  <a:ext uri="{FF2B5EF4-FFF2-40B4-BE49-F238E27FC236}">
                    <a16:creationId xmlns:a16="http://schemas.microsoft.com/office/drawing/2014/main" id="{48C914F0-AFD8-FCBC-0501-2E0ED650B5C7}"/>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42">
                <a:extLst>
                  <a:ext uri="{FF2B5EF4-FFF2-40B4-BE49-F238E27FC236}">
                    <a16:creationId xmlns:a16="http://schemas.microsoft.com/office/drawing/2014/main" id="{A53AC5F5-5A6D-D6D4-E0DB-538472799080}"/>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43">
                <a:extLst>
                  <a:ext uri="{FF2B5EF4-FFF2-40B4-BE49-F238E27FC236}">
                    <a16:creationId xmlns:a16="http://schemas.microsoft.com/office/drawing/2014/main" id="{D9C038F3-75AF-3668-9080-5952F6AAAF2B}"/>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44">
                <a:extLst>
                  <a:ext uri="{FF2B5EF4-FFF2-40B4-BE49-F238E27FC236}">
                    <a16:creationId xmlns:a16="http://schemas.microsoft.com/office/drawing/2014/main" id="{0C2B1F7A-6DE7-974E-5A83-144DD877EAD2}"/>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45">
                <a:extLst>
                  <a:ext uri="{FF2B5EF4-FFF2-40B4-BE49-F238E27FC236}">
                    <a16:creationId xmlns:a16="http://schemas.microsoft.com/office/drawing/2014/main" id="{BE4D4ECD-7CC3-0D74-8DA1-20D20EFF6ACB}"/>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46">
                <a:extLst>
                  <a:ext uri="{FF2B5EF4-FFF2-40B4-BE49-F238E27FC236}">
                    <a16:creationId xmlns:a16="http://schemas.microsoft.com/office/drawing/2014/main" id="{1D3223E6-38B0-DF2A-C366-AD4741798081}"/>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47">
                <a:extLst>
                  <a:ext uri="{FF2B5EF4-FFF2-40B4-BE49-F238E27FC236}">
                    <a16:creationId xmlns:a16="http://schemas.microsoft.com/office/drawing/2014/main" id="{461F40E4-DBCD-B00F-6BDD-CC0A6D99FFEE}"/>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48">
                <a:extLst>
                  <a:ext uri="{FF2B5EF4-FFF2-40B4-BE49-F238E27FC236}">
                    <a16:creationId xmlns:a16="http://schemas.microsoft.com/office/drawing/2014/main" id="{AC50D92A-93D4-C709-C6A6-A60044C826C5}"/>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49">
                <a:extLst>
                  <a:ext uri="{FF2B5EF4-FFF2-40B4-BE49-F238E27FC236}">
                    <a16:creationId xmlns:a16="http://schemas.microsoft.com/office/drawing/2014/main" id="{A57A7511-64A5-689E-D4B5-B51EE3BE06B7}"/>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50">
                <a:extLst>
                  <a:ext uri="{FF2B5EF4-FFF2-40B4-BE49-F238E27FC236}">
                    <a16:creationId xmlns:a16="http://schemas.microsoft.com/office/drawing/2014/main" id="{EDD7FA83-15F4-A8A8-4345-81B563C305D4}"/>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51">
                <a:extLst>
                  <a:ext uri="{FF2B5EF4-FFF2-40B4-BE49-F238E27FC236}">
                    <a16:creationId xmlns:a16="http://schemas.microsoft.com/office/drawing/2014/main" id="{5078541B-576E-BBEF-2517-FCEE3F41D2A8}"/>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52">
                <a:extLst>
                  <a:ext uri="{FF2B5EF4-FFF2-40B4-BE49-F238E27FC236}">
                    <a16:creationId xmlns:a16="http://schemas.microsoft.com/office/drawing/2014/main" id="{F78DC024-E283-445C-C923-CDC93E58FF9E}"/>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53">
                <a:extLst>
                  <a:ext uri="{FF2B5EF4-FFF2-40B4-BE49-F238E27FC236}">
                    <a16:creationId xmlns:a16="http://schemas.microsoft.com/office/drawing/2014/main" id="{2F4A633B-4434-7E7B-12F2-28428C73618B}"/>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54">
                <a:extLst>
                  <a:ext uri="{FF2B5EF4-FFF2-40B4-BE49-F238E27FC236}">
                    <a16:creationId xmlns:a16="http://schemas.microsoft.com/office/drawing/2014/main" id="{B232D47F-DBE3-3EE9-D171-654605910DDF}"/>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55">
                <a:extLst>
                  <a:ext uri="{FF2B5EF4-FFF2-40B4-BE49-F238E27FC236}">
                    <a16:creationId xmlns:a16="http://schemas.microsoft.com/office/drawing/2014/main" id="{5A9F2DBD-5683-50E3-3AE4-A643C589D9A9}"/>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56">
                <a:extLst>
                  <a:ext uri="{FF2B5EF4-FFF2-40B4-BE49-F238E27FC236}">
                    <a16:creationId xmlns:a16="http://schemas.microsoft.com/office/drawing/2014/main" id="{50EEB3BA-2BE5-38AD-9203-72B1D5E907C8}"/>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57">
                <a:extLst>
                  <a:ext uri="{FF2B5EF4-FFF2-40B4-BE49-F238E27FC236}">
                    <a16:creationId xmlns:a16="http://schemas.microsoft.com/office/drawing/2014/main" id="{6536E9F9-F4A0-9161-630F-57003A1846B1}"/>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58">
                <a:extLst>
                  <a:ext uri="{FF2B5EF4-FFF2-40B4-BE49-F238E27FC236}">
                    <a16:creationId xmlns:a16="http://schemas.microsoft.com/office/drawing/2014/main" id="{C4707113-C4FC-A75D-6294-FCFB0C733C66}"/>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56" name="Freeform: Shape 259">
                <a:extLst>
                  <a:ext uri="{FF2B5EF4-FFF2-40B4-BE49-F238E27FC236}">
                    <a16:creationId xmlns:a16="http://schemas.microsoft.com/office/drawing/2014/main" id="{AD46E715-57EB-6B14-CC40-AED454613D84}"/>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60">
                <a:extLst>
                  <a:ext uri="{FF2B5EF4-FFF2-40B4-BE49-F238E27FC236}">
                    <a16:creationId xmlns:a16="http://schemas.microsoft.com/office/drawing/2014/main" id="{7E03E6F3-41D5-415B-988A-15702AF86D4F}"/>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61">
                <a:extLst>
                  <a:ext uri="{FF2B5EF4-FFF2-40B4-BE49-F238E27FC236}">
                    <a16:creationId xmlns:a16="http://schemas.microsoft.com/office/drawing/2014/main" id="{F4AE8D3B-DE9A-51BE-C7C0-620DF9F0EBF6}"/>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62">
                <a:extLst>
                  <a:ext uri="{FF2B5EF4-FFF2-40B4-BE49-F238E27FC236}">
                    <a16:creationId xmlns:a16="http://schemas.microsoft.com/office/drawing/2014/main" id="{2659B051-DFA1-F1E4-F057-C5A9EA6987E6}"/>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63">
                <a:extLst>
                  <a:ext uri="{FF2B5EF4-FFF2-40B4-BE49-F238E27FC236}">
                    <a16:creationId xmlns:a16="http://schemas.microsoft.com/office/drawing/2014/main" id="{2AC4A73A-4DF6-CAFC-039F-5F7775DB94FD}"/>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61" name="Freeform: Shape 264">
                <a:extLst>
                  <a:ext uri="{FF2B5EF4-FFF2-40B4-BE49-F238E27FC236}">
                    <a16:creationId xmlns:a16="http://schemas.microsoft.com/office/drawing/2014/main" id="{878FD8E4-ABE8-D840-C7E8-FF4800A63428}"/>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65">
                <a:extLst>
                  <a:ext uri="{FF2B5EF4-FFF2-40B4-BE49-F238E27FC236}">
                    <a16:creationId xmlns:a16="http://schemas.microsoft.com/office/drawing/2014/main" id="{124CE9C2-A318-1FC6-FC7F-DD2D60921D60}"/>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66">
                <a:extLst>
                  <a:ext uri="{FF2B5EF4-FFF2-40B4-BE49-F238E27FC236}">
                    <a16:creationId xmlns:a16="http://schemas.microsoft.com/office/drawing/2014/main" id="{0A141A6E-1B6B-7634-27F5-332F5F90F74A}"/>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67">
                <a:extLst>
                  <a:ext uri="{FF2B5EF4-FFF2-40B4-BE49-F238E27FC236}">
                    <a16:creationId xmlns:a16="http://schemas.microsoft.com/office/drawing/2014/main" id="{D1604801-0E61-FD13-9C72-A5E15F6EB072}"/>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68">
                <a:extLst>
                  <a:ext uri="{FF2B5EF4-FFF2-40B4-BE49-F238E27FC236}">
                    <a16:creationId xmlns:a16="http://schemas.microsoft.com/office/drawing/2014/main" id="{6B4F2821-321D-805C-CDFF-CD78810F2B9E}"/>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269">
                <a:extLst>
                  <a:ext uri="{FF2B5EF4-FFF2-40B4-BE49-F238E27FC236}">
                    <a16:creationId xmlns:a16="http://schemas.microsoft.com/office/drawing/2014/main" id="{AA5FA4D9-FC73-4108-1DFD-9715D20E8D9D}"/>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270">
                <a:extLst>
                  <a:ext uri="{FF2B5EF4-FFF2-40B4-BE49-F238E27FC236}">
                    <a16:creationId xmlns:a16="http://schemas.microsoft.com/office/drawing/2014/main" id="{85E8DA21-5AAC-6061-AD63-D98957A7A54F}"/>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271">
                <a:extLst>
                  <a:ext uri="{FF2B5EF4-FFF2-40B4-BE49-F238E27FC236}">
                    <a16:creationId xmlns:a16="http://schemas.microsoft.com/office/drawing/2014/main" id="{ED8B913F-AA4F-6C39-164A-192E0D2561F2}"/>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272">
                <a:extLst>
                  <a:ext uri="{FF2B5EF4-FFF2-40B4-BE49-F238E27FC236}">
                    <a16:creationId xmlns:a16="http://schemas.microsoft.com/office/drawing/2014/main" id="{DF08B46E-BB52-737E-27D6-01602552C9DF}"/>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70" name="Freeform: Shape 273">
                <a:extLst>
                  <a:ext uri="{FF2B5EF4-FFF2-40B4-BE49-F238E27FC236}">
                    <a16:creationId xmlns:a16="http://schemas.microsoft.com/office/drawing/2014/main" id="{10888E23-C1A4-61DC-DEC7-4DAB365D95DA}"/>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274">
                <a:extLst>
                  <a:ext uri="{FF2B5EF4-FFF2-40B4-BE49-F238E27FC236}">
                    <a16:creationId xmlns:a16="http://schemas.microsoft.com/office/drawing/2014/main" id="{49C61908-BA99-25F7-7088-352B2B977593}"/>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275">
                <a:extLst>
                  <a:ext uri="{FF2B5EF4-FFF2-40B4-BE49-F238E27FC236}">
                    <a16:creationId xmlns:a16="http://schemas.microsoft.com/office/drawing/2014/main" id="{DAE76442-F988-FB91-20ED-E43DF23B9756}"/>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276">
                <a:extLst>
                  <a:ext uri="{FF2B5EF4-FFF2-40B4-BE49-F238E27FC236}">
                    <a16:creationId xmlns:a16="http://schemas.microsoft.com/office/drawing/2014/main" id="{0E51DD11-66BC-4F8A-C382-A424A560ACB8}"/>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277">
                <a:extLst>
                  <a:ext uri="{FF2B5EF4-FFF2-40B4-BE49-F238E27FC236}">
                    <a16:creationId xmlns:a16="http://schemas.microsoft.com/office/drawing/2014/main" id="{0757AB6E-D535-9D5A-C247-3AF32280AC75}"/>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278">
                <a:extLst>
                  <a:ext uri="{FF2B5EF4-FFF2-40B4-BE49-F238E27FC236}">
                    <a16:creationId xmlns:a16="http://schemas.microsoft.com/office/drawing/2014/main" id="{256ECD0A-2FB0-79D2-15D0-02A5818A0759}"/>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279">
                <a:extLst>
                  <a:ext uri="{FF2B5EF4-FFF2-40B4-BE49-F238E27FC236}">
                    <a16:creationId xmlns:a16="http://schemas.microsoft.com/office/drawing/2014/main" id="{FB0016B2-F6A2-E235-EFF3-30A2513E622A}"/>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280">
                <a:extLst>
                  <a:ext uri="{FF2B5EF4-FFF2-40B4-BE49-F238E27FC236}">
                    <a16:creationId xmlns:a16="http://schemas.microsoft.com/office/drawing/2014/main" id="{584CE8DE-68E4-7508-D807-E16C7611C940}"/>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281">
                <a:extLst>
                  <a:ext uri="{FF2B5EF4-FFF2-40B4-BE49-F238E27FC236}">
                    <a16:creationId xmlns:a16="http://schemas.microsoft.com/office/drawing/2014/main" id="{B740E718-7C82-1616-65D0-E61A045AFEFC}"/>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282">
                <a:extLst>
                  <a:ext uri="{FF2B5EF4-FFF2-40B4-BE49-F238E27FC236}">
                    <a16:creationId xmlns:a16="http://schemas.microsoft.com/office/drawing/2014/main" id="{4D3C4830-EFF8-4BDE-3C06-3A34713C103E}"/>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283">
                <a:extLst>
                  <a:ext uri="{FF2B5EF4-FFF2-40B4-BE49-F238E27FC236}">
                    <a16:creationId xmlns:a16="http://schemas.microsoft.com/office/drawing/2014/main" id="{34BA8332-D69C-8895-08B6-95A47CCBE143}"/>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284">
                <a:extLst>
                  <a:ext uri="{FF2B5EF4-FFF2-40B4-BE49-F238E27FC236}">
                    <a16:creationId xmlns:a16="http://schemas.microsoft.com/office/drawing/2014/main" id="{BA553B16-419C-FA51-5913-7BB0C17C3060}"/>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285">
                <a:extLst>
                  <a:ext uri="{FF2B5EF4-FFF2-40B4-BE49-F238E27FC236}">
                    <a16:creationId xmlns:a16="http://schemas.microsoft.com/office/drawing/2014/main" id="{C18DE452-9C13-080B-21D0-4E9B94174CB5}"/>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83" name="Freeform: Shape 286">
                <a:extLst>
                  <a:ext uri="{FF2B5EF4-FFF2-40B4-BE49-F238E27FC236}">
                    <a16:creationId xmlns:a16="http://schemas.microsoft.com/office/drawing/2014/main" id="{26481213-C34F-BE4C-60FC-04013B7E2D0D}"/>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4" name="Freeform: Shape 287">
                <a:extLst>
                  <a:ext uri="{FF2B5EF4-FFF2-40B4-BE49-F238E27FC236}">
                    <a16:creationId xmlns:a16="http://schemas.microsoft.com/office/drawing/2014/main" id="{D15FA35A-DA81-9B10-E956-56EA0181E3AC}"/>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85" name="Freeform: Shape 288">
                <a:extLst>
                  <a:ext uri="{FF2B5EF4-FFF2-40B4-BE49-F238E27FC236}">
                    <a16:creationId xmlns:a16="http://schemas.microsoft.com/office/drawing/2014/main" id="{02C93F8C-2E33-E3B6-7E1E-5A0BCFE0A315}"/>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6" name="Freeform: Shape 289">
                <a:extLst>
                  <a:ext uri="{FF2B5EF4-FFF2-40B4-BE49-F238E27FC236}">
                    <a16:creationId xmlns:a16="http://schemas.microsoft.com/office/drawing/2014/main" id="{55B818CF-DF48-1C40-6165-72F9EB5E8428}"/>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7" name="Freeform: Shape 290">
                <a:extLst>
                  <a:ext uri="{FF2B5EF4-FFF2-40B4-BE49-F238E27FC236}">
                    <a16:creationId xmlns:a16="http://schemas.microsoft.com/office/drawing/2014/main" id="{3385DDE8-A96C-C971-D60D-578926324D87}"/>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8" name="Freeform: Shape 291">
                <a:extLst>
                  <a:ext uri="{FF2B5EF4-FFF2-40B4-BE49-F238E27FC236}">
                    <a16:creationId xmlns:a16="http://schemas.microsoft.com/office/drawing/2014/main" id="{D896AF84-46CF-6FAC-4995-367B321194AD}"/>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9" name="Freeform: Shape 292">
                <a:extLst>
                  <a:ext uri="{FF2B5EF4-FFF2-40B4-BE49-F238E27FC236}">
                    <a16:creationId xmlns:a16="http://schemas.microsoft.com/office/drawing/2014/main" id="{70C7B615-EC23-C77D-F764-09E52F2EAA94}"/>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0" name="Freeform: Shape 293">
                <a:extLst>
                  <a:ext uri="{FF2B5EF4-FFF2-40B4-BE49-F238E27FC236}">
                    <a16:creationId xmlns:a16="http://schemas.microsoft.com/office/drawing/2014/main" id="{D01AE141-9056-6028-B516-26009ACB8B3B}"/>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91" name="Freeform: Shape 294">
                <a:extLst>
                  <a:ext uri="{FF2B5EF4-FFF2-40B4-BE49-F238E27FC236}">
                    <a16:creationId xmlns:a16="http://schemas.microsoft.com/office/drawing/2014/main" id="{D68CCAE8-4BDB-AEAD-1675-16880AFAF863}"/>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2" name="Freeform: Shape 295">
                <a:extLst>
                  <a:ext uri="{FF2B5EF4-FFF2-40B4-BE49-F238E27FC236}">
                    <a16:creationId xmlns:a16="http://schemas.microsoft.com/office/drawing/2014/main" id="{C07865B3-F58E-703B-7B80-6F028E43A300}"/>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3" name="Freeform: Shape 296">
                <a:extLst>
                  <a:ext uri="{FF2B5EF4-FFF2-40B4-BE49-F238E27FC236}">
                    <a16:creationId xmlns:a16="http://schemas.microsoft.com/office/drawing/2014/main" id="{54962AEF-7CA1-5126-D6F0-B30C9F5B2251}"/>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4" name="Freeform: Shape 297">
                <a:extLst>
                  <a:ext uri="{FF2B5EF4-FFF2-40B4-BE49-F238E27FC236}">
                    <a16:creationId xmlns:a16="http://schemas.microsoft.com/office/drawing/2014/main" id="{D25E7CD1-EDFD-B667-3B2F-07FF05505EB4}"/>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5" name="Freeform: Shape 298">
                <a:extLst>
                  <a:ext uri="{FF2B5EF4-FFF2-40B4-BE49-F238E27FC236}">
                    <a16:creationId xmlns:a16="http://schemas.microsoft.com/office/drawing/2014/main" id="{4C2FCD28-9572-FDBB-7C3F-06B2270CEA3D}"/>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6" name="Freeform: Shape 299">
                <a:extLst>
                  <a:ext uri="{FF2B5EF4-FFF2-40B4-BE49-F238E27FC236}">
                    <a16:creationId xmlns:a16="http://schemas.microsoft.com/office/drawing/2014/main" id="{9AF9E71D-75A9-D659-A51C-C7E58F37AB45}"/>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7" name="Freeform: Shape 300">
                <a:extLst>
                  <a:ext uri="{FF2B5EF4-FFF2-40B4-BE49-F238E27FC236}">
                    <a16:creationId xmlns:a16="http://schemas.microsoft.com/office/drawing/2014/main" id="{4282FCD7-B80C-3FF7-6A20-01A1E29B4D42}"/>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8" name="Freeform: Shape 301">
                <a:extLst>
                  <a:ext uri="{FF2B5EF4-FFF2-40B4-BE49-F238E27FC236}">
                    <a16:creationId xmlns:a16="http://schemas.microsoft.com/office/drawing/2014/main" id="{950437DE-7F37-7114-AAB6-559676434D52}"/>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9" name="Freeform: Shape 302">
                <a:extLst>
                  <a:ext uri="{FF2B5EF4-FFF2-40B4-BE49-F238E27FC236}">
                    <a16:creationId xmlns:a16="http://schemas.microsoft.com/office/drawing/2014/main" id="{E49F629B-CAE8-D8F0-6832-9B610D5C721F}"/>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0" name="Freeform: Shape 303">
                <a:extLst>
                  <a:ext uri="{FF2B5EF4-FFF2-40B4-BE49-F238E27FC236}">
                    <a16:creationId xmlns:a16="http://schemas.microsoft.com/office/drawing/2014/main" id="{CF7537E3-2E82-4D92-6EB6-774FEAA4E151}"/>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1" name="Freeform: Shape 304">
                <a:extLst>
                  <a:ext uri="{FF2B5EF4-FFF2-40B4-BE49-F238E27FC236}">
                    <a16:creationId xmlns:a16="http://schemas.microsoft.com/office/drawing/2014/main" id="{9518A541-C360-A2A9-0265-71E1BB0B8F3D}"/>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2" name="Freeform: Shape 305">
                <a:extLst>
                  <a:ext uri="{FF2B5EF4-FFF2-40B4-BE49-F238E27FC236}">
                    <a16:creationId xmlns:a16="http://schemas.microsoft.com/office/drawing/2014/main" id="{D31B4071-0775-6D03-2D47-1C42A6A9D9BE}"/>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3" name="Freeform: Shape 306">
                <a:extLst>
                  <a:ext uri="{FF2B5EF4-FFF2-40B4-BE49-F238E27FC236}">
                    <a16:creationId xmlns:a16="http://schemas.microsoft.com/office/drawing/2014/main" id="{432D01E4-4373-426A-F163-4A64562868BC}"/>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4" name="Freeform: Shape 307">
                <a:extLst>
                  <a:ext uri="{FF2B5EF4-FFF2-40B4-BE49-F238E27FC236}">
                    <a16:creationId xmlns:a16="http://schemas.microsoft.com/office/drawing/2014/main" id="{4EB3F692-5F7A-7920-2B32-16FF3349A32C}"/>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5" name="Freeform: Shape 308">
                <a:extLst>
                  <a:ext uri="{FF2B5EF4-FFF2-40B4-BE49-F238E27FC236}">
                    <a16:creationId xmlns:a16="http://schemas.microsoft.com/office/drawing/2014/main" id="{D963BAFB-F4FC-6EAE-B4F0-91AB71CDEEA3}"/>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6" name="Freeform: Shape 309">
                <a:extLst>
                  <a:ext uri="{FF2B5EF4-FFF2-40B4-BE49-F238E27FC236}">
                    <a16:creationId xmlns:a16="http://schemas.microsoft.com/office/drawing/2014/main" id="{6E88AD04-BB05-1958-2275-A408E6ADF3F1}"/>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7" name="Freeform: Shape 310">
                <a:extLst>
                  <a:ext uri="{FF2B5EF4-FFF2-40B4-BE49-F238E27FC236}">
                    <a16:creationId xmlns:a16="http://schemas.microsoft.com/office/drawing/2014/main" id="{B64D2FEE-7FCA-8EF9-3D80-A39579638ED5}"/>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608" name="Freeform: Shape 311">
                <a:extLst>
                  <a:ext uri="{FF2B5EF4-FFF2-40B4-BE49-F238E27FC236}">
                    <a16:creationId xmlns:a16="http://schemas.microsoft.com/office/drawing/2014/main" id="{095EDC58-4966-D877-2610-F7017DB6E80E}"/>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9" name="Freeform: Shape 312">
                <a:extLst>
                  <a:ext uri="{FF2B5EF4-FFF2-40B4-BE49-F238E27FC236}">
                    <a16:creationId xmlns:a16="http://schemas.microsoft.com/office/drawing/2014/main" id="{7E7F6CB1-2DF0-7855-7F94-D61297FBDFE1}"/>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0" name="Freeform: Shape 313">
                <a:extLst>
                  <a:ext uri="{FF2B5EF4-FFF2-40B4-BE49-F238E27FC236}">
                    <a16:creationId xmlns:a16="http://schemas.microsoft.com/office/drawing/2014/main" id="{754B19CA-BC1A-98E7-02AD-4F6635E80C5B}"/>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1" name="Freeform: Shape 314">
                <a:extLst>
                  <a:ext uri="{FF2B5EF4-FFF2-40B4-BE49-F238E27FC236}">
                    <a16:creationId xmlns:a16="http://schemas.microsoft.com/office/drawing/2014/main" id="{1EE7A8A1-6E01-2346-80B0-D955379BA456}"/>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2" name="Freeform: Shape 315">
                <a:extLst>
                  <a:ext uri="{FF2B5EF4-FFF2-40B4-BE49-F238E27FC236}">
                    <a16:creationId xmlns:a16="http://schemas.microsoft.com/office/drawing/2014/main" id="{EAF3074A-DA3E-2D84-8239-5EE4DF1F0571}"/>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3" name="Freeform: Shape 316">
                <a:extLst>
                  <a:ext uri="{FF2B5EF4-FFF2-40B4-BE49-F238E27FC236}">
                    <a16:creationId xmlns:a16="http://schemas.microsoft.com/office/drawing/2014/main" id="{DC12BD5C-9A79-55E4-5CF3-C7B9126E8FA1}"/>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pic>
        <p:nvPicPr>
          <p:cNvPr id="13" name="Graphic 12">
            <a:extLst>
              <a:ext uri="{FF2B5EF4-FFF2-40B4-BE49-F238E27FC236}">
                <a16:creationId xmlns:a16="http://schemas.microsoft.com/office/drawing/2014/main" id="{E81E7B0F-5864-B7A4-B1AC-3EF749557B7E}"/>
              </a:ext>
              <a:ext uri="{C183D7F6-B498-43B3-948B-1728B52AA6E4}">
                <adec:decorative xmlns:adec="http://schemas.microsoft.com/office/drawing/2017/decorative" val="1"/>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l="-44" t="-1" r="40008" b="45"/>
          <a:stretch/>
        </p:blipFill>
        <p:spPr>
          <a:xfrm flipH="1">
            <a:off x="-144314" y="3762916"/>
            <a:ext cx="2791947" cy="4848097"/>
          </a:xfrm>
          <a:prstGeom prst="rect">
            <a:avLst/>
          </a:prstGeom>
        </p:spPr>
      </p:pic>
      <p:grpSp>
        <p:nvGrpSpPr>
          <p:cNvPr id="8" name="Group 7" descr="My Tasks description">
            <a:extLst>
              <a:ext uri="{FF2B5EF4-FFF2-40B4-BE49-F238E27FC236}">
                <a16:creationId xmlns:a16="http://schemas.microsoft.com/office/drawing/2014/main" id="{73108777-13AD-912C-F806-CB31CA354270}"/>
              </a:ext>
            </a:extLst>
          </p:cNvPr>
          <p:cNvGrpSpPr/>
          <p:nvPr/>
        </p:nvGrpSpPr>
        <p:grpSpPr>
          <a:xfrm>
            <a:off x="1265358" y="3241784"/>
            <a:ext cx="6065996" cy="1097280"/>
            <a:chOff x="1265358" y="3241784"/>
            <a:chExt cx="6065996" cy="1097280"/>
          </a:xfrm>
        </p:grpSpPr>
        <p:sp>
          <p:nvSpPr>
            <p:cNvPr id="14" name="Rectangle: Rounded Corners 13">
              <a:extLst>
                <a:ext uri="{FF2B5EF4-FFF2-40B4-BE49-F238E27FC236}">
                  <a16:creationId xmlns:a16="http://schemas.microsoft.com/office/drawing/2014/main" id="{538C592E-5393-E4D8-C280-3A56420AF647}"/>
                </a:ext>
              </a:extLst>
            </p:cNvPr>
            <p:cNvSpPr/>
            <p:nvPr/>
          </p:nvSpPr>
          <p:spPr>
            <a:xfrm>
              <a:off x="1546474" y="3241784"/>
              <a:ext cx="5784880" cy="109728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Text Placeholder 29">
              <a:extLst>
                <a:ext uri="{FF2B5EF4-FFF2-40B4-BE49-F238E27FC236}">
                  <a16:creationId xmlns:a16="http://schemas.microsoft.com/office/drawing/2014/main" id="{0E74E715-F9EC-B8BC-B228-FF77B60643C3}"/>
                </a:ext>
              </a:extLst>
            </p:cNvPr>
            <p:cNvSpPr txBox="1">
              <a:spLocks/>
            </p:cNvSpPr>
            <p:nvPr/>
          </p:nvSpPr>
          <p:spPr>
            <a:xfrm>
              <a:off x="2341982" y="3615785"/>
              <a:ext cx="4909691" cy="349279"/>
            </a:xfrm>
            <a:prstGeom prst="rect">
              <a:avLst/>
            </a:prstGeom>
          </p:spPr>
          <p:txBody>
            <a:bodyPr vert="horz" lIns="91440" tIns="45720" rIns="91440" bIns="45720" rtlCol="0" anchor="ctr">
              <a:noAutofit/>
            </a:bodyPr>
            <a:lstStyle>
              <a:lvl1pPr marL="0" indent="0" algn="l" defTabSz="582930" rtl="0" eaLnBrk="1" latinLnBrk="0" hangingPunct="1">
                <a:lnSpc>
                  <a:spcPct val="90000"/>
                </a:lnSpc>
                <a:spcBef>
                  <a:spcPts val="638"/>
                </a:spcBef>
                <a:buFont typeface="Arial" panose="020B0604020202020204" pitchFamily="34" charset="0"/>
                <a:buNone/>
                <a:defRPr lang="en-US" sz="180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MY TASKS</a:t>
              </a:r>
            </a:p>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A personalized to-do list where you can view and complete any required </a:t>
              </a:r>
              <a:r>
                <a:rPr lang="en-US" sz="1400">
                  <a:solidFill>
                    <a:srgbClr val="000000"/>
                  </a:solidFill>
                  <a:latin typeface="Arial" panose="020B0604020202020204"/>
                </a:rPr>
                <a:t>tasks in GA@WORK.</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0" name="Group 39">
              <a:extLst>
                <a:ext uri="{FF2B5EF4-FFF2-40B4-BE49-F238E27FC236}">
                  <a16:creationId xmlns:a16="http://schemas.microsoft.com/office/drawing/2014/main" id="{41ECAB5D-F38C-3018-1135-8D516551E3C6}"/>
                </a:ext>
              </a:extLst>
            </p:cNvPr>
            <p:cNvGrpSpPr/>
            <p:nvPr/>
          </p:nvGrpSpPr>
          <p:grpSpPr>
            <a:xfrm>
              <a:off x="1265358" y="3289908"/>
              <a:ext cx="995939" cy="1001032"/>
              <a:chOff x="1325454" y="3244188"/>
              <a:chExt cx="1038730" cy="1001032"/>
            </a:xfrm>
          </p:grpSpPr>
          <p:sp>
            <p:nvSpPr>
              <p:cNvPr id="28" name="Oval 27">
                <a:extLst>
                  <a:ext uri="{FF2B5EF4-FFF2-40B4-BE49-F238E27FC236}">
                    <a16:creationId xmlns:a16="http://schemas.microsoft.com/office/drawing/2014/main" id="{ABD15C06-B8AC-0389-62E3-E24F5259E647}"/>
                  </a:ext>
                  <a:ext uri="{C183D7F6-B498-43B3-948B-1728B52AA6E4}">
                    <adec:decorative xmlns:adec="http://schemas.microsoft.com/office/drawing/2017/decorative" val="1"/>
                  </a:ext>
                </a:extLst>
              </p:cNvPr>
              <p:cNvSpPr/>
              <p:nvPr/>
            </p:nvSpPr>
            <p:spPr>
              <a:xfrm>
                <a:off x="1325454" y="3244188"/>
                <a:ext cx="1038730" cy="1001032"/>
              </a:xfrm>
              <a:prstGeom prst="ellipse">
                <a:avLst/>
              </a:prstGeom>
              <a:ln w="28575">
                <a:solidFill>
                  <a:schemeClr val="accent4"/>
                </a:solidFill>
              </a:ln>
              <a:effectLst>
                <a:outerShdw blurRad="50800" dist="38100" dir="2700000" algn="tl" rotWithShape="0">
                  <a:prstClr val="black">
                    <a:alpha val="40000"/>
                  </a:prstClr>
                </a:outerShdw>
              </a:effectLst>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2A4DD1FE-5B7A-66B3-52F0-854D538E99DD}"/>
                  </a:ext>
                </a:extLst>
              </p:cNvPr>
              <p:cNvGrpSpPr>
                <a:grpSpLocks noChangeAspect="1"/>
              </p:cNvGrpSpPr>
              <p:nvPr/>
            </p:nvGrpSpPr>
            <p:grpSpPr>
              <a:xfrm>
                <a:off x="1568924" y="3463755"/>
                <a:ext cx="551791" cy="457206"/>
                <a:chOff x="12530138" y="6573838"/>
                <a:chExt cx="444500" cy="368301"/>
              </a:xfrm>
              <a:solidFill>
                <a:schemeClr val="accent4"/>
              </a:solidFill>
            </p:grpSpPr>
            <p:sp>
              <p:nvSpPr>
                <p:cNvPr id="20" name="Freeform 595">
                  <a:extLst>
                    <a:ext uri="{FF2B5EF4-FFF2-40B4-BE49-F238E27FC236}">
                      <a16:creationId xmlns:a16="http://schemas.microsoft.com/office/drawing/2014/main" id="{4960ED8E-BE16-088D-46F9-5248AF32A068}"/>
                    </a:ext>
                  </a:extLst>
                </p:cNvPr>
                <p:cNvSpPr>
                  <a:spLocks/>
                </p:cNvSpPr>
                <p:nvPr/>
              </p:nvSpPr>
              <p:spPr bwMode="auto">
                <a:xfrm>
                  <a:off x="12666663" y="6899276"/>
                  <a:ext cx="307975" cy="22225"/>
                </a:xfrm>
                <a:custGeom>
                  <a:avLst/>
                  <a:gdLst>
                    <a:gd name="T0" fmla="*/ 130 w 135"/>
                    <a:gd name="T1" fmla="*/ 0 h 10"/>
                    <a:gd name="T2" fmla="*/ 5 w 135"/>
                    <a:gd name="T3" fmla="*/ 0 h 10"/>
                    <a:gd name="T4" fmla="*/ 0 w 135"/>
                    <a:gd name="T5" fmla="*/ 5 h 10"/>
                    <a:gd name="T6" fmla="*/ 5 w 135"/>
                    <a:gd name="T7" fmla="*/ 10 h 10"/>
                    <a:gd name="T8" fmla="*/ 130 w 135"/>
                    <a:gd name="T9" fmla="*/ 10 h 10"/>
                    <a:gd name="T10" fmla="*/ 135 w 135"/>
                    <a:gd name="T11" fmla="*/ 5 h 10"/>
                    <a:gd name="T12" fmla="*/ 130 w 13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5" h="10">
                      <a:moveTo>
                        <a:pt x="130" y="0"/>
                      </a:moveTo>
                      <a:cubicBezTo>
                        <a:pt x="5" y="0"/>
                        <a:pt x="5" y="0"/>
                        <a:pt x="5" y="0"/>
                      </a:cubicBezTo>
                      <a:cubicBezTo>
                        <a:pt x="2" y="0"/>
                        <a:pt x="0" y="3"/>
                        <a:pt x="0" y="5"/>
                      </a:cubicBezTo>
                      <a:cubicBezTo>
                        <a:pt x="0" y="8"/>
                        <a:pt x="2" y="10"/>
                        <a:pt x="5" y="10"/>
                      </a:cubicBezTo>
                      <a:cubicBezTo>
                        <a:pt x="130" y="10"/>
                        <a:pt x="130" y="10"/>
                        <a:pt x="130" y="10"/>
                      </a:cubicBezTo>
                      <a:cubicBezTo>
                        <a:pt x="133" y="10"/>
                        <a:pt x="135" y="8"/>
                        <a:pt x="135" y="5"/>
                      </a:cubicBezTo>
                      <a:cubicBezTo>
                        <a:pt x="135" y="3"/>
                        <a:pt x="133" y="0"/>
                        <a:pt x="1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21" name="Freeform 596">
                  <a:extLst>
                    <a:ext uri="{FF2B5EF4-FFF2-40B4-BE49-F238E27FC236}">
                      <a16:creationId xmlns:a16="http://schemas.microsoft.com/office/drawing/2014/main" id="{2ABB6A85-F9A8-017D-A431-3B6A7BC02FC8}"/>
                    </a:ext>
                  </a:extLst>
                </p:cNvPr>
                <p:cNvSpPr>
                  <a:spLocks/>
                </p:cNvSpPr>
                <p:nvPr/>
              </p:nvSpPr>
              <p:spPr bwMode="auto">
                <a:xfrm>
                  <a:off x="12666663" y="6748463"/>
                  <a:ext cx="307975" cy="22225"/>
                </a:xfrm>
                <a:custGeom>
                  <a:avLst/>
                  <a:gdLst>
                    <a:gd name="T0" fmla="*/ 130 w 135"/>
                    <a:gd name="T1" fmla="*/ 0 h 10"/>
                    <a:gd name="T2" fmla="*/ 5 w 135"/>
                    <a:gd name="T3" fmla="*/ 0 h 10"/>
                    <a:gd name="T4" fmla="*/ 0 w 135"/>
                    <a:gd name="T5" fmla="*/ 5 h 10"/>
                    <a:gd name="T6" fmla="*/ 5 w 135"/>
                    <a:gd name="T7" fmla="*/ 10 h 10"/>
                    <a:gd name="T8" fmla="*/ 130 w 135"/>
                    <a:gd name="T9" fmla="*/ 10 h 10"/>
                    <a:gd name="T10" fmla="*/ 135 w 135"/>
                    <a:gd name="T11" fmla="*/ 5 h 10"/>
                    <a:gd name="T12" fmla="*/ 130 w 13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5" h="10">
                      <a:moveTo>
                        <a:pt x="130" y="0"/>
                      </a:moveTo>
                      <a:cubicBezTo>
                        <a:pt x="5" y="0"/>
                        <a:pt x="5" y="0"/>
                        <a:pt x="5" y="0"/>
                      </a:cubicBezTo>
                      <a:cubicBezTo>
                        <a:pt x="2" y="0"/>
                        <a:pt x="0" y="2"/>
                        <a:pt x="0" y="5"/>
                      </a:cubicBezTo>
                      <a:cubicBezTo>
                        <a:pt x="0" y="7"/>
                        <a:pt x="2" y="10"/>
                        <a:pt x="5" y="10"/>
                      </a:cubicBezTo>
                      <a:cubicBezTo>
                        <a:pt x="130" y="10"/>
                        <a:pt x="130" y="10"/>
                        <a:pt x="130" y="10"/>
                      </a:cubicBezTo>
                      <a:cubicBezTo>
                        <a:pt x="133" y="10"/>
                        <a:pt x="135" y="7"/>
                        <a:pt x="135" y="5"/>
                      </a:cubicBezTo>
                      <a:cubicBezTo>
                        <a:pt x="135" y="2"/>
                        <a:pt x="133" y="0"/>
                        <a:pt x="1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24" name="Freeform 597">
                  <a:extLst>
                    <a:ext uri="{FF2B5EF4-FFF2-40B4-BE49-F238E27FC236}">
                      <a16:creationId xmlns:a16="http://schemas.microsoft.com/office/drawing/2014/main" id="{172F7B22-6FAD-3D0B-C05B-A0F798AA970C}"/>
                    </a:ext>
                  </a:extLst>
                </p:cNvPr>
                <p:cNvSpPr>
                  <a:spLocks/>
                </p:cNvSpPr>
                <p:nvPr/>
              </p:nvSpPr>
              <p:spPr bwMode="auto">
                <a:xfrm>
                  <a:off x="12666663" y="6594476"/>
                  <a:ext cx="307975" cy="22225"/>
                </a:xfrm>
                <a:custGeom>
                  <a:avLst/>
                  <a:gdLst>
                    <a:gd name="T0" fmla="*/ 5 w 135"/>
                    <a:gd name="T1" fmla="*/ 10 h 10"/>
                    <a:gd name="T2" fmla="*/ 130 w 135"/>
                    <a:gd name="T3" fmla="*/ 10 h 10"/>
                    <a:gd name="T4" fmla="*/ 135 w 135"/>
                    <a:gd name="T5" fmla="*/ 5 h 10"/>
                    <a:gd name="T6" fmla="*/ 130 w 135"/>
                    <a:gd name="T7" fmla="*/ 0 h 10"/>
                    <a:gd name="T8" fmla="*/ 5 w 135"/>
                    <a:gd name="T9" fmla="*/ 0 h 10"/>
                    <a:gd name="T10" fmla="*/ 0 w 135"/>
                    <a:gd name="T11" fmla="*/ 5 h 10"/>
                    <a:gd name="T12" fmla="*/ 5 w 13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35" h="10">
                      <a:moveTo>
                        <a:pt x="5" y="10"/>
                      </a:moveTo>
                      <a:cubicBezTo>
                        <a:pt x="130" y="10"/>
                        <a:pt x="130" y="10"/>
                        <a:pt x="130" y="10"/>
                      </a:cubicBezTo>
                      <a:cubicBezTo>
                        <a:pt x="133" y="10"/>
                        <a:pt x="135" y="8"/>
                        <a:pt x="135" y="5"/>
                      </a:cubicBezTo>
                      <a:cubicBezTo>
                        <a:pt x="135" y="2"/>
                        <a:pt x="133" y="0"/>
                        <a:pt x="130" y="0"/>
                      </a:cubicBezTo>
                      <a:cubicBezTo>
                        <a:pt x="5" y="0"/>
                        <a:pt x="5" y="0"/>
                        <a:pt x="5" y="0"/>
                      </a:cubicBezTo>
                      <a:cubicBezTo>
                        <a:pt x="2" y="0"/>
                        <a:pt x="0" y="2"/>
                        <a:pt x="0" y="5"/>
                      </a:cubicBezTo>
                      <a:cubicBezTo>
                        <a:pt x="0" y="8"/>
                        <a:pt x="2" y="10"/>
                        <a:pt x="5"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27" name="Freeform 598">
                  <a:extLst>
                    <a:ext uri="{FF2B5EF4-FFF2-40B4-BE49-F238E27FC236}">
                      <a16:creationId xmlns:a16="http://schemas.microsoft.com/office/drawing/2014/main" id="{C2B006C4-F21A-D511-0C35-6F039A12E7E1}"/>
                    </a:ext>
                  </a:extLst>
                </p:cNvPr>
                <p:cNvSpPr>
                  <a:spLocks/>
                </p:cNvSpPr>
                <p:nvPr/>
              </p:nvSpPr>
              <p:spPr bwMode="auto">
                <a:xfrm>
                  <a:off x="12530138" y="6573838"/>
                  <a:ext cx="61913" cy="61913"/>
                </a:xfrm>
                <a:custGeom>
                  <a:avLst/>
                  <a:gdLst>
                    <a:gd name="T0" fmla="*/ 23 w 27"/>
                    <a:gd name="T1" fmla="*/ 0 h 27"/>
                    <a:gd name="T2" fmla="*/ 5 w 27"/>
                    <a:gd name="T3" fmla="*/ 0 h 27"/>
                    <a:gd name="T4" fmla="*/ 0 w 27"/>
                    <a:gd name="T5" fmla="*/ 5 h 27"/>
                    <a:gd name="T6" fmla="*/ 0 w 27"/>
                    <a:gd name="T7" fmla="*/ 23 h 27"/>
                    <a:gd name="T8" fmla="*/ 5 w 27"/>
                    <a:gd name="T9" fmla="*/ 27 h 27"/>
                    <a:gd name="T10" fmla="*/ 23 w 27"/>
                    <a:gd name="T11" fmla="*/ 27 h 27"/>
                    <a:gd name="T12" fmla="*/ 27 w 27"/>
                    <a:gd name="T13" fmla="*/ 23 h 27"/>
                    <a:gd name="T14" fmla="*/ 27 w 27"/>
                    <a:gd name="T15" fmla="*/ 5 h 27"/>
                    <a:gd name="T16" fmla="*/ 23 w 2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3" y="0"/>
                      </a:moveTo>
                      <a:cubicBezTo>
                        <a:pt x="5" y="0"/>
                        <a:pt x="5" y="0"/>
                        <a:pt x="5" y="0"/>
                      </a:cubicBezTo>
                      <a:cubicBezTo>
                        <a:pt x="3" y="0"/>
                        <a:pt x="0" y="3"/>
                        <a:pt x="0" y="5"/>
                      </a:cubicBezTo>
                      <a:cubicBezTo>
                        <a:pt x="0" y="23"/>
                        <a:pt x="0" y="23"/>
                        <a:pt x="0" y="23"/>
                      </a:cubicBezTo>
                      <a:cubicBezTo>
                        <a:pt x="0" y="25"/>
                        <a:pt x="3" y="27"/>
                        <a:pt x="5" y="27"/>
                      </a:cubicBezTo>
                      <a:cubicBezTo>
                        <a:pt x="23" y="27"/>
                        <a:pt x="23" y="27"/>
                        <a:pt x="23" y="27"/>
                      </a:cubicBezTo>
                      <a:cubicBezTo>
                        <a:pt x="25" y="27"/>
                        <a:pt x="27" y="25"/>
                        <a:pt x="27" y="23"/>
                      </a:cubicBezTo>
                      <a:cubicBezTo>
                        <a:pt x="27" y="5"/>
                        <a:pt x="27" y="5"/>
                        <a:pt x="27" y="5"/>
                      </a:cubicBezTo>
                      <a:cubicBezTo>
                        <a:pt x="27" y="3"/>
                        <a:pt x="25"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8" name="Freeform 599">
                  <a:extLst>
                    <a:ext uri="{FF2B5EF4-FFF2-40B4-BE49-F238E27FC236}">
                      <a16:creationId xmlns:a16="http://schemas.microsoft.com/office/drawing/2014/main" id="{B6218A6C-1F81-6412-0824-6BC65A49672E}"/>
                    </a:ext>
                  </a:extLst>
                </p:cNvPr>
                <p:cNvSpPr>
                  <a:spLocks/>
                </p:cNvSpPr>
                <p:nvPr/>
              </p:nvSpPr>
              <p:spPr bwMode="auto">
                <a:xfrm>
                  <a:off x="12530138" y="6727826"/>
                  <a:ext cx="61913" cy="60325"/>
                </a:xfrm>
                <a:custGeom>
                  <a:avLst/>
                  <a:gdLst>
                    <a:gd name="T0" fmla="*/ 23 w 27"/>
                    <a:gd name="T1" fmla="*/ 0 h 27"/>
                    <a:gd name="T2" fmla="*/ 5 w 27"/>
                    <a:gd name="T3" fmla="*/ 0 h 27"/>
                    <a:gd name="T4" fmla="*/ 0 w 27"/>
                    <a:gd name="T5" fmla="*/ 5 h 27"/>
                    <a:gd name="T6" fmla="*/ 0 w 27"/>
                    <a:gd name="T7" fmla="*/ 22 h 27"/>
                    <a:gd name="T8" fmla="*/ 5 w 27"/>
                    <a:gd name="T9" fmla="*/ 27 h 27"/>
                    <a:gd name="T10" fmla="*/ 23 w 27"/>
                    <a:gd name="T11" fmla="*/ 27 h 27"/>
                    <a:gd name="T12" fmla="*/ 27 w 27"/>
                    <a:gd name="T13" fmla="*/ 22 h 27"/>
                    <a:gd name="T14" fmla="*/ 27 w 27"/>
                    <a:gd name="T15" fmla="*/ 5 h 27"/>
                    <a:gd name="T16" fmla="*/ 23 w 2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3" y="0"/>
                      </a:moveTo>
                      <a:cubicBezTo>
                        <a:pt x="5" y="0"/>
                        <a:pt x="5" y="0"/>
                        <a:pt x="5" y="0"/>
                      </a:cubicBezTo>
                      <a:cubicBezTo>
                        <a:pt x="3" y="0"/>
                        <a:pt x="0" y="2"/>
                        <a:pt x="0" y="5"/>
                      </a:cubicBezTo>
                      <a:cubicBezTo>
                        <a:pt x="0" y="22"/>
                        <a:pt x="0" y="22"/>
                        <a:pt x="0" y="22"/>
                      </a:cubicBezTo>
                      <a:cubicBezTo>
                        <a:pt x="0" y="25"/>
                        <a:pt x="3" y="27"/>
                        <a:pt x="5" y="27"/>
                      </a:cubicBezTo>
                      <a:cubicBezTo>
                        <a:pt x="23" y="27"/>
                        <a:pt x="23" y="27"/>
                        <a:pt x="23" y="27"/>
                      </a:cubicBezTo>
                      <a:cubicBezTo>
                        <a:pt x="25" y="27"/>
                        <a:pt x="27" y="25"/>
                        <a:pt x="27" y="22"/>
                      </a:cubicBezTo>
                      <a:cubicBezTo>
                        <a:pt x="27" y="5"/>
                        <a:pt x="27" y="5"/>
                        <a:pt x="27" y="5"/>
                      </a:cubicBezTo>
                      <a:cubicBezTo>
                        <a:pt x="27" y="2"/>
                        <a:pt x="25"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9" name="Freeform 600">
                  <a:extLst>
                    <a:ext uri="{FF2B5EF4-FFF2-40B4-BE49-F238E27FC236}">
                      <a16:creationId xmlns:a16="http://schemas.microsoft.com/office/drawing/2014/main" id="{CB455638-66C4-B3E1-48D9-6AC2F8A2AA84}"/>
                    </a:ext>
                  </a:extLst>
                </p:cNvPr>
                <p:cNvSpPr>
                  <a:spLocks/>
                </p:cNvSpPr>
                <p:nvPr/>
              </p:nvSpPr>
              <p:spPr bwMode="auto">
                <a:xfrm>
                  <a:off x="12530138" y="6880226"/>
                  <a:ext cx="61913" cy="61913"/>
                </a:xfrm>
                <a:custGeom>
                  <a:avLst/>
                  <a:gdLst>
                    <a:gd name="T0" fmla="*/ 23 w 27"/>
                    <a:gd name="T1" fmla="*/ 0 h 27"/>
                    <a:gd name="T2" fmla="*/ 5 w 27"/>
                    <a:gd name="T3" fmla="*/ 0 h 27"/>
                    <a:gd name="T4" fmla="*/ 0 w 27"/>
                    <a:gd name="T5" fmla="*/ 5 h 27"/>
                    <a:gd name="T6" fmla="*/ 0 w 27"/>
                    <a:gd name="T7" fmla="*/ 22 h 27"/>
                    <a:gd name="T8" fmla="*/ 5 w 27"/>
                    <a:gd name="T9" fmla="*/ 27 h 27"/>
                    <a:gd name="T10" fmla="*/ 23 w 27"/>
                    <a:gd name="T11" fmla="*/ 27 h 27"/>
                    <a:gd name="T12" fmla="*/ 27 w 27"/>
                    <a:gd name="T13" fmla="*/ 22 h 27"/>
                    <a:gd name="T14" fmla="*/ 27 w 27"/>
                    <a:gd name="T15" fmla="*/ 5 h 27"/>
                    <a:gd name="T16" fmla="*/ 23 w 2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3" y="0"/>
                      </a:moveTo>
                      <a:cubicBezTo>
                        <a:pt x="5" y="0"/>
                        <a:pt x="5" y="0"/>
                        <a:pt x="5" y="0"/>
                      </a:cubicBezTo>
                      <a:cubicBezTo>
                        <a:pt x="3" y="0"/>
                        <a:pt x="0" y="2"/>
                        <a:pt x="0" y="5"/>
                      </a:cubicBezTo>
                      <a:cubicBezTo>
                        <a:pt x="0" y="22"/>
                        <a:pt x="0" y="22"/>
                        <a:pt x="0" y="22"/>
                      </a:cubicBezTo>
                      <a:cubicBezTo>
                        <a:pt x="0" y="25"/>
                        <a:pt x="3" y="27"/>
                        <a:pt x="5" y="27"/>
                      </a:cubicBezTo>
                      <a:cubicBezTo>
                        <a:pt x="23" y="27"/>
                        <a:pt x="23" y="27"/>
                        <a:pt x="23" y="27"/>
                      </a:cubicBezTo>
                      <a:cubicBezTo>
                        <a:pt x="25" y="27"/>
                        <a:pt x="27" y="25"/>
                        <a:pt x="27" y="22"/>
                      </a:cubicBezTo>
                      <a:cubicBezTo>
                        <a:pt x="27" y="5"/>
                        <a:pt x="27" y="5"/>
                        <a:pt x="27" y="5"/>
                      </a:cubicBezTo>
                      <a:cubicBezTo>
                        <a:pt x="27" y="2"/>
                        <a:pt x="25"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grpSp>
      <p:grpSp>
        <p:nvGrpSpPr>
          <p:cNvPr id="7" name="Group 6" descr="Request Absence description">
            <a:extLst>
              <a:ext uri="{FF2B5EF4-FFF2-40B4-BE49-F238E27FC236}">
                <a16:creationId xmlns:a16="http://schemas.microsoft.com/office/drawing/2014/main" id="{0C944380-4F7E-1886-4A36-BCED543EA8FC}"/>
              </a:ext>
            </a:extLst>
          </p:cNvPr>
          <p:cNvGrpSpPr/>
          <p:nvPr/>
        </p:nvGrpSpPr>
        <p:grpSpPr>
          <a:xfrm>
            <a:off x="1790511" y="4443038"/>
            <a:ext cx="5540844" cy="1097280"/>
            <a:chOff x="1790511" y="4367838"/>
            <a:chExt cx="5540844" cy="1097280"/>
          </a:xfrm>
        </p:grpSpPr>
        <p:sp>
          <p:nvSpPr>
            <p:cNvPr id="22" name="Rectangle: Rounded Corners 21">
              <a:extLst>
                <a:ext uri="{FF2B5EF4-FFF2-40B4-BE49-F238E27FC236}">
                  <a16:creationId xmlns:a16="http://schemas.microsoft.com/office/drawing/2014/main" id="{8393A122-6F9A-DADA-3B11-AAD3BBD99345}"/>
                </a:ext>
              </a:extLst>
            </p:cNvPr>
            <p:cNvSpPr/>
            <p:nvPr/>
          </p:nvSpPr>
          <p:spPr>
            <a:xfrm>
              <a:off x="2528680" y="4367838"/>
              <a:ext cx="4802675" cy="109728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Oval 22">
              <a:extLst>
                <a:ext uri="{FF2B5EF4-FFF2-40B4-BE49-F238E27FC236}">
                  <a16:creationId xmlns:a16="http://schemas.microsoft.com/office/drawing/2014/main" id="{FDC50453-CDCB-D6E4-A44D-612A5C5992B4}"/>
                </a:ext>
                <a:ext uri="{C183D7F6-B498-43B3-948B-1728B52AA6E4}">
                  <adec:decorative xmlns:adec="http://schemas.microsoft.com/office/drawing/2017/decorative" val="1"/>
                </a:ext>
              </a:extLst>
            </p:cNvPr>
            <p:cNvSpPr/>
            <p:nvPr/>
          </p:nvSpPr>
          <p:spPr>
            <a:xfrm>
              <a:off x="1790511" y="4415962"/>
              <a:ext cx="995939" cy="1001032"/>
            </a:xfrm>
            <a:prstGeom prst="ellipse">
              <a:avLst/>
            </a:prstGeom>
            <a:ln w="28575">
              <a:solidFill>
                <a:schemeClr val="accent5"/>
              </a:solidFill>
            </a:ln>
            <a:effectLst>
              <a:outerShdw blurRad="50800" dist="38100" dir="2700000" algn="tl" rotWithShape="0">
                <a:prstClr val="black">
                  <a:alpha val="40000"/>
                </a:prstClr>
              </a:outerShdw>
            </a:effectLst>
          </p:spPr>
          <p:style>
            <a:lnRef idx="2">
              <a:schemeClr val="accent5"/>
            </a:lnRef>
            <a:fillRef idx="1">
              <a:schemeClr val="lt1"/>
            </a:fillRef>
            <a:effectRef idx="0">
              <a:schemeClr val="accent5"/>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34" name="Text Placeholder 29">
              <a:extLst>
                <a:ext uri="{FF2B5EF4-FFF2-40B4-BE49-F238E27FC236}">
                  <a16:creationId xmlns:a16="http://schemas.microsoft.com/office/drawing/2014/main" id="{6B073B9C-603D-4964-27E3-938D361221AA}"/>
                </a:ext>
              </a:extLst>
            </p:cNvPr>
            <p:cNvSpPr txBox="1">
              <a:spLocks/>
            </p:cNvSpPr>
            <p:nvPr/>
          </p:nvSpPr>
          <p:spPr>
            <a:xfrm>
              <a:off x="2863234" y="4783544"/>
              <a:ext cx="4352764" cy="265868"/>
            </a:xfrm>
            <a:prstGeom prst="rect">
              <a:avLst/>
            </a:prstGeom>
          </p:spPr>
          <p:txBody>
            <a:bodyPr vert="horz" lIns="91440" tIns="45720" rIns="91440" bIns="45720" rtlCol="0" anchor="ctr">
              <a:noAutofit/>
            </a:bodyPr>
            <a:lstStyle>
              <a:lvl1pPr marL="0" indent="0" algn="l" defTabSz="582930" rtl="0" eaLnBrk="1" latinLnBrk="0" hangingPunct="1">
                <a:lnSpc>
                  <a:spcPct val="90000"/>
                </a:lnSpc>
                <a:spcBef>
                  <a:spcPts val="638"/>
                </a:spcBef>
                <a:buFont typeface="Arial" panose="020B0604020202020204" pitchFamily="34" charset="0"/>
                <a:buNone/>
                <a:defRPr lang="en-US" sz="180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REQUEST ABSENCE</a:t>
              </a:r>
            </a:p>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Use this feature to submit and track time-off requests and route them to your manager for approval.</a:t>
              </a:r>
            </a:p>
          </p:txBody>
        </p:sp>
        <p:grpSp>
          <p:nvGrpSpPr>
            <p:cNvPr id="44" name="Group 43">
              <a:extLst>
                <a:ext uri="{FF2B5EF4-FFF2-40B4-BE49-F238E27FC236}">
                  <a16:creationId xmlns:a16="http://schemas.microsoft.com/office/drawing/2014/main" id="{DE32B63D-3815-786B-2536-BCE52227FAC7}"/>
                </a:ext>
              </a:extLst>
            </p:cNvPr>
            <p:cNvGrpSpPr>
              <a:grpSpLocks noChangeAspect="1"/>
            </p:cNvGrpSpPr>
            <p:nvPr/>
          </p:nvGrpSpPr>
          <p:grpSpPr>
            <a:xfrm>
              <a:off x="1982056" y="4687878"/>
              <a:ext cx="600794" cy="457200"/>
              <a:chOff x="6526207" y="1036638"/>
              <a:chExt cx="546106" cy="398463"/>
            </a:xfrm>
            <a:solidFill>
              <a:schemeClr val="accent5"/>
            </a:solidFill>
          </p:grpSpPr>
          <p:sp>
            <p:nvSpPr>
              <p:cNvPr id="45" name="Freeform 369">
                <a:extLst>
                  <a:ext uri="{FF2B5EF4-FFF2-40B4-BE49-F238E27FC236}">
                    <a16:creationId xmlns:a16="http://schemas.microsoft.com/office/drawing/2014/main" id="{E3A50A3C-9928-E288-2525-9C845E26AFA6}"/>
                  </a:ext>
                </a:extLst>
              </p:cNvPr>
              <p:cNvSpPr>
                <a:spLocks noEditPoints="1"/>
              </p:cNvSpPr>
              <p:nvPr/>
            </p:nvSpPr>
            <p:spPr bwMode="auto">
              <a:xfrm>
                <a:off x="6526207" y="1036638"/>
                <a:ext cx="400050" cy="398463"/>
              </a:xfrm>
              <a:custGeom>
                <a:avLst/>
                <a:gdLst>
                  <a:gd name="T0" fmla="*/ 167 w 174"/>
                  <a:gd name="T1" fmla="*/ 132 h 173"/>
                  <a:gd name="T2" fmla="*/ 112 w 174"/>
                  <a:gd name="T3" fmla="*/ 105 h 173"/>
                  <a:gd name="T4" fmla="*/ 112 w 174"/>
                  <a:gd name="T5" fmla="*/ 99 h 173"/>
                  <a:gd name="T6" fmla="*/ 124 w 174"/>
                  <a:gd name="T7" fmla="*/ 78 h 173"/>
                  <a:gd name="T8" fmla="*/ 130 w 174"/>
                  <a:gd name="T9" fmla="*/ 64 h 173"/>
                  <a:gd name="T10" fmla="*/ 127 w 174"/>
                  <a:gd name="T11" fmla="*/ 54 h 173"/>
                  <a:gd name="T12" fmla="*/ 127 w 174"/>
                  <a:gd name="T13" fmla="*/ 37 h 173"/>
                  <a:gd name="T14" fmla="*/ 87 w 174"/>
                  <a:gd name="T15" fmla="*/ 0 h 173"/>
                  <a:gd name="T16" fmla="*/ 47 w 174"/>
                  <a:gd name="T17" fmla="*/ 37 h 173"/>
                  <a:gd name="T18" fmla="*/ 47 w 174"/>
                  <a:gd name="T19" fmla="*/ 54 h 173"/>
                  <a:gd name="T20" fmla="*/ 44 w 174"/>
                  <a:gd name="T21" fmla="*/ 64 h 173"/>
                  <a:gd name="T22" fmla="*/ 50 w 174"/>
                  <a:gd name="T23" fmla="*/ 78 h 173"/>
                  <a:gd name="T24" fmla="*/ 62 w 174"/>
                  <a:gd name="T25" fmla="*/ 99 h 173"/>
                  <a:gd name="T26" fmla="*/ 62 w 174"/>
                  <a:gd name="T27" fmla="*/ 105 h 173"/>
                  <a:gd name="T28" fmla="*/ 7 w 174"/>
                  <a:gd name="T29" fmla="*/ 132 h 173"/>
                  <a:gd name="T30" fmla="*/ 0 w 174"/>
                  <a:gd name="T31" fmla="*/ 142 h 173"/>
                  <a:gd name="T32" fmla="*/ 0 w 174"/>
                  <a:gd name="T33" fmla="*/ 163 h 173"/>
                  <a:gd name="T34" fmla="*/ 11 w 174"/>
                  <a:gd name="T35" fmla="*/ 173 h 173"/>
                  <a:gd name="T36" fmla="*/ 163 w 174"/>
                  <a:gd name="T37" fmla="*/ 173 h 173"/>
                  <a:gd name="T38" fmla="*/ 174 w 174"/>
                  <a:gd name="T39" fmla="*/ 163 h 173"/>
                  <a:gd name="T40" fmla="*/ 174 w 174"/>
                  <a:gd name="T41" fmla="*/ 142 h 173"/>
                  <a:gd name="T42" fmla="*/ 167 w 174"/>
                  <a:gd name="T43" fmla="*/ 132 h 173"/>
                  <a:gd name="T44" fmla="*/ 164 w 174"/>
                  <a:gd name="T45" fmla="*/ 163 h 173"/>
                  <a:gd name="T46" fmla="*/ 163 w 174"/>
                  <a:gd name="T47" fmla="*/ 164 h 173"/>
                  <a:gd name="T48" fmla="*/ 11 w 174"/>
                  <a:gd name="T49" fmla="*/ 164 h 173"/>
                  <a:gd name="T50" fmla="*/ 10 w 174"/>
                  <a:gd name="T51" fmla="*/ 163 h 173"/>
                  <a:gd name="T52" fmla="*/ 10 w 174"/>
                  <a:gd name="T53" fmla="*/ 142 h 173"/>
                  <a:gd name="T54" fmla="*/ 11 w 174"/>
                  <a:gd name="T55" fmla="*/ 141 h 173"/>
                  <a:gd name="T56" fmla="*/ 72 w 174"/>
                  <a:gd name="T57" fmla="*/ 107 h 173"/>
                  <a:gd name="T58" fmla="*/ 72 w 174"/>
                  <a:gd name="T59" fmla="*/ 106 h 173"/>
                  <a:gd name="T60" fmla="*/ 72 w 174"/>
                  <a:gd name="T61" fmla="*/ 98 h 173"/>
                  <a:gd name="T62" fmla="*/ 70 w 174"/>
                  <a:gd name="T63" fmla="*/ 94 h 173"/>
                  <a:gd name="T64" fmla="*/ 59 w 174"/>
                  <a:gd name="T65" fmla="*/ 74 h 173"/>
                  <a:gd name="T66" fmla="*/ 57 w 174"/>
                  <a:gd name="T67" fmla="*/ 71 h 173"/>
                  <a:gd name="T68" fmla="*/ 54 w 174"/>
                  <a:gd name="T69" fmla="*/ 64 h 173"/>
                  <a:gd name="T70" fmla="*/ 56 w 174"/>
                  <a:gd name="T71" fmla="*/ 59 h 173"/>
                  <a:gd name="T72" fmla="*/ 57 w 174"/>
                  <a:gd name="T73" fmla="*/ 56 h 173"/>
                  <a:gd name="T74" fmla="*/ 57 w 174"/>
                  <a:gd name="T75" fmla="*/ 37 h 173"/>
                  <a:gd name="T76" fmla="*/ 87 w 174"/>
                  <a:gd name="T77" fmla="*/ 10 h 173"/>
                  <a:gd name="T78" fmla="*/ 117 w 174"/>
                  <a:gd name="T79" fmla="*/ 37 h 173"/>
                  <a:gd name="T80" fmla="*/ 117 w 174"/>
                  <a:gd name="T81" fmla="*/ 56 h 173"/>
                  <a:gd name="T82" fmla="*/ 118 w 174"/>
                  <a:gd name="T83" fmla="*/ 59 h 173"/>
                  <a:gd name="T84" fmla="*/ 120 w 174"/>
                  <a:gd name="T85" fmla="*/ 64 h 173"/>
                  <a:gd name="T86" fmla="*/ 117 w 174"/>
                  <a:gd name="T87" fmla="*/ 71 h 173"/>
                  <a:gd name="T88" fmla="*/ 115 w 174"/>
                  <a:gd name="T89" fmla="*/ 74 h 173"/>
                  <a:gd name="T90" fmla="*/ 104 w 174"/>
                  <a:gd name="T91" fmla="*/ 94 h 173"/>
                  <a:gd name="T92" fmla="*/ 102 w 174"/>
                  <a:gd name="T93" fmla="*/ 98 h 173"/>
                  <a:gd name="T94" fmla="*/ 102 w 174"/>
                  <a:gd name="T95" fmla="*/ 106 h 173"/>
                  <a:gd name="T96" fmla="*/ 102 w 174"/>
                  <a:gd name="T97" fmla="*/ 107 h 173"/>
                  <a:gd name="T98" fmla="*/ 163 w 174"/>
                  <a:gd name="T99" fmla="*/ 141 h 173"/>
                  <a:gd name="T100" fmla="*/ 164 w 174"/>
                  <a:gd name="T101" fmla="*/ 142 h 173"/>
                  <a:gd name="T102" fmla="*/ 164 w 174"/>
                  <a:gd name="T103" fmla="*/ 16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73">
                    <a:moveTo>
                      <a:pt x="167" y="132"/>
                    </a:moveTo>
                    <a:cubicBezTo>
                      <a:pt x="122" y="114"/>
                      <a:pt x="113" y="107"/>
                      <a:pt x="112" y="105"/>
                    </a:cubicBezTo>
                    <a:cubicBezTo>
                      <a:pt x="112" y="99"/>
                      <a:pt x="112" y="99"/>
                      <a:pt x="112" y="99"/>
                    </a:cubicBezTo>
                    <a:cubicBezTo>
                      <a:pt x="117" y="94"/>
                      <a:pt x="121" y="86"/>
                      <a:pt x="124" y="78"/>
                    </a:cubicBezTo>
                    <a:cubicBezTo>
                      <a:pt x="127" y="74"/>
                      <a:pt x="130" y="69"/>
                      <a:pt x="130" y="64"/>
                    </a:cubicBezTo>
                    <a:cubicBezTo>
                      <a:pt x="130" y="60"/>
                      <a:pt x="129" y="57"/>
                      <a:pt x="127" y="54"/>
                    </a:cubicBezTo>
                    <a:cubicBezTo>
                      <a:pt x="127" y="37"/>
                      <a:pt x="127" y="37"/>
                      <a:pt x="127" y="37"/>
                    </a:cubicBezTo>
                    <a:cubicBezTo>
                      <a:pt x="127" y="14"/>
                      <a:pt x="112" y="0"/>
                      <a:pt x="87" y="0"/>
                    </a:cubicBezTo>
                    <a:cubicBezTo>
                      <a:pt x="62" y="0"/>
                      <a:pt x="47" y="14"/>
                      <a:pt x="47" y="37"/>
                    </a:cubicBezTo>
                    <a:cubicBezTo>
                      <a:pt x="47" y="54"/>
                      <a:pt x="47" y="54"/>
                      <a:pt x="47" y="54"/>
                    </a:cubicBezTo>
                    <a:cubicBezTo>
                      <a:pt x="45" y="57"/>
                      <a:pt x="44" y="61"/>
                      <a:pt x="44" y="64"/>
                    </a:cubicBezTo>
                    <a:cubicBezTo>
                      <a:pt x="44" y="69"/>
                      <a:pt x="47" y="74"/>
                      <a:pt x="50" y="78"/>
                    </a:cubicBezTo>
                    <a:cubicBezTo>
                      <a:pt x="53" y="86"/>
                      <a:pt x="57" y="94"/>
                      <a:pt x="62" y="99"/>
                    </a:cubicBezTo>
                    <a:cubicBezTo>
                      <a:pt x="62" y="105"/>
                      <a:pt x="62" y="105"/>
                      <a:pt x="62" y="105"/>
                    </a:cubicBezTo>
                    <a:cubicBezTo>
                      <a:pt x="61" y="107"/>
                      <a:pt x="52" y="115"/>
                      <a:pt x="7" y="132"/>
                    </a:cubicBezTo>
                    <a:cubicBezTo>
                      <a:pt x="3" y="134"/>
                      <a:pt x="0" y="138"/>
                      <a:pt x="0" y="142"/>
                    </a:cubicBezTo>
                    <a:cubicBezTo>
                      <a:pt x="0" y="163"/>
                      <a:pt x="0" y="163"/>
                      <a:pt x="0" y="163"/>
                    </a:cubicBezTo>
                    <a:cubicBezTo>
                      <a:pt x="0" y="169"/>
                      <a:pt x="5" y="173"/>
                      <a:pt x="11" y="173"/>
                    </a:cubicBezTo>
                    <a:cubicBezTo>
                      <a:pt x="163" y="173"/>
                      <a:pt x="163" y="173"/>
                      <a:pt x="163" y="173"/>
                    </a:cubicBezTo>
                    <a:cubicBezTo>
                      <a:pt x="169" y="173"/>
                      <a:pt x="174" y="169"/>
                      <a:pt x="174" y="163"/>
                    </a:cubicBezTo>
                    <a:cubicBezTo>
                      <a:pt x="174" y="142"/>
                      <a:pt x="174" y="142"/>
                      <a:pt x="174" y="142"/>
                    </a:cubicBezTo>
                    <a:cubicBezTo>
                      <a:pt x="174" y="138"/>
                      <a:pt x="171" y="134"/>
                      <a:pt x="167" y="132"/>
                    </a:cubicBezTo>
                    <a:close/>
                    <a:moveTo>
                      <a:pt x="164" y="163"/>
                    </a:moveTo>
                    <a:cubicBezTo>
                      <a:pt x="164" y="163"/>
                      <a:pt x="164" y="164"/>
                      <a:pt x="163" y="164"/>
                    </a:cubicBezTo>
                    <a:cubicBezTo>
                      <a:pt x="11" y="164"/>
                      <a:pt x="11" y="164"/>
                      <a:pt x="11" y="164"/>
                    </a:cubicBezTo>
                    <a:cubicBezTo>
                      <a:pt x="10" y="164"/>
                      <a:pt x="10" y="163"/>
                      <a:pt x="10" y="163"/>
                    </a:cubicBezTo>
                    <a:cubicBezTo>
                      <a:pt x="10" y="142"/>
                      <a:pt x="10" y="142"/>
                      <a:pt x="10" y="142"/>
                    </a:cubicBezTo>
                    <a:cubicBezTo>
                      <a:pt x="10" y="142"/>
                      <a:pt x="10" y="141"/>
                      <a:pt x="11" y="141"/>
                    </a:cubicBezTo>
                    <a:cubicBezTo>
                      <a:pt x="61" y="121"/>
                      <a:pt x="70" y="113"/>
                      <a:pt x="72" y="107"/>
                    </a:cubicBezTo>
                    <a:cubicBezTo>
                      <a:pt x="72" y="107"/>
                      <a:pt x="72" y="106"/>
                      <a:pt x="72" y="106"/>
                    </a:cubicBezTo>
                    <a:cubicBezTo>
                      <a:pt x="72" y="98"/>
                      <a:pt x="72" y="98"/>
                      <a:pt x="72" y="98"/>
                    </a:cubicBezTo>
                    <a:cubicBezTo>
                      <a:pt x="72" y="96"/>
                      <a:pt x="71" y="95"/>
                      <a:pt x="70" y="94"/>
                    </a:cubicBezTo>
                    <a:cubicBezTo>
                      <a:pt x="65" y="89"/>
                      <a:pt x="62" y="82"/>
                      <a:pt x="59" y="74"/>
                    </a:cubicBezTo>
                    <a:cubicBezTo>
                      <a:pt x="59" y="73"/>
                      <a:pt x="58" y="72"/>
                      <a:pt x="57" y="71"/>
                    </a:cubicBezTo>
                    <a:cubicBezTo>
                      <a:pt x="55" y="70"/>
                      <a:pt x="54" y="67"/>
                      <a:pt x="54" y="64"/>
                    </a:cubicBezTo>
                    <a:cubicBezTo>
                      <a:pt x="54" y="62"/>
                      <a:pt x="55" y="60"/>
                      <a:pt x="56" y="59"/>
                    </a:cubicBezTo>
                    <a:cubicBezTo>
                      <a:pt x="56" y="58"/>
                      <a:pt x="57" y="57"/>
                      <a:pt x="57" y="56"/>
                    </a:cubicBezTo>
                    <a:cubicBezTo>
                      <a:pt x="57" y="37"/>
                      <a:pt x="57" y="37"/>
                      <a:pt x="57" y="37"/>
                    </a:cubicBezTo>
                    <a:cubicBezTo>
                      <a:pt x="57" y="19"/>
                      <a:pt x="67" y="10"/>
                      <a:pt x="87" y="10"/>
                    </a:cubicBezTo>
                    <a:cubicBezTo>
                      <a:pt x="107" y="10"/>
                      <a:pt x="117" y="19"/>
                      <a:pt x="117" y="37"/>
                    </a:cubicBezTo>
                    <a:cubicBezTo>
                      <a:pt x="117" y="56"/>
                      <a:pt x="117" y="56"/>
                      <a:pt x="117" y="56"/>
                    </a:cubicBezTo>
                    <a:cubicBezTo>
                      <a:pt x="117" y="57"/>
                      <a:pt x="117" y="58"/>
                      <a:pt x="118" y="59"/>
                    </a:cubicBezTo>
                    <a:cubicBezTo>
                      <a:pt x="119" y="60"/>
                      <a:pt x="120" y="62"/>
                      <a:pt x="120" y="64"/>
                    </a:cubicBezTo>
                    <a:cubicBezTo>
                      <a:pt x="120" y="67"/>
                      <a:pt x="119" y="70"/>
                      <a:pt x="117" y="71"/>
                    </a:cubicBezTo>
                    <a:cubicBezTo>
                      <a:pt x="116" y="72"/>
                      <a:pt x="115" y="73"/>
                      <a:pt x="115" y="74"/>
                    </a:cubicBezTo>
                    <a:cubicBezTo>
                      <a:pt x="112" y="82"/>
                      <a:pt x="109" y="89"/>
                      <a:pt x="104" y="94"/>
                    </a:cubicBezTo>
                    <a:cubicBezTo>
                      <a:pt x="103" y="95"/>
                      <a:pt x="102" y="96"/>
                      <a:pt x="102" y="98"/>
                    </a:cubicBezTo>
                    <a:cubicBezTo>
                      <a:pt x="102" y="106"/>
                      <a:pt x="102" y="106"/>
                      <a:pt x="102" y="106"/>
                    </a:cubicBezTo>
                    <a:cubicBezTo>
                      <a:pt x="102" y="106"/>
                      <a:pt x="102" y="107"/>
                      <a:pt x="102" y="107"/>
                    </a:cubicBezTo>
                    <a:cubicBezTo>
                      <a:pt x="104" y="113"/>
                      <a:pt x="113" y="122"/>
                      <a:pt x="163" y="141"/>
                    </a:cubicBezTo>
                    <a:cubicBezTo>
                      <a:pt x="164" y="141"/>
                      <a:pt x="164" y="142"/>
                      <a:pt x="164" y="142"/>
                    </a:cubicBezTo>
                    <a:lnTo>
                      <a:pt x="164" y="1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marL="0" marR="0" lvl="0" indent="0" algn="l" defTabSz="839763" rtl="0" eaLnBrk="1" fontAlgn="auto" latinLnBrk="0" hangingPunct="1">
                  <a:lnSpc>
                    <a:spcPct val="100000"/>
                  </a:lnSpc>
                  <a:spcBef>
                    <a:spcPts val="0"/>
                  </a:spcBef>
                  <a:spcAft>
                    <a:spcPts val="0"/>
                  </a:spcAft>
                  <a:buClrTx/>
                  <a:buSzTx/>
                  <a:buFontTx/>
                  <a:buNone/>
                  <a:tabLst/>
                  <a:defRPr/>
                </a:pPr>
                <a:endParaRPr kumimoji="0" lang="en-US" sz="1643"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370">
                <a:extLst>
                  <a:ext uri="{FF2B5EF4-FFF2-40B4-BE49-F238E27FC236}">
                    <a16:creationId xmlns:a16="http://schemas.microsoft.com/office/drawing/2014/main" id="{897D5700-6604-43AC-F26C-2CD190DE5A78}"/>
                  </a:ext>
                </a:extLst>
              </p:cNvPr>
              <p:cNvSpPr>
                <a:spLocks/>
              </p:cNvSpPr>
              <p:nvPr/>
            </p:nvSpPr>
            <p:spPr bwMode="auto">
              <a:xfrm>
                <a:off x="6837363" y="1123950"/>
                <a:ext cx="234950" cy="311150"/>
              </a:xfrm>
              <a:custGeom>
                <a:avLst/>
                <a:gdLst>
                  <a:gd name="T0" fmla="*/ 96 w 102"/>
                  <a:gd name="T1" fmla="*/ 101 h 135"/>
                  <a:gd name="T2" fmla="*/ 54 w 102"/>
                  <a:gd name="T3" fmla="*/ 81 h 135"/>
                  <a:gd name="T4" fmla="*/ 54 w 102"/>
                  <a:gd name="T5" fmla="*/ 78 h 135"/>
                  <a:gd name="T6" fmla="*/ 63 w 102"/>
                  <a:gd name="T7" fmla="*/ 62 h 135"/>
                  <a:gd name="T8" fmla="*/ 68 w 102"/>
                  <a:gd name="T9" fmla="*/ 50 h 135"/>
                  <a:gd name="T10" fmla="*/ 66 w 102"/>
                  <a:gd name="T11" fmla="*/ 42 h 135"/>
                  <a:gd name="T12" fmla="*/ 66 w 102"/>
                  <a:gd name="T13" fmla="*/ 30 h 135"/>
                  <a:gd name="T14" fmla="*/ 34 w 102"/>
                  <a:gd name="T15" fmla="*/ 0 h 135"/>
                  <a:gd name="T16" fmla="*/ 3 w 102"/>
                  <a:gd name="T17" fmla="*/ 30 h 135"/>
                  <a:gd name="T18" fmla="*/ 3 w 102"/>
                  <a:gd name="T19" fmla="*/ 42 h 135"/>
                  <a:gd name="T20" fmla="*/ 0 w 102"/>
                  <a:gd name="T21" fmla="*/ 50 h 135"/>
                  <a:gd name="T22" fmla="*/ 5 w 102"/>
                  <a:gd name="T23" fmla="*/ 62 h 135"/>
                  <a:gd name="T24" fmla="*/ 15 w 102"/>
                  <a:gd name="T25" fmla="*/ 79 h 135"/>
                  <a:gd name="T26" fmla="*/ 22 w 102"/>
                  <a:gd name="T27" fmla="*/ 80 h 135"/>
                  <a:gd name="T28" fmla="*/ 22 w 102"/>
                  <a:gd name="T29" fmla="*/ 73 h 135"/>
                  <a:gd name="T30" fmla="*/ 14 w 102"/>
                  <a:gd name="T31" fmla="*/ 58 h 135"/>
                  <a:gd name="T32" fmla="*/ 12 w 102"/>
                  <a:gd name="T33" fmla="*/ 55 h 135"/>
                  <a:gd name="T34" fmla="*/ 10 w 102"/>
                  <a:gd name="T35" fmla="*/ 50 h 135"/>
                  <a:gd name="T36" fmla="*/ 11 w 102"/>
                  <a:gd name="T37" fmla="*/ 47 h 135"/>
                  <a:gd name="T38" fmla="*/ 12 w 102"/>
                  <a:gd name="T39" fmla="*/ 44 h 135"/>
                  <a:gd name="T40" fmla="*/ 12 w 102"/>
                  <a:gd name="T41" fmla="*/ 30 h 135"/>
                  <a:gd name="T42" fmla="*/ 34 w 102"/>
                  <a:gd name="T43" fmla="*/ 10 h 135"/>
                  <a:gd name="T44" fmla="*/ 56 w 102"/>
                  <a:gd name="T45" fmla="*/ 30 h 135"/>
                  <a:gd name="T46" fmla="*/ 56 w 102"/>
                  <a:gd name="T47" fmla="*/ 44 h 135"/>
                  <a:gd name="T48" fmla="*/ 57 w 102"/>
                  <a:gd name="T49" fmla="*/ 47 h 135"/>
                  <a:gd name="T50" fmla="*/ 58 w 102"/>
                  <a:gd name="T51" fmla="*/ 50 h 135"/>
                  <a:gd name="T52" fmla="*/ 56 w 102"/>
                  <a:gd name="T53" fmla="*/ 55 h 135"/>
                  <a:gd name="T54" fmla="*/ 54 w 102"/>
                  <a:gd name="T55" fmla="*/ 58 h 135"/>
                  <a:gd name="T56" fmla="*/ 46 w 102"/>
                  <a:gd name="T57" fmla="*/ 73 h 135"/>
                  <a:gd name="T58" fmla="*/ 45 w 102"/>
                  <a:gd name="T59" fmla="*/ 76 h 135"/>
                  <a:gd name="T60" fmla="*/ 45 w 102"/>
                  <a:gd name="T61" fmla="*/ 82 h 135"/>
                  <a:gd name="T62" fmla="*/ 45 w 102"/>
                  <a:gd name="T63" fmla="*/ 84 h 135"/>
                  <a:gd name="T64" fmla="*/ 92 w 102"/>
                  <a:gd name="T65" fmla="*/ 110 h 135"/>
                  <a:gd name="T66" fmla="*/ 92 w 102"/>
                  <a:gd name="T67" fmla="*/ 126 h 135"/>
                  <a:gd name="T68" fmla="*/ 52 w 102"/>
                  <a:gd name="T69" fmla="*/ 126 h 135"/>
                  <a:gd name="T70" fmla="*/ 47 w 102"/>
                  <a:gd name="T71" fmla="*/ 131 h 135"/>
                  <a:gd name="T72" fmla="*/ 52 w 102"/>
                  <a:gd name="T73" fmla="*/ 135 h 135"/>
                  <a:gd name="T74" fmla="*/ 92 w 102"/>
                  <a:gd name="T75" fmla="*/ 135 h 135"/>
                  <a:gd name="T76" fmla="*/ 102 w 102"/>
                  <a:gd name="T77" fmla="*/ 126 h 135"/>
                  <a:gd name="T78" fmla="*/ 102 w 102"/>
                  <a:gd name="T79" fmla="*/ 110 h 135"/>
                  <a:gd name="T80" fmla="*/ 96 w 102"/>
                  <a:gd name="T81"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135">
                    <a:moveTo>
                      <a:pt x="96" y="101"/>
                    </a:moveTo>
                    <a:cubicBezTo>
                      <a:pt x="62" y="89"/>
                      <a:pt x="56" y="83"/>
                      <a:pt x="54" y="81"/>
                    </a:cubicBezTo>
                    <a:cubicBezTo>
                      <a:pt x="54" y="78"/>
                      <a:pt x="54" y="78"/>
                      <a:pt x="54" y="78"/>
                    </a:cubicBezTo>
                    <a:cubicBezTo>
                      <a:pt x="58" y="74"/>
                      <a:pt x="61" y="68"/>
                      <a:pt x="63" y="62"/>
                    </a:cubicBezTo>
                    <a:cubicBezTo>
                      <a:pt x="66" y="59"/>
                      <a:pt x="68" y="55"/>
                      <a:pt x="68" y="50"/>
                    </a:cubicBezTo>
                    <a:cubicBezTo>
                      <a:pt x="68" y="48"/>
                      <a:pt x="67" y="45"/>
                      <a:pt x="66" y="42"/>
                    </a:cubicBezTo>
                    <a:cubicBezTo>
                      <a:pt x="66" y="30"/>
                      <a:pt x="66" y="30"/>
                      <a:pt x="66" y="30"/>
                    </a:cubicBezTo>
                    <a:cubicBezTo>
                      <a:pt x="66" y="11"/>
                      <a:pt x="54" y="0"/>
                      <a:pt x="34" y="0"/>
                    </a:cubicBezTo>
                    <a:cubicBezTo>
                      <a:pt x="14" y="0"/>
                      <a:pt x="3" y="11"/>
                      <a:pt x="3" y="30"/>
                    </a:cubicBezTo>
                    <a:cubicBezTo>
                      <a:pt x="3" y="42"/>
                      <a:pt x="3" y="42"/>
                      <a:pt x="3" y="42"/>
                    </a:cubicBezTo>
                    <a:cubicBezTo>
                      <a:pt x="1" y="45"/>
                      <a:pt x="0" y="48"/>
                      <a:pt x="0" y="50"/>
                    </a:cubicBezTo>
                    <a:cubicBezTo>
                      <a:pt x="0" y="55"/>
                      <a:pt x="2" y="59"/>
                      <a:pt x="5" y="62"/>
                    </a:cubicBezTo>
                    <a:cubicBezTo>
                      <a:pt x="7" y="69"/>
                      <a:pt x="11" y="75"/>
                      <a:pt x="15" y="79"/>
                    </a:cubicBezTo>
                    <a:cubicBezTo>
                      <a:pt x="17" y="81"/>
                      <a:pt x="20" y="81"/>
                      <a:pt x="22" y="80"/>
                    </a:cubicBezTo>
                    <a:cubicBezTo>
                      <a:pt x="24" y="78"/>
                      <a:pt x="24" y="75"/>
                      <a:pt x="22" y="73"/>
                    </a:cubicBezTo>
                    <a:cubicBezTo>
                      <a:pt x="19" y="69"/>
                      <a:pt x="16" y="64"/>
                      <a:pt x="14" y="58"/>
                    </a:cubicBezTo>
                    <a:cubicBezTo>
                      <a:pt x="14" y="56"/>
                      <a:pt x="13" y="56"/>
                      <a:pt x="12" y="55"/>
                    </a:cubicBezTo>
                    <a:cubicBezTo>
                      <a:pt x="11" y="54"/>
                      <a:pt x="10" y="52"/>
                      <a:pt x="10" y="50"/>
                    </a:cubicBezTo>
                    <a:cubicBezTo>
                      <a:pt x="10" y="49"/>
                      <a:pt x="11" y="48"/>
                      <a:pt x="11" y="47"/>
                    </a:cubicBezTo>
                    <a:cubicBezTo>
                      <a:pt x="12" y="46"/>
                      <a:pt x="12" y="45"/>
                      <a:pt x="12" y="44"/>
                    </a:cubicBezTo>
                    <a:cubicBezTo>
                      <a:pt x="12" y="30"/>
                      <a:pt x="12" y="30"/>
                      <a:pt x="12" y="30"/>
                    </a:cubicBezTo>
                    <a:cubicBezTo>
                      <a:pt x="12" y="17"/>
                      <a:pt x="20" y="10"/>
                      <a:pt x="34" y="10"/>
                    </a:cubicBezTo>
                    <a:cubicBezTo>
                      <a:pt x="49" y="10"/>
                      <a:pt x="56" y="17"/>
                      <a:pt x="56" y="30"/>
                    </a:cubicBezTo>
                    <a:cubicBezTo>
                      <a:pt x="56" y="44"/>
                      <a:pt x="56" y="44"/>
                      <a:pt x="56" y="44"/>
                    </a:cubicBezTo>
                    <a:cubicBezTo>
                      <a:pt x="56" y="45"/>
                      <a:pt x="56" y="46"/>
                      <a:pt x="57" y="47"/>
                    </a:cubicBezTo>
                    <a:cubicBezTo>
                      <a:pt x="58" y="48"/>
                      <a:pt x="58" y="49"/>
                      <a:pt x="58" y="50"/>
                    </a:cubicBezTo>
                    <a:cubicBezTo>
                      <a:pt x="58" y="52"/>
                      <a:pt x="58" y="54"/>
                      <a:pt x="56" y="55"/>
                    </a:cubicBezTo>
                    <a:cubicBezTo>
                      <a:pt x="55" y="56"/>
                      <a:pt x="55" y="56"/>
                      <a:pt x="54" y="58"/>
                    </a:cubicBezTo>
                    <a:cubicBezTo>
                      <a:pt x="53" y="64"/>
                      <a:pt x="50" y="69"/>
                      <a:pt x="46" y="73"/>
                    </a:cubicBezTo>
                    <a:cubicBezTo>
                      <a:pt x="45" y="74"/>
                      <a:pt x="45" y="75"/>
                      <a:pt x="45" y="76"/>
                    </a:cubicBezTo>
                    <a:cubicBezTo>
                      <a:pt x="45" y="82"/>
                      <a:pt x="45" y="82"/>
                      <a:pt x="45" y="82"/>
                    </a:cubicBezTo>
                    <a:cubicBezTo>
                      <a:pt x="45" y="83"/>
                      <a:pt x="45" y="83"/>
                      <a:pt x="45" y="84"/>
                    </a:cubicBezTo>
                    <a:cubicBezTo>
                      <a:pt x="46" y="88"/>
                      <a:pt x="51" y="95"/>
                      <a:pt x="92" y="110"/>
                    </a:cubicBezTo>
                    <a:cubicBezTo>
                      <a:pt x="92" y="126"/>
                      <a:pt x="92" y="126"/>
                      <a:pt x="92" y="126"/>
                    </a:cubicBezTo>
                    <a:cubicBezTo>
                      <a:pt x="52" y="126"/>
                      <a:pt x="52" y="126"/>
                      <a:pt x="52" y="126"/>
                    </a:cubicBezTo>
                    <a:cubicBezTo>
                      <a:pt x="50" y="126"/>
                      <a:pt x="47" y="128"/>
                      <a:pt x="47" y="131"/>
                    </a:cubicBezTo>
                    <a:cubicBezTo>
                      <a:pt x="47" y="133"/>
                      <a:pt x="50" y="135"/>
                      <a:pt x="52" y="135"/>
                    </a:cubicBezTo>
                    <a:cubicBezTo>
                      <a:pt x="92" y="135"/>
                      <a:pt x="92" y="135"/>
                      <a:pt x="92" y="135"/>
                    </a:cubicBezTo>
                    <a:cubicBezTo>
                      <a:pt x="97" y="135"/>
                      <a:pt x="102" y="131"/>
                      <a:pt x="102" y="126"/>
                    </a:cubicBezTo>
                    <a:cubicBezTo>
                      <a:pt x="102" y="110"/>
                      <a:pt x="102" y="110"/>
                      <a:pt x="102" y="110"/>
                    </a:cubicBezTo>
                    <a:cubicBezTo>
                      <a:pt x="102" y="106"/>
                      <a:pt x="99" y="103"/>
                      <a:pt x="96" y="10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marL="0" marR="0" lvl="0" indent="0" algn="l" defTabSz="839763" rtl="0" eaLnBrk="1" fontAlgn="auto" latinLnBrk="0" hangingPunct="1">
                  <a:lnSpc>
                    <a:spcPct val="100000"/>
                  </a:lnSpc>
                  <a:spcBef>
                    <a:spcPts val="0"/>
                  </a:spcBef>
                  <a:spcAft>
                    <a:spcPts val="0"/>
                  </a:spcAft>
                  <a:buClrTx/>
                  <a:buSzTx/>
                  <a:buFontTx/>
                  <a:buNone/>
                  <a:tabLst/>
                  <a:defRPr/>
                </a:pPr>
                <a:endParaRPr kumimoji="0" lang="en-US" sz="1643"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3" name="Group 2" descr="Profile description">
            <a:extLst>
              <a:ext uri="{FF2B5EF4-FFF2-40B4-BE49-F238E27FC236}">
                <a16:creationId xmlns:a16="http://schemas.microsoft.com/office/drawing/2014/main" id="{D0A5B750-AC04-0A44-316C-D836731D4AF7}"/>
              </a:ext>
            </a:extLst>
          </p:cNvPr>
          <p:cNvGrpSpPr/>
          <p:nvPr/>
        </p:nvGrpSpPr>
        <p:grpSpPr>
          <a:xfrm>
            <a:off x="2282444" y="5644292"/>
            <a:ext cx="5064420" cy="1097280"/>
            <a:chOff x="2282444" y="5493893"/>
            <a:chExt cx="5064420" cy="1097280"/>
          </a:xfrm>
        </p:grpSpPr>
        <p:sp>
          <p:nvSpPr>
            <p:cNvPr id="25" name="Rectangle: Rounded Corners 24">
              <a:extLst>
                <a:ext uri="{FF2B5EF4-FFF2-40B4-BE49-F238E27FC236}">
                  <a16:creationId xmlns:a16="http://schemas.microsoft.com/office/drawing/2014/main" id="{DE6B5FA1-5920-F63E-E26E-B81B193DE4DF}"/>
                </a:ext>
              </a:extLst>
            </p:cNvPr>
            <p:cNvSpPr/>
            <p:nvPr/>
          </p:nvSpPr>
          <p:spPr>
            <a:xfrm>
              <a:off x="2926453" y="5493893"/>
              <a:ext cx="4404902" cy="109728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Text Placeholder 29">
              <a:extLst>
                <a:ext uri="{FF2B5EF4-FFF2-40B4-BE49-F238E27FC236}">
                  <a16:creationId xmlns:a16="http://schemas.microsoft.com/office/drawing/2014/main" id="{C580E97D-02DE-6FEE-94BF-52818F94AD56}"/>
                </a:ext>
              </a:extLst>
            </p:cNvPr>
            <p:cNvSpPr txBox="1">
              <a:spLocks/>
            </p:cNvSpPr>
            <p:nvPr/>
          </p:nvSpPr>
          <p:spPr>
            <a:xfrm>
              <a:off x="3401577" y="5907989"/>
              <a:ext cx="3945287" cy="269088"/>
            </a:xfrm>
            <a:prstGeom prst="rect">
              <a:avLst/>
            </a:prstGeom>
          </p:spPr>
          <p:txBody>
            <a:bodyPr vert="horz" lIns="91440" tIns="45720" rIns="91440" bIns="45720" rtlCol="0" anchor="ctr">
              <a:noAutofit/>
            </a:bodyPr>
            <a:lstStyle>
              <a:lvl1pPr marL="0" indent="0" algn="l" defTabSz="582930" rtl="0" eaLnBrk="1" latinLnBrk="0" hangingPunct="1">
                <a:lnSpc>
                  <a:spcPct val="90000"/>
                </a:lnSpc>
                <a:spcBef>
                  <a:spcPts val="638"/>
                </a:spcBef>
                <a:buFont typeface="Arial" panose="020B0604020202020204" pitchFamily="34" charset="0"/>
                <a:buNone/>
                <a:defRPr lang="en-US" sz="180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PROFILE</a:t>
              </a:r>
            </a:p>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Your Profile menu provides a centralized view of personal information, job details, and contact information.</a:t>
              </a:r>
            </a:p>
          </p:txBody>
        </p:sp>
        <p:grpSp>
          <p:nvGrpSpPr>
            <p:cNvPr id="61" name="Group 60">
              <a:extLst>
                <a:ext uri="{FF2B5EF4-FFF2-40B4-BE49-F238E27FC236}">
                  <a16:creationId xmlns:a16="http://schemas.microsoft.com/office/drawing/2014/main" id="{726E8825-1092-4AEE-DD7E-F624AD74CB99}"/>
                </a:ext>
              </a:extLst>
            </p:cNvPr>
            <p:cNvGrpSpPr/>
            <p:nvPr/>
          </p:nvGrpSpPr>
          <p:grpSpPr>
            <a:xfrm>
              <a:off x="2282444" y="5542017"/>
              <a:ext cx="1008053" cy="1001032"/>
              <a:chOff x="2386240" y="5496297"/>
              <a:chExt cx="1051365" cy="1001032"/>
            </a:xfrm>
          </p:grpSpPr>
          <p:sp>
            <p:nvSpPr>
              <p:cNvPr id="26" name="Oval 25">
                <a:extLst>
                  <a:ext uri="{FF2B5EF4-FFF2-40B4-BE49-F238E27FC236}">
                    <a16:creationId xmlns:a16="http://schemas.microsoft.com/office/drawing/2014/main" id="{CD1982DE-E2AF-DC9B-FE5E-5D166F65CD23}"/>
                  </a:ext>
                  <a:ext uri="{C183D7F6-B498-43B3-948B-1728B52AA6E4}">
                    <adec:decorative xmlns:adec="http://schemas.microsoft.com/office/drawing/2017/decorative" val="1"/>
                  </a:ext>
                </a:extLst>
              </p:cNvPr>
              <p:cNvSpPr/>
              <p:nvPr/>
            </p:nvSpPr>
            <p:spPr>
              <a:xfrm>
                <a:off x="2386240" y="5496297"/>
                <a:ext cx="1051365" cy="1001032"/>
              </a:xfrm>
              <a:prstGeom prst="ellipse">
                <a:avLst/>
              </a:prstGeom>
              <a:ln w="28575">
                <a:solidFill>
                  <a:schemeClr val="accent2"/>
                </a:solidFill>
              </a:ln>
              <a:effectLst>
                <a:outerShdw blurRad="50800" dist="38100" dir="2700000" algn="tl" rotWithShape="0">
                  <a:prstClr val="black">
                    <a:alpha val="40000"/>
                  </a:prstClr>
                </a:outerShdw>
              </a:effectLst>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grpSp>
            <p:nvGrpSpPr>
              <p:cNvPr id="54" name="Group 53">
                <a:extLst>
                  <a:ext uri="{FF2B5EF4-FFF2-40B4-BE49-F238E27FC236}">
                    <a16:creationId xmlns:a16="http://schemas.microsoft.com/office/drawing/2014/main" id="{FB09615B-388E-641C-56EF-4343214C7D12}"/>
                  </a:ext>
                </a:extLst>
              </p:cNvPr>
              <p:cNvGrpSpPr>
                <a:grpSpLocks noChangeAspect="1"/>
              </p:cNvGrpSpPr>
              <p:nvPr/>
            </p:nvGrpSpPr>
            <p:grpSpPr>
              <a:xfrm>
                <a:off x="2578338" y="5647174"/>
                <a:ext cx="667138" cy="594359"/>
                <a:chOff x="7754938" y="1800225"/>
                <a:chExt cx="523875" cy="466725"/>
              </a:xfrm>
              <a:solidFill>
                <a:schemeClr val="accent2"/>
              </a:solidFill>
            </p:grpSpPr>
            <p:sp>
              <p:nvSpPr>
                <p:cNvPr id="55" name="Freeform 346">
                  <a:extLst>
                    <a:ext uri="{FF2B5EF4-FFF2-40B4-BE49-F238E27FC236}">
                      <a16:creationId xmlns:a16="http://schemas.microsoft.com/office/drawing/2014/main" id="{B4FA5B20-E8BB-7608-0D39-555144E37764}"/>
                    </a:ext>
                  </a:extLst>
                </p:cNvPr>
                <p:cNvSpPr>
                  <a:spLocks noEditPoints="1"/>
                </p:cNvSpPr>
                <p:nvPr/>
              </p:nvSpPr>
              <p:spPr bwMode="auto">
                <a:xfrm>
                  <a:off x="7820025" y="1984375"/>
                  <a:ext cx="206375" cy="204788"/>
                </a:xfrm>
                <a:custGeom>
                  <a:avLst/>
                  <a:gdLst>
                    <a:gd name="T0" fmla="*/ 91 w 97"/>
                    <a:gd name="T1" fmla="*/ 70 h 96"/>
                    <a:gd name="T2" fmla="*/ 64 w 97"/>
                    <a:gd name="T3" fmla="*/ 56 h 96"/>
                    <a:gd name="T4" fmla="*/ 64 w 97"/>
                    <a:gd name="T5" fmla="*/ 55 h 96"/>
                    <a:gd name="T6" fmla="*/ 70 w 97"/>
                    <a:gd name="T7" fmla="*/ 45 h 96"/>
                    <a:gd name="T8" fmla="*/ 74 w 97"/>
                    <a:gd name="T9" fmla="*/ 36 h 96"/>
                    <a:gd name="T10" fmla="*/ 72 w 97"/>
                    <a:gd name="T11" fmla="*/ 30 h 96"/>
                    <a:gd name="T12" fmla="*/ 72 w 97"/>
                    <a:gd name="T13" fmla="*/ 22 h 96"/>
                    <a:gd name="T14" fmla="*/ 48 w 97"/>
                    <a:gd name="T15" fmla="*/ 0 h 96"/>
                    <a:gd name="T16" fmla="*/ 25 w 97"/>
                    <a:gd name="T17" fmla="*/ 22 h 96"/>
                    <a:gd name="T18" fmla="*/ 25 w 97"/>
                    <a:gd name="T19" fmla="*/ 30 h 96"/>
                    <a:gd name="T20" fmla="*/ 23 w 97"/>
                    <a:gd name="T21" fmla="*/ 36 h 96"/>
                    <a:gd name="T22" fmla="*/ 27 w 97"/>
                    <a:gd name="T23" fmla="*/ 45 h 96"/>
                    <a:gd name="T24" fmla="*/ 33 w 97"/>
                    <a:gd name="T25" fmla="*/ 55 h 96"/>
                    <a:gd name="T26" fmla="*/ 33 w 97"/>
                    <a:gd name="T27" fmla="*/ 56 h 96"/>
                    <a:gd name="T28" fmla="*/ 6 w 97"/>
                    <a:gd name="T29" fmla="*/ 70 h 96"/>
                    <a:gd name="T30" fmla="*/ 0 w 97"/>
                    <a:gd name="T31" fmla="*/ 77 h 96"/>
                    <a:gd name="T32" fmla="*/ 0 w 97"/>
                    <a:gd name="T33" fmla="*/ 88 h 96"/>
                    <a:gd name="T34" fmla="*/ 8 w 97"/>
                    <a:gd name="T35" fmla="*/ 96 h 96"/>
                    <a:gd name="T36" fmla="*/ 89 w 97"/>
                    <a:gd name="T37" fmla="*/ 96 h 96"/>
                    <a:gd name="T38" fmla="*/ 97 w 97"/>
                    <a:gd name="T39" fmla="*/ 88 h 96"/>
                    <a:gd name="T40" fmla="*/ 97 w 97"/>
                    <a:gd name="T41" fmla="*/ 77 h 96"/>
                    <a:gd name="T42" fmla="*/ 91 w 97"/>
                    <a:gd name="T43" fmla="*/ 70 h 96"/>
                    <a:gd name="T44" fmla="*/ 87 w 97"/>
                    <a:gd name="T45" fmla="*/ 86 h 96"/>
                    <a:gd name="T46" fmla="*/ 10 w 97"/>
                    <a:gd name="T47" fmla="*/ 86 h 96"/>
                    <a:gd name="T48" fmla="*/ 10 w 97"/>
                    <a:gd name="T49" fmla="*/ 78 h 96"/>
                    <a:gd name="T50" fmla="*/ 43 w 97"/>
                    <a:gd name="T51" fmla="*/ 59 h 96"/>
                    <a:gd name="T52" fmla="*/ 43 w 97"/>
                    <a:gd name="T53" fmla="*/ 58 h 96"/>
                    <a:gd name="T54" fmla="*/ 43 w 97"/>
                    <a:gd name="T55" fmla="*/ 54 h 96"/>
                    <a:gd name="T56" fmla="*/ 41 w 97"/>
                    <a:gd name="T57" fmla="*/ 50 h 96"/>
                    <a:gd name="T58" fmla="*/ 36 w 97"/>
                    <a:gd name="T59" fmla="*/ 40 h 96"/>
                    <a:gd name="T60" fmla="*/ 34 w 97"/>
                    <a:gd name="T61" fmla="*/ 38 h 96"/>
                    <a:gd name="T62" fmla="*/ 33 w 97"/>
                    <a:gd name="T63" fmla="*/ 36 h 96"/>
                    <a:gd name="T64" fmla="*/ 34 w 97"/>
                    <a:gd name="T65" fmla="*/ 35 h 96"/>
                    <a:gd name="T66" fmla="*/ 35 w 97"/>
                    <a:gd name="T67" fmla="*/ 31 h 96"/>
                    <a:gd name="T68" fmla="*/ 35 w 97"/>
                    <a:gd name="T69" fmla="*/ 22 h 96"/>
                    <a:gd name="T70" fmla="*/ 48 w 97"/>
                    <a:gd name="T71" fmla="*/ 10 h 96"/>
                    <a:gd name="T72" fmla="*/ 62 w 97"/>
                    <a:gd name="T73" fmla="*/ 22 h 96"/>
                    <a:gd name="T74" fmla="*/ 62 w 97"/>
                    <a:gd name="T75" fmla="*/ 31 h 96"/>
                    <a:gd name="T76" fmla="*/ 63 w 97"/>
                    <a:gd name="T77" fmla="*/ 35 h 96"/>
                    <a:gd name="T78" fmla="*/ 64 w 97"/>
                    <a:gd name="T79" fmla="*/ 36 h 96"/>
                    <a:gd name="T80" fmla="*/ 63 w 97"/>
                    <a:gd name="T81" fmla="*/ 38 h 96"/>
                    <a:gd name="T82" fmla="*/ 61 w 97"/>
                    <a:gd name="T83" fmla="*/ 40 h 96"/>
                    <a:gd name="T84" fmla="*/ 56 w 97"/>
                    <a:gd name="T85" fmla="*/ 50 h 96"/>
                    <a:gd name="T86" fmla="*/ 54 w 97"/>
                    <a:gd name="T87" fmla="*/ 54 h 96"/>
                    <a:gd name="T88" fmla="*/ 54 w 97"/>
                    <a:gd name="T89" fmla="*/ 58 h 96"/>
                    <a:gd name="T90" fmla="*/ 54 w 97"/>
                    <a:gd name="T91" fmla="*/ 59 h 96"/>
                    <a:gd name="T92" fmla="*/ 87 w 97"/>
                    <a:gd name="T93" fmla="*/ 78 h 96"/>
                    <a:gd name="T94" fmla="*/ 87 w 97"/>
                    <a:gd name="T95"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7" h="96">
                      <a:moveTo>
                        <a:pt x="91" y="70"/>
                      </a:moveTo>
                      <a:cubicBezTo>
                        <a:pt x="71" y="62"/>
                        <a:pt x="66" y="58"/>
                        <a:pt x="64" y="56"/>
                      </a:cubicBezTo>
                      <a:cubicBezTo>
                        <a:pt x="64" y="55"/>
                        <a:pt x="64" y="55"/>
                        <a:pt x="64" y="55"/>
                      </a:cubicBezTo>
                      <a:cubicBezTo>
                        <a:pt x="67" y="52"/>
                        <a:pt x="69" y="49"/>
                        <a:pt x="70" y="45"/>
                      </a:cubicBezTo>
                      <a:cubicBezTo>
                        <a:pt x="72" y="42"/>
                        <a:pt x="74" y="39"/>
                        <a:pt x="74" y="36"/>
                      </a:cubicBezTo>
                      <a:cubicBezTo>
                        <a:pt x="74" y="34"/>
                        <a:pt x="73" y="32"/>
                        <a:pt x="72" y="30"/>
                      </a:cubicBezTo>
                      <a:cubicBezTo>
                        <a:pt x="72" y="22"/>
                        <a:pt x="72" y="22"/>
                        <a:pt x="72" y="22"/>
                      </a:cubicBezTo>
                      <a:cubicBezTo>
                        <a:pt x="72" y="8"/>
                        <a:pt x="63" y="0"/>
                        <a:pt x="48" y="0"/>
                      </a:cubicBezTo>
                      <a:cubicBezTo>
                        <a:pt x="34" y="0"/>
                        <a:pt x="25" y="8"/>
                        <a:pt x="25" y="22"/>
                      </a:cubicBezTo>
                      <a:cubicBezTo>
                        <a:pt x="25" y="30"/>
                        <a:pt x="25" y="30"/>
                        <a:pt x="25" y="30"/>
                      </a:cubicBezTo>
                      <a:cubicBezTo>
                        <a:pt x="24" y="32"/>
                        <a:pt x="23" y="34"/>
                        <a:pt x="23" y="36"/>
                      </a:cubicBezTo>
                      <a:cubicBezTo>
                        <a:pt x="23" y="39"/>
                        <a:pt x="25" y="42"/>
                        <a:pt x="27" y="45"/>
                      </a:cubicBezTo>
                      <a:cubicBezTo>
                        <a:pt x="28" y="49"/>
                        <a:pt x="30" y="52"/>
                        <a:pt x="33" y="55"/>
                      </a:cubicBezTo>
                      <a:cubicBezTo>
                        <a:pt x="33" y="56"/>
                        <a:pt x="33" y="56"/>
                        <a:pt x="33" y="56"/>
                      </a:cubicBezTo>
                      <a:cubicBezTo>
                        <a:pt x="31" y="58"/>
                        <a:pt x="26" y="62"/>
                        <a:pt x="6" y="70"/>
                      </a:cubicBezTo>
                      <a:cubicBezTo>
                        <a:pt x="2" y="71"/>
                        <a:pt x="0" y="74"/>
                        <a:pt x="0" y="77"/>
                      </a:cubicBezTo>
                      <a:cubicBezTo>
                        <a:pt x="0" y="88"/>
                        <a:pt x="0" y="88"/>
                        <a:pt x="0" y="88"/>
                      </a:cubicBezTo>
                      <a:cubicBezTo>
                        <a:pt x="0" y="92"/>
                        <a:pt x="4" y="96"/>
                        <a:pt x="8" y="96"/>
                      </a:cubicBezTo>
                      <a:cubicBezTo>
                        <a:pt x="89" y="96"/>
                        <a:pt x="89" y="96"/>
                        <a:pt x="89" y="96"/>
                      </a:cubicBezTo>
                      <a:cubicBezTo>
                        <a:pt x="93" y="96"/>
                        <a:pt x="97" y="92"/>
                        <a:pt x="97" y="88"/>
                      </a:cubicBezTo>
                      <a:cubicBezTo>
                        <a:pt x="97" y="77"/>
                        <a:pt x="97" y="77"/>
                        <a:pt x="97" y="77"/>
                      </a:cubicBezTo>
                      <a:cubicBezTo>
                        <a:pt x="97" y="74"/>
                        <a:pt x="95" y="71"/>
                        <a:pt x="91" y="70"/>
                      </a:cubicBezTo>
                      <a:close/>
                      <a:moveTo>
                        <a:pt x="87" y="86"/>
                      </a:moveTo>
                      <a:cubicBezTo>
                        <a:pt x="10" y="86"/>
                        <a:pt x="10" y="86"/>
                        <a:pt x="10" y="86"/>
                      </a:cubicBezTo>
                      <a:cubicBezTo>
                        <a:pt x="10" y="78"/>
                        <a:pt x="10" y="78"/>
                        <a:pt x="10" y="78"/>
                      </a:cubicBezTo>
                      <a:cubicBezTo>
                        <a:pt x="38" y="67"/>
                        <a:pt x="42" y="63"/>
                        <a:pt x="43" y="59"/>
                      </a:cubicBezTo>
                      <a:cubicBezTo>
                        <a:pt x="43" y="59"/>
                        <a:pt x="43" y="58"/>
                        <a:pt x="43" y="58"/>
                      </a:cubicBezTo>
                      <a:cubicBezTo>
                        <a:pt x="43" y="54"/>
                        <a:pt x="43" y="54"/>
                        <a:pt x="43" y="54"/>
                      </a:cubicBezTo>
                      <a:cubicBezTo>
                        <a:pt x="43" y="52"/>
                        <a:pt x="42" y="51"/>
                        <a:pt x="41" y="50"/>
                      </a:cubicBezTo>
                      <a:cubicBezTo>
                        <a:pt x="39" y="48"/>
                        <a:pt x="37" y="44"/>
                        <a:pt x="36" y="40"/>
                      </a:cubicBezTo>
                      <a:cubicBezTo>
                        <a:pt x="36" y="39"/>
                        <a:pt x="35" y="38"/>
                        <a:pt x="34" y="38"/>
                      </a:cubicBezTo>
                      <a:cubicBezTo>
                        <a:pt x="34" y="37"/>
                        <a:pt x="33" y="37"/>
                        <a:pt x="33" y="36"/>
                      </a:cubicBezTo>
                      <a:cubicBezTo>
                        <a:pt x="33" y="35"/>
                        <a:pt x="34" y="35"/>
                        <a:pt x="34" y="35"/>
                      </a:cubicBezTo>
                      <a:cubicBezTo>
                        <a:pt x="35" y="34"/>
                        <a:pt x="35" y="33"/>
                        <a:pt x="35" y="31"/>
                      </a:cubicBezTo>
                      <a:cubicBezTo>
                        <a:pt x="35" y="22"/>
                        <a:pt x="35" y="22"/>
                        <a:pt x="35" y="22"/>
                      </a:cubicBezTo>
                      <a:cubicBezTo>
                        <a:pt x="35" y="14"/>
                        <a:pt x="39" y="10"/>
                        <a:pt x="48" y="10"/>
                      </a:cubicBezTo>
                      <a:cubicBezTo>
                        <a:pt x="58" y="10"/>
                        <a:pt x="62" y="14"/>
                        <a:pt x="62" y="22"/>
                      </a:cubicBezTo>
                      <a:cubicBezTo>
                        <a:pt x="62" y="31"/>
                        <a:pt x="62" y="31"/>
                        <a:pt x="62" y="31"/>
                      </a:cubicBezTo>
                      <a:cubicBezTo>
                        <a:pt x="62" y="33"/>
                        <a:pt x="62" y="34"/>
                        <a:pt x="63" y="35"/>
                      </a:cubicBezTo>
                      <a:cubicBezTo>
                        <a:pt x="63" y="35"/>
                        <a:pt x="64" y="35"/>
                        <a:pt x="64" y="36"/>
                      </a:cubicBezTo>
                      <a:cubicBezTo>
                        <a:pt x="64" y="37"/>
                        <a:pt x="63" y="37"/>
                        <a:pt x="63" y="38"/>
                      </a:cubicBezTo>
                      <a:cubicBezTo>
                        <a:pt x="62" y="38"/>
                        <a:pt x="61" y="39"/>
                        <a:pt x="61" y="40"/>
                      </a:cubicBezTo>
                      <a:cubicBezTo>
                        <a:pt x="60" y="44"/>
                        <a:pt x="58" y="48"/>
                        <a:pt x="56" y="50"/>
                      </a:cubicBezTo>
                      <a:cubicBezTo>
                        <a:pt x="55" y="51"/>
                        <a:pt x="54" y="52"/>
                        <a:pt x="54" y="54"/>
                      </a:cubicBezTo>
                      <a:cubicBezTo>
                        <a:pt x="54" y="58"/>
                        <a:pt x="54" y="58"/>
                        <a:pt x="54" y="58"/>
                      </a:cubicBezTo>
                      <a:cubicBezTo>
                        <a:pt x="54" y="58"/>
                        <a:pt x="54" y="59"/>
                        <a:pt x="54" y="59"/>
                      </a:cubicBezTo>
                      <a:cubicBezTo>
                        <a:pt x="55" y="63"/>
                        <a:pt x="59" y="67"/>
                        <a:pt x="87" y="78"/>
                      </a:cubicBezTo>
                      <a:lnTo>
                        <a:pt x="87" y="8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6" name="Freeform 347">
                  <a:extLst>
                    <a:ext uri="{FF2B5EF4-FFF2-40B4-BE49-F238E27FC236}">
                      <a16:creationId xmlns:a16="http://schemas.microsoft.com/office/drawing/2014/main" id="{0C3D788A-1096-7F1E-ED9D-9ED0311C341A}"/>
                    </a:ext>
                  </a:extLst>
                </p:cNvPr>
                <p:cNvSpPr>
                  <a:spLocks noEditPoints="1"/>
                </p:cNvSpPr>
                <p:nvPr/>
              </p:nvSpPr>
              <p:spPr bwMode="auto">
                <a:xfrm>
                  <a:off x="7754938" y="1800225"/>
                  <a:ext cx="523875" cy="466725"/>
                </a:xfrm>
                <a:custGeom>
                  <a:avLst/>
                  <a:gdLst>
                    <a:gd name="T0" fmla="*/ 240 w 245"/>
                    <a:gd name="T1" fmla="*/ 40 h 218"/>
                    <a:gd name="T2" fmla="*/ 148 w 245"/>
                    <a:gd name="T3" fmla="*/ 40 h 218"/>
                    <a:gd name="T4" fmla="*/ 151 w 245"/>
                    <a:gd name="T5" fmla="*/ 16 h 218"/>
                    <a:gd name="T6" fmla="*/ 148 w 245"/>
                    <a:gd name="T7" fmla="*/ 5 h 218"/>
                    <a:gd name="T8" fmla="*/ 137 w 245"/>
                    <a:gd name="T9" fmla="*/ 0 h 218"/>
                    <a:gd name="T10" fmla="*/ 111 w 245"/>
                    <a:gd name="T11" fmla="*/ 0 h 218"/>
                    <a:gd name="T12" fmla="*/ 101 w 245"/>
                    <a:gd name="T13" fmla="*/ 5 h 218"/>
                    <a:gd name="T14" fmla="*/ 98 w 245"/>
                    <a:gd name="T15" fmla="*/ 16 h 218"/>
                    <a:gd name="T16" fmla="*/ 100 w 245"/>
                    <a:gd name="T17" fmla="*/ 40 h 218"/>
                    <a:gd name="T18" fmla="*/ 5 w 245"/>
                    <a:gd name="T19" fmla="*/ 40 h 218"/>
                    <a:gd name="T20" fmla="*/ 0 w 245"/>
                    <a:gd name="T21" fmla="*/ 44 h 218"/>
                    <a:gd name="T22" fmla="*/ 0 w 245"/>
                    <a:gd name="T23" fmla="*/ 213 h 218"/>
                    <a:gd name="T24" fmla="*/ 5 w 245"/>
                    <a:gd name="T25" fmla="*/ 218 h 218"/>
                    <a:gd name="T26" fmla="*/ 240 w 245"/>
                    <a:gd name="T27" fmla="*/ 218 h 218"/>
                    <a:gd name="T28" fmla="*/ 245 w 245"/>
                    <a:gd name="T29" fmla="*/ 213 h 218"/>
                    <a:gd name="T30" fmla="*/ 245 w 245"/>
                    <a:gd name="T31" fmla="*/ 44 h 218"/>
                    <a:gd name="T32" fmla="*/ 240 w 245"/>
                    <a:gd name="T33" fmla="*/ 40 h 218"/>
                    <a:gd name="T34" fmla="*/ 108 w 245"/>
                    <a:gd name="T35" fmla="*/ 12 h 218"/>
                    <a:gd name="T36" fmla="*/ 111 w 245"/>
                    <a:gd name="T37" fmla="*/ 10 h 218"/>
                    <a:gd name="T38" fmla="*/ 137 w 245"/>
                    <a:gd name="T39" fmla="*/ 10 h 218"/>
                    <a:gd name="T40" fmla="*/ 140 w 245"/>
                    <a:gd name="T41" fmla="*/ 12 h 218"/>
                    <a:gd name="T42" fmla="*/ 141 w 245"/>
                    <a:gd name="T43" fmla="*/ 15 h 218"/>
                    <a:gd name="T44" fmla="*/ 136 w 245"/>
                    <a:gd name="T45" fmla="*/ 59 h 218"/>
                    <a:gd name="T46" fmla="*/ 132 w 245"/>
                    <a:gd name="T47" fmla="*/ 62 h 218"/>
                    <a:gd name="T48" fmla="*/ 116 w 245"/>
                    <a:gd name="T49" fmla="*/ 62 h 218"/>
                    <a:gd name="T50" fmla="*/ 113 w 245"/>
                    <a:gd name="T51" fmla="*/ 59 h 218"/>
                    <a:gd name="T52" fmla="*/ 107 w 245"/>
                    <a:gd name="T53" fmla="*/ 15 h 218"/>
                    <a:gd name="T54" fmla="*/ 108 w 245"/>
                    <a:gd name="T55" fmla="*/ 12 h 218"/>
                    <a:gd name="T56" fmla="*/ 235 w 245"/>
                    <a:gd name="T57" fmla="*/ 208 h 218"/>
                    <a:gd name="T58" fmla="*/ 10 w 245"/>
                    <a:gd name="T59" fmla="*/ 208 h 218"/>
                    <a:gd name="T60" fmla="*/ 10 w 245"/>
                    <a:gd name="T61" fmla="*/ 49 h 218"/>
                    <a:gd name="T62" fmla="*/ 101 w 245"/>
                    <a:gd name="T63" fmla="*/ 49 h 218"/>
                    <a:gd name="T64" fmla="*/ 103 w 245"/>
                    <a:gd name="T65" fmla="*/ 60 h 218"/>
                    <a:gd name="T66" fmla="*/ 116 w 245"/>
                    <a:gd name="T67" fmla="*/ 72 h 218"/>
                    <a:gd name="T68" fmla="*/ 132 w 245"/>
                    <a:gd name="T69" fmla="*/ 72 h 218"/>
                    <a:gd name="T70" fmla="*/ 146 w 245"/>
                    <a:gd name="T71" fmla="*/ 60 h 218"/>
                    <a:gd name="T72" fmla="*/ 147 w 245"/>
                    <a:gd name="T73" fmla="*/ 49 h 218"/>
                    <a:gd name="T74" fmla="*/ 235 w 245"/>
                    <a:gd name="T75" fmla="*/ 49 h 218"/>
                    <a:gd name="T76" fmla="*/ 235 w 245"/>
                    <a:gd name="T77" fmla="*/ 20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5" h="218">
                      <a:moveTo>
                        <a:pt x="240" y="40"/>
                      </a:moveTo>
                      <a:cubicBezTo>
                        <a:pt x="148" y="40"/>
                        <a:pt x="148" y="40"/>
                        <a:pt x="148" y="40"/>
                      </a:cubicBezTo>
                      <a:cubicBezTo>
                        <a:pt x="151" y="16"/>
                        <a:pt x="151" y="16"/>
                        <a:pt x="151" y="16"/>
                      </a:cubicBezTo>
                      <a:cubicBezTo>
                        <a:pt x="151" y="12"/>
                        <a:pt x="150" y="8"/>
                        <a:pt x="148" y="5"/>
                      </a:cubicBezTo>
                      <a:cubicBezTo>
                        <a:pt x="145" y="2"/>
                        <a:pt x="141" y="0"/>
                        <a:pt x="137" y="0"/>
                      </a:cubicBezTo>
                      <a:cubicBezTo>
                        <a:pt x="111" y="0"/>
                        <a:pt x="111" y="0"/>
                        <a:pt x="111" y="0"/>
                      </a:cubicBezTo>
                      <a:cubicBezTo>
                        <a:pt x="107" y="0"/>
                        <a:pt x="103" y="2"/>
                        <a:pt x="101" y="5"/>
                      </a:cubicBezTo>
                      <a:cubicBezTo>
                        <a:pt x="98" y="8"/>
                        <a:pt x="97" y="12"/>
                        <a:pt x="98" y="16"/>
                      </a:cubicBezTo>
                      <a:cubicBezTo>
                        <a:pt x="100" y="40"/>
                        <a:pt x="100" y="40"/>
                        <a:pt x="100" y="40"/>
                      </a:cubicBezTo>
                      <a:cubicBezTo>
                        <a:pt x="5" y="40"/>
                        <a:pt x="5" y="40"/>
                        <a:pt x="5" y="40"/>
                      </a:cubicBezTo>
                      <a:cubicBezTo>
                        <a:pt x="2" y="40"/>
                        <a:pt x="0" y="42"/>
                        <a:pt x="0" y="44"/>
                      </a:cubicBezTo>
                      <a:cubicBezTo>
                        <a:pt x="0" y="213"/>
                        <a:pt x="0" y="213"/>
                        <a:pt x="0" y="213"/>
                      </a:cubicBezTo>
                      <a:cubicBezTo>
                        <a:pt x="0" y="216"/>
                        <a:pt x="2" y="218"/>
                        <a:pt x="5" y="218"/>
                      </a:cubicBezTo>
                      <a:cubicBezTo>
                        <a:pt x="240" y="218"/>
                        <a:pt x="240" y="218"/>
                        <a:pt x="240" y="218"/>
                      </a:cubicBezTo>
                      <a:cubicBezTo>
                        <a:pt x="243" y="218"/>
                        <a:pt x="245" y="216"/>
                        <a:pt x="245" y="213"/>
                      </a:cubicBezTo>
                      <a:cubicBezTo>
                        <a:pt x="245" y="44"/>
                        <a:pt x="245" y="44"/>
                        <a:pt x="245" y="44"/>
                      </a:cubicBezTo>
                      <a:cubicBezTo>
                        <a:pt x="245" y="42"/>
                        <a:pt x="243" y="40"/>
                        <a:pt x="240" y="40"/>
                      </a:cubicBezTo>
                      <a:close/>
                      <a:moveTo>
                        <a:pt x="108" y="12"/>
                      </a:moveTo>
                      <a:cubicBezTo>
                        <a:pt x="109" y="11"/>
                        <a:pt x="110" y="10"/>
                        <a:pt x="111" y="10"/>
                      </a:cubicBezTo>
                      <a:cubicBezTo>
                        <a:pt x="137" y="10"/>
                        <a:pt x="137" y="10"/>
                        <a:pt x="137" y="10"/>
                      </a:cubicBezTo>
                      <a:cubicBezTo>
                        <a:pt x="138" y="10"/>
                        <a:pt x="139" y="11"/>
                        <a:pt x="140" y="12"/>
                      </a:cubicBezTo>
                      <a:cubicBezTo>
                        <a:pt x="141" y="13"/>
                        <a:pt x="141" y="14"/>
                        <a:pt x="141" y="15"/>
                      </a:cubicBezTo>
                      <a:cubicBezTo>
                        <a:pt x="136" y="59"/>
                        <a:pt x="136" y="59"/>
                        <a:pt x="136" y="59"/>
                      </a:cubicBezTo>
                      <a:cubicBezTo>
                        <a:pt x="136" y="61"/>
                        <a:pt x="134" y="62"/>
                        <a:pt x="132" y="62"/>
                      </a:cubicBezTo>
                      <a:cubicBezTo>
                        <a:pt x="116" y="62"/>
                        <a:pt x="116" y="62"/>
                        <a:pt x="116" y="62"/>
                      </a:cubicBezTo>
                      <a:cubicBezTo>
                        <a:pt x="114" y="62"/>
                        <a:pt x="113" y="61"/>
                        <a:pt x="113" y="59"/>
                      </a:cubicBezTo>
                      <a:cubicBezTo>
                        <a:pt x="107" y="15"/>
                        <a:pt x="107" y="15"/>
                        <a:pt x="107" y="15"/>
                      </a:cubicBezTo>
                      <a:cubicBezTo>
                        <a:pt x="107" y="14"/>
                        <a:pt x="108" y="13"/>
                        <a:pt x="108" y="12"/>
                      </a:cubicBezTo>
                      <a:close/>
                      <a:moveTo>
                        <a:pt x="235" y="208"/>
                      </a:moveTo>
                      <a:cubicBezTo>
                        <a:pt x="10" y="208"/>
                        <a:pt x="10" y="208"/>
                        <a:pt x="10" y="208"/>
                      </a:cubicBezTo>
                      <a:cubicBezTo>
                        <a:pt x="10" y="49"/>
                        <a:pt x="10" y="49"/>
                        <a:pt x="10" y="49"/>
                      </a:cubicBezTo>
                      <a:cubicBezTo>
                        <a:pt x="101" y="49"/>
                        <a:pt x="101" y="49"/>
                        <a:pt x="101" y="49"/>
                      </a:cubicBezTo>
                      <a:cubicBezTo>
                        <a:pt x="103" y="60"/>
                        <a:pt x="103" y="60"/>
                        <a:pt x="103" y="60"/>
                      </a:cubicBezTo>
                      <a:cubicBezTo>
                        <a:pt x="104" y="67"/>
                        <a:pt x="109" y="72"/>
                        <a:pt x="116" y="72"/>
                      </a:cubicBezTo>
                      <a:cubicBezTo>
                        <a:pt x="132" y="72"/>
                        <a:pt x="132" y="72"/>
                        <a:pt x="132" y="72"/>
                      </a:cubicBezTo>
                      <a:cubicBezTo>
                        <a:pt x="139" y="72"/>
                        <a:pt x="145" y="67"/>
                        <a:pt x="146" y="60"/>
                      </a:cubicBezTo>
                      <a:cubicBezTo>
                        <a:pt x="147" y="49"/>
                        <a:pt x="147" y="49"/>
                        <a:pt x="147" y="49"/>
                      </a:cubicBezTo>
                      <a:cubicBezTo>
                        <a:pt x="235" y="49"/>
                        <a:pt x="235" y="49"/>
                        <a:pt x="235" y="49"/>
                      </a:cubicBezTo>
                      <a:lnTo>
                        <a:pt x="235" y="20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7" name="Freeform 348">
                  <a:extLst>
                    <a:ext uri="{FF2B5EF4-FFF2-40B4-BE49-F238E27FC236}">
                      <a16:creationId xmlns:a16="http://schemas.microsoft.com/office/drawing/2014/main" id="{C0571639-F7AA-D310-6CE7-96FE3BE01547}"/>
                    </a:ext>
                  </a:extLst>
                </p:cNvPr>
                <p:cNvSpPr>
                  <a:spLocks/>
                </p:cNvSpPr>
                <p:nvPr/>
              </p:nvSpPr>
              <p:spPr bwMode="auto">
                <a:xfrm>
                  <a:off x="8051800" y="2101850"/>
                  <a:ext cx="160338" cy="20638"/>
                </a:xfrm>
                <a:custGeom>
                  <a:avLst/>
                  <a:gdLst>
                    <a:gd name="T0" fmla="*/ 70 w 75"/>
                    <a:gd name="T1" fmla="*/ 0 h 10"/>
                    <a:gd name="T2" fmla="*/ 5 w 75"/>
                    <a:gd name="T3" fmla="*/ 0 h 10"/>
                    <a:gd name="T4" fmla="*/ 0 w 75"/>
                    <a:gd name="T5" fmla="*/ 5 h 10"/>
                    <a:gd name="T6" fmla="*/ 5 w 75"/>
                    <a:gd name="T7" fmla="*/ 10 h 10"/>
                    <a:gd name="T8" fmla="*/ 70 w 75"/>
                    <a:gd name="T9" fmla="*/ 10 h 10"/>
                    <a:gd name="T10" fmla="*/ 75 w 75"/>
                    <a:gd name="T11" fmla="*/ 5 h 10"/>
                    <a:gd name="T12" fmla="*/ 70 w 7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5" h="10">
                      <a:moveTo>
                        <a:pt x="70" y="0"/>
                      </a:moveTo>
                      <a:cubicBezTo>
                        <a:pt x="5" y="0"/>
                        <a:pt x="5" y="0"/>
                        <a:pt x="5" y="0"/>
                      </a:cubicBezTo>
                      <a:cubicBezTo>
                        <a:pt x="2" y="0"/>
                        <a:pt x="0" y="2"/>
                        <a:pt x="0" y="5"/>
                      </a:cubicBezTo>
                      <a:cubicBezTo>
                        <a:pt x="0" y="8"/>
                        <a:pt x="2" y="10"/>
                        <a:pt x="5" y="10"/>
                      </a:cubicBezTo>
                      <a:cubicBezTo>
                        <a:pt x="70" y="10"/>
                        <a:pt x="70" y="10"/>
                        <a:pt x="70" y="10"/>
                      </a:cubicBezTo>
                      <a:cubicBezTo>
                        <a:pt x="73" y="10"/>
                        <a:pt x="75" y="8"/>
                        <a:pt x="75" y="5"/>
                      </a:cubicBezTo>
                      <a:cubicBezTo>
                        <a:pt x="75" y="2"/>
                        <a:pt x="73" y="0"/>
                        <a:pt x="7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8" name="Freeform 349">
                  <a:extLst>
                    <a:ext uri="{FF2B5EF4-FFF2-40B4-BE49-F238E27FC236}">
                      <a16:creationId xmlns:a16="http://schemas.microsoft.com/office/drawing/2014/main" id="{5D02E7B3-4C5A-8CC6-F0B3-52808AF6059B}"/>
                    </a:ext>
                  </a:extLst>
                </p:cNvPr>
                <p:cNvSpPr>
                  <a:spLocks/>
                </p:cNvSpPr>
                <p:nvPr/>
              </p:nvSpPr>
              <p:spPr bwMode="auto">
                <a:xfrm>
                  <a:off x="8051800" y="2041525"/>
                  <a:ext cx="160338" cy="22225"/>
                </a:xfrm>
                <a:custGeom>
                  <a:avLst/>
                  <a:gdLst>
                    <a:gd name="T0" fmla="*/ 5 w 75"/>
                    <a:gd name="T1" fmla="*/ 0 h 10"/>
                    <a:gd name="T2" fmla="*/ 0 w 75"/>
                    <a:gd name="T3" fmla="*/ 5 h 10"/>
                    <a:gd name="T4" fmla="*/ 5 w 75"/>
                    <a:gd name="T5" fmla="*/ 10 h 10"/>
                    <a:gd name="T6" fmla="*/ 70 w 75"/>
                    <a:gd name="T7" fmla="*/ 10 h 10"/>
                    <a:gd name="T8" fmla="*/ 75 w 75"/>
                    <a:gd name="T9" fmla="*/ 5 h 10"/>
                    <a:gd name="T10" fmla="*/ 70 w 75"/>
                    <a:gd name="T11" fmla="*/ 0 h 10"/>
                    <a:gd name="T12" fmla="*/ 5 w 7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5" h="10">
                      <a:moveTo>
                        <a:pt x="5" y="0"/>
                      </a:moveTo>
                      <a:cubicBezTo>
                        <a:pt x="2" y="0"/>
                        <a:pt x="0" y="2"/>
                        <a:pt x="0" y="5"/>
                      </a:cubicBezTo>
                      <a:cubicBezTo>
                        <a:pt x="0" y="8"/>
                        <a:pt x="2" y="10"/>
                        <a:pt x="5" y="10"/>
                      </a:cubicBezTo>
                      <a:cubicBezTo>
                        <a:pt x="70" y="10"/>
                        <a:pt x="70" y="10"/>
                        <a:pt x="70" y="10"/>
                      </a:cubicBezTo>
                      <a:cubicBezTo>
                        <a:pt x="73" y="10"/>
                        <a:pt x="75" y="8"/>
                        <a:pt x="75" y="5"/>
                      </a:cubicBezTo>
                      <a:cubicBezTo>
                        <a:pt x="75" y="2"/>
                        <a:pt x="73" y="0"/>
                        <a:pt x="70" y="0"/>
                      </a:cubicBezTo>
                      <a:lnTo>
                        <a:pt x="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grpSp>
      <p:grpSp>
        <p:nvGrpSpPr>
          <p:cNvPr id="2" name="Group 1" descr="Career Hub description">
            <a:extLst>
              <a:ext uri="{FF2B5EF4-FFF2-40B4-BE49-F238E27FC236}">
                <a16:creationId xmlns:a16="http://schemas.microsoft.com/office/drawing/2014/main" id="{C5EF8D23-121A-7C2F-E045-B4FDDFEE298E}"/>
              </a:ext>
            </a:extLst>
          </p:cNvPr>
          <p:cNvGrpSpPr/>
          <p:nvPr/>
        </p:nvGrpSpPr>
        <p:grpSpPr>
          <a:xfrm>
            <a:off x="1783635" y="6845546"/>
            <a:ext cx="5726270" cy="1097280"/>
            <a:chOff x="1783635" y="6619948"/>
            <a:chExt cx="5726270" cy="1097280"/>
          </a:xfrm>
        </p:grpSpPr>
        <p:sp>
          <p:nvSpPr>
            <p:cNvPr id="15" name="Rectangle: Rounded Corners 14">
              <a:extLst>
                <a:ext uri="{FF2B5EF4-FFF2-40B4-BE49-F238E27FC236}">
                  <a16:creationId xmlns:a16="http://schemas.microsoft.com/office/drawing/2014/main" id="{ED921FCE-9A81-39E2-4756-EEDCCE21BFEF}"/>
                </a:ext>
              </a:extLst>
            </p:cNvPr>
            <p:cNvSpPr/>
            <p:nvPr/>
          </p:nvSpPr>
          <p:spPr>
            <a:xfrm>
              <a:off x="2427644" y="6619948"/>
              <a:ext cx="4903711" cy="109728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Text Placeholder 29">
              <a:extLst>
                <a:ext uri="{FF2B5EF4-FFF2-40B4-BE49-F238E27FC236}">
                  <a16:creationId xmlns:a16="http://schemas.microsoft.com/office/drawing/2014/main" id="{3E13E896-BA5B-2193-826E-3D4B71437D92}"/>
                </a:ext>
              </a:extLst>
            </p:cNvPr>
            <p:cNvSpPr txBox="1">
              <a:spLocks/>
            </p:cNvSpPr>
            <p:nvPr/>
          </p:nvSpPr>
          <p:spPr>
            <a:xfrm>
              <a:off x="2863234" y="7034043"/>
              <a:ext cx="4646671" cy="269090"/>
            </a:xfrm>
            <a:prstGeom prst="rect">
              <a:avLst/>
            </a:prstGeom>
          </p:spPr>
          <p:txBody>
            <a:bodyPr vert="horz" lIns="91440" tIns="45720" rIns="91440" bIns="45720" rtlCol="0" anchor="ctr">
              <a:noAutofit/>
            </a:bodyPr>
            <a:lstStyle>
              <a:lvl1pPr marL="0" indent="0" algn="l" defTabSz="582930" rtl="0" eaLnBrk="1" latinLnBrk="0" hangingPunct="1">
                <a:lnSpc>
                  <a:spcPct val="90000"/>
                </a:lnSpc>
                <a:spcBef>
                  <a:spcPts val="638"/>
                </a:spcBef>
                <a:buFont typeface="Arial" panose="020B0604020202020204" pitchFamily="34" charset="0"/>
                <a:buNone/>
                <a:defRPr lang="en-US" sz="180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CAREER HUB</a:t>
              </a:r>
            </a:p>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Helps you identify top areas for growth; gives you personalized advice and helps you navigate internal career opportunities.</a:t>
              </a:r>
            </a:p>
          </p:txBody>
        </p:sp>
        <p:grpSp>
          <p:nvGrpSpPr>
            <p:cNvPr id="617" name="Group 616">
              <a:extLst>
                <a:ext uri="{FF2B5EF4-FFF2-40B4-BE49-F238E27FC236}">
                  <a16:creationId xmlns:a16="http://schemas.microsoft.com/office/drawing/2014/main" id="{8EDEBD17-91D2-A0DF-FDF8-8776714D6395}"/>
                </a:ext>
              </a:extLst>
            </p:cNvPr>
            <p:cNvGrpSpPr/>
            <p:nvPr/>
          </p:nvGrpSpPr>
          <p:grpSpPr>
            <a:xfrm>
              <a:off x="1783635" y="6668072"/>
              <a:ext cx="1008053" cy="1001032"/>
              <a:chOff x="1865999" y="6622352"/>
              <a:chExt cx="1051365" cy="1001032"/>
            </a:xfrm>
          </p:grpSpPr>
          <p:sp>
            <p:nvSpPr>
              <p:cNvPr id="16" name="Oval 15">
                <a:extLst>
                  <a:ext uri="{FF2B5EF4-FFF2-40B4-BE49-F238E27FC236}">
                    <a16:creationId xmlns:a16="http://schemas.microsoft.com/office/drawing/2014/main" id="{45325B37-B968-18F4-599A-D7249E44AC38}"/>
                  </a:ext>
                  <a:ext uri="{C183D7F6-B498-43B3-948B-1728B52AA6E4}">
                    <adec:decorative xmlns:adec="http://schemas.microsoft.com/office/drawing/2017/decorative" val="1"/>
                  </a:ext>
                </a:extLst>
              </p:cNvPr>
              <p:cNvSpPr/>
              <p:nvPr/>
            </p:nvSpPr>
            <p:spPr>
              <a:xfrm>
                <a:off x="1865999" y="6622352"/>
                <a:ext cx="1051365" cy="1001032"/>
              </a:xfrm>
              <a:prstGeom prst="ellipse">
                <a:avLst/>
              </a:prstGeom>
              <a:ln w="28575">
                <a:solidFill>
                  <a:schemeClr val="tx2"/>
                </a:solidFill>
              </a:ln>
              <a:effectLst>
                <a:outerShdw blurRad="50800" dist="38100" dir="2700000" algn="tl" rotWithShape="0">
                  <a:prstClr val="black">
                    <a:alpha val="40000"/>
                  </a:prstClr>
                </a:outerShdw>
              </a:effectLst>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grpSp>
            <p:nvGrpSpPr>
              <p:cNvPr id="63" name="Group 62">
                <a:extLst>
                  <a:ext uri="{FF2B5EF4-FFF2-40B4-BE49-F238E27FC236}">
                    <a16:creationId xmlns:a16="http://schemas.microsoft.com/office/drawing/2014/main" id="{0D88D8A3-B2D9-079A-C2E3-762771FA4CC0}"/>
                  </a:ext>
                </a:extLst>
              </p:cNvPr>
              <p:cNvGrpSpPr>
                <a:grpSpLocks noChangeAspect="1"/>
              </p:cNvGrpSpPr>
              <p:nvPr/>
            </p:nvGrpSpPr>
            <p:grpSpPr>
              <a:xfrm>
                <a:off x="2095528" y="6796090"/>
                <a:ext cx="592306" cy="548642"/>
                <a:chOff x="4357688" y="2824163"/>
                <a:chExt cx="495300" cy="458789"/>
              </a:xfrm>
              <a:solidFill>
                <a:schemeClr val="tx2"/>
              </a:solidFill>
            </p:grpSpPr>
            <p:sp>
              <p:nvSpPr>
                <p:cNvPr id="614" name="Freeform 184">
                  <a:extLst>
                    <a:ext uri="{FF2B5EF4-FFF2-40B4-BE49-F238E27FC236}">
                      <a16:creationId xmlns:a16="http://schemas.microsoft.com/office/drawing/2014/main" id="{D4A3DB96-8B0C-8830-7114-413B968F8AF1}"/>
                    </a:ext>
                  </a:extLst>
                </p:cNvPr>
                <p:cNvSpPr>
                  <a:spLocks noEditPoints="1"/>
                </p:cNvSpPr>
                <p:nvPr/>
              </p:nvSpPr>
              <p:spPr bwMode="auto">
                <a:xfrm>
                  <a:off x="4357688" y="2919415"/>
                  <a:ext cx="495300" cy="363537"/>
                </a:xfrm>
                <a:custGeom>
                  <a:avLst/>
                  <a:gdLst>
                    <a:gd name="T0" fmla="*/ 213 w 239"/>
                    <a:gd name="T1" fmla="*/ 0 h 175"/>
                    <a:gd name="T2" fmla="*/ 26 w 239"/>
                    <a:gd name="T3" fmla="*/ 0 h 175"/>
                    <a:gd name="T4" fmla="*/ 0 w 239"/>
                    <a:gd name="T5" fmla="*/ 25 h 175"/>
                    <a:gd name="T6" fmla="*/ 0 w 239"/>
                    <a:gd name="T7" fmla="*/ 149 h 175"/>
                    <a:gd name="T8" fmla="*/ 26 w 239"/>
                    <a:gd name="T9" fmla="*/ 175 h 175"/>
                    <a:gd name="T10" fmla="*/ 213 w 239"/>
                    <a:gd name="T11" fmla="*/ 175 h 175"/>
                    <a:gd name="T12" fmla="*/ 239 w 239"/>
                    <a:gd name="T13" fmla="*/ 149 h 175"/>
                    <a:gd name="T14" fmla="*/ 239 w 239"/>
                    <a:gd name="T15" fmla="*/ 25 h 175"/>
                    <a:gd name="T16" fmla="*/ 213 w 239"/>
                    <a:gd name="T17" fmla="*/ 0 h 175"/>
                    <a:gd name="T18" fmla="*/ 183 w 239"/>
                    <a:gd name="T19" fmla="*/ 165 h 175"/>
                    <a:gd name="T20" fmla="*/ 165 w 239"/>
                    <a:gd name="T21" fmla="*/ 165 h 175"/>
                    <a:gd name="T22" fmla="*/ 165 w 239"/>
                    <a:gd name="T23" fmla="*/ 9 h 175"/>
                    <a:gd name="T24" fmla="*/ 183 w 239"/>
                    <a:gd name="T25" fmla="*/ 9 h 175"/>
                    <a:gd name="T26" fmla="*/ 183 w 239"/>
                    <a:gd name="T27" fmla="*/ 165 h 175"/>
                    <a:gd name="T28" fmla="*/ 155 w 239"/>
                    <a:gd name="T29" fmla="*/ 165 h 175"/>
                    <a:gd name="T30" fmla="*/ 82 w 239"/>
                    <a:gd name="T31" fmla="*/ 165 h 175"/>
                    <a:gd name="T32" fmla="*/ 82 w 239"/>
                    <a:gd name="T33" fmla="*/ 9 h 175"/>
                    <a:gd name="T34" fmla="*/ 155 w 239"/>
                    <a:gd name="T35" fmla="*/ 9 h 175"/>
                    <a:gd name="T36" fmla="*/ 155 w 239"/>
                    <a:gd name="T37" fmla="*/ 165 h 175"/>
                    <a:gd name="T38" fmla="*/ 54 w 239"/>
                    <a:gd name="T39" fmla="*/ 9 h 175"/>
                    <a:gd name="T40" fmla="*/ 73 w 239"/>
                    <a:gd name="T41" fmla="*/ 9 h 175"/>
                    <a:gd name="T42" fmla="*/ 73 w 239"/>
                    <a:gd name="T43" fmla="*/ 165 h 175"/>
                    <a:gd name="T44" fmla="*/ 54 w 239"/>
                    <a:gd name="T45" fmla="*/ 165 h 175"/>
                    <a:gd name="T46" fmla="*/ 54 w 239"/>
                    <a:gd name="T47" fmla="*/ 9 h 175"/>
                    <a:gd name="T48" fmla="*/ 10 w 239"/>
                    <a:gd name="T49" fmla="*/ 149 h 175"/>
                    <a:gd name="T50" fmla="*/ 10 w 239"/>
                    <a:gd name="T51" fmla="*/ 25 h 175"/>
                    <a:gd name="T52" fmla="*/ 26 w 239"/>
                    <a:gd name="T53" fmla="*/ 9 h 175"/>
                    <a:gd name="T54" fmla="*/ 45 w 239"/>
                    <a:gd name="T55" fmla="*/ 9 h 175"/>
                    <a:gd name="T56" fmla="*/ 45 w 239"/>
                    <a:gd name="T57" fmla="*/ 165 h 175"/>
                    <a:gd name="T58" fmla="*/ 26 w 239"/>
                    <a:gd name="T59" fmla="*/ 165 h 175"/>
                    <a:gd name="T60" fmla="*/ 10 w 239"/>
                    <a:gd name="T61" fmla="*/ 149 h 175"/>
                    <a:gd name="T62" fmla="*/ 229 w 239"/>
                    <a:gd name="T63" fmla="*/ 149 h 175"/>
                    <a:gd name="T64" fmla="*/ 213 w 239"/>
                    <a:gd name="T65" fmla="*/ 165 h 175"/>
                    <a:gd name="T66" fmla="*/ 193 w 239"/>
                    <a:gd name="T67" fmla="*/ 165 h 175"/>
                    <a:gd name="T68" fmla="*/ 193 w 239"/>
                    <a:gd name="T69" fmla="*/ 9 h 175"/>
                    <a:gd name="T70" fmla="*/ 213 w 239"/>
                    <a:gd name="T71" fmla="*/ 9 h 175"/>
                    <a:gd name="T72" fmla="*/ 229 w 239"/>
                    <a:gd name="T73" fmla="*/ 25 h 175"/>
                    <a:gd name="T74" fmla="*/ 229 w 239"/>
                    <a:gd name="T75" fmla="*/ 14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75">
                      <a:moveTo>
                        <a:pt x="213" y="0"/>
                      </a:moveTo>
                      <a:cubicBezTo>
                        <a:pt x="26" y="0"/>
                        <a:pt x="26" y="0"/>
                        <a:pt x="26" y="0"/>
                      </a:cubicBezTo>
                      <a:cubicBezTo>
                        <a:pt x="12" y="0"/>
                        <a:pt x="0" y="11"/>
                        <a:pt x="0" y="25"/>
                      </a:cubicBezTo>
                      <a:cubicBezTo>
                        <a:pt x="0" y="149"/>
                        <a:pt x="0" y="149"/>
                        <a:pt x="0" y="149"/>
                      </a:cubicBezTo>
                      <a:cubicBezTo>
                        <a:pt x="0" y="163"/>
                        <a:pt x="12" y="175"/>
                        <a:pt x="26" y="175"/>
                      </a:cubicBezTo>
                      <a:cubicBezTo>
                        <a:pt x="213" y="175"/>
                        <a:pt x="213" y="175"/>
                        <a:pt x="213" y="175"/>
                      </a:cubicBezTo>
                      <a:cubicBezTo>
                        <a:pt x="227" y="175"/>
                        <a:pt x="239" y="163"/>
                        <a:pt x="239" y="149"/>
                      </a:cubicBezTo>
                      <a:cubicBezTo>
                        <a:pt x="239" y="25"/>
                        <a:pt x="239" y="25"/>
                        <a:pt x="239" y="25"/>
                      </a:cubicBezTo>
                      <a:cubicBezTo>
                        <a:pt x="239" y="11"/>
                        <a:pt x="227" y="0"/>
                        <a:pt x="213" y="0"/>
                      </a:cubicBezTo>
                      <a:close/>
                      <a:moveTo>
                        <a:pt x="183" y="165"/>
                      </a:moveTo>
                      <a:cubicBezTo>
                        <a:pt x="165" y="165"/>
                        <a:pt x="165" y="165"/>
                        <a:pt x="165" y="165"/>
                      </a:cubicBezTo>
                      <a:cubicBezTo>
                        <a:pt x="165" y="9"/>
                        <a:pt x="165" y="9"/>
                        <a:pt x="165" y="9"/>
                      </a:cubicBezTo>
                      <a:cubicBezTo>
                        <a:pt x="183" y="9"/>
                        <a:pt x="183" y="9"/>
                        <a:pt x="183" y="9"/>
                      </a:cubicBezTo>
                      <a:lnTo>
                        <a:pt x="183" y="165"/>
                      </a:lnTo>
                      <a:close/>
                      <a:moveTo>
                        <a:pt x="155" y="165"/>
                      </a:moveTo>
                      <a:cubicBezTo>
                        <a:pt x="82" y="165"/>
                        <a:pt x="82" y="165"/>
                        <a:pt x="82" y="165"/>
                      </a:cubicBezTo>
                      <a:cubicBezTo>
                        <a:pt x="82" y="9"/>
                        <a:pt x="82" y="9"/>
                        <a:pt x="82" y="9"/>
                      </a:cubicBezTo>
                      <a:cubicBezTo>
                        <a:pt x="155" y="9"/>
                        <a:pt x="155" y="9"/>
                        <a:pt x="155" y="9"/>
                      </a:cubicBezTo>
                      <a:lnTo>
                        <a:pt x="155" y="165"/>
                      </a:lnTo>
                      <a:close/>
                      <a:moveTo>
                        <a:pt x="54" y="9"/>
                      </a:moveTo>
                      <a:cubicBezTo>
                        <a:pt x="73" y="9"/>
                        <a:pt x="73" y="9"/>
                        <a:pt x="73" y="9"/>
                      </a:cubicBezTo>
                      <a:cubicBezTo>
                        <a:pt x="73" y="165"/>
                        <a:pt x="73" y="165"/>
                        <a:pt x="73" y="165"/>
                      </a:cubicBezTo>
                      <a:cubicBezTo>
                        <a:pt x="54" y="165"/>
                        <a:pt x="54" y="165"/>
                        <a:pt x="54" y="165"/>
                      </a:cubicBezTo>
                      <a:lnTo>
                        <a:pt x="54" y="9"/>
                      </a:lnTo>
                      <a:close/>
                      <a:moveTo>
                        <a:pt x="10" y="149"/>
                      </a:moveTo>
                      <a:cubicBezTo>
                        <a:pt x="10" y="25"/>
                        <a:pt x="10" y="25"/>
                        <a:pt x="10" y="25"/>
                      </a:cubicBezTo>
                      <a:cubicBezTo>
                        <a:pt x="10" y="17"/>
                        <a:pt x="17" y="9"/>
                        <a:pt x="26" y="9"/>
                      </a:cubicBezTo>
                      <a:cubicBezTo>
                        <a:pt x="45" y="9"/>
                        <a:pt x="45" y="9"/>
                        <a:pt x="45" y="9"/>
                      </a:cubicBezTo>
                      <a:cubicBezTo>
                        <a:pt x="45" y="165"/>
                        <a:pt x="45" y="165"/>
                        <a:pt x="45" y="165"/>
                      </a:cubicBezTo>
                      <a:cubicBezTo>
                        <a:pt x="26" y="165"/>
                        <a:pt x="26" y="165"/>
                        <a:pt x="26" y="165"/>
                      </a:cubicBezTo>
                      <a:cubicBezTo>
                        <a:pt x="17" y="165"/>
                        <a:pt x="10" y="158"/>
                        <a:pt x="10" y="149"/>
                      </a:cubicBezTo>
                      <a:close/>
                      <a:moveTo>
                        <a:pt x="229" y="149"/>
                      </a:moveTo>
                      <a:cubicBezTo>
                        <a:pt x="229" y="158"/>
                        <a:pt x="222" y="165"/>
                        <a:pt x="213" y="165"/>
                      </a:cubicBezTo>
                      <a:cubicBezTo>
                        <a:pt x="193" y="165"/>
                        <a:pt x="193" y="165"/>
                        <a:pt x="193" y="165"/>
                      </a:cubicBezTo>
                      <a:cubicBezTo>
                        <a:pt x="193" y="9"/>
                        <a:pt x="193" y="9"/>
                        <a:pt x="193" y="9"/>
                      </a:cubicBezTo>
                      <a:cubicBezTo>
                        <a:pt x="213" y="9"/>
                        <a:pt x="213" y="9"/>
                        <a:pt x="213" y="9"/>
                      </a:cubicBezTo>
                      <a:cubicBezTo>
                        <a:pt x="222" y="9"/>
                        <a:pt x="229" y="17"/>
                        <a:pt x="229" y="25"/>
                      </a:cubicBezTo>
                      <a:lnTo>
                        <a:pt x="229" y="14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15" name="Freeform 185">
                  <a:extLst>
                    <a:ext uri="{FF2B5EF4-FFF2-40B4-BE49-F238E27FC236}">
                      <a16:creationId xmlns:a16="http://schemas.microsoft.com/office/drawing/2014/main" id="{C8D98BA6-72BD-D604-7B52-703832CFEF9F}"/>
                    </a:ext>
                  </a:extLst>
                </p:cNvPr>
                <p:cNvSpPr>
                  <a:spLocks/>
                </p:cNvSpPr>
                <p:nvPr/>
              </p:nvSpPr>
              <p:spPr bwMode="auto">
                <a:xfrm>
                  <a:off x="4508501" y="2824163"/>
                  <a:ext cx="193675" cy="74612"/>
                </a:xfrm>
                <a:custGeom>
                  <a:avLst/>
                  <a:gdLst>
                    <a:gd name="T0" fmla="*/ 5 w 93"/>
                    <a:gd name="T1" fmla="*/ 36 h 36"/>
                    <a:gd name="T2" fmla="*/ 10 w 93"/>
                    <a:gd name="T3" fmla="*/ 31 h 36"/>
                    <a:gd name="T4" fmla="*/ 10 w 93"/>
                    <a:gd name="T5" fmla="*/ 26 h 36"/>
                    <a:gd name="T6" fmla="*/ 26 w 93"/>
                    <a:gd name="T7" fmla="*/ 10 h 36"/>
                    <a:gd name="T8" fmla="*/ 67 w 93"/>
                    <a:gd name="T9" fmla="*/ 10 h 36"/>
                    <a:gd name="T10" fmla="*/ 83 w 93"/>
                    <a:gd name="T11" fmla="*/ 26 h 36"/>
                    <a:gd name="T12" fmla="*/ 83 w 93"/>
                    <a:gd name="T13" fmla="*/ 31 h 36"/>
                    <a:gd name="T14" fmla="*/ 88 w 93"/>
                    <a:gd name="T15" fmla="*/ 36 h 36"/>
                    <a:gd name="T16" fmla="*/ 93 w 93"/>
                    <a:gd name="T17" fmla="*/ 31 h 36"/>
                    <a:gd name="T18" fmla="*/ 93 w 93"/>
                    <a:gd name="T19" fmla="*/ 26 h 36"/>
                    <a:gd name="T20" fmla="*/ 67 w 93"/>
                    <a:gd name="T21" fmla="*/ 0 h 36"/>
                    <a:gd name="T22" fmla="*/ 26 w 93"/>
                    <a:gd name="T23" fmla="*/ 0 h 36"/>
                    <a:gd name="T24" fmla="*/ 0 w 93"/>
                    <a:gd name="T25" fmla="*/ 26 h 36"/>
                    <a:gd name="T26" fmla="*/ 0 w 93"/>
                    <a:gd name="T27" fmla="*/ 31 h 36"/>
                    <a:gd name="T28" fmla="*/ 5 w 93"/>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36">
                      <a:moveTo>
                        <a:pt x="5" y="36"/>
                      </a:moveTo>
                      <a:cubicBezTo>
                        <a:pt x="8" y="36"/>
                        <a:pt x="10" y="34"/>
                        <a:pt x="10" y="31"/>
                      </a:cubicBezTo>
                      <a:cubicBezTo>
                        <a:pt x="10" y="26"/>
                        <a:pt x="10" y="26"/>
                        <a:pt x="10" y="26"/>
                      </a:cubicBezTo>
                      <a:cubicBezTo>
                        <a:pt x="10" y="17"/>
                        <a:pt x="17" y="10"/>
                        <a:pt x="26" y="10"/>
                      </a:cubicBezTo>
                      <a:cubicBezTo>
                        <a:pt x="67" y="10"/>
                        <a:pt x="67" y="10"/>
                        <a:pt x="67" y="10"/>
                      </a:cubicBezTo>
                      <a:cubicBezTo>
                        <a:pt x="76" y="10"/>
                        <a:pt x="83" y="17"/>
                        <a:pt x="83" y="26"/>
                      </a:cubicBezTo>
                      <a:cubicBezTo>
                        <a:pt x="83" y="31"/>
                        <a:pt x="83" y="31"/>
                        <a:pt x="83" y="31"/>
                      </a:cubicBezTo>
                      <a:cubicBezTo>
                        <a:pt x="83" y="34"/>
                        <a:pt x="86" y="36"/>
                        <a:pt x="88" y="36"/>
                      </a:cubicBezTo>
                      <a:cubicBezTo>
                        <a:pt x="91" y="36"/>
                        <a:pt x="93" y="34"/>
                        <a:pt x="93" y="31"/>
                      </a:cubicBezTo>
                      <a:cubicBezTo>
                        <a:pt x="93" y="26"/>
                        <a:pt x="93" y="26"/>
                        <a:pt x="93" y="26"/>
                      </a:cubicBezTo>
                      <a:cubicBezTo>
                        <a:pt x="93" y="12"/>
                        <a:pt x="81" y="0"/>
                        <a:pt x="67" y="0"/>
                      </a:cubicBezTo>
                      <a:cubicBezTo>
                        <a:pt x="26" y="0"/>
                        <a:pt x="26" y="0"/>
                        <a:pt x="26" y="0"/>
                      </a:cubicBezTo>
                      <a:cubicBezTo>
                        <a:pt x="12" y="0"/>
                        <a:pt x="0" y="12"/>
                        <a:pt x="0" y="26"/>
                      </a:cubicBezTo>
                      <a:cubicBezTo>
                        <a:pt x="0" y="31"/>
                        <a:pt x="0" y="31"/>
                        <a:pt x="0" y="31"/>
                      </a:cubicBezTo>
                      <a:cubicBezTo>
                        <a:pt x="0" y="34"/>
                        <a:pt x="2" y="36"/>
                        <a:pt x="5"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grpSp>
      <p:grpSp>
        <p:nvGrpSpPr>
          <p:cNvPr id="623" name="Group 622" descr="Learning description">
            <a:extLst>
              <a:ext uri="{FF2B5EF4-FFF2-40B4-BE49-F238E27FC236}">
                <a16:creationId xmlns:a16="http://schemas.microsoft.com/office/drawing/2014/main" id="{3BAF346A-5FFB-56D7-76FE-4B32D7EC43C9}"/>
              </a:ext>
            </a:extLst>
          </p:cNvPr>
          <p:cNvGrpSpPr/>
          <p:nvPr/>
        </p:nvGrpSpPr>
        <p:grpSpPr>
          <a:xfrm>
            <a:off x="1287873" y="8046799"/>
            <a:ext cx="6043481" cy="1097280"/>
            <a:chOff x="1348937" y="7746005"/>
            <a:chExt cx="6303145" cy="1097280"/>
          </a:xfrm>
        </p:grpSpPr>
        <p:sp>
          <p:nvSpPr>
            <p:cNvPr id="17" name="Rectangle: Rounded Corners 16">
              <a:extLst>
                <a:ext uri="{FF2B5EF4-FFF2-40B4-BE49-F238E27FC236}">
                  <a16:creationId xmlns:a16="http://schemas.microsoft.com/office/drawing/2014/main" id="{71662E2A-B9A4-9987-0DFF-195FB18C48BD}"/>
                </a:ext>
              </a:extLst>
            </p:cNvPr>
            <p:cNvSpPr/>
            <p:nvPr/>
          </p:nvSpPr>
          <p:spPr>
            <a:xfrm>
              <a:off x="2124992" y="7746005"/>
              <a:ext cx="5527090" cy="109728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Text Placeholder 29">
              <a:extLst>
                <a:ext uri="{FF2B5EF4-FFF2-40B4-BE49-F238E27FC236}">
                  <a16:creationId xmlns:a16="http://schemas.microsoft.com/office/drawing/2014/main" id="{72CF7E69-3013-B163-4B2F-330CF7CA0843}"/>
                </a:ext>
              </a:extLst>
            </p:cNvPr>
            <p:cNvSpPr txBox="1">
              <a:spLocks/>
            </p:cNvSpPr>
            <p:nvPr/>
          </p:nvSpPr>
          <p:spPr>
            <a:xfrm>
              <a:off x="2448336" y="8160100"/>
              <a:ext cx="5120640" cy="269090"/>
            </a:xfrm>
            <a:prstGeom prst="rect">
              <a:avLst/>
            </a:prstGeom>
          </p:spPr>
          <p:txBody>
            <a:bodyPr vert="horz" lIns="91440" tIns="45720" rIns="91440" bIns="45720" rtlCol="0" anchor="ctr">
              <a:noAutofit/>
            </a:bodyPr>
            <a:lstStyle>
              <a:lvl1pPr marL="0" indent="0" algn="l" defTabSz="582930" rtl="0" eaLnBrk="1" latinLnBrk="0" hangingPunct="1">
                <a:lnSpc>
                  <a:spcPct val="90000"/>
                </a:lnSpc>
                <a:spcBef>
                  <a:spcPts val="638"/>
                </a:spcBef>
                <a:buFont typeface="Arial" panose="020B0604020202020204" pitchFamily="34" charset="0"/>
                <a:buNone/>
                <a:defRPr lang="en-US" sz="180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000000"/>
                  </a:solidFill>
                  <a:effectLst/>
                  <a:uLnTx/>
                  <a:uFillTx/>
                  <a:latin typeface="Arial" panose="020B0604020202020204"/>
                  <a:ea typeface="+mn-ea"/>
                  <a:cs typeface="+mn-cs"/>
                </a:rPr>
                <a:t>LEARNING</a:t>
              </a:r>
            </a:p>
            <a:p>
              <a:pPr marL="0" marR="0" lvl="0" indent="0" algn="l" defTabSz="58293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mn-cs"/>
                </a:rPr>
                <a:t>Allows you to search for, enroll in, and complete training and development courses, as well as track learning history and certifications. Annual training requirements will also be available here.</a:t>
              </a:r>
            </a:p>
          </p:txBody>
        </p:sp>
        <p:grpSp>
          <p:nvGrpSpPr>
            <p:cNvPr id="622" name="Group 621">
              <a:extLst>
                <a:ext uri="{FF2B5EF4-FFF2-40B4-BE49-F238E27FC236}">
                  <a16:creationId xmlns:a16="http://schemas.microsoft.com/office/drawing/2014/main" id="{02EE672F-2BF4-B05B-B65C-4121B551CC7F}"/>
                </a:ext>
              </a:extLst>
            </p:cNvPr>
            <p:cNvGrpSpPr/>
            <p:nvPr/>
          </p:nvGrpSpPr>
          <p:grpSpPr>
            <a:xfrm>
              <a:off x="1348937" y="7794129"/>
              <a:ext cx="1038730" cy="1001032"/>
              <a:chOff x="1348937" y="7794129"/>
              <a:chExt cx="1038730" cy="1001032"/>
            </a:xfrm>
          </p:grpSpPr>
          <p:sp>
            <p:nvSpPr>
              <p:cNvPr id="18" name="Oval 17">
                <a:extLst>
                  <a:ext uri="{FF2B5EF4-FFF2-40B4-BE49-F238E27FC236}">
                    <a16:creationId xmlns:a16="http://schemas.microsoft.com/office/drawing/2014/main" id="{86E47E9D-76B6-DAC0-2F1B-52787E285771}"/>
                  </a:ext>
                  <a:ext uri="{C183D7F6-B498-43B3-948B-1728B52AA6E4}">
                    <adec:decorative xmlns:adec="http://schemas.microsoft.com/office/drawing/2017/decorative" val="1"/>
                  </a:ext>
                </a:extLst>
              </p:cNvPr>
              <p:cNvSpPr/>
              <p:nvPr/>
            </p:nvSpPr>
            <p:spPr>
              <a:xfrm>
                <a:off x="1348937" y="7794129"/>
                <a:ext cx="1038730" cy="1001032"/>
              </a:xfrm>
              <a:prstGeom prst="ellipse">
                <a:avLst/>
              </a:prstGeom>
              <a:ln w="28575">
                <a:solidFill>
                  <a:schemeClr val="accent3"/>
                </a:solidFill>
              </a:ln>
              <a:effectLst>
                <a:outerShdw blurRad="50800" dist="38100" dir="2700000" algn="tl" rotWithShape="0">
                  <a:prstClr val="black">
                    <a:alpha val="40000"/>
                  </a:prstClr>
                </a:outerShdw>
              </a:effectLst>
            </p:spPr>
            <p:style>
              <a:lnRef idx="2">
                <a:scrgbClr r="0" g="0" b="0"/>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grpSp>
            <p:nvGrpSpPr>
              <p:cNvPr id="619" name="Group 618">
                <a:extLst>
                  <a:ext uri="{FF2B5EF4-FFF2-40B4-BE49-F238E27FC236}">
                    <a16:creationId xmlns:a16="http://schemas.microsoft.com/office/drawing/2014/main" id="{1F279CB6-A5E3-D1A6-F990-52BB0989DE97}"/>
                  </a:ext>
                </a:extLst>
              </p:cNvPr>
              <p:cNvGrpSpPr>
                <a:grpSpLocks noChangeAspect="1"/>
              </p:cNvGrpSpPr>
              <p:nvPr/>
            </p:nvGrpSpPr>
            <p:grpSpPr>
              <a:xfrm>
                <a:off x="1527255" y="8066046"/>
                <a:ext cx="682095" cy="457199"/>
                <a:chOff x="10672763" y="3071384"/>
                <a:chExt cx="438150" cy="293688"/>
              </a:xfrm>
              <a:solidFill>
                <a:schemeClr val="accent3"/>
              </a:solidFill>
            </p:grpSpPr>
            <p:sp>
              <p:nvSpPr>
                <p:cNvPr id="620" name="Freeform 501">
                  <a:extLst>
                    <a:ext uri="{FF2B5EF4-FFF2-40B4-BE49-F238E27FC236}">
                      <a16:creationId xmlns:a16="http://schemas.microsoft.com/office/drawing/2014/main" id="{C06EA530-CF6B-AF66-212A-5BB19C12C7FD}"/>
                    </a:ext>
                  </a:extLst>
                </p:cNvPr>
                <p:cNvSpPr>
                  <a:spLocks noEditPoints="1"/>
                </p:cNvSpPr>
                <p:nvPr/>
              </p:nvSpPr>
              <p:spPr bwMode="auto">
                <a:xfrm>
                  <a:off x="10682288" y="3181350"/>
                  <a:ext cx="58738" cy="120650"/>
                </a:xfrm>
                <a:custGeom>
                  <a:avLst/>
                  <a:gdLst>
                    <a:gd name="T0" fmla="*/ 21 w 32"/>
                    <a:gd name="T1" fmla="*/ 29 h 65"/>
                    <a:gd name="T2" fmla="*/ 21 w 32"/>
                    <a:gd name="T3" fmla="*/ 5 h 65"/>
                    <a:gd name="T4" fmla="*/ 16 w 32"/>
                    <a:gd name="T5" fmla="*/ 0 h 65"/>
                    <a:gd name="T6" fmla="*/ 11 w 32"/>
                    <a:gd name="T7" fmla="*/ 5 h 65"/>
                    <a:gd name="T8" fmla="*/ 11 w 32"/>
                    <a:gd name="T9" fmla="*/ 29 h 65"/>
                    <a:gd name="T10" fmla="*/ 3 w 32"/>
                    <a:gd name="T11" fmla="*/ 39 h 65"/>
                    <a:gd name="T12" fmla="*/ 0 w 32"/>
                    <a:gd name="T13" fmla="*/ 54 h 65"/>
                    <a:gd name="T14" fmla="*/ 0 w 32"/>
                    <a:gd name="T15" fmla="*/ 55 h 65"/>
                    <a:gd name="T16" fmla="*/ 11 w 32"/>
                    <a:gd name="T17" fmla="*/ 65 h 65"/>
                    <a:gd name="T18" fmla="*/ 22 w 32"/>
                    <a:gd name="T19" fmla="*/ 65 h 65"/>
                    <a:gd name="T20" fmla="*/ 32 w 32"/>
                    <a:gd name="T21" fmla="*/ 55 h 65"/>
                    <a:gd name="T22" fmla="*/ 29 w 32"/>
                    <a:gd name="T23" fmla="*/ 39 h 65"/>
                    <a:gd name="T24" fmla="*/ 21 w 32"/>
                    <a:gd name="T25" fmla="*/ 29 h 65"/>
                    <a:gd name="T26" fmla="*/ 22 w 32"/>
                    <a:gd name="T27" fmla="*/ 55 h 65"/>
                    <a:gd name="T28" fmla="*/ 11 w 32"/>
                    <a:gd name="T29" fmla="*/ 55 h 65"/>
                    <a:gd name="T30" fmla="*/ 10 w 32"/>
                    <a:gd name="T31" fmla="*/ 55 h 65"/>
                    <a:gd name="T32" fmla="*/ 13 w 32"/>
                    <a:gd name="T33" fmla="*/ 40 h 65"/>
                    <a:gd name="T34" fmla="*/ 13 w 32"/>
                    <a:gd name="T35" fmla="*/ 40 h 65"/>
                    <a:gd name="T36" fmla="*/ 13 w 32"/>
                    <a:gd name="T37" fmla="*/ 39 h 65"/>
                    <a:gd name="T38" fmla="*/ 19 w 32"/>
                    <a:gd name="T39" fmla="*/ 39 h 65"/>
                    <a:gd name="T40" fmla="*/ 20 w 32"/>
                    <a:gd name="T41" fmla="*/ 40 h 65"/>
                    <a:gd name="T42" fmla="*/ 22 w 32"/>
                    <a:gd name="T43" fmla="*/ 55 h 65"/>
                    <a:gd name="T44" fmla="*/ 22 w 32"/>
                    <a:gd name="T45"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65">
                      <a:moveTo>
                        <a:pt x="21" y="29"/>
                      </a:moveTo>
                      <a:cubicBezTo>
                        <a:pt x="21" y="5"/>
                        <a:pt x="21" y="5"/>
                        <a:pt x="21" y="5"/>
                      </a:cubicBezTo>
                      <a:cubicBezTo>
                        <a:pt x="21" y="2"/>
                        <a:pt x="19" y="0"/>
                        <a:pt x="16" y="0"/>
                      </a:cubicBezTo>
                      <a:cubicBezTo>
                        <a:pt x="14" y="0"/>
                        <a:pt x="11" y="2"/>
                        <a:pt x="11" y="5"/>
                      </a:cubicBezTo>
                      <a:cubicBezTo>
                        <a:pt x="11" y="29"/>
                        <a:pt x="11" y="29"/>
                        <a:pt x="11" y="29"/>
                      </a:cubicBezTo>
                      <a:cubicBezTo>
                        <a:pt x="7" y="30"/>
                        <a:pt x="3" y="34"/>
                        <a:pt x="3" y="39"/>
                      </a:cubicBezTo>
                      <a:cubicBezTo>
                        <a:pt x="0" y="54"/>
                        <a:pt x="0" y="54"/>
                        <a:pt x="0" y="54"/>
                      </a:cubicBezTo>
                      <a:cubicBezTo>
                        <a:pt x="0" y="55"/>
                        <a:pt x="0" y="55"/>
                        <a:pt x="0" y="55"/>
                      </a:cubicBezTo>
                      <a:cubicBezTo>
                        <a:pt x="0" y="60"/>
                        <a:pt x="5" y="65"/>
                        <a:pt x="11" y="65"/>
                      </a:cubicBezTo>
                      <a:cubicBezTo>
                        <a:pt x="22" y="65"/>
                        <a:pt x="22" y="65"/>
                        <a:pt x="22" y="65"/>
                      </a:cubicBezTo>
                      <a:cubicBezTo>
                        <a:pt x="27" y="65"/>
                        <a:pt x="32" y="60"/>
                        <a:pt x="32" y="55"/>
                      </a:cubicBezTo>
                      <a:cubicBezTo>
                        <a:pt x="29" y="39"/>
                        <a:pt x="29" y="39"/>
                        <a:pt x="29" y="39"/>
                      </a:cubicBezTo>
                      <a:cubicBezTo>
                        <a:pt x="29" y="34"/>
                        <a:pt x="26" y="30"/>
                        <a:pt x="21" y="29"/>
                      </a:cubicBezTo>
                      <a:close/>
                      <a:moveTo>
                        <a:pt x="22" y="55"/>
                      </a:moveTo>
                      <a:cubicBezTo>
                        <a:pt x="11" y="55"/>
                        <a:pt x="11" y="55"/>
                        <a:pt x="11" y="55"/>
                      </a:cubicBezTo>
                      <a:cubicBezTo>
                        <a:pt x="10" y="55"/>
                        <a:pt x="10" y="55"/>
                        <a:pt x="10" y="55"/>
                      </a:cubicBezTo>
                      <a:cubicBezTo>
                        <a:pt x="13" y="40"/>
                        <a:pt x="13" y="40"/>
                        <a:pt x="13" y="40"/>
                      </a:cubicBezTo>
                      <a:cubicBezTo>
                        <a:pt x="13" y="40"/>
                        <a:pt x="13" y="40"/>
                        <a:pt x="13" y="40"/>
                      </a:cubicBezTo>
                      <a:cubicBezTo>
                        <a:pt x="13" y="39"/>
                        <a:pt x="13" y="39"/>
                        <a:pt x="13" y="39"/>
                      </a:cubicBezTo>
                      <a:cubicBezTo>
                        <a:pt x="19" y="39"/>
                        <a:pt x="19" y="39"/>
                        <a:pt x="19" y="39"/>
                      </a:cubicBezTo>
                      <a:cubicBezTo>
                        <a:pt x="19" y="39"/>
                        <a:pt x="20" y="39"/>
                        <a:pt x="20" y="40"/>
                      </a:cubicBezTo>
                      <a:cubicBezTo>
                        <a:pt x="22" y="55"/>
                        <a:pt x="22" y="55"/>
                        <a:pt x="22" y="55"/>
                      </a:cubicBezTo>
                      <a:cubicBezTo>
                        <a:pt x="22" y="55"/>
                        <a:pt x="22" y="55"/>
                        <a:pt x="22" y="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21" name="Freeform 502">
                  <a:extLst>
                    <a:ext uri="{FF2B5EF4-FFF2-40B4-BE49-F238E27FC236}">
                      <a16:creationId xmlns:a16="http://schemas.microsoft.com/office/drawing/2014/main" id="{4A6A6FE4-893F-DD9C-8395-FF7FF4F0F18A}"/>
                    </a:ext>
                  </a:extLst>
                </p:cNvPr>
                <p:cNvSpPr>
                  <a:spLocks noEditPoints="1"/>
                </p:cNvSpPr>
                <p:nvPr/>
              </p:nvSpPr>
              <p:spPr bwMode="auto">
                <a:xfrm>
                  <a:off x="10672763" y="3071384"/>
                  <a:ext cx="438150" cy="293688"/>
                </a:xfrm>
                <a:custGeom>
                  <a:avLst/>
                  <a:gdLst>
                    <a:gd name="T0" fmla="*/ 236 w 236"/>
                    <a:gd name="T1" fmla="*/ 75 h 158"/>
                    <a:gd name="T2" fmla="*/ 205 w 236"/>
                    <a:gd name="T3" fmla="*/ 3 h 158"/>
                    <a:gd name="T4" fmla="*/ 201 w 236"/>
                    <a:gd name="T5" fmla="*/ 0 h 158"/>
                    <a:gd name="T6" fmla="*/ 42 w 236"/>
                    <a:gd name="T7" fmla="*/ 0 h 158"/>
                    <a:gd name="T8" fmla="*/ 38 w 236"/>
                    <a:gd name="T9" fmla="*/ 3 h 158"/>
                    <a:gd name="T10" fmla="*/ 0 w 236"/>
                    <a:gd name="T11" fmla="*/ 75 h 158"/>
                    <a:gd name="T12" fmla="*/ 1 w 236"/>
                    <a:gd name="T13" fmla="*/ 80 h 158"/>
                    <a:gd name="T14" fmla="*/ 5 w 236"/>
                    <a:gd name="T15" fmla="*/ 82 h 158"/>
                    <a:gd name="T16" fmla="*/ 66 w 236"/>
                    <a:gd name="T17" fmla="*/ 82 h 158"/>
                    <a:gd name="T18" fmla="*/ 54 w 236"/>
                    <a:gd name="T19" fmla="*/ 131 h 158"/>
                    <a:gd name="T20" fmla="*/ 54 w 236"/>
                    <a:gd name="T21" fmla="*/ 132 h 158"/>
                    <a:gd name="T22" fmla="*/ 118 w 236"/>
                    <a:gd name="T23" fmla="*/ 158 h 158"/>
                    <a:gd name="T24" fmla="*/ 183 w 236"/>
                    <a:gd name="T25" fmla="*/ 132 h 158"/>
                    <a:gd name="T26" fmla="*/ 183 w 236"/>
                    <a:gd name="T27" fmla="*/ 131 h 158"/>
                    <a:gd name="T28" fmla="*/ 171 w 236"/>
                    <a:gd name="T29" fmla="*/ 82 h 158"/>
                    <a:gd name="T30" fmla="*/ 231 w 236"/>
                    <a:gd name="T31" fmla="*/ 82 h 158"/>
                    <a:gd name="T32" fmla="*/ 232 w 236"/>
                    <a:gd name="T33" fmla="*/ 82 h 158"/>
                    <a:gd name="T34" fmla="*/ 236 w 236"/>
                    <a:gd name="T35" fmla="*/ 77 h 158"/>
                    <a:gd name="T36" fmla="*/ 236 w 236"/>
                    <a:gd name="T37" fmla="*/ 75 h 158"/>
                    <a:gd name="T38" fmla="*/ 173 w 236"/>
                    <a:gd name="T39" fmla="*/ 133 h 158"/>
                    <a:gd name="T40" fmla="*/ 118 w 236"/>
                    <a:gd name="T41" fmla="*/ 148 h 158"/>
                    <a:gd name="T42" fmla="*/ 63 w 236"/>
                    <a:gd name="T43" fmla="*/ 133 h 158"/>
                    <a:gd name="T44" fmla="*/ 76 w 236"/>
                    <a:gd name="T45" fmla="*/ 82 h 158"/>
                    <a:gd name="T46" fmla="*/ 161 w 236"/>
                    <a:gd name="T47" fmla="*/ 82 h 158"/>
                    <a:gd name="T48" fmla="*/ 173 w 236"/>
                    <a:gd name="T49" fmla="*/ 133 h 158"/>
                    <a:gd name="T50" fmla="*/ 13 w 236"/>
                    <a:gd name="T51" fmla="*/ 72 h 158"/>
                    <a:gd name="T52" fmla="*/ 28 w 236"/>
                    <a:gd name="T53" fmla="*/ 43 h 158"/>
                    <a:gd name="T54" fmla="*/ 115 w 236"/>
                    <a:gd name="T55" fmla="*/ 43 h 158"/>
                    <a:gd name="T56" fmla="*/ 120 w 236"/>
                    <a:gd name="T57" fmla="*/ 38 h 158"/>
                    <a:gd name="T58" fmla="*/ 115 w 236"/>
                    <a:gd name="T59" fmla="*/ 33 h 158"/>
                    <a:gd name="T60" fmla="*/ 33 w 236"/>
                    <a:gd name="T61" fmla="*/ 33 h 158"/>
                    <a:gd name="T62" fmla="*/ 45 w 236"/>
                    <a:gd name="T63" fmla="*/ 10 h 158"/>
                    <a:gd name="T64" fmla="*/ 198 w 236"/>
                    <a:gd name="T65" fmla="*/ 10 h 158"/>
                    <a:gd name="T66" fmla="*/ 224 w 236"/>
                    <a:gd name="T67" fmla="*/ 72 h 158"/>
                    <a:gd name="T68" fmla="*/ 13 w 236"/>
                    <a:gd name="T69" fmla="*/ 7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158">
                      <a:moveTo>
                        <a:pt x="236" y="75"/>
                      </a:moveTo>
                      <a:cubicBezTo>
                        <a:pt x="205" y="3"/>
                        <a:pt x="205" y="3"/>
                        <a:pt x="205" y="3"/>
                      </a:cubicBezTo>
                      <a:cubicBezTo>
                        <a:pt x="205" y="1"/>
                        <a:pt x="203" y="0"/>
                        <a:pt x="201" y="0"/>
                      </a:cubicBezTo>
                      <a:cubicBezTo>
                        <a:pt x="42" y="0"/>
                        <a:pt x="42" y="0"/>
                        <a:pt x="42" y="0"/>
                      </a:cubicBezTo>
                      <a:cubicBezTo>
                        <a:pt x="41" y="0"/>
                        <a:pt x="39" y="1"/>
                        <a:pt x="38" y="3"/>
                      </a:cubicBezTo>
                      <a:cubicBezTo>
                        <a:pt x="0" y="75"/>
                        <a:pt x="0" y="75"/>
                        <a:pt x="0" y="75"/>
                      </a:cubicBezTo>
                      <a:cubicBezTo>
                        <a:pt x="0" y="77"/>
                        <a:pt x="0" y="78"/>
                        <a:pt x="1" y="80"/>
                      </a:cubicBezTo>
                      <a:cubicBezTo>
                        <a:pt x="1" y="81"/>
                        <a:pt x="3" y="82"/>
                        <a:pt x="5" y="82"/>
                      </a:cubicBezTo>
                      <a:cubicBezTo>
                        <a:pt x="66" y="82"/>
                        <a:pt x="66" y="82"/>
                        <a:pt x="66" y="82"/>
                      </a:cubicBezTo>
                      <a:cubicBezTo>
                        <a:pt x="54" y="131"/>
                        <a:pt x="54" y="131"/>
                        <a:pt x="54" y="131"/>
                      </a:cubicBezTo>
                      <a:cubicBezTo>
                        <a:pt x="54" y="131"/>
                        <a:pt x="54" y="132"/>
                        <a:pt x="54" y="132"/>
                      </a:cubicBezTo>
                      <a:cubicBezTo>
                        <a:pt x="54" y="151"/>
                        <a:pt x="87" y="158"/>
                        <a:pt x="118" y="158"/>
                      </a:cubicBezTo>
                      <a:cubicBezTo>
                        <a:pt x="150" y="158"/>
                        <a:pt x="183" y="151"/>
                        <a:pt x="183" y="132"/>
                      </a:cubicBezTo>
                      <a:cubicBezTo>
                        <a:pt x="183" y="132"/>
                        <a:pt x="183" y="131"/>
                        <a:pt x="183" y="131"/>
                      </a:cubicBezTo>
                      <a:cubicBezTo>
                        <a:pt x="171" y="82"/>
                        <a:pt x="171" y="82"/>
                        <a:pt x="171" y="82"/>
                      </a:cubicBezTo>
                      <a:cubicBezTo>
                        <a:pt x="231" y="82"/>
                        <a:pt x="231" y="82"/>
                        <a:pt x="231" y="82"/>
                      </a:cubicBezTo>
                      <a:cubicBezTo>
                        <a:pt x="231" y="82"/>
                        <a:pt x="232" y="82"/>
                        <a:pt x="232" y="82"/>
                      </a:cubicBezTo>
                      <a:cubicBezTo>
                        <a:pt x="234" y="82"/>
                        <a:pt x="236" y="80"/>
                        <a:pt x="236" y="77"/>
                      </a:cubicBezTo>
                      <a:cubicBezTo>
                        <a:pt x="236" y="76"/>
                        <a:pt x="236" y="75"/>
                        <a:pt x="236" y="75"/>
                      </a:cubicBezTo>
                      <a:close/>
                      <a:moveTo>
                        <a:pt x="173" y="133"/>
                      </a:moveTo>
                      <a:cubicBezTo>
                        <a:pt x="173" y="140"/>
                        <a:pt x="152" y="148"/>
                        <a:pt x="118" y="148"/>
                      </a:cubicBezTo>
                      <a:cubicBezTo>
                        <a:pt x="85" y="148"/>
                        <a:pt x="64" y="140"/>
                        <a:pt x="63" y="133"/>
                      </a:cubicBezTo>
                      <a:cubicBezTo>
                        <a:pt x="76" y="82"/>
                        <a:pt x="76" y="82"/>
                        <a:pt x="76" y="82"/>
                      </a:cubicBezTo>
                      <a:cubicBezTo>
                        <a:pt x="161" y="82"/>
                        <a:pt x="161" y="82"/>
                        <a:pt x="161" y="82"/>
                      </a:cubicBezTo>
                      <a:lnTo>
                        <a:pt x="173" y="133"/>
                      </a:lnTo>
                      <a:close/>
                      <a:moveTo>
                        <a:pt x="13" y="72"/>
                      </a:moveTo>
                      <a:cubicBezTo>
                        <a:pt x="28" y="43"/>
                        <a:pt x="28" y="43"/>
                        <a:pt x="28" y="43"/>
                      </a:cubicBezTo>
                      <a:cubicBezTo>
                        <a:pt x="115" y="43"/>
                        <a:pt x="115" y="43"/>
                        <a:pt x="115" y="43"/>
                      </a:cubicBezTo>
                      <a:cubicBezTo>
                        <a:pt x="118" y="43"/>
                        <a:pt x="120" y="41"/>
                        <a:pt x="120" y="38"/>
                      </a:cubicBezTo>
                      <a:cubicBezTo>
                        <a:pt x="120" y="35"/>
                        <a:pt x="118" y="33"/>
                        <a:pt x="115" y="33"/>
                      </a:cubicBezTo>
                      <a:cubicBezTo>
                        <a:pt x="33" y="33"/>
                        <a:pt x="33" y="33"/>
                        <a:pt x="33" y="33"/>
                      </a:cubicBezTo>
                      <a:cubicBezTo>
                        <a:pt x="45" y="10"/>
                        <a:pt x="45" y="10"/>
                        <a:pt x="45" y="10"/>
                      </a:cubicBezTo>
                      <a:cubicBezTo>
                        <a:pt x="198" y="10"/>
                        <a:pt x="198" y="10"/>
                        <a:pt x="198" y="10"/>
                      </a:cubicBezTo>
                      <a:cubicBezTo>
                        <a:pt x="224" y="72"/>
                        <a:pt x="224" y="72"/>
                        <a:pt x="224" y="72"/>
                      </a:cubicBezTo>
                      <a:lnTo>
                        <a:pt x="13" y="7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grpSp>
    </p:spTree>
    <p:extLst>
      <p:ext uri="{BB962C8B-B14F-4D97-AF65-F5344CB8AC3E}">
        <p14:creationId xmlns:p14="http://schemas.microsoft.com/office/powerpoint/2010/main" val="14054854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CAE3A6-DB4D-F0B2-8263-8B0877411303}"/>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30D8DF3-3E3D-65F5-6721-A216AC8AB3E8}"/>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17</a:t>
            </a:fld>
            <a:endParaRPr lang="en-US">
              <a:solidFill>
                <a:srgbClr val="000000"/>
              </a:solidFill>
            </a:endParaRPr>
          </a:p>
        </p:txBody>
      </p:sp>
      <p:sp>
        <p:nvSpPr>
          <p:cNvPr id="6" name="Content Placeholder 8">
            <a:extLst>
              <a:ext uri="{FF2B5EF4-FFF2-40B4-BE49-F238E27FC236}">
                <a16:creationId xmlns:a16="http://schemas.microsoft.com/office/drawing/2014/main" id="{2F04DE34-4F1A-7B4A-DDDD-BFB9517B4F15}"/>
              </a:ext>
            </a:extLst>
          </p:cNvPr>
          <p:cNvSpPr txBox="1">
            <a:spLocks/>
          </p:cNvSpPr>
          <p:nvPr/>
        </p:nvSpPr>
        <p:spPr>
          <a:xfrm>
            <a:off x="348036" y="1713858"/>
            <a:ext cx="7076328" cy="6889938"/>
          </a:xfrm>
          <a:prstGeom prst="rect">
            <a:avLst/>
          </a:prstGeom>
        </p:spPr>
        <p:txBody>
          <a:bodyPr vert="horz" lIns="91440" tIns="45720" rIns="91440" bIns="45720" rtlCol="0">
            <a:normAutofit/>
          </a:bodyPr>
          <a:lstStyle>
            <a:lvl1pPr marL="0" indent="0" algn="l" defTabSz="582930" rtl="0" eaLnBrk="1" latinLnBrk="0" hangingPunct="1">
              <a:lnSpc>
                <a:spcPct val="90000"/>
              </a:lnSpc>
              <a:spcBef>
                <a:spcPts val="638"/>
              </a:spcBef>
              <a:buFont typeface="Arial" panose="020B0604020202020204" pitchFamily="34" charset="0"/>
              <a:buNone/>
              <a:defRPr lang="en-US" sz="1275" kern="1200" dirty="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a:lnSpc>
                <a:spcPct val="100000"/>
              </a:lnSpc>
            </a:pPr>
            <a:r>
              <a:rPr lang="en-US" sz="2000" b="1"/>
              <a:t>Entering Time</a:t>
            </a:r>
          </a:p>
          <a:p>
            <a:pPr>
              <a:lnSpc>
                <a:spcPct val="100000"/>
              </a:lnSpc>
            </a:pPr>
            <a:r>
              <a:rPr lang="en-US" sz="1400"/>
              <a:t>If your agency is using time tracking in GA@WORK, it’s important for you to accurately track your time in the system. Be sure to record all hours worked, including regular and project time, and submit your entries by the deadline. Doing this helps ensure you follow agency policies and receive the correct pay. For more guidance on time entry, view the </a:t>
            </a:r>
            <a:r>
              <a:rPr lang="en-US" sz="1400" b="1"/>
              <a:t>Enter Time </a:t>
            </a:r>
            <a:r>
              <a:rPr lang="en-US" sz="1400"/>
              <a:t>job aid in GA@WORK. </a:t>
            </a:r>
          </a:p>
        </p:txBody>
      </p:sp>
      <p:grpSp>
        <p:nvGrpSpPr>
          <p:cNvPr id="90" name="Group 89" descr="Entering time process flow">
            <a:extLst>
              <a:ext uri="{FF2B5EF4-FFF2-40B4-BE49-F238E27FC236}">
                <a16:creationId xmlns:a16="http://schemas.microsoft.com/office/drawing/2014/main" id="{E0101C8A-55BB-36A5-587F-CF554E13DFC1}"/>
              </a:ext>
            </a:extLst>
          </p:cNvPr>
          <p:cNvGrpSpPr/>
          <p:nvPr/>
        </p:nvGrpSpPr>
        <p:grpSpPr>
          <a:xfrm>
            <a:off x="310511" y="3545702"/>
            <a:ext cx="7238405" cy="5749431"/>
            <a:chOff x="310511" y="3545702"/>
            <a:chExt cx="7238405" cy="5749431"/>
          </a:xfrm>
        </p:grpSpPr>
        <p:sp>
          <p:nvSpPr>
            <p:cNvPr id="7" name="Oval 6">
              <a:extLst>
                <a:ext uri="{FF2B5EF4-FFF2-40B4-BE49-F238E27FC236}">
                  <a16:creationId xmlns:a16="http://schemas.microsoft.com/office/drawing/2014/main" id="{3B8240D1-68EA-5F1A-7C2C-6509112E47D6}"/>
                </a:ext>
              </a:extLst>
            </p:cNvPr>
            <p:cNvSpPr/>
            <p:nvPr/>
          </p:nvSpPr>
          <p:spPr>
            <a:xfrm>
              <a:off x="2475472" y="4542354"/>
              <a:ext cx="2751510" cy="3318374"/>
            </a:xfrm>
            <a:prstGeom prst="ellipse">
              <a:avLst/>
            </a:prstGeom>
            <a:noFill/>
            <a:ln w="28575">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Freeform 24">
              <a:extLst>
                <a:ext uri="{FF2B5EF4-FFF2-40B4-BE49-F238E27FC236}">
                  <a16:creationId xmlns:a16="http://schemas.microsoft.com/office/drawing/2014/main" id="{68670B60-4850-F99D-8156-DC1E94A49B63}"/>
                </a:ext>
              </a:extLst>
            </p:cNvPr>
            <p:cNvSpPr>
              <a:spLocks/>
            </p:cNvSpPr>
            <p:nvPr/>
          </p:nvSpPr>
          <p:spPr bwMode="auto">
            <a:xfrm>
              <a:off x="3180983" y="7013279"/>
              <a:ext cx="1353093" cy="1199524"/>
            </a:xfrm>
            <a:custGeom>
              <a:avLst/>
              <a:gdLst>
                <a:gd name="T0" fmla="*/ 206 w 670"/>
                <a:gd name="T1" fmla="*/ 595 h 595"/>
                <a:gd name="T2" fmla="*/ 141 w 670"/>
                <a:gd name="T3" fmla="*/ 557 h 595"/>
                <a:gd name="T4" fmla="*/ 13 w 670"/>
                <a:gd name="T5" fmla="*/ 335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5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6" y="0"/>
                  </a:cubicBezTo>
                  <a:cubicBezTo>
                    <a:pt x="463" y="0"/>
                    <a:pt x="463" y="0"/>
                    <a:pt x="463" y="0"/>
                  </a:cubicBezTo>
                  <a:cubicBezTo>
                    <a:pt x="490" y="0"/>
                    <a:pt x="515" y="14"/>
                    <a:pt x="528" y="38"/>
                  </a:cubicBezTo>
                  <a:cubicBezTo>
                    <a:pt x="656" y="260"/>
                    <a:pt x="656" y="260"/>
                    <a:pt x="656" y="260"/>
                  </a:cubicBezTo>
                  <a:cubicBezTo>
                    <a:pt x="670" y="283"/>
                    <a:pt x="670" y="312"/>
                    <a:pt x="656" y="335"/>
                  </a:cubicBezTo>
                  <a:cubicBezTo>
                    <a:pt x="528" y="557"/>
                    <a:pt x="528" y="557"/>
                    <a:pt x="528" y="557"/>
                  </a:cubicBezTo>
                  <a:cubicBezTo>
                    <a:pt x="515" y="580"/>
                    <a:pt x="490" y="595"/>
                    <a:pt x="463" y="595"/>
                  </a:cubicBezTo>
                  <a:lnTo>
                    <a:pt x="206" y="595"/>
                  </a:lnTo>
                  <a:close/>
                </a:path>
              </a:pathLst>
            </a:custGeom>
            <a:solidFill>
              <a:schemeClr val="accent4"/>
            </a:solidFill>
            <a:ln>
              <a:noFill/>
            </a:ln>
            <a:effectLst>
              <a:outerShdw blurRad="50800" dist="38100" dir="5400000" algn="t"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Freeform 26">
              <a:extLst>
                <a:ext uri="{FF2B5EF4-FFF2-40B4-BE49-F238E27FC236}">
                  <a16:creationId xmlns:a16="http://schemas.microsoft.com/office/drawing/2014/main" id="{7982AAD7-0804-B286-6588-6D77DCB1FCBC}"/>
                </a:ext>
              </a:extLst>
            </p:cNvPr>
            <p:cNvSpPr>
              <a:spLocks/>
            </p:cNvSpPr>
            <p:nvPr/>
          </p:nvSpPr>
          <p:spPr bwMode="auto">
            <a:xfrm>
              <a:off x="3180983" y="4206622"/>
              <a:ext cx="1353093" cy="1199524"/>
            </a:xfrm>
            <a:custGeom>
              <a:avLst/>
              <a:gdLst>
                <a:gd name="T0" fmla="*/ 206 w 670"/>
                <a:gd name="T1" fmla="*/ 595 h 595"/>
                <a:gd name="T2" fmla="*/ 141 w 670"/>
                <a:gd name="T3" fmla="*/ 557 h 595"/>
                <a:gd name="T4" fmla="*/ 13 w 670"/>
                <a:gd name="T5" fmla="*/ 336 h 595"/>
                <a:gd name="T6" fmla="*/ 13 w 670"/>
                <a:gd name="T7" fmla="*/ 260 h 595"/>
                <a:gd name="T8" fmla="*/ 141 w 670"/>
                <a:gd name="T9" fmla="*/ 38 h 595"/>
                <a:gd name="T10" fmla="*/ 206 w 670"/>
                <a:gd name="T11" fmla="*/ 0 h 595"/>
                <a:gd name="T12" fmla="*/ 463 w 670"/>
                <a:gd name="T13" fmla="*/ 0 h 595"/>
                <a:gd name="T14" fmla="*/ 528 w 670"/>
                <a:gd name="T15" fmla="*/ 38 h 595"/>
                <a:gd name="T16" fmla="*/ 656 w 670"/>
                <a:gd name="T17" fmla="*/ 260 h 595"/>
                <a:gd name="T18" fmla="*/ 656 w 670"/>
                <a:gd name="T19" fmla="*/ 336 h 595"/>
                <a:gd name="T20" fmla="*/ 528 w 670"/>
                <a:gd name="T21" fmla="*/ 557 h 595"/>
                <a:gd name="T22" fmla="*/ 463 w 670"/>
                <a:gd name="T23" fmla="*/ 595 h 595"/>
                <a:gd name="T24" fmla="*/ 206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6" y="595"/>
                  </a:moveTo>
                  <a:cubicBezTo>
                    <a:pt x="180" y="595"/>
                    <a:pt x="155" y="581"/>
                    <a:pt x="141" y="557"/>
                  </a:cubicBezTo>
                  <a:cubicBezTo>
                    <a:pt x="13" y="336"/>
                    <a:pt x="13" y="336"/>
                    <a:pt x="13" y="336"/>
                  </a:cubicBezTo>
                  <a:cubicBezTo>
                    <a:pt x="0" y="312"/>
                    <a:pt x="0" y="283"/>
                    <a:pt x="13" y="260"/>
                  </a:cubicBezTo>
                  <a:cubicBezTo>
                    <a:pt x="141" y="38"/>
                    <a:pt x="141" y="38"/>
                    <a:pt x="141" y="38"/>
                  </a:cubicBezTo>
                  <a:cubicBezTo>
                    <a:pt x="155" y="15"/>
                    <a:pt x="180" y="0"/>
                    <a:pt x="206" y="0"/>
                  </a:cubicBezTo>
                  <a:cubicBezTo>
                    <a:pt x="463" y="0"/>
                    <a:pt x="463" y="0"/>
                    <a:pt x="463" y="0"/>
                  </a:cubicBezTo>
                  <a:cubicBezTo>
                    <a:pt x="490" y="0"/>
                    <a:pt x="515" y="15"/>
                    <a:pt x="528" y="38"/>
                  </a:cubicBezTo>
                  <a:cubicBezTo>
                    <a:pt x="656" y="260"/>
                    <a:pt x="656" y="260"/>
                    <a:pt x="656" y="260"/>
                  </a:cubicBezTo>
                  <a:cubicBezTo>
                    <a:pt x="670" y="283"/>
                    <a:pt x="670" y="312"/>
                    <a:pt x="656" y="336"/>
                  </a:cubicBezTo>
                  <a:cubicBezTo>
                    <a:pt x="528" y="557"/>
                    <a:pt x="528" y="557"/>
                    <a:pt x="528" y="557"/>
                  </a:cubicBezTo>
                  <a:cubicBezTo>
                    <a:pt x="515" y="581"/>
                    <a:pt x="490" y="595"/>
                    <a:pt x="463" y="595"/>
                  </a:cubicBezTo>
                  <a:lnTo>
                    <a:pt x="206" y="595"/>
                  </a:lnTo>
                  <a:close/>
                </a:path>
              </a:pathLst>
            </a:custGeom>
            <a:solidFill>
              <a:schemeClr val="accent1"/>
            </a:solidFill>
            <a:ln>
              <a:noFill/>
            </a:ln>
            <a:effectLst>
              <a:outerShdw blurRad="50800" dist="38100" dir="18900000" algn="bl"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Freeform 28">
              <a:extLst>
                <a:ext uri="{FF2B5EF4-FFF2-40B4-BE49-F238E27FC236}">
                  <a16:creationId xmlns:a16="http://schemas.microsoft.com/office/drawing/2014/main" id="{14248FD4-EED9-298C-107F-9353AD1649CF}"/>
                </a:ext>
              </a:extLst>
            </p:cNvPr>
            <p:cNvSpPr>
              <a:spLocks/>
            </p:cNvSpPr>
            <p:nvPr/>
          </p:nvSpPr>
          <p:spPr bwMode="auto">
            <a:xfrm>
              <a:off x="1950626" y="6350311"/>
              <a:ext cx="1353093" cy="1199524"/>
            </a:xfrm>
            <a:custGeom>
              <a:avLst/>
              <a:gdLst>
                <a:gd name="T0" fmla="*/ 207 w 670"/>
                <a:gd name="T1" fmla="*/ 595 h 595"/>
                <a:gd name="T2" fmla="*/ 141 w 670"/>
                <a:gd name="T3" fmla="*/ 557 h 595"/>
                <a:gd name="T4" fmla="*/ 13 w 670"/>
                <a:gd name="T5" fmla="*/ 335 h 595"/>
                <a:gd name="T6" fmla="*/ 13 w 670"/>
                <a:gd name="T7" fmla="*/ 260 h 595"/>
                <a:gd name="T8" fmla="*/ 141 w 670"/>
                <a:gd name="T9" fmla="*/ 38 h 595"/>
                <a:gd name="T10" fmla="*/ 207 w 670"/>
                <a:gd name="T11" fmla="*/ 0 h 595"/>
                <a:gd name="T12" fmla="*/ 463 w 670"/>
                <a:gd name="T13" fmla="*/ 0 h 595"/>
                <a:gd name="T14" fmla="*/ 528 w 670"/>
                <a:gd name="T15" fmla="*/ 38 h 595"/>
                <a:gd name="T16" fmla="*/ 656 w 670"/>
                <a:gd name="T17" fmla="*/ 259 h 595"/>
                <a:gd name="T18" fmla="*/ 656 w 670"/>
                <a:gd name="T19" fmla="*/ 335 h 595"/>
                <a:gd name="T20" fmla="*/ 528 w 670"/>
                <a:gd name="T21" fmla="*/ 557 h 595"/>
                <a:gd name="T22" fmla="*/ 463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1" y="557"/>
                  </a:cubicBezTo>
                  <a:cubicBezTo>
                    <a:pt x="13" y="335"/>
                    <a:pt x="13" y="335"/>
                    <a:pt x="13" y="335"/>
                  </a:cubicBezTo>
                  <a:cubicBezTo>
                    <a:pt x="0" y="312"/>
                    <a:pt x="0" y="283"/>
                    <a:pt x="13" y="260"/>
                  </a:cubicBezTo>
                  <a:cubicBezTo>
                    <a:pt x="141" y="38"/>
                    <a:pt x="141" y="38"/>
                    <a:pt x="141" y="38"/>
                  </a:cubicBezTo>
                  <a:cubicBezTo>
                    <a:pt x="155" y="14"/>
                    <a:pt x="180" y="0"/>
                    <a:pt x="207" y="0"/>
                  </a:cubicBezTo>
                  <a:cubicBezTo>
                    <a:pt x="463" y="0"/>
                    <a:pt x="463" y="0"/>
                    <a:pt x="463" y="0"/>
                  </a:cubicBezTo>
                  <a:cubicBezTo>
                    <a:pt x="490" y="0"/>
                    <a:pt x="515" y="14"/>
                    <a:pt x="528" y="38"/>
                  </a:cubicBezTo>
                  <a:cubicBezTo>
                    <a:pt x="656" y="259"/>
                    <a:pt x="656" y="259"/>
                    <a:pt x="656" y="259"/>
                  </a:cubicBezTo>
                  <a:cubicBezTo>
                    <a:pt x="670" y="283"/>
                    <a:pt x="670" y="312"/>
                    <a:pt x="656" y="335"/>
                  </a:cubicBezTo>
                  <a:cubicBezTo>
                    <a:pt x="528" y="557"/>
                    <a:pt x="528" y="557"/>
                    <a:pt x="528" y="557"/>
                  </a:cubicBezTo>
                  <a:cubicBezTo>
                    <a:pt x="515" y="580"/>
                    <a:pt x="490" y="595"/>
                    <a:pt x="463" y="595"/>
                  </a:cubicBezTo>
                  <a:cubicBezTo>
                    <a:pt x="207" y="595"/>
                    <a:pt x="207" y="595"/>
                    <a:pt x="207" y="595"/>
                  </a:cubicBezTo>
                  <a:close/>
                </a:path>
              </a:pathLst>
            </a:custGeom>
            <a:solidFill>
              <a:schemeClr val="accent5"/>
            </a:solidFill>
            <a:ln>
              <a:noFill/>
            </a:ln>
            <a:effectLst>
              <a:outerShdw blurRad="50800" dist="38100" dir="8100000" algn="tr"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 name="Freeform 30">
              <a:extLst>
                <a:ext uri="{FF2B5EF4-FFF2-40B4-BE49-F238E27FC236}">
                  <a16:creationId xmlns:a16="http://schemas.microsoft.com/office/drawing/2014/main" id="{AD9469D8-A56A-69D2-29C7-944BDCC5F840}"/>
                </a:ext>
              </a:extLst>
            </p:cNvPr>
            <p:cNvSpPr>
              <a:spLocks/>
            </p:cNvSpPr>
            <p:nvPr/>
          </p:nvSpPr>
          <p:spPr bwMode="auto">
            <a:xfrm>
              <a:off x="4404830" y="4887579"/>
              <a:ext cx="1353093" cy="1199524"/>
            </a:xfrm>
            <a:custGeom>
              <a:avLst/>
              <a:gdLst>
                <a:gd name="T0" fmla="*/ 207 w 670"/>
                <a:gd name="T1" fmla="*/ 595 h 595"/>
                <a:gd name="T2" fmla="*/ 142 w 670"/>
                <a:gd name="T3" fmla="*/ 557 h 595"/>
                <a:gd name="T4" fmla="*/ 14 w 670"/>
                <a:gd name="T5" fmla="*/ 335 h 595"/>
                <a:gd name="T6" fmla="*/ 14 w 670"/>
                <a:gd name="T7" fmla="*/ 260 h 595"/>
                <a:gd name="T8" fmla="*/ 142 w 670"/>
                <a:gd name="T9" fmla="*/ 38 h 595"/>
                <a:gd name="T10" fmla="*/ 207 w 670"/>
                <a:gd name="T11" fmla="*/ 0 h 595"/>
                <a:gd name="T12" fmla="*/ 463 w 670"/>
                <a:gd name="T13" fmla="*/ 0 h 595"/>
                <a:gd name="T14" fmla="*/ 529 w 670"/>
                <a:gd name="T15" fmla="*/ 38 h 595"/>
                <a:gd name="T16" fmla="*/ 657 w 670"/>
                <a:gd name="T17" fmla="*/ 260 h 595"/>
                <a:gd name="T18" fmla="*/ 657 w 670"/>
                <a:gd name="T19" fmla="*/ 335 h 595"/>
                <a:gd name="T20" fmla="*/ 529 w 670"/>
                <a:gd name="T21" fmla="*/ 557 h 595"/>
                <a:gd name="T22" fmla="*/ 464 w 670"/>
                <a:gd name="T23" fmla="*/ 595 h 595"/>
                <a:gd name="T24" fmla="*/ 207 w 670"/>
                <a:gd name="T25"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5">
                  <a:moveTo>
                    <a:pt x="207" y="595"/>
                  </a:moveTo>
                  <a:cubicBezTo>
                    <a:pt x="180" y="595"/>
                    <a:pt x="155" y="580"/>
                    <a:pt x="142" y="557"/>
                  </a:cubicBezTo>
                  <a:cubicBezTo>
                    <a:pt x="14" y="335"/>
                    <a:pt x="14" y="335"/>
                    <a:pt x="14" y="335"/>
                  </a:cubicBezTo>
                  <a:cubicBezTo>
                    <a:pt x="0" y="312"/>
                    <a:pt x="0" y="283"/>
                    <a:pt x="14" y="260"/>
                  </a:cubicBezTo>
                  <a:cubicBezTo>
                    <a:pt x="142" y="38"/>
                    <a:pt x="142" y="38"/>
                    <a:pt x="142" y="38"/>
                  </a:cubicBezTo>
                  <a:cubicBezTo>
                    <a:pt x="155" y="15"/>
                    <a:pt x="180" y="0"/>
                    <a:pt x="207" y="0"/>
                  </a:cubicBezTo>
                  <a:cubicBezTo>
                    <a:pt x="463" y="0"/>
                    <a:pt x="463" y="0"/>
                    <a:pt x="463" y="0"/>
                  </a:cubicBezTo>
                  <a:cubicBezTo>
                    <a:pt x="490" y="0"/>
                    <a:pt x="515" y="15"/>
                    <a:pt x="529" y="38"/>
                  </a:cubicBezTo>
                  <a:cubicBezTo>
                    <a:pt x="657" y="260"/>
                    <a:pt x="657" y="260"/>
                    <a:pt x="657" y="260"/>
                  </a:cubicBezTo>
                  <a:cubicBezTo>
                    <a:pt x="670" y="283"/>
                    <a:pt x="670" y="312"/>
                    <a:pt x="657" y="335"/>
                  </a:cubicBezTo>
                  <a:cubicBezTo>
                    <a:pt x="529" y="557"/>
                    <a:pt x="529" y="557"/>
                    <a:pt x="529" y="557"/>
                  </a:cubicBezTo>
                  <a:cubicBezTo>
                    <a:pt x="515" y="580"/>
                    <a:pt x="490" y="595"/>
                    <a:pt x="464" y="595"/>
                  </a:cubicBezTo>
                  <a:cubicBezTo>
                    <a:pt x="207" y="595"/>
                    <a:pt x="207" y="595"/>
                    <a:pt x="207" y="595"/>
                  </a:cubicBez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Freeform 33">
              <a:extLst>
                <a:ext uri="{FF2B5EF4-FFF2-40B4-BE49-F238E27FC236}">
                  <a16:creationId xmlns:a16="http://schemas.microsoft.com/office/drawing/2014/main" id="{0796B862-4E57-2580-3659-2D503EF3C831}"/>
                </a:ext>
              </a:extLst>
            </p:cNvPr>
            <p:cNvSpPr>
              <a:spLocks/>
            </p:cNvSpPr>
            <p:nvPr/>
          </p:nvSpPr>
          <p:spPr bwMode="auto">
            <a:xfrm>
              <a:off x="1950626" y="4887579"/>
              <a:ext cx="1353093" cy="1199524"/>
            </a:xfrm>
            <a:custGeom>
              <a:avLst/>
              <a:gdLst>
                <a:gd name="T0" fmla="*/ 206 w 670"/>
                <a:gd name="T1" fmla="*/ 595 h 596"/>
                <a:gd name="T2" fmla="*/ 141 w 670"/>
                <a:gd name="T3" fmla="*/ 557 h 596"/>
                <a:gd name="T4" fmla="*/ 13 w 670"/>
                <a:gd name="T5" fmla="*/ 335 h 596"/>
                <a:gd name="T6" fmla="*/ 14 w 670"/>
                <a:gd name="T7" fmla="*/ 259 h 596"/>
                <a:gd name="T8" fmla="*/ 142 w 670"/>
                <a:gd name="T9" fmla="*/ 38 h 596"/>
                <a:gd name="T10" fmla="*/ 208 w 670"/>
                <a:gd name="T11" fmla="*/ 0 h 596"/>
                <a:gd name="T12" fmla="*/ 464 w 670"/>
                <a:gd name="T13" fmla="*/ 1 h 596"/>
                <a:gd name="T14" fmla="*/ 529 w 670"/>
                <a:gd name="T15" fmla="*/ 39 h 596"/>
                <a:gd name="T16" fmla="*/ 657 w 670"/>
                <a:gd name="T17" fmla="*/ 261 h 596"/>
                <a:gd name="T18" fmla="*/ 656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5"/>
                    <a:pt x="13" y="335"/>
                    <a:pt x="13" y="335"/>
                  </a:cubicBezTo>
                  <a:cubicBezTo>
                    <a:pt x="0" y="311"/>
                    <a:pt x="0" y="282"/>
                    <a:pt x="14" y="259"/>
                  </a:cubicBezTo>
                  <a:cubicBezTo>
                    <a:pt x="142" y="38"/>
                    <a:pt x="142" y="38"/>
                    <a:pt x="142" y="38"/>
                  </a:cubicBezTo>
                  <a:cubicBezTo>
                    <a:pt x="156" y="15"/>
                    <a:pt x="181" y="0"/>
                    <a:pt x="208" y="0"/>
                  </a:cubicBezTo>
                  <a:cubicBezTo>
                    <a:pt x="464" y="1"/>
                    <a:pt x="464" y="1"/>
                    <a:pt x="464" y="1"/>
                  </a:cubicBezTo>
                  <a:cubicBezTo>
                    <a:pt x="491" y="1"/>
                    <a:pt x="516" y="16"/>
                    <a:pt x="529" y="39"/>
                  </a:cubicBezTo>
                  <a:cubicBezTo>
                    <a:pt x="657" y="261"/>
                    <a:pt x="657" y="261"/>
                    <a:pt x="657" y="261"/>
                  </a:cubicBezTo>
                  <a:cubicBezTo>
                    <a:pt x="670" y="285"/>
                    <a:pt x="670" y="314"/>
                    <a:pt x="656" y="337"/>
                  </a:cubicBezTo>
                  <a:cubicBezTo>
                    <a:pt x="528" y="558"/>
                    <a:pt x="528" y="558"/>
                    <a:pt x="528" y="558"/>
                  </a:cubicBezTo>
                  <a:cubicBezTo>
                    <a:pt x="514" y="581"/>
                    <a:pt x="489" y="596"/>
                    <a:pt x="462" y="596"/>
                  </a:cubicBezTo>
                  <a:lnTo>
                    <a:pt x="206" y="595"/>
                  </a:lnTo>
                  <a:close/>
                </a:path>
              </a:pathLst>
            </a:custGeom>
            <a:solidFill>
              <a:schemeClr val="accent6"/>
            </a:solidFill>
            <a:ln>
              <a:noFill/>
            </a:ln>
            <a:effectLst>
              <a:outerShdw blurRad="50800" dist="38100" dir="8100000" algn="tr"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 name="Freeform 35">
              <a:extLst>
                <a:ext uri="{FF2B5EF4-FFF2-40B4-BE49-F238E27FC236}">
                  <a16:creationId xmlns:a16="http://schemas.microsoft.com/office/drawing/2014/main" id="{5E96C315-0812-3A80-3179-031A3FF8B3C2}"/>
                </a:ext>
              </a:extLst>
            </p:cNvPr>
            <p:cNvSpPr>
              <a:spLocks/>
            </p:cNvSpPr>
            <p:nvPr/>
          </p:nvSpPr>
          <p:spPr bwMode="auto">
            <a:xfrm>
              <a:off x="4398168" y="6350311"/>
              <a:ext cx="1353093" cy="1199524"/>
            </a:xfrm>
            <a:custGeom>
              <a:avLst/>
              <a:gdLst>
                <a:gd name="T0" fmla="*/ 206 w 670"/>
                <a:gd name="T1" fmla="*/ 595 h 596"/>
                <a:gd name="T2" fmla="*/ 141 w 670"/>
                <a:gd name="T3" fmla="*/ 557 h 596"/>
                <a:gd name="T4" fmla="*/ 13 w 670"/>
                <a:gd name="T5" fmla="*/ 334 h 596"/>
                <a:gd name="T6" fmla="*/ 14 w 670"/>
                <a:gd name="T7" fmla="*/ 259 h 596"/>
                <a:gd name="T8" fmla="*/ 143 w 670"/>
                <a:gd name="T9" fmla="*/ 37 h 596"/>
                <a:gd name="T10" fmla="*/ 208 w 670"/>
                <a:gd name="T11" fmla="*/ 0 h 596"/>
                <a:gd name="T12" fmla="*/ 464 w 670"/>
                <a:gd name="T13" fmla="*/ 1 h 596"/>
                <a:gd name="T14" fmla="*/ 529 w 670"/>
                <a:gd name="T15" fmla="*/ 39 h 596"/>
                <a:gd name="T16" fmla="*/ 657 w 670"/>
                <a:gd name="T17" fmla="*/ 261 h 596"/>
                <a:gd name="T18" fmla="*/ 657 w 670"/>
                <a:gd name="T19" fmla="*/ 337 h 596"/>
                <a:gd name="T20" fmla="*/ 528 w 670"/>
                <a:gd name="T21" fmla="*/ 558 h 596"/>
                <a:gd name="T22" fmla="*/ 462 w 670"/>
                <a:gd name="T23" fmla="*/ 596 h 596"/>
                <a:gd name="T24" fmla="*/ 206 w 670"/>
                <a:gd name="T25" fmla="*/ 59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596">
                  <a:moveTo>
                    <a:pt x="206" y="595"/>
                  </a:moveTo>
                  <a:cubicBezTo>
                    <a:pt x="179" y="595"/>
                    <a:pt x="154" y="580"/>
                    <a:pt x="141" y="557"/>
                  </a:cubicBezTo>
                  <a:cubicBezTo>
                    <a:pt x="13" y="334"/>
                    <a:pt x="13" y="334"/>
                    <a:pt x="13" y="334"/>
                  </a:cubicBezTo>
                  <a:cubicBezTo>
                    <a:pt x="0" y="311"/>
                    <a:pt x="0" y="282"/>
                    <a:pt x="14" y="259"/>
                  </a:cubicBezTo>
                  <a:cubicBezTo>
                    <a:pt x="143" y="37"/>
                    <a:pt x="143" y="37"/>
                    <a:pt x="143" y="37"/>
                  </a:cubicBezTo>
                  <a:cubicBezTo>
                    <a:pt x="156" y="14"/>
                    <a:pt x="181" y="0"/>
                    <a:pt x="208" y="0"/>
                  </a:cubicBezTo>
                  <a:cubicBezTo>
                    <a:pt x="464" y="1"/>
                    <a:pt x="464" y="1"/>
                    <a:pt x="464" y="1"/>
                  </a:cubicBezTo>
                  <a:cubicBezTo>
                    <a:pt x="491" y="1"/>
                    <a:pt x="516" y="16"/>
                    <a:pt x="529" y="39"/>
                  </a:cubicBezTo>
                  <a:cubicBezTo>
                    <a:pt x="657" y="261"/>
                    <a:pt x="657" y="261"/>
                    <a:pt x="657" y="261"/>
                  </a:cubicBezTo>
                  <a:cubicBezTo>
                    <a:pt x="670" y="284"/>
                    <a:pt x="670" y="313"/>
                    <a:pt x="657" y="337"/>
                  </a:cubicBezTo>
                  <a:cubicBezTo>
                    <a:pt x="528" y="558"/>
                    <a:pt x="528" y="558"/>
                    <a:pt x="528" y="558"/>
                  </a:cubicBezTo>
                  <a:cubicBezTo>
                    <a:pt x="514" y="581"/>
                    <a:pt x="489" y="596"/>
                    <a:pt x="462" y="596"/>
                  </a:cubicBezTo>
                  <a:lnTo>
                    <a:pt x="206" y="595"/>
                  </a:lnTo>
                  <a:close/>
                </a:path>
              </a:pathLst>
            </a:custGeom>
            <a:solidFill>
              <a:schemeClr val="accent3"/>
            </a:solidFill>
            <a:ln>
              <a:noFill/>
            </a:ln>
            <a:effectLst>
              <a:outerShdw blurRad="50800" dist="38100" dir="2700000" algn="tl"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Freeform 32">
              <a:extLst>
                <a:ext uri="{FF2B5EF4-FFF2-40B4-BE49-F238E27FC236}">
                  <a16:creationId xmlns:a16="http://schemas.microsoft.com/office/drawing/2014/main" id="{92538338-AB07-A6B8-D66E-56115986BCA7}"/>
                </a:ext>
              </a:extLst>
            </p:cNvPr>
            <p:cNvSpPr>
              <a:spLocks/>
            </p:cNvSpPr>
            <p:nvPr/>
          </p:nvSpPr>
          <p:spPr bwMode="auto">
            <a:xfrm>
              <a:off x="2975210" y="5467902"/>
              <a:ext cx="1764639" cy="1473862"/>
            </a:xfrm>
            <a:custGeom>
              <a:avLst/>
              <a:gdLst>
                <a:gd name="T0" fmla="*/ 951 w 955"/>
                <a:gd name="T1" fmla="*/ 406 h 833"/>
                <a:gd name="T2" fmla="*/ 726 w 955"/>
                <a:gd name="T3" fmla="*/ 13 h 833"/>
                <a:gd name="T4" fmla="*/ 705 w 955"/>
                <a:gd name="T5" fmla="*/ 2 h 833"/>
                <a:gd name="T6" fmla="*/ 253 w 955"/>
                <a:gd name="T7" fmla="*/ 0 h 833"/>
                <a:gd name="T8" fmla="*/ 232 w 955"/>
                <a:gd name="T9" fmla="*/ 12 h 833"/>
                <a:gd name="T10" fmla="*/ 4 w 955"/>
                <a:gd name="T11" fmla="*/ 403 h 833"/>
                <a:gd name="T12" fmla="*/ 4 w 955"/>
                <a:gd name="T13" fmla="*/ 427 h 833"/>
                <a:gd name="T14" fmla="*/ 229 w 955"/>
                <a:gd name="T15" fmla="*/ 820 h 833"/>
                <a:gd name="T16" fmla="*/ 250 w 955"/>
                <a:gd name="T17" fmla="*/ 832 h 833"/>
                <a:gd name="T18" fmla="*/ 703 w 955"/>
                <a:gd name="T19" fmla="*/ 833 h 833"/>
                <a:gd name="T20" fmla="*/ 703 w 955"/>
                <a:gd name="T21" fmla="*/ 833 h 833"/>
                <a:gd name="T22" fmla="*/ 723 w 955"/>
                <a:gd name="T23" fmla="*/ 821 h 833"/>
                <a:gd name="T24" fmla="*/ 951 w 955"/>
                <a:gd name="T25" fmla="*/ 430 h 833"/>
                <a:gd name="T26" fmla="*/ 951 w 955"/>
                <a:gd name="T27" fmla="*/ 40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33">
                  <a:moveTo>
                    <a:pt x="951" y="406"/>
                  </a:moveTo>
                  <a:cubicBezTo>
                    <a:pt x="726" y="13"/>
                    <a:pt x="726" y="13"/>
                    <a:pt x="726" y="13"/>
                  </a:cubicBezTo>
                  <a:cubicBezTo>
                    <a:pt x="722" y="6"/>
                    <a:pt x="714" y="2"/>
                    <a:pt x="705" y="2"/>
                  </a:cubicBezTo>
                  <a:cubicBezTo>
                    <a:pt x="253" y="0"/>
                    <a:pt x="253" y="0"/>
                    <a:pt x="253" y="0"/>
                  </a:cubicBezTo>
                  <a:cubicBezTo>
                    <a:pt x="244" y="0"/>
                    <a:pt x="236" y="4"/>
                    <a:pt x="232" y="12"/>
                  </a:cubicBezTo>
                  <a:cubicBezTo>
                    <a:pt x="4" y="403"/>
                    <a:pt x="4" y="403"/>
                    <a:pt x="4" y="403"/>
                  </a:cubicBezTo>
                  <a:cubicBezTo>
                    <a:pt x="0" y="410"/>
                    <a:pt x="0" y="419"/>
                    <a:pt x="4" y="427"/>
                  </a:cubicBezTo>
                  <a:cubicBezTo>
                    <a:pt x="229" y="820"/>
                    <a:pt x="229" y="820"/>
                    <a:pt x="229" y="820"/>
                  </a:cubicBezTo>
                  <a:cubicBezTo>
                    <a:pt x="233" y="827"/>
                    <a:pt x="241" y="831"/>
                    <a:pt x="250" y="832"/>
                  </a:cubicBezTo>
                  <a:cubicBezTo>
                    <a:pt x="703" y="833"/>
                    <a:pt x="703" y="833"/>
                    <a:pt x="703" y="833"/>
                  </a:cubicBezTo>
                  <a:cubicBezTo>
                    <a:pt x="703" y="833"/>
                    <a:pt x="703" y="833"/>
                    <a:pt x="703" y="833"/>
                  </a:cubicBezTo>
                  <a:cubicBezTo>
                    <a:pt x="711" y="833"/>
                    <a:pt x="719" y="829"/>
                    <a:pt x="723" y="821"/>
                  </a:cubicBezTo>
                  <a:cubicBezTo>
                    <a:pt x="951" y="430"/>
                    <a:pt x="951" y="430"/>
                    <a:pt x="951" y="430"/>
                  </a:cubicBezTo>
                  <a:cubicBezTo>
                    <a:pt x="955" y="423"/>
                    <a:pt x="955" y="414"/>
                    <a:pt x="951" y="406"/>
                  </a:cubicBezTo>
                  <a:close/>
                </a:path>
              </a:pathLst>
            </a:custGeom>
            <a:solidFill>
              <a:schemeClr val="bg2">
                <a:lumMod val="85000"/>
              </a:schemeClr>
            </a:solidFill>
            <a:ln>
              <a:noFill/>
            </a:ln>
            <a:effectLst>
              <a:outerShdw blurRad="50800" dist="38100" dir="5400000" algn="t" rotWithShape="0">
                <a:prstClr val="black">
                  <a:alpha val="40000"/>
                </a:prstClr>
              </a:outerShdw>
            </a:effectLst>
          </p:spPr>
          <p:txBody>
            <a:bodyPr vert="horz" wrap="square" lIns="58293" tIns="29146" rIns="58293" bIns="29146" numCol="1" anchor="t" anchorCtr="0" compatLnSpc="1">
              <a:prstTxWarp prst="textNoShape">
                <a:avLst/>
              </a:prstTxWarp>
            </a:bodyPr>
            <a:lstStyle/>
            <a:p>
              <a:pPr marL="0" marR="0" lvl="0" indent="0" algn="l" defTabSz="582930" rtl="0" eaLnBrk="1" fontAlgn="auto" latinLnBrk="0" hangingPunct="1">
                <a:lnSpc>
                  <a:spcPct val="100000"/>
                </a:lnSpc>
                <a:spcBef>
                  <a:spcPts val="0"/>
                </a:spcBef>
                <a:spcAft>
                  <a:spcPts val="0"/>
                </a:spcAft>
                <a:buClrTx/>
                <a:buSzTx/>
                <a:buFontTx/>
                <a:buNone/>
                <a:tabLst/>
                <a:defRPr/>
              </a:pPr>
              <a:endParaRPr kumimoji="0" lang="en-US" sz="114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Text Placeholder 6">
              <a:extLst>
                <a:ext uri="{FF2B5EF4-FFF2-40B4-BE49-F238E27FC236}">
                  <a16:creationId xmlns:a16="http://schemas.microsoft.com/office/drawing/2014/main" id="{50F9660D-2C87-E8A7-D7A4-828802F42943}"/>
                </a:ext>
              </a:extLst>
            </p:cNvPr>
            <p:cNvSpPr txBox="1">
              <a:spLocks/>
            </p:cNvSpPr>
            <p:nvPr/>
          </p:nvSpPr>
          <p:spPr>
            <a:xfrm>
              <a:off x="3420501" y="3851017"/>
              <a:ext cx="2197383" cy="637089"/>
            </a:xfrm>
            <a:prstGeom prst="rect">
              <a:avLst/>
            </a:prstGeom>
          </p:spPr>
          <p:txBody>
            <a:bodyPr vert="horz" lIns="91440" tIns="45720" rIns="91440" bIns="45720" rtlCol="0">
              <a:normAutofit/>
            </a:bodyPr>
            <a:lstStyle>
              <a:lvl1pPr marL="0" indent="0" algn="r" defTabSz="582930" rtl="0" eaLnBrk="1" latinLnBrk="0" hangingPunct="1">
                <a:lnSpc>
                  <a:spcPct val="90000"/>
                </a:lnSpc>
                <a:spcBef>
                  <a:spcPts val="638"/>
                </a:spcBef>
                <a:buFont typeface="Arial" panose="020B0604020202020204" pitchFamily="34" charset="0"/>
                <a:buNone/>
                <a:defRPr lang="en-US"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algn="l"/>
              <a:r>
                <a:rPr lang="en-US" sz="1400"/>
                <a:t>Log in to GA@WORK.</a:t>
              </a:r>
            </a:p>
          </p:txBody>
        </p:sp>
        <p:sp>
          <p:nvSpPr>
            <p:cNvPr id="16" name="Text Placeholder 6">
              <a:extLst>
                <a:ext uri="{FF2B5EF4-FFF2-40B4-BE49-F238E27FC236}">
                  <a16:creationId xmlns:a16="http://schemas.microsoft.com/office/drawing/2014/main" id="{69EEBFAE-6D37-48F3-C9AE-B99C5948271B}"/>
                </a:ext>
              </a:extLst>
            </p:cNvPr>
            <p:cNvSpPr txBox="1">
              <a:spLocks/>
            </p:cNvSpPr>
            <p:nvPr/>
          </p:nvSpPr>
          <p:spPr>
            <a:xfrm>
              <a:off x="3412917" y="3545702"/>
              <a:ext cx="1844933" cy="313688"/>
            </a:xfrm>
            <a:prstGeom prst="rect">
              <a:avLst/>
            </a:prstGeom>
          </p:spPr>
          <p:txBody>
            <a:bodyPr>
              <a:noAutofit/>
            </a:bodyPr>
            <a:lstStyle>
              <a:lvl1pPr marL="0" indent="0" algn="r" defTabSz="582930" rtl="0" eaLnBrk="1" latinLnBrk="0" hangingPunct="1">
                <a:lnSpc>
                  <a:spcPct val="90000"/>
                </a:lnSpc>
                <a:spcBef>
                  <a:spcPts val="638"/>
                </a:spcBef>
                <a:buFont typeface="Arial" panose="020B0604020202020204" pitchFamily="34" charset="0"/>
                <a:buNone/>
                <a:defRPr sz="893" b="1" kern="1200">
                  <a:solidFill>
                    <a:srgbClr val="F7921E"/>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pPr algn="l"/>
              <a:r>
                <a:rPr lang="en-US" sz="1600"/>
                <a:t>1. LOG IN</a:t>
              </a:r>
            </a:p>
          </p:txBody>
        </p:sp>
        <p:sp>
          <p:nvSpPr>
            <p:cNvPr id="17" name="Text Placeholder 6">
              <a:extLst>
                <a:ext uri="{FF2B5EF4-FFF2-40B4-BE49-F238E27FC236}">
                  <a16:creationId xmlns:a16="http://schemas.microsoft.com/office/drawing/2014/main" id="{190E0F18-8E75-F4CF-CD6E-55BC91E6BC24}"/>
                </a:ext>
              </a:extLst>
            </p:cNvPr>
            <p:cNvSpPr txBox="1">
              <a:spLocks/>
            </p:cNvSpPr>
            <p:nvPr/>
          </p:nvSpPr>
          <p:spPr>
            <a:xfrm>
              <a:off x="376607" y="4715364"/>
              <a:ext cx="1555321" cy="637089"/>
            </a:xfrm>
            <a:prstGeom prst="rect">
              <a:avLst/>
            </a:prstGeom>
          </p:spPr>
          <p:txBody>
            <a:bodyPr/>
            <a:lstStyle>
              <a:lvl1pPr marL="0" indent="0" algn="r" defTabSz="582930" rtl="0" eaLnBrk="1" latinLnBrk="0" hangingPunct="1">
                <a:lnSpc>
                  <a:spcPct val="90000"/>
                </a:lnSpc>
                <a:spcBef>
                  <a:spcPts val="638"/>
                </a:spcBef>
                <a:buFont typeface="Arial" panose="020B0604020202020204" pitchFamily="34" charset="0"/>
                <a:buNone/>
                <a:defRPr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400"/>
                <a:t>Confirm your entries are accurate and submit your time for approval at the end of the week.</a:t>
              </a:r>
            </a:p>
            <a:p>
              <a:endParaRPr lang="en-US" sz="800"/>
            </a:p>
          </p:txBody>
        </p:sp>
        <p:sp>
          <p:nvSpPr>
            <p:cNvPr id="18" name="Text Placeholder 6">
              <a:extLst>
                <a:ext uri="{FF2B5EF4-FFF2-40B4-BE49-F238E27FC236}">
                  <a16:creationId xmlns:a16="http://schemas.microsoft.com/office/drawing/2014/main" id="{DA5D78CB-DCDF-9D96-F388-B19A02BCE1DC}"/>
                </a:ext>
              </a:extLst>
            </p:cNvPr>
            <p:cNvSpPr txBox="1">
              <a:spLocks/>
            </p:cNvSpPr>
            <p:nvPr/>
          </p:nvSpPr>
          <p:spPr>
            <a:xfrm>
              <a:off x="310511" y="4230330"/>
              <a:ext cx="1723880" cy="259870"/>
            </a:xfrm>
            <a:prstGeom prst="rect">
              <a:avLst/>
            </a:prstGeom>
          </p:spPr>
          <p:txBody>
            <a:bodyPr>
              <a:noAutofit/>
            </a:bodyPr>
            <a:lstStyle>
              <a:lvl1pPr marL="0" indent="0" algn="r" defTabSz="582930" rtl="0" eaLnBrk="1" latinLnBrk="0" hangingPunct="1">
                <a:lnSpc>
                  <a:spcPct val="90000"/>
                </a:lnSpc>
                <a:spcBef>
                  <a:spcPts val="638"/>
                </a:spcBef>
                <a:buFont typeface="Arial" panose="020B0604020202020204" pitchFamily="34" charset="0"/>
                <a:buNone/>
                <a:defRPr sz="893" b="1" kern="1200">
                  <a:solidFill>
                    <a:srgbClr val="90C3C8"/>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600"/>
                <a:t>6. SUBMIT TIME</a:t>
              </a:r>
            </a:p>
          </p:txBody>
        </p:sp>
        <p:sp>
          <p:nvSpPr>
            <p:cNvPr id="19" name="Text Placeholder 6">
              <a:extLst>
                <a:ext uri="{FF2B5EF4-FFF2-40B4-BE49-F238E27FC236}">
                  <a16:creationId xmlns:a16="http://schemas.microsoft.com/office/drawing/2014/main" id="{FD49D7DE-2558-0D43-3C2D-F983E38FC2B4}"/>
                </a:ext>
              </a:extLst>
            </p:cNvPr>
            <p:cNvSpPr txBox="1">
              <a:spLocks/>
            </p:cNvSpPr>
            <p:nvPr/>
          </p:nvSpPr>
          <p:spPr>
            <a:xfrm>
              <a:off x="424030" y="7549835"/>
              <a:ext cx="1662504" cy="637089"/>
            </a:xfrm>
            <a:prstGeom prst="rect">
              <a:avLst/>
            </a:prstGeom>
          </p:spPr>
          <p:txBody>
            <a:bodyPr/>
            <a:lstStyle>
              <a:lvl1pPr marL="0" indent="0" algn="r" defTabSz="582930" rtl="0" eaLnBrk="1" latinLnBrk="0" hangingPunct="1">
                <a:lnSpc>
                  <a:spcPct val="90000"/>
                </a:lnSpc>
                <a:spcBef>
                  <a:spcPts val="638"/>
                </a:spcBef>
                <a:buFont typeface="Arial" panose="020B0604020202020204" pitchFamily="34" charset="0"/>
                <a:buNone/>
                <a:defRPr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400"/>
                <a:t>Check that the correct time type, such as “Regular Earnings” or “Projects,” is selected and verify the number of hours entered.</a:t>
              </a:r>
            </a:p>
            <a:p>
              <a:endParaRPr lang="en-US" sz="800"/>
            </a:p>
          </p:txBody>
        </p:sp>
        <p:sp>
          <p:nvSpPr>
            <p:cNvPr id="20" name="Text Placeholder 6">
              <a:extLst>
                <a:ext uri="{FF2B5EF4-FFF2-40B4-BE49-F238E27FC236}">
                  <a16:creationId xmlns:a16="http://schemas.microsoft.com/office/drawing/2014/main" id="{97C10922-95DD-EA21-7AA8-52ABD7570874}"/>
                </a:ext>
              </a:extLst>
            </p:cNvPr>
            <p:cNvSpPr txBox="1">
              <a:spLocks/>
            </p:cNvSpPr>
            <p:nvPr/>
          </p:nvSpPr>
          <p:spPr>
            <a:xfrm>
              <a:off x="414132" y="7053670"/>
              <a:ext cx="1657783" cy="259870"/>
            </a:xfrm>
            <a:prstGeom prst="rect">
              <a:avLst/>
            </a:prstGeom>
          </p:spPr>
          <p:txBody>
            <a:bodyPr>
              <a:noAutofit/>
            </a:bodyPr>
            <a:lstStyle>
              <a:lvl1pPr marL="0" indent="0" algn="r" defTabSz="582930" rtl="0" eaLnBrk="1" latinLnBrk="0" hangingPunct="1">
                <a:lnSpc>
                  <a:spcPct val="90000"/>
                </a:lnSpc>
                <a:spcBef>
                  <a:spcPts val="638"/>
                </a:spcBef>
                <a:buFont typeface="Arial" panose="020B0604020202020204" pitchFamily="34" charset="0"/>
                <a:buNone/>
                <a:defRPr sz="893" b="1" kern="1200">
                  <a:solidFill>
                    <a:srgbClr val="A72608"/>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600"/>
                <a:t>5. CHECK HOURS</a:t>
              </a:r>
            </a:p>
          </p:txBody>
        </p:sp>
        <p:sp>
          <p:nvSpPr>
            <p:cNvPr id="21" name="Text Placeholder 6">
              <a:extLst>
                <a:ext uri="{FF2B5EF4-FFF2-40B4-BE49-F238E27FC236}">
                  <a16:creationId xmlns:a16="http://schemas.microsoft.com/office/drawing/2014/main" id="{B96AD755-59A3-3534-75C5-6CDCFF427095}"/>
                </a:ext>
              </a:extLst>
            </p:cNvPr>
            <p:cNvSpPr txBox="1">
              <a:spLocks/>
            </p:cNvSpPr>
            <p:nvPr/>
          </p:nvSpPr>
          <p:spPr>
            <a:xfrm>
              <a:off x="5751260" y="4727392"/>
              <a:ext cx="1664495" cy="637089"/>
            </a:xfrm>
            <a:prstGeom prst="rect">
              <a:avLst/>
            </a:prstGeom>
          </p:spPr>
          <p:txBody>
            <a:bodyPr/>
            <a:lstStyle>
              <a:lvl1pPr marL="0" indent="0" algn="l" defTabSz="582930" rtl="0" eaLnBrk="1" latinLnBrk="0" hangingPunct="1">
                <a:lnSpc>
                  <a:spcPct val="90000"/>
                </a:lnSpc>
                <a:spcBef>
                  <a:spcPts val="638"/>
                </a:spcBef>
                <a:buFont typeface="Arial" panose="020B0604020202020204" pitchFamily="34" charset="0"/>
                <a:buNone/>
                <a:defRPr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400"/>
                <a:t>Click on Menu at the top left of the page. Select the Time app from the list.</a:t>
              </a:r>
            </a:p>
            <a:p>
              <a:endParaRPr lang="en-US" sz="800"/>
            </a:p>
          </p:txBody>
        </p:sp>
        <p:sp>
          <p:nvSpPr>
            <p:cNvPr id="22" name="Text Placeholder 6">
              <a:extLst>
                <a:ext uri="{FF2B5EF4-FFF2-40B4-BE49-F238E27FC236}">
                  <a16:creationId xmlns:a16="http://schemas.microsoft.com/office/drawing/2014/main" id="{B9D2526A-4C0B-7D98-A92C-16403F8781DD}"/>
                </a:ext>
              </a:extLst>
            </p:cNvPr>
            <p:cNvSpPr txBox="1">
              <a:spLocks/>
            </p:cNvSpPr>
            <p:nvPr/>
          </p:nvSpPr>
          <p:spPr>
            <a:xfrm>
              <a:off x="5548977" y="4255311"/>
              <a:ext cx="1553391" cy="333776"/>
            </a:xfrm>
            <a:prstGeom prst="rect">
              <a:avLst/>
            </a:prstGeom>
          </p:spPr>
          <p:txBody>
            <a:bodyPr>
              <a:noAutofit/>
            </a:bodyPr>
            <a:lstStyle>
              <a:lvl1pPr marL="0" indent="0" algn="l" defTabSz="582930" rtl="0" eaLnBrk="1" latinLnBrk="0" hangingPunct="1">
                <a:lnSpc>
                  <a:spcPct val="90000"/>
                </a:lnSpc>
                <a:spcBef>
                  <a:spcPts val="638"/>
                </a:spcBef>
                <a:buFont typeface="Arial" panose="020B0604020202020204" pitchFamily="34" charset="0"/>
                <a:buNone/>
                <a:defRPr sz="893" b="1" kern="1200">
                  <a:solidFill>
                    <a:srgbClr val="235789"/>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600"/>
                <a:t>2. OPEN TIME APP</a:t>
              </a:r>
            </a:p>
          </p:txBody>
        </p:sp>
        <p:sp>
          <p:nvSpPr>
            <p:cNvPr id="23" name="Text Placeholder 6">
              <a:extLst>
                <a:ext uri="{FF2B5EF4-FFF2-40B4-BE49-F238E27FC236}">
                  <a16:creationId xmlns:a16="http://schemas.microsoft.com/office/drawing/2014/main" id="{5665D4B6-E601-85FC-E305-E05731530B45}"/>
                </a:ext>
              </a:extLst>
            </p:cNvPr>
            <p:cNvSpPr txBox="1">
              <a:spLocks/>
            </p:cNvSpPr>
            <p:nvPr/>
          </p:nvSpPr>
          <p:spPr>
            <a:xfrm>
              <a:off x="5722084" y="7013279"/>
              <a:ext cx="1826832" cy="637089"/>
            </a:xfrm>
            <a:prstGeom prst="rect">
              <a:avLst/>
            </a:prstGeom>
          </p:spPr>
          <p:txBody>
            <a:bodyPr/>
            <a:lstStyle>
              <a:lvl1pPr marL="0" indent="0" algn="l" defTabSz="582930" rtl="0" eaLnBrk="1" latinLnBrk="0" hangingPunct="1">
                <a:lnSpc>
                  <a:spcPct val="90000"/>
                </a:lnSpc>
                <a:spcBef>
                  <a:spcPts val="638"/>
                </a:spcBef>
                <a:buFont typeface="Arial" panose="020B0604020202020204" pitchFamily="34" charset="0"/>
                <a:buNone/>
                <a:defRPr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400"/>
                <a:t>Choose “This Week,” “Last Week,” or “Select Week” to display the time period you want to view.</a:t>
              </a:r>
            </a:p>
            <a:p>
              <a:endParaRPr lang="en-US" sz="800"/>
            </a:p>
          </p:txBody>
        </p:sp>
        <p:sp>
          <p:nvSpPr>
            <p:cNvPr id="24" name="Text Placeholder 6">
              <a:extLst>
                <a:ext uri="{FF2B5EF4-FFF2-40B4-BE49-F238E27FC236}">
                  <a16:creationId xmlns:a16="http://schemas.microsoft.com/office/drawing/2014/main" id="{55B6EA4B-B235-7C95-142E-8A8A8A1DE2F2}"/>
                </a:ext>
              </a:extLst>
            </p:cNvPr>
            <p:cNvSpPr txBox="1">
              <a:spLocks/>
            </p:cNvSpPr>
            <p:nvPr/>
          </p:nvSpPr>
          <p:spPr>
            <a:xfrm>
              <a:off x="5720269" y="6475707"/>
              <a:ext cx="1735087" cy="150155"/>
            </a:xfrm>
            <a:prstGeom prst="rect">
              <a:avLst/>
            </a:prstGeom>
          </p:spPr>
          <p:txBody>
            <a:bodyPr>
              <a:noAutofit/>
            </a:bodyPr>
            <a:lstStyle>
              <a:lvl1pPr marL="0" indent="0" algn="l" defTabSz="582930" rtl="0" eaLnBrk="1" latinLnBrk="0" hangingPunct="1">
                <a:lnSpc>
                  <a:spcPct val="90000"/>
                </a:lnSpc>
                <a:spcBef>
                  <a:spcPts val="638"/>
                </a:spcBef>
                <a:buFont typeface="Arial" panose="020B0604020202020204" pitchFamily="34" charset="0"/>
                <a:buNone/>
                <a:defRPr sz="893" b="1" kern="1200">
                  <a:solidFill>
                    <a:srgbClr val="F3B700"/>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600"/>
                <a:t>3. SELECT WEEK</a:t>
              </a:r>
            </a:p>
          </p:txBody>
        </p:sp>
        <p:sp>
          <p:nvSpPr>
            <p:cNvPr id="25" name="Text Placeholder 6">
              <a:extLst>
                <a:ext uri="{FF2B5EF4-FFF2-40B4-BE49-F238E27FC236}">
                  <a16:creationId xmlns:a16="http://schemas.microsoft.com/office/drawing/2014/main" id="{DB25E782-EA4D-F2EF-754D-9D4CF60B7672}"/>
                </a:ext>
              </a:extLst>
            </p:cNvPr>
            <p:cNvSpPr txBox="1">
              <a:spLocks/>
            </p:cNvSpPr>
            <p:nvPr/>
          </p:nvSpPr>
          <p:spPr>
            <a:xfrm>
              <a:off x="4128290" y="8658044"/>
              <a:ext cx="2197383" cy="637089"/>
            </a:xfrm>
            <a:prstGeom prst="rect">
              <a:avLst/>
            </a:prstGeom>
          </p:spPr>
          <p:txBody>
            <a:bodyPr/>
            <a:lstStyle>
              <a:lvl1pPr marL="0" indent="0" algn="l" defTabSz="582930" rtl="0" eaLnBrk="1" latinLnBrk="0" hangingPunct="1">
                <a:lnSpc>
                  <a:spcPct val="90000"/>
                </a:lnSpc>
                <a:spcBef>
                  <a:spcPts val="638"/>
                </a:spcBef>
                <a:buFont typeface="Arial" panose="020B0604020202020204" pitchFamily="34" charset="0"/>
                <a:buNone/>
                <a:defRPr sz="765" b="0" kern="120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400"/>
                <a:t>Click each day to enter your hours (or use “Auto-fill from Schedule”, if available). Add/edit time blocks as needed for the week. </a:t>
              </a:r>
            </a:p>
            <a:p>
              <a:endParaRPr lang="en-US" sz="800"/>
            </a:p>
          </p:txBody>
        </p:sp>
        <p:sp>
          <p:nvSpPr>
            <p:cNvPr id="26" name="Text Placeholder 6">
              <a:extLst>
                <a:ext uri="{FF2B5EF4-FFF2-40B4-BE49-F238E27FC236}">
                  <a16:creationId xmlns:a16="http://schemas.microsoft.com/office/drawing/2014/main" id="{D1FE0905-5C60-EDE7-D5BF-0FE29677F7F2}"/>
                </a:ext>
              </a:extLst>
            </p:cNvPr>
            <p:cNvSpPr txBox="1">
              <a:spLocks/>
            </p:cNvSpPr>
            <p:nvPr/>
          </p:nvSpPr>
          <p:spPr>
            <a:xfrm>
              <a:off x="4128289" y="8324268"/>
              <a:ext cx="1920240" cy="313688"/>
            </a:xfrm>
            <a:prstGeom prst="rect">
              <a:avLst/>
            </a:prstGeom>
          </p:spPr>
          <p:txBody>
            <a:bodyPr>
              <a:noAutofit/>
            </a:bodyPr>
            <a:lstStyle>
              <a:lvl1pPr marL="0" indent="0" algn="l" defTabSz="582930" rtl="0" eaLnBrk="1" latinLnBrk="0" hangingPunct="1">
                <a:lnSpc>
                  <a:spcPct val="90000"/>
                </a:lnSpc>
                <a:spcBef>
                  <a:spcPts val="638"/>
                </a:spcBef>
                <a:buFont typeface="Arial" panose="020B0604020202020204" pitchFamily="34" charset="0"/>
                <a:buNone/>
                <a:defRPr sz="893" b="1" kern="1200">
                  <a:solidFill>
                    <a:srgbClr val="7FA267"/>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1600"/>
                <a:t>4. ENTER TIME</a:t>
              </a:r>
            </a:p>
          </p:txBody>
        </p:sp>
        <p:grpSp>
          <p:nvGrpSpPr>
            <p:cNvPr id="28" name="Group 27">
              <a:extLst>
                <a:ext uri="{FF2B5EF4-FFF2-40B4-BE49-F238E27FC236}">
                  <a16:creationId xmlns:a16="http://schemas.microsoft.com/office/drawing/2014/main" id="{612DE48C-E76B-D193-6B0E-E534AACC9DC4}"/>
                </a:ext>
              </a:extLst>
            </p:cNvPr>
            <p:cNvGrpSpPr>
              <a:grpSpLocks noChangeAspect="1"/>
            </p:cNvGrpSpPr>
            <p:nvPr/>
          </p:nvGrpSpPr>
          <p:grpSpPr>
            <a:xfrm>
              <a:off x="3356198" y="5701913"/>
              <a:ext cx="1002662" cy="1005840"/>
              <a:chOff x="6567488" y="1911350"/>
              <a:chExt cx="501650" cy="503238"/>
            </a:xfrm>
            <a:solidFill>
              <a:schemeClr val="bg1"/>
            </a:solidFill>
          </p:grpSpPr>
          <p:sp>
            <p:nvSpPr>
              <p:cNvPr id="29" name="Freeform 292">
                <a:extLst>
                  <a:ext uri="{FF2B5EF4-FFF2-40B4-BE49-F238E27FC236}">
                    <a16:creationId xmlns:a16="http://schemas.microsoft.com/office/drawing/2014/main" id="{E4BB4A76-77C8-7EBA-CB72-0A2265F59FD4}"/>
                  </a:ext>
                </a:extLst>
              </p:cNvPr>
              <p:cNvSpPr>
                <a:spLocks noEditPoints="1"/>
              </p:cNvSpPr>
              <p:nvPr/>
            </p:nvSpPr>
            <p:spPr bwMode="auto">
              <a:xfrm>
                <a:off x="6567488" y="1911350"/>
                <a:ext cx="501650" cy="503238"/>
              </a:xfrm>
              <a:custGeom>
                <a:avLst/>
                <a:gdLst>
                  <a:gd name="T0" fmla="*/ 118 w 237"/>
                  <a:gd name="T1" fmla="*/ 0 h 238"/>
                  <a:gd name="T2" fmla="*/ 0 w 237"/>
                  <a:gd name="T3" fmla="*/ 119 h 238"/>
                  <a:gd name="T4" fmla="*/ 118 w 237"/>
                  <a:gd name="T5" fmla="*/ 238 h 238"/>
                  <a:gd name="T6" fmla="*/ 237 w 237"/>
                  <a:gd name="T7" fmla="*/ 119 h 238"/>
                  <a:gd name="T8" fmla="*/ 118 w 237"/>
                  <a:gd name="T9" fmla="*/ 0 h 238"/>
                  <a:gd name="T10" fmla="*/ 118 w 237"/>
                  <a:gd name="T11" fmla="*/ 228 h 238"/>
                  <a:gd name="T12" fmla="*/ 9 w 237"/>
                  <a:gd name="T13" fmla="*/ 119 h 238"/>
                  <a:gd name="T14" fmla="*/ 118 w 237"/>
                  <a:gd name="T15" fmla="*/ 10 h 238"/>
                  <a:gd name="T16" fmla="*/ 228 w 237"/>
                  <a:gd name="T17" fmla="*/ 119 h 238"/>
                  <a:gd name="T18" fmla="*/ 118 w 237"/>
                  <a:gd name="T19" fmla="*/ 22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238">
                    <a:moveTo>
                      <a:pt x="118" y="0"/>
                    </a:moveTo>
                    <a:cubicBezTo>
                      <a:pt x="53" y="0"/>
                      <a:pt x="0" y="54"/>
                      <a:pt x="0" y="119"/>
                    </a:cubicBezTo>
                    <a:cubicBezTo>
                      <a:pt x="0" y="185"/>
                      <a:pt x="53" y="238"/>
                      <a:pt x="118" y="238"/>
                    </a:cubicBezTo>
                    <a:cubicBezTo>
                      <a:pt x="184" y="238"/>
                      <a:pt x="237" y="185"/>
                      <a:pt x="237" y="119"/>
                    </a:cubicBezTo>
                    <a:cubicBezTo>
                      <a:pt x="237" y="54"/>
                      <a:pt x="184" y="0"/>
                      <a:pt x="118" y="0"/>
                    </a:cubicBezTo>
                    <a:close/>
                    <a:moveTo>
                      <a:pt x="118" y="228"/>
                    </a:moveTo>
                    <a:cubicBezTo>
                      <a:pt x="58" y="228"/>
                      <a:pt x="9" y="179"/>
                      <a:pt x="9" y="119"/>
                    </a:cubicBezTo>
                    <a:cubicBezTo>
                      <a:pt x="9" y="59"/>
                      <a:pt x="58" y="10"/>
                      <a:pt x="118" y="10"/>
                    </a:cubicBezTo>
                    <a:cubicBezTo>
                      <a:pt x="179" y="10"/>
                      <a:pt x="228" y="59"/>
                      <a:pt x="228" y="119"/>
                    </a:cubicBezTo>
                    <a:cubicBezTo>
                      <a:pt x="228" y="179"/>
                      <a:pt x="179" y="228"/>
                      <a:pt x="118" y="228"/>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0" name="Freeform 293">
                <a:extLst>
                  <a:ext uri="{FF2B5EF4-FFF2-40B4-BE49-F238E27FC236}">
                    <a16:creationId xmlns:a16="http://schemas.microsoft.com/office/drawing/2014/main" id="{E107252C-E48D-2947-6F43-34469318DCB3}"/>
                  </a:ext>
                </a:extLst>
              </p:cNvPr>
              <p:cNvSpPr>
                <a:spLocks/>
              </p:cNvSpPr>
              <p:nvPr/>
            </p:nvSpPr>
            <p:spPr bwMode="auto">
              <a:xfrm>
                <a:off x="6654800" y="2230438"/>
                <a:ext cx="30163" cy="30163"/>
              </a:xfrm>
              <a:custGeom>
                <a:avLst/>
                <a:gdLst>
                  <a:gd name="T0" fmla="*/ 4 w 14"/>
                  <a:gd name="T1" fmla="*/ 2 h 14"/>
                  <a:gd name="T2" fmla="*/ 2 w 14"/>
                  <a:gd name="T3" fmla="*/ 10 h 14"/>
                  <a:gd name="T4" fmla="*/ 10 w 14"/>
                  <a:gd name="T5" fmla="*/ 12 h 14"/>
                  <a:gd name="T6" fmla="*/ 12 w 14"/>
                  <a:gd name="T7" fmla="*/ 4 h 14"/>
                  <a:gd name="T8" fmla="*/ 4 w 14"/>
                  <a:gd name="T9" fmla="*/ 2 h 14"/>
                </a:gdLst>
                <a:ahLst/>
                <a:cxnLst>
                  <a:cxn ang="0">
                    <a:pos x="T0" y="T1"/>
                  </a:cxn>
                  <a:cxn ang="0">
                    <a:pos x="T2" y="T3"/>
                  </a:cxn>
                  <a:cxn ang="0">
                    <a:pos x="T4" y="T5"/>
                  </a:cxn>
                  <a:cxn ang="0">
                    <a:pos x="T6" y="T7"/>
                  </a:cxn>
                  <a:cxn ang="0">
                    <a:pos x="T8" y="T9"/>
                  </a:cxn>
                </a:cxnLst>
                <a:rect l="0" t="0" r="r" b="b"/>
                <a:pathLst>
                  <a:path w="14" h="14">
                    <a:moveTo>
                      <a:pt x="4" y="2"/>
                    </a:moveTo>
                    <a:cubicBezTo>
                      <a:pt x="1" y="4"/>
                      <a:pt x="0" y="7"/>
                      <a:pt x="2" y="10"/>
                    </a:cubicBezTo>
                    <a:cubicBezTo>
                      <a:pt x="3" y="13"/>
                      <a:pt x="7" y="14"/>
                      <a:pt x="10" y="12"/>
                    </a:cubicBezTo>
                    <a:cubicBezTo>
                      <a:pt x="13" y="11"/>
                      <a:pt x="14" y="7"/>
                      <a:pt x="12" y="4"/>
                    </a:cubicBezTo>
                    <a:cubicBezTo>
                      <a:pt x="10" y="1"/>
                      <a:pt x="7" y="0"/>
                      <a:pt x="4" y="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1" name="Freeform 294">
                <a:extLst>
                  <a:ext uri="{FF2B5EF4-FFF2-40B4-BE49-F238E27FC236}">
                    <a16:creationId xmlns:a16="http://schemas.microsoft.com/office/drawing/2014/main" id="{61AB68A2-B330-AD42-B0AD-FF647557C1FE}"/>
                  </a:ext>
                </a:extLst>
              </p:cNvPr>
              <p:cNvSpPr>
                <a:spLocks/>
              </p:cNvSpPr>
              <p:nvPr/>
            </p:nvSpPr>
            <p:spPr bwMode="auto">
              <a:xfrm>
                <a:off x="6953250" y="2058988"/>
                <a:ext cx="28575" cy="30163"/>
              </a:xfrm>
              <a:custGeom>
                <a:avLst/>
                <a:gdLst>
                  <a:gd name="T0" fmla="*/ 10 w 14"/>
                  <a:gd name="T1" fmla="*/ 12 h 14"/>
                  <a:gd name="T2" fmla="*/ 12 w 14"/>
                  <a:gd name="T3" fmla="*/ 4 h 14"/>
                  <a:gd name="T4" fmla="*/ 4 w 14"/>
                  <a:gd name="T5" fmla="*/ 2 h 14"/>
                  <a:gd name="T6" fmla="*/ 2 w 14"/>
                  <a:gd name="T7" fmla="*/ 10 h 14"/>
                  <a:gd name="T8" fmla="*/ 10 w 14"/>
                  <a:gd name="T9" fmla="*/ 12 h 14"/>
                </a:gdLst>
                <a:ahLst/>
                <a:cxnLst>
                  <a:cxn ang="0">
                    <a:pos x="T0" y="T1"/>
                  </a:cxn>
                  <a:cxn ang="0">
                    <a:pos x="T2" y="T3"/>
                  </a:cxn>
                  <a:cxn ang="0">
                    <a:pos x="T4" y="T5"/>
                  </a:cxn>
                  <a:cxn ang="0">
                    <a:pos x="T6" y="T7"/>
                  </a:cxn>
                  <a:cxn ang="0">
                    <a:pos x="T8" y="T9"/>
                  </a:cxn>
                </a:cxnLst>
                <a:rect l="0" t="0" r="r" b="b"/>
                <a:pathLst>
                  <a:path w="14" h="14">
                    <a:moveTo>
                      <a:pt x="10" y="12"/>
                    </a:moveTo>
                    <a:cubicBezTo>
                      <a:pt x="13" y="10"/>
                      <a:pt x="14" y="7"/>
                      <a:pt x="12" y="4"/>
                    </a:cubicBezTo>
                    <a:cubicBezTo>
                      <a:pt x="11" y="1"/>
                      <a:pt x="7" y="0"/>
                      <a:pt x="4" y="2"/>
                    </a:cubicBezTo>
                    <a:cubicBezTo>
                      <a:pt x="1" y="3"/>
                      <a:pt x="0" y="7"/>
                      <a:pt x="2" y="10"/>
                    </a:cubicBezTo>
                    <a:cubicBezTo>
                      <a:pt x="3" y="13"/>
                      <a:pt x="7" y="14"/>
                      <a:pt x="10" y="1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2" name="Freeform 295">
                <a:extLst>
                  <a:ext uri="{FF2B5EF4-FFF2-40B4-BE49-F238E27FC236}">
                    <a16:creationId xmlns:a16="http://schemas.microsoft.com/office/drawing/2014/main" id="{F6FA0BBA-6564-65E5-2C29-469E8996E0B9}"/>
                  </a:ext>
                </a:extLst>
              </p:cNvPr>
              <p:cNvSpPr>
                <a:spLocks/>
              </p:cNvSpPr>
              <p:nvPr/>
            </p:nvSpPr>
            <p:spPr bwMode="auto">
              <a:xfrm>
                <a:off x="6715125" y="1998663"/>
                <a:ext cx="30163" cy="26988"/>
              </a:xfrm>
              <a:custGeom>
                <a:avLst/>
                <a:gdLst>
                  <a:gd name="T0" fmla="*/ 10 w 14"/>
                  <a:gd name="T1" fmla="*/ 12 h 13"/>
                  <a:gd name="T2" fmla="*/ 12 w 14"/>
                  <a:gd name="T3" fmla="*/ 3 h 13"/>
                  <a:gd name="T4" fmla="*/ 4 w 14"/>
                  <a:gd name="T5" fmla="*/ 1 h 13"/>
                  <a:gd name="T6" fmla="*/ 2 w 14"/>
                  <a:gd name="T7" fmla="*/ 9 h 13"/>
                  <a:gd name="T8" fmla="*/ 10 w 14"/>
                  <a:gd name="T9" fmla="*/ 12 h 13"/>
                </a:gdLst>
                <a:ahLst/>
                <a:cxnLst>
                  <a:cxn ang="0">
                    <a:pos x="T0" y="T1"/>
                  </a:cxn>
                  <a:cxn ang="0">
                    <a:pos x="T2" y="T3"/>
                  </a:cxn>
                  <a:cxn ang="0">
                    <a:pos x="T4" y="T5"/>
                  </a:cxn>
                  <a:cxn ang="0">
                    <a:pos x="T6" y="T7"/>
                  </a:cxn>
                  <a:cxn ang="0">
                    <a:pos x="T8" y="T9"/>
                  </a:cxn>
                </a:cxnLst>
                <a:rect l="0" t="0" r="r" b="b"/>
                <a:pathLst>
                  <a:path w="14" h="13">
                    <a:moveTo>
                      <a:pt x="10" y="12"/>
                    </a:moveTo>
                    <a:cubicBezTo>
                      <a:pt x="13" y="10"/>
                      <a:pt x="14" y="6"/>
                      <a:pt x="12" y="3"/>
                    </a:cubicBezTo>
                    <a:cubicBezTo>
                      <a:pt x="11" y="1"/>
                      <a:pt x="7" y="0"/>
                      <a:pt x="4" y="1"/>
                    </a:cubicBezTo>
                    <a:cubicBezTo>
                      <a:pt x="1" y="3"/>
                      <a:pt x="0" y="7"/>
                      <a:pt x="2" y="9"/>
                    </a:cubicBezTo>
                    <a:cubicBezTo>
                      <a:pt x="4" y="12"/>
                      <a:pt x="7" y="13"/>
                      <a:pt x="10" y="1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3" name="Freeform 296">
                <a:extLst>
                  <a:ext uri="{FF2B5EF4-FFF2-40B4-BE49-F238E27FC236}">
                    <a16:creationId xmlns:a16="http://schemas.microsoft.com/office/drawing/2014/main" id="{F409EE12-0204-6670-8EBE-4CAD640EA44D}"/>
                  </a:ext>
                </a:extLst>
              </p:cNvPr>
              <p:cNvSpPr>
                <a:spLocks/>
              </p:cNvSpPr>
              <p:nvPr/>
            </p:nvSpPr>
            <p:spPr bwMode="auto">
              <a:xfrm>
                <a:off x="6889750" y="2295525"/>
                <a:ext cx="28575" cy="26988"/>
              </a:xfrm>
              <a:custGeom>
                <a:avLst/>
                <a:gdLst>
                  <a:gd name="T0" fmla="*/ 4 w 14"/>
                  <a:gd name="T1" fmla="*/ 1 h 13"/>
                  <a:gd name="T2" fmla="*/ 1 w 14"/>
                  <a:gd name="T3" fmla="*/ 10 h 13"/>
                  <a:gd name="T4" fmla="*/ 10 w 14"/>
                  <a:gd name="T5" fmla="*/ 12 h 13"/>
                  <a:gd name="T6" fmla="*/ 12 w 14"/>
                  <a:gd name="T7" fmla="*/ 4 h 13"/>
                  <a:gd name="T8" fmla="*/ 4 w 14"/>
                  <a:gd name="T9" fmla="*/ 1 h 13"/>
                </a:gdLst>
                <a:ahLst/>
                <a:cxnLst>
                  <a:cxn ang="0">
                    <a:pos x="T0" y="T1"/>
                  </a:cxn>
                  <a:cxn ang="0">
                    <a:pos x="T2" y="T3"/>
                  </a:cxn>
                  <a:cxn ang="0">
                    <a:pos x="T4" y="T5"/>
                  </a:cxn>
                  <a:cxn ang="0">
                    <a:pos x="T6" y="T7"/>
                  </a:cxn>
                  <a:cxn ang="0">
                    <a:pos x="T8" y="T9"/>
                  </a:cxn>
                </a:cxnLst>
                <a:rect l="0" t="0" r="r" b="b"/>
                <a:pathLst>
                  <a:path w="14" h="13">
                    <a:moveTo>
                      <a:pt x="4" y="1"/>
                    </a:moveTo>
                    <a:cubicBezTo>
                      <a:pt x="1" y="3"/>
                      <a:pt x="0" y="7"/>
                      <a:pt x="1" y="10"/>
                    </a:cubicBezTo>
                    <a:cubicBezTo>
                      <a:pt x="3" y="13"/>
                      <a:pt x="7" y="13"/>
                      <a:pt x="10" y="12"/>
                    </a:cubicBezTo>
                    <a:cubicBezTo>
                      <a:pt x="13" y="10"/>
                      <a:pt x="14" y="7"/>
                      <a:pt x="12" y="4"/>
                    </a:cubicBezTo>
                    <a:cubicBezTo>
                      <a:pt x="10" y="1"/>
                      <a:pt x="7" y="0"/>
                      <a:pt x="4" y="1"/>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4" name="Freeform 297">
                <a:extLst>
                  <a:ext uri="{FF2B5EF4-FFF2-40B4-BE49-F238E27FC236}">
                    <a16:creationId xmlns:a16="http://schemas.microsoft.com/office/drawing/2014/main" id="{B0306482-C7C1-B2C7-6BD2-25E9C5F26155}"/>
                  </a:ext>
                </a:extLst>
              </p:cNvPr>
              <p:cNvSpPr>
                <a:spLocks/>
              </p:cNvSpPr>
              <p:nvPr/>
            </p:nvSpPr>
            <p:spPr bwMode="auto">
              <a:xfrm>
                <a:off x="6718300" y="2293938"/>
                <a:ext cx="26988" cy="28575"/>
              </a:xfrm>
              <a:custGeom>
                <a:avLst/>
                <a:gdLst>
                  <a:gd name="T0" fmla="*/ 9 w 13"/>
                  <a:gd name="T1" fmla="*/ 2 h 14"/>
                  <a:gd name="T2" fmla="*/ 1 w 13"/>
                  <a:gd name="T3" fmla="*/ 4 h 14"/>
                  <a:gd name="T4" fmla="*/ 3 w 13"/>
                  <a:gd name="T5" fmla="*/ 12 h 14"/>
                  <a:gd name="T6" fmla="*/ 12 w 13"/>
                  <a:gd name="T7" fmla="*/ 10 h 14"/>
                  <a:gd name="T8" fmla="*/ 9 w 13"/>
                  <a:gd name="T9" fmla="*/ 2 h 14"/>
                </a:gdLst>
                <a:ahLst/>
                <a:cxnLst>
                  <a:cxn ang="0">
                    <a:pos x="T0" y="T1"/>
                  </a:cxn>
                  <a:cxn ang="0">
                    <a:pos x="T2" y="T3"/>
                  </a:cxn>
                  <a:cxn ang="0">
                    <a:pos x="T4" y="T5"/>
                  </a:cxn>
                  <a:cxn ang="0">
                    <a:pos x="T6" y="T7"/>
                  </a:cxn>
                  <a:cxn ang="0">
                    <a:pos x="T8" y="T9"/>
                  </a:cxn>
                </a:cxnLst>
                <a:rect l="0" t="0" r="r" b="b"/>
                <a:pathLst>
                  <a:path w="13" h="14">
                    <a:moveTo>
                      <a:pt x="9" y="2"/>
                    </a:moveTo>
                    <a:cubicBezTo>
                      <a:pt x="6" y="0"/>
                      <a:pt x="3" y="1"/>
                      <a:pt x="1" y="4"/>
                    </a:cubicBezTo>
                    <a:cubicBezTo>
                      <a:pt x="0" y="7"/>
                      <a:pt x="1" y="11"/>
                      <a:pt x="3" y="12"/>
                    </a:cubicBezTo>
                    <a:cubicBezTo>
                      <a:pt x="6" y="14"/>
                      <a:pt x="10" y="13"/>
                      <a:pt x="12" y="10"/>
                    </a:cubicBezTo>
                    <a:cubicBezTo>
                      <a:pt x="13" y="7"/>
                      <a:pt x="12" y="4"/>
                      <a:pt x="9" y="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5" name="Freeform 298">
                <a:extLst>
                  <a:ext uri="{FF2B5EF4-FFF2-40B4-BE49-F238E27FC236}">
                    <a16:creationId xmlns:a16="http://schemas.microsoft.com/office/drawing/2014/main" id="{FD3BC34A-A3FF-3C44-BD99-1EAC81A19F06}"/>
                  </a:ext>
                </a:extLst>
              </p:cNvPr>
              <p:cNvSpPr>
                <a:spLocks/>
              </p:cNvSpPr>
              <p:nvPr/>
            </p:nvSpPr>
            <p:spPr bwMode="auto">
              <a:xfrm>
                <a:off x="6889750" y="1995488"/>
                <a:ext cx="28575" cy="30163"/>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3" y="1"/>
                      <a:pt x="2" y="4"/>
                    </a:cubicBezTo>
                    <a:cubicBezTo>
                      <a:pt x="0" y="7"/>
                      <a:pt x="1" y="11"/>
                      <a:pt x="4" y="12"/>
                    </a:cubicBezTo>
                    <a:cubicBezTo>
                      <a:pt x="7" y="14"/>
                      <a:pt x="10" y="13"/>
                      <a:pt x="12" y="10"/>
                    </a:cubicBezTo>
                    <a:cubicBezTo>
                      <a:pt x="14" y="7"/>
                      <a:pt x="13" y="3"/>
                      <a:pt x="10" y="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6" name="Freeform 299">
                <a:extLst>
                  <a:ext uri="{FF2B5EF4-FFF2-40B4-BE49-F238E27FC236}">
                    <a16:creationId xmlns:a16="http://schemas.microsoft.com/office/drawing/2014/main" id="{F654FE99-B50C-EF49-E192-D2B47BE8CC9C}"/>
                  </a:ext>
                </a:extLst>
              </p:cNvPr>
              <p:cNvSpPr>
                <a:spLocks/>
              </p:cNvSpPr>
              <p:nvPr/>
            </p:nvSpPr>
            <p:spPr bwMode="auto">
              <a:xfrm>
                <a:off x="6654800" y="2060575"/>
                <a:ext cx="26988" cy="28575"/>
              </a:xfrm>
              <a:custGeom>
                <a:avLst/>
                <a:gdLst>
                  <a:gd name="T0" fmla="*/ 3 w 13"/>
                  <a:gd name="T1" fmla="*/ 12 h 13"/>
                  <a:gd name="T2" fmla="*/ 12 w 13"/>
                  <a:gd name="T3" fmla="*/ 10 h 13"/>
                  <a:gd name="T4" fmla="*/ 9 w 13"/>
                  <a:gd name="T5" fmla="*/ 1 h 13"/>
                  <a:gd name="T6" fmla="*/ 1 w 13"/>
                  <a:gd name="T7" fmla="*/ 4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13"/>
                      <a:pt x="10" y="12"/>
                      <a:pt x="12" y="10"/>
                    </a:cubicBezTo>
                    <a:cubicBezTo>
                      <a:pt x="13" y="7"/>
                      <a:pt x="12" y="3"/>
                      <a:pt x="9" y="1"/>
                    </a:cubicBezTo>
                    <a:cubicBezTo>
                      <a:pt x="7" y="0"/>
                      <a:pt x="3" y="1"/>
                      <a:pt x="1" y="4"/>
                    </a:cubicBezTo>
                    <a:cubicBezTo>
                      <a:pt x="0" y="6"/>
                      <a:pt x="1" y="10"/>
                      <a:pt x="3" y="1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7" name="Freeform 300">
                <a:extLst>
                  <a:ext uri="{FF2B5EF4-FFF2-40B4-BE49-F238E27FC236}">
                    <a16:creationId xmlns:a16="http://schemas.microsoft.com/office/drawing/2014/main" id="{23EB9C99-14AF-2B17-6F74-7CBEB5DF84D8}"/>
                  </a:ext>
                </a:extLst>
              </p:cNvPr>
              <p:cNvSpPr>
                <a:spLocks/>
              </p:cNvSpPr>
              <p:nvPr/>
            </p:nvSpPr>
            <p:spPr bwMode="auto">
              <a:xfrm>
                <a:off x="6953250" y="2232025"/>
                <a:ext cx="26988" cy="30163"/>
              </a:xfrm>
              <a:custGeom>
                <a:avLst/>
                <a:gdLst>
                  <a:gd name="T0" fmla="*/ 10 w 13"/>
                  <a:gd name="T1" fmla="*/ 2 h 14"/>
                  <a:gd name="T2" fmla="*/ 1 w 13"/>
                  <a:gd name="T3" fmla="*/ 4 h 14"/>
                  <a:gd name="T4" fmla="*/ 4 w 13"/>
                  <a:gd name="T5" fmla="*/ 12 h 14"/>
                  <a:gd name="T6" fmla="*/ 12 w 13"/>
                  <a:gd name="T7" fmla="*/ 10 h 14"/>
                  <a:gd name="T8" fmla="*/ 10 w 13"/>
                  <a:gd name="T9" fmla="*/ 2 h 14"/>
                </a:gdLst>
                <a:ahLst/>
                <a:cxnLst>
                  <a:cxn ang="0">
                    <a:pos x="T0" y="T1"/>
                  </a:cxn>
                  <a:cxn ang="0">
                    <a:pos x="T2" y="T3"/>
                  </a:cxn>
                  <a:cxn ang="0">
                    <a:pos x="T4" y="T5"/>
                  </a:cxn>
                  <a:cxn ang="0">
                    <a:pos x="T6" y="T7"/>
                  </a:cxn>
                  <a:cxn ang="0">
                    <a:pos x="T8" y="T9"/>
                  </a:cxn>
                </a:cxnLst>
                <a:rect l="0" t="0" r="r" b="b"/>
                <a:pathLst>
                  <a:path w="13" h="14">
                    <a:moveTo>
                      <a:pt x="10" y="2"/>
                    </a:moveTo>
                    <a:cubicBezTo>
                      <a:pt x="7" y="0"/>
                      <a:pt x="3" y="1"/>
                      <a:pt x="1" y="4"/>
                    </a:cubicBezTo>
                    <a:cubicBezTo>
                      <a:pt x="0" y="7"/>
                      <a:pt x="1" y="11"/>
                      <a:pt x="4" y="12"/>
                    </a:cubicBezTo>
                    <a:cubicBezTo>
                      <a:pt x="6" y="14"/>
                      <a:pt x="10" y="13"/>
                      <a:pt x="12" y="10"/>
                    </a:cubicBezTo>
                    <a:cubicBezTo>
                      <a:pt x="13" y="7"/>
                      <a:pt x="12" y="4"/>
                      <a:pt x="10" y="2"/>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8" name="Freeform 301">
                <a:extLst>
                  <a:ext uri="{FF2B5EF4-FFF2-40B4-BE49-F238E27FC236}">
                    <a16:creationId xmlns:a16="http://schemas.microsoft.com/office/drawing/2014/main" id="{AFB493D9-AE60-45B3-2795-336E85D49934}"/>
                  </a:ext>
                </a:extLst>
              </p:cNvPr>
              <p:cNvSpPr>
                <a:spLocks/>
              </p:cNvSpPr>
              <p:nvPr/>
            </p:nvSpPr>
            <p:spPr bwMode="auto">
              <a:xfrm>
                <a:off x="6694488" y="2039938"/>
                <a:ext cx="215900" cy="133350"/>
              </a:xfrm>
              <a:custGeom>
                <a:avLst/>
                <a:gdLst>
                  <a:gd name="T0" fmla="*/ 58 w 102"/>
                  <a:gd name="T1" fmla="*/ 63 h 63"/>
                  <a:gd name="T2" fmla="*/ 60 w 102"/>
                  <a:gd name="T3" fmla="*/ 63 h 63"/>
                  <a:gd name="T4" fmla="*/ 98 w 102"/>
                  <a:gd name="T5" fmla="*/ 47 h 63"/>
                  <a:gd name="T6" fmla="*/ 101 w 102"/>
                  <a:gd name="T7" fmla="*/ 40 h 63"/>
                  <a:gd name="T8" fmla="*/ 94 w 102"/>
                  <a:gd name="T9" fmla="*/ 38 h 63"/>
                  <a:gd name="T10" fmla="*/ 59 w 102"/>
                  <a:gd name="T11" fmla="*/ 52 h 63"/>
                  <a:gd name="T12" fmla="*/ 8 w 102"/>
                  <a:gd name="T13" fmla="*/ 2 h 63"/>
                  <a:gd name="T14" fmla="*/ 2 w 102"/>
                  <a:gd name="T15" fmla="*/ 2 h 63"/>
                  <a:gd name="T16" fmla="*/ 2 w 102"/>
                  <a:gd name="T17" fmla="*/ 9 h 63"/>
                  <a:gd name="T18" fmla="*/ 54 w 102"/>
                  <a:gd name="T19" fmla="*/ 62 h 63"/>
                  <a:gd name="T20" fmla="*/ 58 w 102"/>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63">
                    <a:moveTo>
                      <a:pt x="58" y="63"/>
                    </a:moveTo>
                    <a:cubicBezTo>
                      <a:pt x="58" y="63"/>
                      <a:pt x="59" y="63"/>
                      <a:pt x="60" y="63"/>
                    </a:cubicBezTo>
                    <a:cubicBezTo>
                      <a:pt x="98" y="47"/>
                      <a:pt x="98" y="47"/>
                      <a:pt x="98" y="47"/>
                    </a:cubicBezTo>
                    <a:cubicBezTo>
                      <a:pt x="101" y="46"/>
                      <a:pt x="102" y="43"/>
                      <a:pt x="101" y="40"/>
                    </a:cubicBezTo>
                    <a:cubicBezTo>
                      <a:pt x="100" y="38"/>
                      <a:pt x="97" y="37"/>
                      <a:pt x="94" y="38"/>
                    </a:cubicBezTo>
                    <a:cubicBezTo>
                      <a:pt x="59" y="52"/>
                      <a:pt x="59" y="52"/>
                      <a:pt x="59" y="52"/>
                    </a:cubicBezTo>
                    <a:cubicBezTo>
                      <a:pt x="8" y="2"/>
                      <a:pt x="8" y="2"/>
                      <a:pt x="8" y="2"/>
                    </a:cubicBezTo>
                    <a:cubicBezTo>
                      <a:pt x="6" y="0"/>
                      <a:pt x="3" y="0"/>
                      <a:pt x="2" y="2"/>
                    </a:cubicBezTo>
                    <a:cubicBezTo>
                      <a:pt x="0" y="4"/>
                      <a:pt x="0" y="7"/>
                      <a:pt x="2" y="9"/>
                    </a:cubicBezTo>
                    <a:cubicBezTo>
                      <a:pt x="54" y="62"/>
                      <a:pt x="54" y="62"/>
                      <a:pt x="54" y="62"/>
                    </a:cubicBezTo>
                    <a:cubicBezTo>
                      <a:pt x="55" y="62"/>
                      <a:pt x="57" y="63"/>
                      <a:pt x="58" y="63"/>
                    </a:cubicBezTo>
                    <a:close/>
                  </a:path>
                </a:pathLst>
              </a:custGeom>
              <a:grpFill/>
              <a:ln w="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39" name="Freeform 302">
                <a:extLst>
                  <a:ext uri="{FF2B5EF4-FFF2-40B4-BE49-F238E27FC236}">
                    <a16:creationId xmlns:a16="http://schemas.microsoft.com/office/drawing/2014/main" id="{47866458-D619-25CB-E2E3-906B264CC394}"/>
                  </a:ext>
                </a:extLst>
              </p:cNvPr>
              <p:cNvSpPr>
                <a:spLocks noEditPoints="1"/>
              </p:cNvSpPr>
              <p:nvPr/>
            </p:nvSpPr>
            <p:spPr bwMode="auto">
              <a:xfrm>
                <a:off x="6962775" y="2133600"/>
                <a:ext cx="55563" cy="52388"/>
              </a:xfrm>
              <a:custGeom>
                <a:avLst/>
                <a:gdLst>
                  <a:gd name="T0" fmla="*/ 13 w 26"/>
                  <a:gd name="T1" fmla="*/ 0 h 25"/>
                  <a:gd name="T2" fmla="*/ 0 w 26"/>
                  <a:gd name="T3" fmla="*/ 12 h 25"/>
                  <a:gd name="T4" fmla="*/ 13 w 26"/>
                  <a:gd name="T5" fmla="*/ 25 h 25"/>
                  <a:gd name="T6" fmla="*/ 26 w 26"/>
                  <a:gd name="T7" fmla="*/ 12 h 25"/>
                  <a:gd name="T8" fmla="*/ 13 w 26"/>
                  <a:gd name="T9" fmla="*/ 0 h 25"/>
                  <a:gd name="T10" fmla="*/ 13 w 26"/>
                  <a:gd name="T11" fmla="*/ 16 h 25"/>
                  <a:gd name="T12" fmla="*/ 10 w 26"/>
                  <a:gd name="T13" fmla="*/ 12 h 25"/>
                  <a:gd name="T14" fmla="*/ 13 w 26"/>
                  <a:gd name="T15" fmla="*/ 9 h 25"/>
                  <a:gd name="T16" fmla="*/ 16 w 26"/>
                  <a:gd name="T17" fmla="*/ 12 h 25"/>
                  <a:gd name="T18" fmla="*/ 13 w 26"/>
                  <a:gd name="T1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13" y="0"/>
                    </a:moveTo>
                    <a:cubicBezTo>
                      <a:pt x="6" y="0"/>
                      <a:pt x="0" y="5"/>
                      <a:pt x="0" y="12"/>
                    </a:cubicBezTo>
                    <a:cubicBezTo>
                      <a:pt x="0" y="20"/>
                      <a:pt x="6" y="25"/>
                      <a:pt x="13" y="25"/>
                    </a:cubicBezTo>
                    <a:cubicBezTo>
                      <a:pt x="20" y="25"/>
                      <a:pt x="26" y="20"/>
                      <a:pt x="26" y="12"/>
                    </a:cubicBezTo>
                    <a:cubicBezTo>
                      <a:pt x="26" y="5"/>
                      <a:pt x="20" y="0"/>
                      <a:pt x="13" y="0"/>
                    </a:cubicBezTo>
                    <a:close/>
                    <a:moveTo>
                      <a:pt x="13" y="16"/>
                    </a:moveTo>
                    <a:cubicBezTo>
                      <a:pt x="11" y="16"/>
                      <a:pt x="10" y="14"/>
                      <a:pt x="10" y="12"/>
                    </a:cubicBezTo>
                    <a:cubicBezTo>
                      <a:pt x="10" y="11"/>
                      <a:pt x="11" y="9"/>
                      <a:pt x="13" y="9"/>
                    </a:cubicBezTo>
                    <a:cubicBezTo>
                      <a:pt x="15" y="9"/>
                      <a:pt x="16" y="11"/>
                      <a:pt x="16" y="12"/>
                    </a:cubicBezTo>
                    <a:cubicBezTo>
                      <a:pt x="16" y="14"/>
                      <a:pt x="15" y="16"/>
                      <a:pt x="13" y="16"/>
                    </a:cubicBezTo>
                    <a:close/>
                  </a:path>
                </a:pathLst>
              </a:custGeom>
              <a:grpFill/>
              <a:ln w="0">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0" name="Freeform 303">
                <a:extLst>
                  <a:ext uri="{FF2B5EF4-FFF2-40B4-BE49-F238E27FC236}">
                    <a16:creationId xmlns:a16="http://schemas.microsoft.com/office/drawing/2014/main" id="{9AF4A068-944B-0543-EEA4-96EB0D733612}"/>
                  </a:ext>
                </a:extLst>
              </p:cNvPr>
              <p:cNvSpPr>
                <a:spLocks noEditPoints="1"/>
              </p:cNvSpPr>
              <p:nvPr/>
            </p:nvSpPr>
            <p:spPr bwMode="auto">
              <a:xfrm>
                <a:off x="6618288" y="2133600"/>
                <a:ext cx="55563" cy="52388"/>
              </a:xfrm>
              <a:custGeom>
                <a:avLst/>
                <a:gdLst>
                  <a:gd name="T0" fmla="*/ 26 w 26"/>
                  <a:gd name="T1" fmla="*/ 12 h 25"/>
                  <a:gd name="T2" fmla="*/ 13 w 26"/>
                  <a:gd name="T3" fmla="*/ 0 h 25"/>
                  <a:gd name="T4" fmla="*/ 0 w 26"/>
                  <a:gd name="T5" fmla="*/ 12 h 25"/>
                  <a:gd name="T6" fmla="*/ 13 w 26"/>
                  <a:gd name="T7" fmla="*/ 25 h 25"/>
                  <a:gd name="T8" fmla="*/ 26 w 26"/>
                  <a:gd name="T9" fmla="*/ 12 h 25"/>
                  <a:gd name="T10" fmla="*/ 13 w 26"/>
                  <a:gd name="T11" fmla="*/ 16 h 25"/>
                  <a:gd name="T12" fmla="*/ 10 w 26"/>
                  <a:gd name="T13" fmla="*/ 12 h 25"/>
                  <a:gd name="T14" fmla="*/ 13 w 26"/>
                  <a:gd name="T15" fmla="*/ 9 h 25"/>
                  <a:gd name="T16" fmla="*/ 16 w 26"/>
                  <a:gd name="T17" fmla="*/ 12 h 25"/>
                  <a:gd name="T18" fmla="*/ 13 w 26"/>
                  <a:gd name="T1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26" y="12"/>
                    </a:moveTo>
                    <a:cubicBezTo>
                      <a:pt x="26" y="5"/>
                      <a:pt x="20" y="0"/>
                      <a:pt x="13" y="0"/>
                    </a:cubicBezTo>
                    <a:cubicBezTo>
                      <a:pt x="6" y="0"/>
                      <a:pt x="0" y="5"/>
                      <a:pt x="0" y="12"/>
                    </a:cubicBezTo>
                    <a:cubicBezTo>
                      <a:pt x="0" y="20"/>
                      <a:pt x="6" y="25"/>
                      <a:pt x="13" y="25"/>
                    </a:cubicBezTo>
                    <a:cubicBezTo>
                      <a:pt x="20" y="25"/>
                      <a:pt x="26" y="20"/>
                      <a:pt x="26" y="12"/>
                    </a:cubicBezTo>
                    <a:close/>
                    <a:moveTo>
                      <a:pt x="13" y="16"/>
                    </a:moveTo>
                    <a:cubicBezTo>
                      <a:pt x="11" y="16"/>
                      <a:pt x="10" y="14"/>
                      <a:pt x="10" y="12"/>
                    </a:cubicBezTo>
                    <a:cubicBezTo>
                      <a:pt x="10" y="11"/>
                      <a:pt x="11" y="9"/>
                      <a:pt x="13" y="9"/>
                    </a:cubicBezTo>
                    <a:cubicBezTo>
                      <a:pt x="15" y="9"/>
                      <a:pt x="16" y="11"/>
                      <a:pt x="16" y="12"/>
                    </a:cubicBezTo>
                    <a:cubicBezTo>
                      <a:pt x="16" y="14"/>
                      <a:pt x="15" y="16"/>
                      <a:pt x="13" y="16"/>
                    </a:cubicBezTo>
                    <a:close/>
                  </a:path>
                </a:pathLst>
              </a:custGeom>
              <a:grpFill/>
              <a:ln w="0">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1" name="Freeform 304">
                <a:extLst>
                  <a:ext uri="{FF2B5EF4-FFF2-40B4-BE49-F238E27FC236}">
                    <a16:creationId xmlns:a16="http://schemas.microsoft.com/office/drawing/2014/main" id="{E823CA5A-0F16-1C42-FF5D-6A48D47DF176}"/>
                  </a:ext>
                </a:extLst>
              </p:cNvPr>
              <p:cNvSpPr>
                <a:spLocks noEditPoints="1"/>
              </p:cNvSpPr>
              <p:nvPr/>
            </p:nvSpPr>
            <p:spPr bwMode="auto">
              <a:xfrm>
                <a:off x="6791325" y="1960563"/>
                <a:ext cx="53975" cy="53975"/>
              </a:xfrm>
              <a:custGeom>
                <a:avLst/>
                <a:gdLst>
                  <a:gd name="T0" fmla="*/ 12 w 25"/>
                  <a:gd name="T1" fmla="*/ 26 h 26"/>
                  <a:gd name="T2" fmla="*/ 25 w 25"/>
                  <a:gd name="T3" fmla="*/ 13 h 26"/>
                  <a:gd name="T4" fmla="*/ 12 w 25"/>
                  <a:gd name="T5" fmla="*/ 0 h 26"/>
                  <a:gd name="T6" fmla="*/ 0 w 25"/>
                  <a:gd name="T7" fmla="*/ 13 h 26"/>
                  <a:gd name="T8" fmla="*/ 12 w 25"/>
                  <a:gd name="T9" fmla="*/ 26 h 26"/>
                  <a:gd name="T10" fmla="*/ 12 w 25"/>
                  <a:gd name="T11" fmla="*/ 10 h 26"/>
                  <a:gd name="T12" fmla="*/ 16 w 25"/>
                  <a:gd name="T13" fmla="*/ 13 h 26"/>
                  <a:gd name="T14" fmla="*/ 12 w 25"/>
                  <a:gd name="T15" fmla="*/ 17 h 26"/>
                  <a:gd name="T16" fmla="*/ 9 w 25"/>
                  <a:gd name="T17" fmla="*/ 13 h 26"/>
                  <a:gd name="T18" fmla="*/ 12 w 25"/>
                  <a:gd name="T19"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2" y="26"/>
                    </a:moveTo>
                    <a:cubicBezTo>
                      <a:pt x="20" y="26"/>
                      <a:pt x="25" y="20"/>
                      <a:pt x="25" y="13"/>
                    </a:cubicBezTo>
                    <a:cubicBezTo>
                      <a:pt x="25" y="6"/>
                      <a:pt x="20" y="0"/>
                      <a:pt x="12" y="0"/>
                    </a:cubicBezTo>
                    <a:cubicBezTo>
                      <a:pt x="5" y="0"/>
                      <a:pt x="0" y="6"/>
                      <a:pt x="0" y="13"/>
                    </a:cubicBezTo>
                    <a:cubicBezTo>
                      <a:pt x="0" y="20"/>
                      <a:pt x="5" y="26"/>
                      <a:pt x="12" y="26"/>
                    </a:cubicBezTo>
                    <a:close/>
                    <a:moveTo>
                      <a:pt x="12" y="10"/>
                    </a:moveTo>
                    <a:cubicBezTo>
                      <a:pt x="14" y="10"/>
                      <a:pt x="16" y="12"/>
                      <a:pt x="16" y="13"/>
                    </a:cubicBezTo>
                    <a:cubicBezTo>
                      <a:pt x="16" y="15"/>
                      <a:pt x="14" y="17"/>
                      <a:pt x="12" y="17"/>
                    </a:cubicBezTo>
                    <a:cubicBezTo>
                      <a:pt x="11" y="17"/>
                      <a:pt x="9" y="15"/>
                      <a:pt x="9" y="13"/>
                    </a:cubicBezTo>
                    <a:cubicBezTo>
                      <a:pt x="9" y="12"/>
                      <a:pt x="11" y="10"/>
                      <a:pt x="12" y="10"/>
                    </a:cubicBezTo>
                    <a:close/>
                  </a:path>
                </a:pathLst>
              </a:custGeom>
              <a:grpFill/>
              <a:ln w="0">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2" name="Freeform 305">
                <a:extLst>
                  <a:ext uri="{FF2B5EF4-FFF2-40B4-BE49-F238E27FC236}">
                    <a16:creationId xmlns:a16="http://schemas.microsoft.com/office/drawing/2014/main" id="{EC8A1BC9-BDEB-338B-E70A-11C803730777}"/>
                  </a:ext>
                </a:extLst>
              </p:cNvPr>
              <p:cNvSpPr>
                <a:spLocks noEditPoints="1"/>
              </p:cNvSpPr>
              <p:nvPr/>
            </p:nvSpPr>
            <p:spPr bwMode="auto">
              <a:xfrm>
                <a:off x="6791325" y="2303463"/>
                <a:ext cx="53975" cy="55563"/>
              </a:xfrm>
              <a:custGeom>
                <a:avLst/>
                <a:gdLst>
                  <a:gd name="T0" fmla="*/ 12 w 25"/>
                  <a:gd name="T1" fmla="*/ 0 h 26"/>
                  <a:gd name="T2" fmla="*/ 0 w 25"/>
                  <a:gd name="T3" fmla="*/ 13 h 26"/>
                  <a:gd name="T4" fmla="*/ 12 w 25"/>
                  <a:gd name="T5" fmla="*/ 26 h 26"/>
                  <a:gd name="T6" fmla="*/ 25 w 25"/>
                  <a:gd name="T7" fmla="*/ 13 h 26"/>
                  <a:gd name="T8" fmla="*/ 12 w 25"/>
                  <a:gd name="T9" fmla="*/ 0 h 26"/>
                  <a:gd name="T10" fmla="*/ 12 w 25"/>
                  <a:gd name="T11" fmla="*/ 16 h 26"/>
                  <a:gd name="T12" fmla="*/ 9 w 25"/>
                  <a:gd name="T13" fmla="*/ 13 h 26"/>
                  <a:gd name="T14" fmla="*/ 12 w 25"/>
                  <a:gd name="T15" fmla="*/ 10 h 26"/>
                  <a:gd name="T16" fmla="*/ 16 w 25"/>
                  <a:gd name="T17" fmla="*/ 13 h 26"/>
                  <a:gd name="T18" fmla="*/ 12 w 25"/>
                  <a:gd name="T1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2" y="0"/>
                    </a:moveTo>
                    <a:cubicBezTo>
                      <a:pt x="5" y="0"/>
                      <a:pt x="0" y="6"/>
                      <a:pt x="0" y="13"/>
                    </a:cubicBezTo>
                    <a:cubicBezTo>
                      <a:pt x="0" y="20"/>
                      <a:pt x="5" y="26"/>
                      <a:pt x="12" y="26"/>
                    </a:cubicBezTo>
                    <a:cubicBezTo>
                      <a:pt x="20" y="26"/>
                      <a:pt x="25" y="20"/>
                      <a:pt x="25" y="13"/>
                    </a:cubicBezTo>
                    <a:cubicBezTo>
                      <a:pt x="25" y="6"/>
                      <a:pt x="20" y="0"/>
                      <a:pt x="12" y="0"/>
                    </a:cubicBezTo>
                    <a:close/>
                    <a:moveTo>
                      <a:pt x="12" y="16"/>
                    </a:moveTo>
                    <a:cubicBezTo>
                      <a:pt x="11" y="16"/>
                      <a:pt x="9" y="15"/>
                      <a:pt x="9" y="13"/>
                    </a:cubicBezTo>
                    <a:cubicBezTo>
                      <a:pt x="9" y="11"/>
                      <a:pt x="11" y="10"/>
                      <a:pt x="12" y="10"/>
                    </a:cubicBezTo>
                    <a:cubicBezTo>
                      <a:pt x="14" y="10"/>
                      <a:pt x="16" y="11"/>
                      <a:pt x="16" y="13"/>
                    </a:cubicBezTo>
                    <a:cubicBezTo>
                      <a:pt x="16" y="15"/>
                      <a:pt x="14" y="16"/>
                      <a:pt x="12" y="16"/>
                    </a:cubicBezTo>
                    <a:close/>
                  </a:path>
                </a:pathLst>
              </a:custGeom>
              <a:grpFill/>
              <a:ln w="0">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43" name="Group 42">
              <a:extLst>
                <a:ext uri="{FF2B5EF4-FFF2-40B4-BE49-F238E27FC236}">
                  <a16:creationId xmlns:a16="http://schemas.microsoft.com/office/drawing/2014/main" id="{A8A25187-790F-5E2E-38BD-88FEE817B151}"/>
                </a:ext>
              </a:extLst>
            </p:cNvPr>
            <p:cNvGrpSpPr>
              <a:grpSpLocks noChangeAspect="1"/>
            </p:cNvGrpSpPr>
            <p:nvPr/>
          </p:nvGrpSpPr>
          <p:grpSpPr>
            <a:xfrm>
              <a:off x="3526194" y="4486341"/>
              <a:ext cx="662671" cy="640079"/>
              <a:chOff x="8153400" y="1301750"/>
              <a:chExt cx="558800" cy="539750"/>
            </a:xfrm>
            <a:solidFill>
              <a:schemeClr val="bg1"/>
            </a:solidFill>
          </p:grpSpPr>
          <p:sp>
            <p:nvSpPr>
              <p:cNvPr id="44" name="Freeform 397">
                <a:extLst>
                  <a:ext uri="{FF2B5EF4-FFF2-40B4-BE49-F238E27FC236}">
                    <a16:creationId xmlns:a16="http://schemas.microsoft.com/office/drawing/2014/main" id="{EA87784F-0604-1BB3-70A8-2FAC8700A6BA}"/>
                  </a:ext>
                </a:extLst>
              </p:cNvPr>
              <p:cNvSpPr>
                <a:spLocks noEditPoints="1"/>
              </p:cNvSpPr>
              <p:nvPr/>
            </p:nvSpPr>
            <p:spPr bwMode="auto">
              <a:xfrm>
                <a:off x="8388350" y="1546225"/>
                <a:ext cx="323850" cy="295275"/>
              </a:xfrm>
              <a:custGeom>
                <a:avLst/>
                <a:gdLst>
                  <a:gd name="T0" fmla="*/ 126 w 140"/>
                  <a:gd name="T1" fmla="*/ 11 h 128"/>
                  <a:gd name="T2" fmla="*/ 100 w 140"/>
                  <a:gd name="T3" fmla="*/ 0 h 128"/>
                  <a:gd name="T4" fmla="*/ 74 w 140"/>
                  <a:gd name="T5" fmla="*/ 11 h 128"/>
                  <a:gd name="T6" fmla="*/ 65 w 140"/>
                  <a:gd name="T7" fmla="*/ 46 h 128"/>
                  <a:gd name="T8" fmla="*/ 2 w 140"/>
                  <a:gd name="T9" fmla="*/ 109 h 128"/>
                  <a:gd name="T10" fmla="*/ 1 w 140"/>
                  <a:gd name="T11" fmla="*/ 114 h 128"/>
                  <a:gd name="T12" fmla="*/ 6 w 140"/>
                  <a:gd name="T13" fmla="*/ 125 h 128"/>
                  <a:gd name="T14" fmla="*/ 10 w 140"/>
                  <a:gd name="T15" fmla="*/ 128 h 128"/>
                  <a:gd name="T16" fmla="*/ 10 w 140"/>
                  <a:gd name="T17" fmla="*/ 128 h 128"/>
                  <a:gd name="T18" fmla="*/ 29 w 140"/>
                  <a:gd name="T19" fmla="*/ 128 h 128"/>
                  <a:gd name="T20" fmla="*/ 33 w 140"/>
                  <a:gd name="T21" fmla="*/ 124 h 128"/>
                  <a:gd name="T22" fmla="*/ 37 w 140"/>
                  <a:gd name="T23" fmla="*/ 111 h 128"/>
                  <a:gd name="T24" fmla="*/ 52 w 140"/>
                  <a:gd name="T25" fmla="*/ 108 h 128"/>
                  <a:gd name="T26" fmla="*/ 55 w 140"/>
                  <a:gd name="T27" fmla="*/ 104 h 128"/>
                  <a:gd name="T28" fmla="*/ 58 w 140"/>
                  <a:gd name="T29" fmla="*/ 86 h 128"/>
                  <a:gd name="T30" fmla="*/ 71 w 140"/>
                  <a:gd name="T31" fmla="*/ 86 h 128"/>
                  <a:gd name="T32" fmla="*/ 75 w 140"/>
                  <a:gd name="T33" fmla="*/ 85 h 128"/>
                  <a:gd name="T34" fmla="*/ 88 w 140"/>
                  <a:gd name="T35" fmla="*/ 72 h 128"/>
                  <a:gd name="T36" fmla="*/ 100 w 140"/>
                  <a:gd name="T37" fmla="*/ 74 h 128"/>
                  <a:gd name="T38" fmla="*/ 126 w 140"/>
                  <a:gd name="T39" fmla="*/ 63 h 128"/>
                  <a:gd name="T40" fmla="*/ 126 w 140"/>
                  <a:gd name="T41" fmla="*/ 11 h 128"/>
                  <a:gd name="T42" fmla="*/ 119 w 140"/>
                  <a:gd name="T43" fmla="*/ 56 h 128"/>
                  <a:gd name="T44" fmla="*/ 100 w 140"/>
                  <a:gd name="T45" fmla="*/ 64 h 128"/>
                  <a:gd name="T46" fmla="*/ 89 w 140"/>
                  <a:gd name="T47" fmla="*/ 61 h 128"/>
                  <a:gd name="T48" fmla="*/ 83 w 140"/>
                  <a:gd name="T49" fmla="*/ 62 h 128"/>
                  <a:gd name="T50" fmla="*/ 70 w 140"/>
                  <a:gd name="T51" fmla="*/ 76 h 128"/>
                  <a:gd name="T52" fmla="*/ 54 w 140"/>
                  <a:gd name="T53" fmla="*/ 76 h 128"/>
                  <a:gd name="T54" fmla="*/ 54 w 140"/>
                  <a:gd name="T55" fmla="*/ 76 h 128"/>
                  <a:gd name="T56" fmla="*/ 49 w 140"/>
                  <a:gd name="T57" fmla="*/ 80 h 128"/>
                  <a:gd name="T58" fmla="*/ 46 w 140"/>
                  <a:gd name="T59" fmla="*/ 99 h 128"/>
                  <a:gd name="T60" fmla="*/ 32 w 140"/>
                  <a:gd name="T61" fmla="*/ 102 h 128"/>
                  <a:gd name="T62" fmla="*/ 28 w 140"/>
                  <a:gd name="T63" fmla="*/ 106 h 128"/>
                  <a:gd name="T64" fmla="*/ 25 w 140"/>
                  <a:gd name="T65" fmla="*/ 118 h 128"/>
                  <a:gd name="T66" fmla="*/ 13 w 140"/>
                  <a:gd name="T67" fmla="*/ 118 h 128"/>
                  <a:gd name="T68" fmla="*/ 11 w 140"/>
                  <a:gd name="T69" fmla="*/ 113 h 128"/>
                  <a:gd name="T70" fmla="*/ 74 w 140"/>
                  <a:gd name="T71" fmla="*/ 51 h 128"/>
                  <a:gd name="T72" fmla="*/ 75 w 140"/>
                  <a:gd name="T73" fmla="*/ 46 h 128"/>
                  <a:gd name="T74" fmla="*/ 81 w 140"/>
                  <a:gd name="T75" fmla="*/ 18 h 128"/>
                  <a:gd name="T76" fmla="*/ 100 w 140"/>
                  <a:gd name="T77" fmla="*/ 10 h 128"/>
                  <a:gd name="T78" fmla="*/ 119 w 140"/>
                  <a:gd name="T79" fmla="*/ 18 h 128"/>
                  <a:gd name="T80" fmla="*/ 119 w 140"/>
                  <a:gd name="T8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128">
                    <a:moveTo>
                      <a:pt x="126" y="11"/>
                    </a:moveTo>
                    <a:cubicBezTo>
                      <a:pt x="119" y="4"/>
                      <a:pt x="110" y="0"/>
                      <a:pt x="100" y="0"/>
                    </a:cubicBezTo>
                    <a:cubicBezTo>
                      <a:pt x="90" y="0"/>
                      <a:pt x="81" y="4"/>
                      <a:pt x="74" y="11"/>
                    </a:cubicBezTo>
                    <a:cubicBezTo>
                      <a:pt x="65" y="20"/>
                      <a:pt x="61" y="34"/>
                      <a:pt x="65" y="46"/>
                    </a:cubicBezTo>
                    <a:cubicBezTo>
                      <a:pt x="2" y="109"/>
                      <a:pt x="2" y="109"/>
                      <a:pt x="2" y="109"/>
                    </a:cubicBezTo>
                    <a:cubicBezTo>
                      <a:pt x="1" y="110"/>
                      <a:pt x="0" y="112"/>
                      <a:pt x="1" y="114"/>
                    </a:cubicBezTo>
                    <a:cubicBezTo>
                      <a:pt x="6" y="125"/>
                      <a:pt x="6" y="125"/>
                      <a:pt x="6" y="125"/>
                    </a:cubicBezTo>
                    <a:cubicBezTo>
                      <a:pt x="6" y="127"/>
                      <a:pt x="8" y="128"/>
                      <a:pt x="10" y="128"/>
                    </a:cubicBezTo>
                    <a:cubicBezTo>
                      <a:pt x="10" y="128"/>
                      <a:pt x="10" y="128"/>
                      <a:pt x="10" y="128"/>
                    </a:cubicBezTo>
                    <a:cubicBezTo>
                      <a:pt x="29" y="128"/>
                      <a:pt x="29" y="128"/>
                      <a:pt x="29" y="128"/>
                    </a:cubicBezTo>
                    <a:cubicBezTo>
                      <a:pt x="31" y="128"/>
                      <a:pt x="33" y="126"/>
                      <a:pt x="33" y="124"/>
                    </a:cubicBezTo>
                    <a:cubicBezTo>
                      <a:pt x="37" y="111"/>
                      <a:pt x="37" y="111"/>
                      <a:pt x="37" y="111"/>
                    </a:cubicBezTo>
                    <a:cubicBezTo>
                      <a:pt x="52" y="108"/>
                      <a:pt x="52" y="108"/>
                      <a:pt x="52" y="108"/>
                    </a:cubicBezTo>
                    <a:cubicBezTo>
                      <a:pt x="54" y="108"/>
                      <a:pt x="55" y="106"/>
                      <a:pt x="55" y="104"/>
                    </a:cubicBezTo>
                    <a:cubicBezTo>
                      <a:pt x="58" y="86"/>
                      <a:pt x="58" y="86"/>
                      <a:pt x="58" y="86"/>
                    </a:cubicBezTo>
                    <a:cubicBezTo>
                      <a:pt x="71" y="86"/>
                      <a:pt x="71" y="86"/>
                      <a:pt x="71" y="86"/>
                    </a:cubicBezTo>
                    <a:cubicBezTo>
                      <a:pt x="73" y="86"/>
                      <a:pt x="74" y="86"/>
                      <a:pt x="75" y="85"/>
                    </a:cubicBezTo>
                    <a:cubicBezTo>
                      <a:pt x="88" y="72"/>
                      <a:pt x="88" y="72"/>
                      <a:pt x="88" y="72"/>
                    </a:cubicBezTo>
                    <a:cubicBezTo>
                      <a:pt x="92" y="73"/>
                      <a:pt x="96" y="74"/>
                      <a:pt x="100" y="74"/>
                    </a:cubicBezTo>
                    <a:cubicBezTo>
                      <a:pt x="110" y="74"/>
                      <a:pt x="119" y="70"/>
                      <a:pt x="126" y="63"/>
                    </a:cubicBezTo>
                    <a:cubicBezTo>
                      <a:pt x="140" y="48"/>
                      <a:pt x="140" y="25"/>
                      <a:pt x="126" y="11"/>
                    </a:cubicBezTo>
                    <a:close/>
                    <a:moveTo>
                      <a:pt x="119" y="56"/>
                    </a:moveTo>
                    <a:cubicBezTo>
                      <a:pt x="114" y="61"/>
                      <a:pt x="107" y="64"/>
                      <a:pt x="100" y="64"/>
                    </a:cubicBezTo>
                    <a:cubicBezTo>
                      <a:pt x="96" y="64"/>
                      <a:pt x="92" y="63"/>
                      <a:pt x="89" y="61"/>
                    </a:cubicBezTo>
                    <a:cubicBezTo>
                      <a:pt x="87" y="61"/>
                      <a:pt x="85" y="61"/>
                      <a:pt x="83" y="62"/>
                    </a:cubicBezTo>
                    <a:cubicBezTo>
                      <a:pt x="70" y="76"/>
                      <a:pt x="70" y="76"/>
                      <a:pt x="70" y="76"/>
                    </a:cubicBezTo>
                    <a:cubicBezTo>
                      <a:pt x="54" y="76"/>
                      <a:pt x="54" y="76"/>
                      <a:pt x="54" y="76"/>
                    </a:cubicBezTo>
                    <a:cubicBezTo>
                      <a:pt x="54" y="76"/>
                      <a:pt x="54" y="76"/>
                      <a:pt x="54" y="76"/>
                    </a:cubicBezTo>
                    <a:cubicBezTo>
                      <a:pt x="51" y="76"/>
                      <a:pt x="49" y="78"/>
                      <a:pt x="49" y="80"/>
                    </a:cubicBezTo>
                    <a:cubicBezTo>
                      <a:pt x="46" y="99"/>
                      <a:pt x="46" y="99"/>
                      <a:pt x="46" y="99"/>
                    </a:cubicBezTo>
                    <a:cubicBezTo>
                      <a:pt x="32" y="102"/>
                      <a:pt x="32" y="102"/>
                      <a:pt x="32" y="102"/>
                    </a:cubicBezTo>
                    <a:cubicBezTo>
                      <a:pt x="30" y="103"/>
                      <a:pt x="28" y="104"/>
                      <a:pt x="28" y="106"/>
                    </a:cubicBezTo>
                    <a:cubicBezTo>
                      <a:pt x="25" y="118"/>
                      <a:pt x="25" y="118"/>
                      <a:pt x="25" y="118"/>
                    </a:cubicBezTo>
                    <a:cubicBezTo>
                      <a:pt x="13" y="118"/>
                      <a:pt x="13" y="118"/>
                      <a:pt x="13" y="118"/>
                    </a:cubicBezTo>
                    <a:cubicBezTo>
                      <a:pt x="11" y="113"/>
                      <a:pt x="11" y="113"/>
                      <a:pt x="11" y="113"/>
                    </a:cubicBezTo>
                    <a:cubicBezTo>
                      <a:pt x="74" y="51"/>
                      <a:pt x="74" y="51"/>
                      <a:pt x="74" y="51"/>
                    </a:cubicBezTo>
                    <a:cubicBezTo>
                      <a:pt x="75" y="50"/>
                      <a:pt x="75" y="48"/>
                      <a:pt x="75" y="46"/>
                    </a:cubicBezTo>
                    <a:cubicBezTo>
                      <a:pt x="71" y="36"/>
                      <a:pt x="74" y="25"/>
                      <a:pt x="81" y="18"/>
                    </a:cubicBezTo>
                    <a:cubicBezTo>
                      <a:pt x="86" y="13"/>
                      <a:pt x="93" y="10"/>
                      <a:pt x="100" y="10"/>
                    </a:cubicBezTo>
                    <a:cubicBezTo>
                      <a:pt x="107" y="10"/>
                      <a:pt x="114" y="13"/>
                      <a:pt x="119" y="18"/>
                    </a:cubicBezTo>
                    <a:cubicBezTo>
                      <a:pt x="129" y="28"/>
                      <a:pt x="129" y="45"/>
                      <a:pt x="119" y="56"/>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5" name="Freeform 398">
                <a:extLst>
                  <a:ext uri="{FF2B5EF4-FFF2-40B4-BE49-F238E27FC236}">
                    <a16:creationId xmlns:a16="http://schemas.microsoft.com/office/drawing/2014/main" id="{95970356-66F3-5FED-AE71-11887E91881B}"/>
                  </a:ext>
                </a:extLst>
              </p:cNvPr>
              <p:cNvSpPr>
                <a:spLocks/>
              </p:cNvSpPr>
              <p:nvPr/>
            </p:nvSpPr>
            <p:spPr bwMode="auto">
              <a:xfrm>
                <a:off x="8610600" y="1601788"/>
                <a:ext cx="36513" cy="39688"/>
              </a:xfrm>
              <a:custGeom>
                <a:avLst/>
                <a:gdLst>
                  <a:gd name="T0" fmla="*/ 3 w 16"/>
                  <a:gd name="T1" fmla="*/ 3 h 17"/>
                  <a:gd name="T2" fmla="*/ 3 w 16"/>
                  <a:gd name="T3" fmla="*/ 14 h 17"/>
                  <a:gd name="T4" fmla="*/ 14 w 16"/>
                  <a:gd name="T5" fmla="*/ 14 h 17"/>
                  <a:gd name="T6" fmla="*/ 14 w 16"/>
                  <a:gd name="T7" fmla="*/ 3 h 17"/>
                  <a:gd name="T8" fmla="*/ 3 w 16"/>
                  <a:gd name="T9" fmla="*/ 3 h 17"/>
                </a:gdLst>
                <a:ahLst/>
                <a:cxnLst>
                  <a:cxn ang="0">
                    <a:pos x="T0" y="T1"/>
                  </a:cxn>
                  <a:cxn ang="0">
                    <a:pos x="T2" y="T3"/>
                  </a:cxn>
                  <a:cxn ang="0">
                    <a:pos x="T4" y="T5"/>
                  </a:cxn>
                  <a:cxn ang="0">
                    <a:pos x="T6" y="T7"/>
                  </a:cxn>
                  <a:cxn ang="0">
                    <a:pos x="T8" y="T9"/>
                  </a:cxn>
                </a:cxnLst>
                <a:rect l="0" t="0" r="r" b="b"/>
                <a:pathLst>
                  <a:path w="16" h="17">
                    <a:moveTo>
                      <a:pt x="3" y="3"/>
                    </a:moveTo>
                    <a:cubicBezTo>
                      <a:pt x="0" y="6"/>
                      <a:pt x="0" y="11"/>
                      <a:pt x="3" y="14"/>
                    </a:cubicBezTo>
                    <a:cubicBezTo>
                      <a:pt x="6" y="17"/>
                      <a:pt x="11" y="17"/>
                      <a:pt x="14" y="14"/>
                    </a:cubicBezTo>
                    <a:cubicBezTo>
                      <a:pt x="16" y="11"/>
                      <a:pt x="16" y="6"/>
                      <a:pt x="14" y="3"/>
                    </a:cubicBezTo>
                    <a:cubicBezTo>
                      <a:pt x="11" y="0"/>
                      <a:pt x="6" y="0"/>
                      <a:pt x="3" y="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6" name="Freeform 399">
                <a:extLst>
                  <a:ext uri="{FF2B5EF4-FFF2-40B4-BE49-F238E27FC236}">
                    <a16:creationId xmlns:a16="http://schemas.microsoft.com/office/drawing/2014/main" id="{435770E7-5A9C-C248-3C62-C8892023A1C1}"/>
                  </a:ext>
                </a:extLst>
              </p:cNvPr>
              <p:cNvSpPr>
                <a:spLocks/>
              </p:cNvSpPr>
              <p:nvPr/>
            </p:nvSpPr>
            <p:spPr bwMode="auto">
              <a:xfrm>
                <a:off x="8153400" y="1301750"/>
                <a:ext cx="360363" cy="473075"/>
              </a:xfrm>
              <a:custGeom>
                <a:avLst/>
                <a:gdLst>
                  <a:gd name="T0" fmla="*/ 98 w 156"/>
                  <a:gd name="T1" fmla="*/ 196 h 205"/>
                  <a:gd name="T2" fmla="*/ 12 w 156"/>
                  <a:gd name="T3" fmla="*/ 196 h 205"/>
                  <a:gd name="T4" fmla="*/ 10 w 156"/>
                  <a:gd name="T5" fmla="*/ 193 h 205"/>
                  <a:gd name="T6" fmla="*/ 10 w 156"/>
                  <a:gd name="T7" fmla="*/ 169 h 205"/>
                  <a:gd name="T8" fmla="*/ 11 w 156"/>
                  <a:gd name="T9" fmla="*/ 167 h 205"/>
                  <a:gd name="T10" fmla="*/ 83 w 156"/>
                  <a:gd name="T11" fmla="*/ 127 h 205"/>
                  <a:gd name="T12" fmla="*/ 84 w 156"/>
                  <a:gd name="T13" fmla="*/ 125 h 205"/>
                  <a:gd name="T14" fmla="*/ 84 w 156"/>
                  <a:gd name="T15" fmla="*/ 115 h 205"/>
                  <a:gd name="T16" fmla="*/ 82 w 156"/>
                  <a:gd name="T17" fmla="*/ 112 h 205"/>
                  <a:gd name="T18" fmla="*/ 69 w 156"/>
                  <a:gd name="T19" fmla="*/ 87 h 205"/>
                  <a:gd name="T20" fmla="*/ 67 w 156"/>
                  <a:gd name="T21" fmla="*/ 84 h 205"/>
                  <a:gd name="T22" fmla="*/ 62 w 156"/>
                  <a:gd name="T23" fmla="*/ 75 h 205"/>
                  <a:gd name="T24" fmla="*/ 65 w 156"/>
                  <a:gd name="T25" fmla="*/ 68 h 205"/>
                  <a:gd name="T26" fmla="*/ 66 w 156"/>
                  <a:gd name="T27" fmla="*/ 65 h 205"/>
                  <a:gd name="T28" fmla="*/ 66 w 156"/>
                  <a:gd name="T29" fmla="*/ 43 h 205"/>
                  <a:gd name="T30" fmla="*/ 103 w 156"/>
                  <a:gd name="T31" fmla="*/ 9 h 205"/>
                  <a:gd name="T32" fmla="*/ 140 w 156"/>
                  <a:gd name="T33" fmla="*/ 43 h 205"/>
                  <a:gd name="T34" fmla="*/ 140 w 156"/>
                  <a:gd name="T35" fmla="*/ 65 h 205"/>
                  <a:gd name="T36" fmla="*/ 141 w 156"/>
                  <a:gd name="T37" fmla="*/ 68 h 205"/>
                  <a:gd name="T38" fmla="*/ 143 w 156"/>
                  <a:gd name="T39" fmla="*/ 75 h 205"/>
                  <a:gd name="T40" fmla="*/ 139 w 156"/>
                  <a:gd name="T41" fmla="*/ 84 h 205"/>
                  <a:gd name="T42" fmla="*/ 137 w 156"/>
                  <a:gd name="T43" fmla="*/ 87 h 205"/>
                  <a:gd name="T44" fmla="*/ 123 w 156"/>
                  <a:gd name="T45" fmla="*/ 112 h 205"/>
                  <a:gd name="T46" fmla="*/ 122 w 156"/>
                  <a:gd name="T47" fmla="*/ 115 h 205"/>
                  <a:gd name="T48" fmla="*/ 122 w 156"/>
                  <a:gd name="T49" fmla="*/ 125 h 205"/>
                  <a:gd name="T50" fmla="*/ 122 w 156"/>
                  <a:gd name="T51" fmla="*/ 127 h 205"/>
                  <a:gd name="T52" fmla="*/ 149 w 156"/>
                  <a:gd name="T53" fmla="*/ 147 h 205"/>
                  <a:gd name="T54" fmla="*/ 155 w 156"/>
                  <a:gd name="T55" fmla="*/ 145 h 205"/>
                  <a:gd name="T56" fmla="*/ 153 w 156"/>
                  <a:gd name="T57" fmla="*/ 138 h 205"/>
                  <a:gd name="T58" fmla="*/ 132 w 156"/>
                  <a:gd name="T59" fmla="*/ 124 h 205"/>
                  <a:gd name="T60" fmla="*/ 132 w 156"/>
                  <a:gd name="T61" fmla="*/ 117 h 205"/>
                  <a:gd name="T62" fmla="*/ 146 w 156"/>
                  <a:gd name="T63" fmla="*/ 91 h 205"/>
                  <a:gd name="T64" fmla="*/ 153 w 156"/>
                  <a:gd name="T65" fmla="*/ 75 h 205"/>
                  <a:gd name="T66" fmla="*/ 149 w 156"/>
                  <a:gd name="T67" fmla="*/ 64 h 205"/>
                  <a:gd name="T68" fmla="*/ 149 w 156"/>
                  <a:gd name="T69" fmla="*/ 43 h 205"/>
                  <a:gd name="T70" fmla="*/ 103 w 156"/>
                  <a:gd name="T71" fmla="*/ 0 h 205"/>
                  <a:gd name="T72" fmla="*/ 56 w 156"/>
                  <a:gd name="T73" fmla="*/ 43 h 205"/>
                  <a:gd name="T74" fmla="*/ 56 w 156"/>
                  <a:gd name="T75" fmla="*/ 64 h 205"/>
                  <a:gd name="T76" fmla="*/ 52 w 156"/>
                  <a:gd name="T77" fmla="*/ 75 h 205"/>
                  <a:gd name="T78" fmla="*/ 60 w 156"/>
                  <a:gd name="T79" fmla="*/ 91 h 205"/>
                  <a:gd name="T80" fmla="*/ 74 w 156"/>
                  <a:gd name="T81" fmla="*/ 117 h 205"/>
                  <a:gd name="T82" fmla="*/ 74 w 156"/>
                  <a:gd name="T83" fmla="*/ 124 h 205"/>
                  <a:gd name="T84" fmla="*/ 7 w 156"/>
                  <a:gd name="T85" fmla="*/ 158 h 205"/>
                  <a:gd name="T86" fmla="*/ 0 w 156"/>
                  <a:gd name="T87" fmla="*/ 169 h 205"/>
                  <a:gd name="T88" fmla="*/ 0 w 156"/>
                  <a:gd name="T89" fmla="*/ 193 h 205"/>
                  <a:gd name="T90" fmla="*/ 12 w 156"/>
                  <a:gd name="T91" fmla="*/ 205 h 205"/>
                  <a:gd name="T92" fmla="*/ 98 w 156"/>
                  <a:gd name="T93" fmla="*/ 205 h 205"/>
                  <a:gd name="T94" fmla="*/ 103 w 156"/>
                  <a:gd name="T95" fmla="*/ 201 h 205"/>
                  <a:gd name="T96" fmla="*/ 98 w 156"/>
                  <a:gd name="T97"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205">
                    <a:moveTo>
                      <a:pt x="98" y="196"/>
                    </a:moveTo>
                    <a:cubicBezTo>
                      <a:pt x="12" y="196"/>
                      <a:pt x="12" y="196"/>
                      <a:pt x="12" y="196"/>
                    </a:cubicBezTo>
                    <a:cubicBezTo>
                      <a:pt x="11" y="196"/>
                      <a:pt x="10" y="195"/>
                      <a:pt x="10" y="193"/>
                    </a:cubicBezTo>
                    <a:cubicBezTo>
                      <a:pt x="10" y="169"/>
                      <a:pt x="10" y="169"/>
                      <a:pt x="10" y="169"/>
                    </a:cubicBezTo>
                    <a:cubicBezTo>
                      <a:pt x="10" y="168"/>
                      <a:pt x="10" y="167"/>
                      <a:pt x="11" y="167"/>
                    </a:cubicBezTo>
                    <a:cubicBezTo>
                      <a:pt x="71" y="143"/>
                      <a:pt x="81" y="133"/>
                      <a:pt x="83" y="127"/>
                    </a:cubicBezTo>
                    <a:cubicBezTo>
                      <a:pt x="84" y="126"/>
                      <a:pt x="84" y="126"/>
                      <a:pt x="84" y="125"/>
                    </a:cubicBezTo>
                    <a:cubicBezTo>
                      <a:pt x="84" y="115"/>
                      <a:pt x="84" y="115"/>
                      <a:pt x="84" y="115"/>
                    </a:cubicBezTo>
                    <a:cubicBezTo>
                      <a:pt x="84" y="114"/>
                      <a:pt x="83" y="113"/>
                      <a:pt x="82" y="112"/>
                    </a:cubicBezTo>
                    <a:cubicBezTo>
                      <a:pt x="76" y="106"/>
                      <a:pt x="71" y="97"/>
                      <a:pt x="69" y="87"/>
                    </a:cubicBezTo>
                    <a:cubicBezTo>
                      <a:pt x="68" y="86"/>
                      <a:pt x="68" y="85"/>
                      <a:pt x="67" y="84"/>
                    </a:cubicBezTo>
                    <a:cubicBezTo>
                      <a:pt x="64" y="82"/>
                      <a:pt x="62" y="79"/>
                      <a:pt x="62" y="75"/>
                    </a:cubicBezTo>
                    <a:cubicBezTo>
                      <a:pt x="62" y="72"/>
                      <a:pt x="63" y="70"/>
                      <a:pt x="65" y="68"/>
                    </a:cubicBezTo>
                    <a:cubicBezTo>
                      <a:pt x="65" y="67"/>
                      <a:pt x="66" y="66"/>
                      <a:pt x="66" y="65"/>
                    </a:cubicBezTo>
                    <a:cubicBezTo>
                      <a:pt x="66" y="43"/>
                      <a:pt x="66" y="43"/>
                      <a:pt x="66" y="43"/>
                    </a:cubicBezTo>
                    <a:cubicBezTo>
                      <a:pt x="66" y="21"/>
                      <a:pt x="79" y="9"/>
                      <a:pt x="103" y="9"/>
                    </a:cubicBezTo>
                    <a:cubicBezTo>
                      <a:pt x="127" y="9"/>
                      <a:pt x="140" y="21"/>
                      <a:pt x="140" y="43"/>
                    </a:cubicBezTo>
                    <a:cubicBezTo>
                      <a:pt x="140" y="65"/>
                      <a:pt x="140" y="65"/>
                      <a:pt x="140" y="65"/>
                    </a:cubicBezTo>
                    <a:cubicBezTo>
                      <a:pt x="140" y="66"/>
                      <a:pt x="140" y="67"/>
                      <a:pt x="141" y="68"/>
                    </a:cubicBezTo>
                    <a:cubicBezTo>
                      <a:pt x="142" y="70"/>
                      <a:pt x="143" y="72"/>
                      <a:pt x="143" y="75"/>
                    </a:cubicBezTo>
                    <a:cubicBezTo>
                      <a:pt x="143" y="79"/>
                      <a:pt x="142" y="82"/>
                      <a:pt x="139" y="84"/>
                    </a:cubicBezTo>
                    <a:cubicBezTo>
                      <a:pt x="138" y="85"/>
                      <a:pt x="137" y="86"/>
                      <a:pt x="137" y="87"/>
                    </a:cubicBezTo>
                    <a:cubicBezTo>
                      <a:pt x="134" y="97"/>
                      <a:pt x="129" y="106"/>
                      <a:pt x="123" y="112"/>
                    </a:cubicBezTo>
                    <a:cubicBezTo>
                      <a:pt x="122" y="113"/>
                      <a:pt x="122" y="114"/>
                      <a:pt x="122" y="115"/>
                    </a:cubicBezTo>
                    <a:cubicBezTo>
                      <a:pt x="122" y="125"/>
                      <a:pt x="122" y="125"/>
                      <a:pt x="122" y="125"/>
                    </a:cubicBezTo>
                    <a:cubicBezTo>
                      <a:pt x="122" y="126"/>
                      <a:pt x="122" y="126"/>
                      <a:pt x="122" y="127"/>
                    </a:cubicBezTo>
                    <a:cubicBezTo>
                      <a:pt x="123" y="129"/>
                      <a:pt x="124" y="134"/>
                      <a:pt x="149" y="147"/>
                    </a:cubicBezTo>
                    <a:cubicBezTo>
                      <a:pt x="151" y="148"/>
                      <a:pt x="154" y="147"/>
                      <a:pt x="155" y="145"/>
                    </a:cubicBezTo>
                    <a:cubicBezTo>
                      <a:pt x="156" y="142"/>
                      <a:pt x="156" y="139"/>
                      <a:pt x="153" y="138"/>
                    </a:cubicBezTo>
                    <a:cubicBezTo>
                      <a:pt x="137" y="129"/>
                      <a:pt x="133" y="125"/>
                      <a:pt x="132" y="124"/>
                    </a:cubicBezTo>
                    <a:cubicBezTo>
                      <a:pt x="132" y="117"/>
                      <a:pt x="132" y="117"/>
                      <a:pt x="132" y="117"/>
                    </a:cubicBezTo>
                    <a:cubicBezTo>
                      <a:pt x="138" y="111"/>
                      <a:pt x="143" y="102"/>
                      <a:pt x="146" y="91"/>
                    </a:cubicBezTo>
                    <a:cubicBezTo>
                      <a:pt x="150" y="87"/>
                      <a:pt x="153" y="82"/>
                      <a:pt x="153" y="75"/>
                    </a:cubicBezTo>
                    <a:cubicBezTo>
                      <a:pt x="153" y="71"/>
                      <a:pt x="152" y="67"/>
                      <a:pt x="149" y="64"/>
                    </a:cubicBezTo>
                    <a:cubicBezTo>
                      <a:pt x="149" y="43"/>
                      <a:pt x="149" y="43"/>
                      <a:pt x="149" y="43"/>
                    </a:cubicBezTo>
                    <a:cubicBezTo>
                      <a:pt x="149" y="15"/>
                      <a:pt x="132" y="0"/>
                      <a:pt x="103" y="0"/>
                    </a:cubicBezTo>
                    <a:cubicBezTo>
                      <a:pt x="73" y="0"/>
                      <a:pt x="56" y="16"/>
                      <a:pt x="56" y="43"/>
                    </a:cubicBezTo>
                    <a:cubicBezTo>
                      <a:pt x="56" y="64"/>
                      <a:pt x="56" y="64"/>
                      <a:pt x="56" y="64"/>
                    </a:cubicBezTo>
                    <a:cubicBezTo>
                      <a:pt x="54" y="67"/>
                      <a:pt x="52" y="71"/>
                      <a:pt x="52" y="75"/>
                    </a:cubicBezTo>
                    <a:cubicBezTo>
                      <a:pt x="52" y="82"/>
                      <a:pt x="55" y="87"/>
                      <a:pt x="60" y="91"/>
                    </a:cubicBezTo>
                    <a:cubicBezTo>
                      <a:pt x="63" y="102"/>
                      <a:pt x="68" y="111"/>
                      <a:pt x="74" y="117"/>
                    </a:cubicBezTo>
                    <a:cubicBezTo>
                      <a:pt x="74" y="124"/>
                      <a:pt x="74" y="124"/>
                      <a:pt x="74" y="124"/>
                    </a:cubicBezTo>
                    <a:cubicBezTo>
                      <a:pt x="72" y="127"/>
                      <a:pt x="63" y="136"/>
                      <a:pt x="7" y="158"/>
                    </a:cubicBezTo>
                    <a:cubicBezTo>
                      <a:pt x="3" y="159"/>
                      <a:pt x="0" y="164"/>
                      <a:pt x="0" y="169"/>
                    </a:cubicBezTo>
                    <a:cubicBezTo>
                      <a:pt x="0" y="193"/>
                      <a:pt x="0" y="193"/>
                      <a:pt x="0" y="193"/>
                    </a:cubicBezTo>
                    <a:cubicBezTo>
                      <a:pt x="0" y="200"/>
                      <a:pt x="5" y="205"/>
                      <a:pt x="12" y="205"/>
                    </a:cubicBezTo>
                    <a:cubicBezTo>
                      <a:pt x="98" y="205"/>
                      <a:pt x="98" y="205"/>
                      <a:pt x="98" y="205"/>
                    </a:cubicBezTo>
                    <a:cubicBezTo>
                      <a:pt x="101" y="205"/>
                      <a:pt x="103" y="203"/>
                      <a:pt x="103" y="201"/>
                    </a:cubicBezTo>
                    <a:cubicBezTo>
                      <a:pt x="103" y="198"/>
                      <a:pt x="101" y="196"/>
                      <a:pt x="98" y="196"/>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47" name="Group 46">
              <a:extLst>
                <a:ext uri="{FF2B5EF4-FFF2-40B4-BE49-F238E27FC236}">
                  <a16:creationId xmlns:a16="http://schemas.microsoft.com/office/drawing/2014/main" id="{7C3BAE4D-1881-FC60-FE5A-9D0F8822B0B7}"/>
                </a:ext>
              </a:extLst>
            </p:cNvPr>
            <p:cNvGrpSpPr>
              <a:grpSpLocks noChangeAspect="1"/>
            </p:cNvGrpSpPr>
            <p:nvPr/>
          </p:nvGrpSpPr>
          <p:grpSpPr>
            <a:xfrm>
              <a:off x="4750041" y="5102565"/>
              <a:ext cx="662671" cy="769553"/>
              <a:chOff x="10793413" y="2967038"/>
              <a:chExt cx="442913" cy="514350"/>
            </a:xfrm>
            <a:solidFill>
              <a:schemeClr val="bg1"/>
            </a:solidFill>
          </p:grpSpPr>
          <p:sp>
            <p:nvSpPr>
              <p:cNvPr id="48" name="Freeform 441">
                <a:extLst>
                  <a:ext uri="{FF2B5EF4-FFF2-40B4-BE49-F238E27FC236}">
                    <a16:creationId xmlns:a16="http://schemas.microsoft.com/office/drawing/2014/main" id="{BC8808EC-0409-4412-2885-6FEE82E61812}"/>
                  </a:ext>
                </a:extLst>
              </p:cNvPr>
              <p:cNvSpPr>
                <a:spLocks noEditPoints="1"/>
              </p:cNvSpPr>
              <p:nvPr/>
            </p:nvSpPr>
            <p:spPr bwMode="auto">
              <a:xfrm>
                <a:off x="10793413" y="2967038"/>
                <a:ext cx="442913" cy="514350"/>
              </a:xfrm>
              <a:custGeom>
                <a:avLst/>
                <a:gdLst>
                  <a:gd name="T0" fmla="*/ 125 w 206"/>
                  <a:gd name="T1" fmla="*/ 35 h 239"/>
                  <a:gd name="T2" fmla="*/ 128 w 206"/>
                  <a:gd name="T3" fmla="*/ 25 h 239"/>
                  <a:gd name="T4" fmla="*/ 103 w 206"/>
                  <a:gd name="T5" fmla="*/ 0 h 239"/>
                  <a:gd name="T6" fmla="*/ 78 w 206"/>
                  <a:gd name="T7" fmla="*/ 25 h 239"/>
                  <a:gd name="T8" fmla="*/ 80 w 206"/>
                  <a:gd name="T9" fmla="*/ 35 h 239"/>
                  <a:gd name="T10" fmla="*/ 0 w 206"/>
                  <a:gd name="T11" fmla="*/ 135 h 239"/>
                  <a:gd name="T12" fmla="*/ 103 w 206"/>
                  <a:gd name="T13" fmla="*/ 239 h 239"/>
                  <a:gd name="T14" fmla="*/ 206 w 206"/>
                  <a:gd name="T15" fmla="*/ 135 h 239"/>
                  <a:gd name="T16" fmla="*/ 125 w 206"/>
                  <a:gd name="T17" fmla="*/ 35 h 239"/>
                  <a:gd name="T18" fmla="*/ 89 w 206"/>
                  <a:gd name="T19" fmla="*/ 32 h 239"/>
                  <a:gd name="T20" fmla="*/ 87 w 206"/>
                  <a:gd name="T21" fmla="*/ 25 h 239"/>
                  <a:gd name="T22" fmla="*/ 103 w 206"/>
                  <a:gd name="T23" fmla="*/ 9 h 239"/>
                  <a:gd name="T24" fmla="*/ 118 w 206"/>
                  <a:gd name="T25" fmla="*/ 25 h 239"/>
                  <a:gd name="T26" fmla="*/ 116 w 206"/>
                  <a:gd name="T27" fmla="*/ 32 h 239"/>
                  <a:gd name="T28" fmla="*/ 116 w 206"/>
                  <a:gd name="T29" fmla="*/ 33 h 239"/>
                  <a:gd name="T30" fmla="*/ 103 w 206"/>
                  <a:gd name="T31" fmla="*/ 32 h 239"/>
                  <a:gd name="T32" fmla="*/ 89 w 206"/>
                  <a:gd name="T33" fmla="*/ 33 h 239"/>
                  <a:gd name="T34" fmla="*/ 89 w 206"/>
                  <a:gd name="T35" fmla="*/ 32 h 239"/>
                  <a:gd name="T36" fmla="*/ 107 w 206"/>
                  <a:gd name="T37" fmla="*/ 229 h 239"/>
                  <a:gd name="T38" fmla="*/ 107 w 206"/>
                  <a:gd name="T39" fmla="*/ 211 h 239"/>
                  <a:gd name="T40" fmla="*/ 103 w 206"/>
                  <a:gd name="T41" fmla="*/ 206 h 239"/>
                  <a:gd name="T42" fmla="*/ 98 w 206"/>
                  <a:gd name="T43" fmla="*/ 211 h 239"/>
                  <a:gd name="T44" fmla="*/ 98 w 206"/>
                  <a:gd name="T45" fmla="*/ 229 h 239"/>
                  <a:gd name="T46" fmla="*/ 9 w 206"/>
                  <a:gd name="T47" fmla="*/ 140 h 239"/>
                  <a:gd name="T48" fmla="*/ 28 w 206"/>
                  <a:gd name="T49" fmla="*/ 140 h 239"/>
                  <a:gd name="T50" fmla="*/ 32 w 206"/>
                  <a:gd name="T51" fmla="*/ 135 h 239"/>
                  <a:gd name="T52" fmla="*/ 28 w 206"/>
                  <a:gd name="T53" fmla="*/ 131 h 239"/>
                  <a:gd name="T54" fmla="*/ 9 w 206"/>
                  <a:gd name="T55" fmla="*/ 131 h 239"/>
                  <a:gd name="T56" fmla="*/ 98 w 206"/>
                  <a:gd name="T57" fmla="*/ 42 h 239"/>
                  <a:gd name="T58" fmla="*/ 98 w 206"/>
                  <a:gd name="T59" fmla="*/ 60 h 239"/>
                  <a:gd name="T60" fmla="*/ 103 w 206"/>
                  <a:gd name="T61" fmla="*/ 65 h 239"/>
                  <a:gd name="T62" fmla="*/ 107 w 206"/>
                  <a:gd name="T63" fmla="*/ 60 h 239"/>
                  <a:gd name="T64" fmla="*/ 107 w 206"/>
                  <a:gd name="T65" fmla="*/ 42 h 239"/>
                  <a:gd name="T66" fmla="*/ 196 w 206"/>
                  <a:gd name="T67" fmla="*/ 131 h 239"/>
                  <a:gd name="T68" fmla="*/ 178 w 206"/>
                  <a:gd name="T69" fmla="*/ 131 h 239"/>
                  <a:gd name="T70" fmla="*/ 173 w 206"/>
                  <a:gd name="T71" fmla="*/ 135 h 239"/>
                  <a:gd name="T72" fmla="*/ 178 w 206"/>
                  <a:gd name="T73" fmla="*/ 140 h 239"/>
                  <a:gd name="T74" fmla="*/ 196 w 206"/>
                  <a:gd name="T75" fmla="*/ 140 h 239"/>
                  <a:gd name="T76" fmla="*/ 107 w 206"/>
                  <a:gd name="T77" fmla="*/ 22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239">
                    <a:moveTo>
                      <a:pt x="125" y="35"/>
                    </a:moveTo>
                    <a:cubicBezTo>
                      <a:pt x="127" y="32"/>
                      <a:pt x="128" y="28"/>
                      <a:pt x="128" y="25"/>
                    </a:cubicBezTo>
                    <a:cubicBezTo>
                      <a:pt x="128" y="11"/>
                      <a:pt x="116" y="0"/>
                      <a:pt x="103" y="0"/>
                    </a:cubicBezTo>
                    <a:cubicBezTo>
                      <a:pt x="89" y="0"/>
                      <a:pt x="78" y="11"/>
                      <a:pt x="78" y="25"/>
                    </a:cubicBezTo>
                    <a:cubicBezTo>
                      <a:pt x="78" y="28"/>
                      <a:pt x="79" y="32"/>
                      <a:pt x="80" y="35"/>
                    </a:cubicBezTo>
                    <a:cubicBezTo>
                      <a:pt x="34" y="45"/>
                      <a:pt x="0" y="86"/>
                      <a:pt x="0" y="135"/>
                    </a:cubicBezTo>
                    <a:cubicBezTo>
                      <a:pt x="0" y="192"/>
                      <a:pt x="46" y="239"/>
                      <a:pt x="103" y="239"/>
                    </a:cubicBezTo>
                    <a:cubicBezTo>
                      <a:pt x="160" y="239"/>
                      <a:pt x="206" y="192"/>
                      <a:pt x="206" y="135"/>
                    </a:cubicBezTo>
                    <a:cubicBezTo>
                      <a:pt x="206" y="86"/>
                      <a:pt x="171" y="45"/>
                      <a:pt x="125" y="35"/>
                    </a:cubicBezTo>
                    <a:close/>
                    <a:moveTo>
                      <a:pt x="89" y="32"/>
                    </a:moveTo>
                    <a:cubicBezTo>
                      <a:pt x="88" y="30"/>
                      <a:pt x="87" y="27"/>
                      <a:pt x="87" y="25"/>
                    </a:cubicBezTo>
                    <a:cubicBezTo>
                      <a:pt x="87" y="16"/>
                      <a:pt x="94" y="9"/>
                      <a:pt x="103" y="9"/>
                    </a:cubicBezTo>
                    <a:cubicBezTo>
                      <a:pt x="111" y="9"/>
                      <a:pt x="118" y="16"/>
                      <a:pt x="118" y="25"/>
                    </a:cubicBezTo>
                    <a:cubicBezTo>
                      <a:pt x="118" y="27"/>
                      <a:pt x="118" y="30"/>
                      <a:pt x="116" y="32"/>
                    </a:cubicBezTo>
                    <a:cubicBezTo>
                      <a:pt x="116" y="32"/>
                      <a:pt x="116" y="33"/>
                      <a:pt x="116" y="33"/>
                    </a:cubicBezTo>
                    <a:cubicBezTo>
                      <a:pt x="112" y="33"/>
                      <a:pt x="107" y="32"/>
                      <a:pt x="103" y="32"/>
                    </a:cubicBezTo>
                    <a:cubicBezTo>
                      <a:pt x="98" y="32"/>
                      <a:pt x="94" y="33"/>
                      <a:pt x="89" y="33"/>
                    </a:cubicBezTo>
                    <a:cubicBezTo>
                      <a:pt x="89" y="33"/>
                      <a:pt x="89" y="32"/>
                      <a:pt x="89" y="32"/>
                    </a:cubicBezTo>
                    <a:close/>
                    <a:moveTo>
                      <a:pt x="107" y="229"/>
                    </a:moveTo>
                    <a:cubicBezTo>
                      <a:pt x="107" y="211"/>
                      <a:pt x="107" y="211"/>
                      <a:pt x="107" y="211"/>
                    </a:cubicBezTo>
                    <a:cubicBezTo>
                      <a:pt x="107" y="208"/>
                      <a:pt x="105" y="206"/>
                      <a:pt x="103" y="206"/>
                    </a:cubicBezTo>
                    <a:cubicBezTo>
                      <a:pt x="100" y="206"/>
                      <a:pt x="98" y="208"/>
                      <a:pt x="98" y="211"/>
                    </a:cubicBezTo>
                    <a:cubicBezTo>
                      <a:pt x="98" y="229"/>
                      <a:pt x="98" y="229"/>
                      <a:pt x="98" y="229"/>
                    </a:cubicBezTo>
                    <a:cubicBezTo>
                      <a:pt x="50" y="227"/>
                      <a:pt x="12" y="188"/>
                      <a:pt x="9" y="140"/>
                    </a:cubicBezTo>
                    <a:cubicBezTo>
                      <a:pt x="28" y="140"/>
                      <a:pt x="28" y="140"/>
                      <a:pt x="28" y="140"/>
                    </a:cubicBezTo>
                    <a:cubicBezTo>
                      <a:pt x="30" y="140"/>
                      <a:pt x="32" y="138"/>
                      <a:pt x="32" y="135"/>
                    </a:cubicBezTo>
                    <a:cubicBezTo>
                      <a:pt x="32" y="133"/>
                      <a:pt x="30" y="131"/>
                      <a:pt x="28" y="131"/>
                    </a:cubicBezTo>
                    <a:cubicBezTo>
                      <a:pt x="9" y="131"/>
                      <a:pt x="9" y="131"/>
                      <a:pt x="9" y="131"/>
                    </a:cubicBezTo>
                    <a:cubicBezTo>
                      <a:pt x="12" y="83"/>
                      <a:pt x="50" y="44"/>
                      <a:pt x="98" y="42"/>
                    </a:cubicBezTo>
                    <a:cubicBezTo>
                      <a:pt x="98" y="60"/>
                      <a:pt x="98" y="60"/>
                      <a:pt x="98" y="60"/>
                    </a:cubicBezTo>
                    <a:cubicBezTo>
                      <a:pt x="98" y="63"/>
                      <a:pt x="100" y="65"/>
                      <a:pt x="103" y="65"/>
                    </a:cubicBezTo>
                    <a:cubicBezTo>
                      <a:pt x="105" y="65"/>
                      <a:pt x="107" y="63"/>
                      <a:pt x="107" y="60"/>
                    </a:cubicBezTo>
                    <a:cubicBezTo>
                      <a:pt x="107" y="42"/>
                      <a:pt x="107" y="42"/>
                      <a:pt x="107" y="42"/>
                    </a:cubicBezTo>
                    <a:cubicBezTo>
                      <a:pt x="155" y="44"/>
                      <a:pt x="194" y="83"/>
                      <a:pt x="196" y="131"/>
                    </a:cubicBezTo>
                    <a:cubicBezTo>
                      <a:pt x="178" y="131"/>
                      <a:pt x="178" y="131"/>
                      <a:pt x="178" y="131"/>
                    </a:cubicBezTo>
                    <a:cubicBezTo>
                      <a:pt x="175" y="131"/>
                      <a:pt x="173" y="133"/>
                      <a:pt x="173" y="135"/>
                    </a:cubicBezTo>
                    <a:cubicBezTo>
                      <a:pt x="173" y="138"/>
                      <a:pt x="175" y="140"/>
                      <a:pt x="178" y="140"/>
                    </a:cubicBezTo>
                    <a:cubicBezTo>
                      <a:pt x="196" y="140"/>
                      <a:pt x="196" y="140"/>
                      <a:pt x="196" y="140"/>
                    </a:cubicBezTo>
                    <a:cubicBezTo>
                      <a:pt x="194" y="188"/>
                      <a:pt x="155" y="227"/>
                      <a:pt x="107" y="229"/>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49" name="Freeform 442">
                <a:extLst>
                  <a:ext uri="{FF2B5EF4-FFF2-40B4-BE49-F238E27FC236}">
                    <a16:creationId xmlns:a16="http://schemas.microsoft.com/office/drawing/2014/main" id="{97FCAF49-E2B4-0D3E-F22B-EF2DABE43F5E}"/>
                  </a:ext>
                </a:extLst>
              </p:cNvPr>
              <p:cNvSpPr>
                <a:spLocks noEditPoints="1"/>
              </p:cNvSpPr>
              <p:nvPr/>
            </p:nvSpPr>
            <p:spPr bwMode="auto">
              <a:xfrm>
                <a:off x="10890250" y="3135313"/>
                <a:ext cx="249238" cy="247650"/>
              </a:xfrm>
              <a:custGeom>
                <a:avLst/>
                <a:gdLst>
                  <a:gd name="T0" fmla="*/ 108 w 116"/>
                  <a:gd name="T1" fmla="*/ 1 h 115"/>
                  <a:gd name="T2" fmla="*/ 39 w 116"/>
                  <a:gd name="T3" fmla="*/ 37 h 115"/>
                  <a:gd name="T4" fmla="*/ 39 w 116"/>
                  <a:gd name="T5" fmla="*/ 37 h 115"/>
                  <a:gd name="T6" fmla="*/ 38 w 116"/>
                  <a:gd name="T7" fmla="*/ 38 h 115"/>
                  <a:gd name="T8" fmla="*/ 37 w 116"/>
                  <a:gd name="T9" fmla="*/ 38 h 115"/>
                  <a:gd name="T10" fmla="*/ 37 w 116"/>
                  <a:gd name="T11" fmla="*/ 39 h 115"/>
                  <a:gd name="T12" fmla="*/ 1 w 116"/>
                  <a:gd name="T13" fmla="*/ 108 h 115"/>
                  <a:gd name="T14" fmla="*/ 2 w 116"/>
                  <a:gd name="T15" fmla="*/ 114 h 115"/>
                  <a:gd name="T16" fmla="*/ 5 w 116"/>
                  <a:gd name="T17" fmla="*/ 115 h 115"/>
                  <a:gd name="T18" fmla="*/ 7 w 116"/>
                  <a:gd name="T19" fmla="*/ 114 h 115"/>
                  <a:gd name="T20" fmla="*/ 77 w 116"/>
                  <a:gd name="T21" fmla="*/ 78 h 115"/>
                  <a:gd name="T22" fmla="*/ 77 w 116"/>
                  <a:gd name="T23" fmla="*/ 78 h 115"/>
                  <a:gd name="T24" fmla="*/ 78 w 116"/>
                  <a:gd name="T25" fmla="*/ 77 h 115"/>
                  <a:gd name="T26" fmla="*/ 78 w 116"/>
                  <a:gd name="T27" fmla="*/ 77 h 115"/>
                  <a:gd name="T28" fmla="*/ 79 w 116"/>
                  <a:gd name="T29" fmla="*/ 76 h 115"/>
                  <a:gd name="T30" fmla="*/ 115 w 116"/>
                  <a:gd name="T31" fmla="*/ 7 h 115"/>
                  <a:gd name="T32" fmla="*/ 114 w 116"/>
                  <a:gd name="T33" fmla="*/ 1 h 115"/>
                  <a:gd name="T34" fmla="*/ 108 w 116"/>
                  <a:gd name="T35" fmla="*/ 1 h 115"/>
                  <a:gd name="T36" fmla="*/ 16 w 116"/>
                  <a:gd name="T37" fmla="*/ 99 h 115"/>
                  <a:gd name="T38" fmla="*/ 42 w 116"/>
                  <a:gd name="T39" fmla="*/ 49 h 115"/>
                  <a:gd name="T40" fmla="*/ 53 w 116"/>
                  <a:gd name="T41" fmla="*/ 59 h 115"/>
                  <a:gd name="T42" fmla="*/ 66 w 116"/>
                  <a:gd name="T43" fmla="*/ 73 h 115"/>
                  <a:gd name="T44" fmla="*/ 16 w 116"/>
                  <a:gd name="T45" fmla="*/ 99 h 115"/>
                  <a:gd name="T46" fmla="*/ 73 w 116"/>
                  <a:gd name="T47" fmla="*/ 66 h 115"/>
                  <a:gd name="T48" fmla="*/ 59 w 116"/>
                  <a:gd name="T49" fmla="*/ 52 h 115"/>
                  <a:gd name="T50" fmla="*/ 49 w 116"/>
                  <a:gd name="T51" fmla="*/ 42 h 115"/>
                  <a:gd name="T52" fmla="*/ 99 w 116"/>
                  <a:gd name="T53" fmla="*/ 16 h 115"/>
                  <a:gd name="T54" fmla="*/ 73 w 116"/>
                  <a:gd name="T55" fmla="*/ 6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6" h="115">
                    <a:moveTo>
                      <a:pt x="108" y="1"/>
                    </a:moveTo>
                    <a:cubicBezTo>
                      <a:pt x="39" y="37"/>
                      <a:pt x="39" y="37"/>
                      <a:pt x="39" y="37"/>
                    </a:cubicBezTo>
                    <a:cubicBezTo>
                      <a:pt x="39" y="37"/>
                      <a:pt x="39" y="37"/>
                      <a:pt x="39" y="37"/>
                    </a:cubicBezTo>
                    <a:cubicBezTo>
                      <a:pt x="38" y="37"/>
                      <a:pt x="38" y="37"/>
                      <a:pt x="38" y="38"/>
                    </a:cubicBezTo>
                    <a:cubicBezTo>
                      <a:pt x="38" y="38"/>
                      <a:pt x="37" y="38"/>
                      <a:pt x="37" y="38"/>
                    </a:cubicBezTo>
                    <a:cubicBezTo>
                      <a:pt x="37" y="39"/>
                      <a:pt x="37" y="39"/>
                      <a:pt x="37" y="39"/>
                    </a:cubicBezTo>
                    <a:cubicBezTo>
                      <a:pt x="1" y="108"/>
                      <a:pt x="1" y="108"/>
                      <a:pt x="1" y="108"/>
                    </a:cubicBezTo>
                    <a:cubicBezTo>
                      <a:pt x="0" y="110"/>
                      <a:pt x="0" y="112"/>
                      <a:pt x="2" y="114"/>
                    </a:cubicBezTo>
                    <a:cubicBezTo>
                      <a:pt x="3" y="115"/>
                      <a:pt x="4" y="115"/>
                      <a:pt x="5" y="115"/>
                    </a:cubicBezTo>
                    <a:cubicBezTo>
                      <a:pt x="6" y="115"/>
                      <a:pt x="6" y="115"/>
                      <a:pt x="7" y="114"/>
                    </a:cubicBezTo>
                    <a:cubicBezTo>
                      <a:pt x="77" y="78"/>
                      <a:pt x="77" y="78"/>
                      <a:pt x="77" y="78"/>
                    </a:cubicBezTo>
                    <a:cubicBezTo>
                      <a:pt x="77" y="78"/>
                      <a:pt x="77" y="78"/>
                      <a:pt x="77" y="78"/>
                    </a:cubicBezTo>
                    <a:cubicBezTo>
                      <a:pt x="77" y="78"/>
                      <a:pt x="77" y="78"/>
                      <a:pt x="78" y="77"/>
                    </a:cubicBezTo>
                    <a:cubicBezTo>
                      <a:pt x="78" y="77"/>
                      <a:pt x="78" y="77"/>
                      <a:pt x="78" y="77"/>
                    </a:cubicBezTo>
                    <a:cubicBezTo>
                      <a:pt x="78" y="76"/>
                      <a:pt x="78" y="76"/>
                      <a:pt x="79" y="76"/>
                    </a:cubicBezTo>
                    <a:cubicBezTo>
                      <a:pt x="115" y="7"/>
                      <a:pt x="115" y="7"/>
                      <a:pt x="115" y="7"/>
                    </a:cubicBezTo>
                    <a:cubicBezTo>
                      <a:pt x="116" y="5"/>
                      <a:pt x="115" y="3"/>
                      <a:pt x="114" y="1"/>
                    </a:cubicBezTo>
                    <a:cubicBezTo>
                      <a:pt x="112" y="0"/>
                      <a:pt x="110" y="0"/>
                      <a:pt x="108" y="1"/>
                    </a:cubicBezTo>
                    <a:close/>
                    <a:moveTo>
                      <a:pt x="16" y="99"/>
                    </a:moveTo>
                    <a:cubicBezTo>
                      <a:pt x="42" y="49"/>
                      <a:pt x="42" y="49"/>
                      <a:pt x="42" y="49"/>
                    </a:cubicBezTo>
                    <a:cubicBezTo>
                      <a:pt x="53" y="59"/>
                      <a:pt x="53" y="59"/>
                      <a:pt x="53" y="59"/>
                    </a:cubicBezTo>
                    <a:cubicBezTo>
                      <a:pt x="66" y="73"/>
                      <a:pt x="66" y="73"/>
                      <a:pt x="66" y="73"/>
                    </a:cubicBezTo>
                    <a:lnTo>
                      <a:pt x="16" y="99"/>
                    </a:lnTo>
                    <a:close/>
                    <a:moveTo>
                      <a:pt x="73" y="66"/>
                    </a:moveTo>
                    <a:cubicBezTo>
                      <a:pt x="59" y="52"/>
                      <a:pt x="59" y="52"/>
                      <a:pt x="59" y="52"/>
                    </a:cubicBezTo>
                    <a:cubicBezTo>
                      <a:pt x="49" y="42"/>
                      <a:pt x="49" y="42"/>
                      <a:pt x="49" y="42"/>
                    </a:cubicBezTo>
                    <a:cubicBezTo>
                      <a:pt x="99" y="16"/>
                      <a:pt x="99" y="16"/>
                      <a:pt x="99" y="16"/>
                    </a:cubicBezTo>
                    <a:lnTo>
                      <a:pt x="73" y="66"/>
                    </a:ln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50" name="Group 49">
              <a:extLst>
                <a:ext uri="{FF2B5EF4-FFF2-40B4-BE49-F238E27FC236}">
                  <a16:creationId xmlns:a16="http://schemas.microsoft.com/office/drawing/2014/main" id="{636388C4-9138-E7DF-33A8-C28F1A47CA7A}"/>
                </a:ext>
              </a:extLst>
            </p:cNvPr>
            <p:cNvGrpSpPr>
              <a:grpSpLocks noChangeAspect="1"/>
            </p:cNvGrpSpPr>
            <p:nvPr/>
          </p:nvGrpSpPr>
          <p:grpSpPr>
            <a:xfrm>
              <a:off x="4743379" y="6589501"/>
              <a:ext cx="662671" cy="721144"/>
              <a:chOff x="1662113" y="1679575"/>
              <a:chExt cx="485775" cy="528638"/>
            </a:xfrm>
            <a:solidFill>
              <a:schemeClr val="bg1"/>
            </a:solidFill>
          </p:grpSpPr>
          <p:sp>
            <p:nvSpPr>
              <p:cNvPr id="51" name="Freeform 24">
                <a:extLst>
                  <a:ext uri="{FF2B5EF4-FFF2-40B4-BE49-F238E27FC236}">
                    <a16:creationId xmlns:a16="http://schemas.microsoft.com/office/drawing/2014/main" id="{CC0B1A8E-A2C2-6578-B494-9D5CE86E2F0F}"/>
                  </a:ext>
                </a:extLst>
              </p:cNvPr>
              <p:cNvSpPr>
                <a:spLocks noEditPoints="1"/>
              </p:cNvSpPr>
              <p:nvPr/>
            </p:nvSpPr>
            <p:spPr bwMode="auto">
              <a:xfrm>
                <a:off x="1662113" y="1679575"/>
                <a:ext cx="485775" cy="528638"/>
              </a:xfrm>
              <a:custGeom>
                <a:avLst/>
                <a:gdLst>
                  <a:gd name="T0" fmla="*/ 215 w 220"/>
                  <a:gd name="T1" fmla="*/ 54 h 240"/>
                  <a:gd name="T2" fmla="*/ 161 w 220"/>
                  <a:gd name="T3" fmla="*/ 54 h 240"/>
                  <a:gd name="T4" fmla="*/ 126 w 220"/>
                  <a:gd name="T5" fmla="*/ 25 h 240"/>
                  <a:gd name="T6" fmla="*/ 127 w 220"/>
                  <a:gd name="T7" fmla="*/ 18 h 240"/>
                  <a:gd name="T8" fmla="*/ 110 w 220"/>
                  <a:gd name="T9" fmla="*/ 0 h 240"/>
                  <a:gd name="T10" fmla="*/ 92 w 220"/>
                  <a:gd name="T11" fmla="*/ 18 h 240"/>
                  <a:gd name="T12" fmla="*/ 94 w 220"/>
                  <a:gd name="T13" fmla="*/ 25 h 240"/>
                  <a:gd name="T14" fmla="*/ 59 w 220"/>
                  <a:gd name="T15" fmla="*/ 54 h 240"/>
                  <a:gd name="T16" fmla="*/ 5 w 220"/>
                  <a:gd name="T17" fmla="*/ 54 h 240"/>
                  <a:gd name="T18" fmla="*/ 0 w 220"/>
                  <a:gd name="T19" fmla="*/ 58 h 240"/>
                  <a:gd name="T20" fmla="*/ 0 w 220"/>
                  <a:gd name="T21" fmla="*/ 235 h 240"/>
                  <a:gd name="T22" fmla="*/ 5 w 220"/>
                  <a:gd name="T23" fmla="*/ 240 h 240"/>
                  <a:gd name="T24" fmla="*/ 215 w 220"/>
                  <a:gd name="T25" fmla="*/ 240 h 240"/>
                  <a:gd name="T26" fmla="*/ 220 w 220"/>
                  <a:gd name="T27" fmla="*/ 235 h 240"/>
                  <a:gd name="T28" fmla="*/ 220 w 220"/>
                  <a:gd name="T29" fmla="*/ 58 h 240"/>
                  <a:gd name="T30" fmla="*/ 215 w 220"/>
                  <a:gd name="T31" fmla="*/ 54 h 240"/>
                  <a:gd name="T32" fmla="*/ 110 w 220"/>
                  <a:gd name="T33" fmla="*/ 10 h 240"/>
                  <a:gd name="T34" fmla="*/ 118 w 220"/>
                  <a:gd name="T35" fmla="*/ 18 h 240"/>
                  <a:gd name="T36" fmla="*/ 110 w 220"/>
                  <a:gd name="T37" fmla="*/ 25 h 240"/>
                  <a:gd name="T38" fmla="*/ 102 w 220"/>
                  <a:gd name="T39" fmla="*/ 18 h 240"/>
                  <a:gd name="T40" fmla="*/ 110 w 220"/>
                  <a:gd name="T41" fmla="*/ 10 h 240"/>
                  <a:gd name="T42" fmla="*/ 100 w 220"/>
                  <a:gd name="T43" fmla="*/ 32 h 240"/>
                  <a:gd name="T44" fmla="*/ 110 w 220"/>
                  <a:gd name="T45" fmla="*/ 35 h 240"/>
                  <a:gd name="T46" fmla="*/ 120 w 220"/>
                  <a:gd name="T47" fmla="*/ 32 h 240"/>
                  <a:gd name="T48" fmla="*/ 146 w 220"/>
                  <a:gd name="T49" fmla="*/ 54 h 240"/>
                  <a:gd name="T50" fmla="*/ 74 w 220"/>
                  <a:gd name="T51" fmla="*/ 54 h 240"/>
                  <a:gd name="T52" fmla="*/ 100 w 220"/>
                  <a:gd name="T53" fmla="*/ 32 h 240"/>
                  <a:gd name="T54" fmla="*/ 210 w 220"/>
                  <a:gd name="T55" fmla="*/ 230 h 240"/>
                  <a:gd name="T56" fmla="*/ 10 w 220"/>
                  <a:gd name="T57" fmla="*/ 230 h 240"/>
                  <a:gd name="T58" fmla="*/ 10 w 220"/>
                  <a:gd name="T59" fmla="*/ 98 h 240"/>
                  <a:gd name="T60" fmla="*/ 210 w 220"/>
                  <a:gd name="T61" fmla="*/ 98 h 240"/>
                  <a:gd name="T62" fmla="*/ 210 w 220"/>
                  <a:gd name="T63" fmla="*/ 230 h 240"/>
                  <a:gd name="T64" fmla="*/ 210 w 220"/>
                  <a:gd name="T65" fmla="*/ 89 h 240"/>
                  <a:gd name="T66" fmla="*/ 10 w 220"/>
                  <a:gd name="T67" fmla="*/ 89 h 240"/>
                  <a:gd name="T68" fmla="*/ 10 w 220"/>
                  <a:gd name="T69" fmla="*/ 63 h 240"/>
                  <a:gd name="T70" fmla="*/ 210 w 220"/>
                  <a:gd name="T71" fmla="*/ 63 h 240"/>
                  <a:gd name="T72" fmla="*/ 210 w 220"/>
                  <a:gd name="T73" fmla="*/ 8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0" h="240">
                    <a:moveTo>
                      <a:pt x="215" y="54"/>
                    </a:moveTo>
                    <a:cubicBezTo>
                      <a:pt x="161" y="54"/>
                      <a:pt x="161" y="54"/>
                      <a:pt x="161" y="54"/>
                    </a:cubicBezTo>
                    <a:cubicBezTo>
                      <a:pt x="126" y="25"/>
                      <a:pt x="126" y="25"/>
                      <a:pt x="126" y="25"/>
                    </a:cubicBezTo>
                    <a:cubicBezTo>
                      <a:pt x="127" y="23"/>
                      <a:pt x="127" y="20"/>
                      <a:pt x="127" y="18"/>
                    </a:cubicBezTo>
                    <a:cubicBezTo>
                      <a:pt x="127" y="8"/>
                      <a:pt x="119" y="0"/>
                      <a:pt x="110" y="0"/>
                    </a:cubicBezTo>
                    <a:cubicBezTo>
                      <a:pt x="100" y="0"/>
                      <a:pt x="92" y="8"/>
                      <a:pt x="92" y="18"/>
                    </a:cubicBezTo>
                    <a:cubicBezTo>
                      <a:pt x="92" y="20"/>
                      <a:pt x="93" y="23"/>
                      <a:pt x="94" y="25"/>
                    </a:cubicBezTo>
                    <a:cubicBezTo>
                      <a:pt x="59" y="54"/>
                      <a:pt x="59" y="54"/>
                      <a:pt x="59" y="54"/>
                    </a:cubicBezTo>
                    <a:cubicBezTo>
                      <a:pt x="5" y="54"/>
                      <a:pt x="5" y="54"/>
                      <a:pt x="5" y="54"/>
                    </a:cubicBezTo>
                    <a:cubicBezTo>
                      <a:pt x="2" y="54"/>
                      <a:pt x="0" y="56"/>
                      <a:pt x="0" y="58"/>
                    </a:cubicBezTo>
                    <a:cubicBezTo>
                      <a:pt x="0" y="235"/>
                      <a:pt x="0" y="235"/>
                      <a:pt x="0" y="235"/>
                    </a:cubicBezTo>
                    <a:cubicBezTo>
                      <a:pt x="0" y="238"/>
                      <a:pt x="2" y="240"/>
                      <a:pt x="5" y="240"/>
                    </a:cubicBezTo>
                    <a:cubicBezTo>
                      <a:pt x="215" y="240"/>
                      <a:pt x="215" y="240"/>
                      <a:pt x="215" y="240"/>
                    </a:cubicBezTo>
                    <a:cubicBezTo>
                      <a:pt x="218" y="240"/>
                      <a:pt x="220" y="238"/>
                      <a:pt x="220" y="235"/>
                    </a:cubicBezTo>
                    <a:cubicBezTo>
                      <a:pt x="220" y="58"/>
                      <a:pt x="220" y="58"/>
                      <a:pt x="220" y="58"/>
                    </a:cubicBezTo>
                    <a:cubicBezTo>
                      <a:pt x="220" y="56"/>
                      <a:pt x="218" y="54"/>
                      <a:pt x="215" y="54"/>
                    </a:cubicBezTo>
                    <a:close/>
                    <a:moveTo>
                      <a:pt x="110" y="10"/>
                    </a:moveTo>
                    <a:cubicBezTo>
                      <a:pt x="114" y="10"/>
                      <a:pt x="118" y="13"/>
                      <a:pt x="118" y="18"/>
                    </a:cubicBezTo>
                    <a:cubicBezTo>
                      <a:pt x="118" y="22"/>
                      <a:pt x="114" y="25"/>
                      <a:pt x="110" y="25"/>
                    </a:cubicBezTo>
                    <a:cubicBezTo>
                      <a:pt x="106" y="25"/>
                      <a:pt x="102" y="22"/>
                      <a:pt x="102" y="18"/>
                    </a:cubicBezTo>
                    <a:cubicBezTo>
                      <a:pt x="102" y="13"/>
                      <a:pt x="106" y="10"/>
                      <a:pt x="110" y="10"/>
                    </a:cubicBezTo>
                    <a:close/>
                    <a:moveTo>
                      <a:pt x="100" y="32"/>
                    </a:moveTo>
                    <a:cubicBezTo>
                      <a:pt x="103" y="34"/>
                      <a:pt x="106" y="35"/>
                      <a:pt x="110" y="35"/>
                    </a:cubicBezTo>
                    <a:cubicBezTo>
                      <a:pt x="113" y="35"/>
                      <a:pt x="117" y="34"/>
                      <a:pt x="120" y="32"/>
                    </a:cubicBezTo>
                    <a:cubicBezTo>
                      <a:pt x="146" y="54"/>
                      <a:pt x="146" y="54"/>
                      <a:pt x="146" y="54"/>
                    </a:cubicBezTo>
                    <a:cubicBezTo>
                      <a:pt x="74" y="54"/>
                      <a:pt x="74" y="54"/>
                      <a:pt x="74" y="54"/>
                    </a:cubicBezTo>
                    <a:lnTo>
                      <a:pt x="100" y="32"/>
                    </a:lnTo>
                    <a:close/>
                    <a:moveTo>
                      <a:pt x="210" y="230"/>
                    </a:moveTo>
                    <a:cubicBezTo>
                      <a:pt x="10" y="230"/>
                      <a:pt x="10" y="230"/>
                      <a:pt x="10" y="230"/>
                    </a:cubicBezTo>
                    <a:cubicBezTo>
                      <a:pt x="10" y="98"/>
                      <a:pt x="10" y="98"/>
                      <a:pt x="10" y="98"/>
                    </a:cubicBezTo>
                    <a:cubicBezTo>
                      <a:pt x="210" y="98"/>
                      <a:pt x="210" y="98"/>
                      <a:pt x="210" y="98"/>
                    </a:cubicBezTo>
                    <a:lnTo>
                      <a:pt x="210" y="230"/>
                    </a:lnTo>
                    <a:close/>
                    <a:moveTo>
                      <a:pt x="210" y="89"/>
                    </a:moveTo>
                    <a:cubicBezTo>
                      <a:pt x="10" y="89"/>
                      <a:pt x="10" y="89"/>
                      <a:pt x="10" y="89"/>
                    </a:cubicBezTo>
                    <a:cubicBezTo>
                      <a:pt x="10" y="63"/>
                      <a:pt x="10" y="63"/>
                      <a:pt x="10" y="63"/>
                    </a:cubicBezTo>
                    <a:cubicBezTo>
                      <a:pt x="210" y="63"/>
                      <a:pt x="210" y="63"/>
                      <a:pt x="210" y="63"/>
                    </a:cubicBezTo>
                    <a:lnTo>
                      <a:pt x="210" y="89"/>
                    </a:ln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2" name="Freeform 25">
                <a:extLst>
                  <a:ext uri="{FF2B5EF4-FFF2-40B4-BE49-F238E27FC236}">
                    <a16:creationId xmlns:a16="http://schemas.microsoft.com/office/drawing/2014/main" id="{F9270610-5722-C753-145D-11DDA9868D9C}"/>
                  </a:ext>
                </a:extLst>
              </p:cNvPr>
              <p:cNvSpPr>
                <a:spLocks/>
              </p:cNvSpPr>
              <p:nvPr/>
            </p:nvSpPr>
            <p:spPr bwMode="auto">
              <a:xfrm>
                <a:off x="1944688" y="1935163"/>
                <a:ext cx="28575" cy="28575"/>
              </a:xfrm>
              <a:custGeom>
                <a:avLst/>
                <a:gdLst>
                  <a:gd name="T0" fmla="*/ 5 w 13"/>
                  <a:gd name="T1" fmla="*/ 13 h 13"/>
                  <a:gd name="T2" fmla="*/ 8 w 13"/>
                  <a:gd name="T3" fmla="*/ 13 h 13"/>
                  <a:gd name="T4" fmla="*/ 13 w 13"/>
                  <a:gd name="T5" fmla="*/ 8 h 13"/>
                  <a:gd name="T6" fmla="*/ 13 w 13"/>
                  <a:gd name="T7" fmla="*/ 5 h 13"/>
                  <a:gd name="T8" fmla="*/ 8 w 13"/>
                  <a:gd name="T9" fmla="*/ 0 h 13"/>
                  <a:gd name="T10" fmla="*/ 5 w 13"/>
                  <a:gd name="T11" fmla="*/ 0 h 13"/>
                  <a:gd name="T12" fmla="*/ 0 w 13"/>
                  <a:gd name="T13" fmla="*/ 5 h 13"/>
                  <a:gd name="T14" fmla="*/ 0 w 13"/>
                  <a:gd name="T15" fmla="*/ 8 h 13"/>
                  <a:gd name="T16" fmla="*/ 5 w 13"/>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5" y="13"/>
                    </a:moveTo>
                    <a:cubicBezTo>
                      <a:pt x="8" y="13"/>
                      <a:pt x="8" y="13"/>
                      <a:pt x="8" y="13"/>
                    </a:cubicBezTo>
                    <a:cubicBezTo>
                      <a:pt x="10" y="13"/>
                      <a:pt x="13" y="10"/>
                      <a:pt x="13" y="8"/>
                    </a:cubicBezTo>
                    <a:cubicBezTo>
                      <a:pt x="13" y="5"/>
                      <a:pt x="13" y="5"/>
                      <a:pt x="13" y="5"/>
                    </a:cubicBezTo>
                    <a:cubicBezTo>
                      <a:pt x="13" y="2"/>
                      <a:pt x="10" y="0"/>
                      <a:pt x="8" y="0"/>
                    </a:cubicBezTo>
                    <a:cubicBezTo>
                      <a:pt x="5" y="0"/>
                      <a:pt x="5" y="0"/>
                      <a:pt x="5" y="0"/>
                    </a:cubicBezTo>
                    <a:cubicBezTo>
                      <a:pt x="2" y="0"/>
                      <a:pt x="0" y="2"/>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3" name="Freeform 26">
                <a:extLst>
                  <a:ext uri="{FF2B5EF4-FFF2-40B4-BE49-F238E27FC236}">
                    <a16:creationId xmlns:a16="http://schemas.microsoft.com/office/drawing/2014/main" id="{1F3E3064-9343-3E57-D4D9-8856EA052B7A}"/>
                  </a:ext>
                </a:extLst>
              </p:cNvPr>
              <p:cNvSpPr>
                <a:spLocks/>
              </p:cNvSpPr>
              <p:nvPr/>
            </p:nvSpPr>
            <p:spPr bwMode="auto">
              <a:xfrm>
                <a:off x="2001838" y="1935163"/>
                <a:ext cx="26988" cy="28575"/>
              </a:xfrm>
              <a:custGeom>
                <a:avLst/>
                <a:gdLst>
                  <a:gd name="T0" fmla="*/ 4 w 12"/>
                  <a:gd name="T1" fmla="*/ 13 h 13"/>
                  <a:gd name="T2" fmla="*/ 7 w 12"/>
                  <a:gd name="T3" fmla="*/ 13 h 13"/>
                  <a:gd name="T4" fmla="*/ 12 w 12"/>
                  <a:gd name="T5" fmla="*/ 8 h 13"/>
                  <a:gd name="T6" fmla="*/ 12 w 12"/>
                  <a:gd name="T7" fmla="*/ 5 h 13"/>
                  <a:gd name="T8" fmla="*/ 7 w 12"/>
                  <a:gd name="T9" fmla="*/ 0 h 13"/>
                  <a:gd name="T10" fmla="*/ 4 w 12"/>
                  <a:gd name="T11" fmla="*/ 0 h 13"/>
                  <a:gd name="T12" fmla="*/ 0 w 12"/>
                  <a:gd name="T13" fmla="*/ 5 h 13"/>
                  <a:gd name="T14" fmla="*/ 0 w 12"/>
                  <a:gd name="T15" fmla="*/ 8 h 13"/>
                  <a:gd name="T16" fmla="*/ 4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4" y="13"/>
                    </a:moveTo>
                    <a:cubicBezTo>
                      <a:pt x="7" y="13"/>
                      <a:pt x="7" y="13"/>
                      <a:pt x="7" y="13"/>
                    </a:cubicBezTo>
                    <a:cubicBezTo>
                      <a:pt x="10" y="13"/>
                      <a:pt x="12" y="10"/>
                      <a:pt x="12" y="8"/>
                    </a:cubicBezTo>
                    <a:cubicBezTo>
                      <a:pt x="12" y="5"/>
                      <a:pt x="12" y="5"/>
                      <a:pt x="12" y="5"/>
                    </a:cubicBezTo>
                    <a:cubicBezTo>
                      <a:pt x="12" y="2"/>
                      <a:pt x="10" y="0"/>
                      <a:pt x="7" y="0"/>
                    </a:cubicBezTo>
                    <a:cubicBezTo>
                      <a:pt x="4" y="0"/>
                      <a:pt x="4" y="0"/>
                      <a:pt x="4" y="0"/>
                    </a:cubicBezTo>
                    <a:cubicBezTo>
                      <a:pt x="2" y="0"/>
                      <a:pt x="0" y="2"/>
                      <a:pt x="0" y="5"/>
                    </a:cubicBezTo>
                    <a:cubicBezTo>
                      <a:pt x="0" y="8"/>
                      <a:pt x="0" y="8"/>
                      <a:pt x="0" y="8"/>
                    </a:cubicBezTo>
                    <a:cubicBezTo>
                      <a:pt x="0" y="10"/>
                      <a:pt x="2" y="13"/>
                      <a:pt x="4"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4" name="Freeform 27">
                <a:extLst>
                  <a:ext uri="{FF2B5EF4-FFF2-40B4-BE49-F238E27FC236}">
                    <a16:creationId xmlns:a16="http://schemas.microsoft.com/office/drawing/2014/main" id="{C5371EA6-B217-2A77-DC3C-8632F3BF9027}"/>
                  </a:ext>
                </a:extLst>
              </p:cNvPr>
              <p:cNvSpPr>
                <a:spLocks/>
              </p:cNvSpPr>
              <p:nvPr/>
            </p:nvSpPr>
            <p:spPr bwMode="auto">
              <a:xfrm>
                <a:off x="2057400" y="1935163"/>
                <a:ext cx="25400" cy="28575"/>
              </a:xfrm>
              <a:custGeom>
                <a:avLst/>
                <a:gdLst>
                  <a:gd name="T0" fmla="*/ 5 w 12"/>
                  <a:gd name="T1" fmla="*/ 13 h 13"/>
                  <a:gd name="T2" fmla="*/ 7 w 12"/>
                  <a:gd name="T3" fmla="*/ 13 h 13"/>
                  <a:gd name="T4" fmla="*/ 12 w 12"/>
                  <a:gd name="T5" fmla="*/ 8 h 13"/>
                  <a:gd name="T6" fmla="*/ 12 w 12"/>
                  <a:gd name="T7" fmla="*/ 5 h 13"/>
                  <a:gd name="T8" fmla="*/ 7 w 12"/>
                  <a:gd name="T9" fmla="*/ 0 h 13"/>
                  <a:gd name="T10" fmla="*/ 5 w 12"/>
                  <a:gd name="T11" fmla="*/ 0 h 13"/>
                  <a:gd name="T12" fmla="*/ 0 w 12"/>
                  <a:gd name="T13" fmla="*/ 5 h 13"/>
                  <a:gd name="T14" fmla="*/ 0 w 12"/>
                  <a:gd name="T15" fmla="*/ 8 h 13"/>
                  <a:gd name="T16" fmla="*/ 5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5" y="13"/>
                    </a:moveTo>
                    <a:cubicBezTo>
                      <a:pt x="7" y="13"/>
                      <a:pt x="7" y="13"/>
                      <a:pt x="7" y="13"/>
                    </a:cubicBezTo>
                    <a:cubicBezTo>
                      <a:pt x="10" y="13"/>
                      <a:pt x="12" y="10"/>
                      <a:pt x="12" y="8"/>
                    </a:cubicBezTo>
                    <a:cubicBezTo>
                      <a:pt x="12" y="5"/>
                      <a:pt x="12" y="5"/>
                      <a:pt x="12" y="5"/>
                    </a:cubicBezTo>
                    <a:cubicBezTo>
                      <a:pt x="12" y="2"/>
                      <a:pt x="10" y="0"/>
                      <a:pt x="7" y="0"/>
                    </a:cubicBezTo>
                    <a:cubicBezTo>
                      <a:pt x="5" y="0"/>
                      <a:pt x="5" y="0"/>
                      <a:pt x="5" y="0"/>
                    </a:cubicBezTo>
                    <a:cubicBezTo>
                      <a:pt x="2" y="0"/>
                      <a:pt x="0" y="2"/>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5" name="Freeform 28">
                <a:extLst>
                  <a:ext uri="{FF2B5EF4-FFF2-40B4-BE49-F238E27FC236}">
                    <a16:creationId xmlns:a16="http://schemas.microsoft.com/office/drawing/2014/main" id="{C6657114-70F2-75E3-153A-53F121857919}"/>
                  </a:ext>
                </a:extLst>
              </p:cNvPr>
              <p:cNvSpPr>
                <a:spLocks/>
              </p:cNvSpPr>
              <p:nvPr/>
            </p:nvSpPr>
            <p:spPr bwMode="auto">
              <a:xfrm>
                <a:off x="1722438" y="1998663"/>
                <a:ext cx="25400" cy="26988"/>
              </a:xfrm>
              <a:custGeom>
                <a:avLst/>
                <a:gdLst>
                  <a:gd name="T0" fmla="*/ 5 w 12"/>
                  <a:gd name="T1" fmla="*/ 12 h 12"/>
                  <a:gd name="T2" fmla="*/ 7 w 12"/>
                  <a:gd name="T3" fmla="*/ 12 h 12"/>
                  <a:gd name="T4" fmla="*/ 12 w 12"/>
                  <a:gd name="T5" fmla="*/ 7 h 12"/>
                  <a:gd name="T6" fmla="*/ 12 w 12"/>
                  <a:gd name="T7" fmla="*/ 4 h 12"/>
                  <a:gd name="T8" fmla="*/ 7 w 12"/>
                  <a:gd name="T9" fmla="*/ 0 h 12"/>
                  <a:gd name="T10" fmla="*/ 5 w 12"/>
                  <a:gd name="T11" fmla="*/ 0 h 12"/>
                  <a:gd name="T12" fmla="*/ 0 w 12"/>
                  <a:gd name="T13" fmla="*/ 4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4"/>
                      <a:pt x="12" y="4"/>
                      <a:pt x="12" y="4"/>
                    </a:cubicBezTo>
                    <a:cubicBezTo>
                      <a:pt x="12" y="2"/>
                      <a:pt x="10" y="0"/>
                      <a:pt x="7" y="0"/>
                    </a:cubicBezTo>
                    <a:cubicBezTo>
                      <a:pt x="5" y="0"/>
                      <a:pt x="5" y="0"/>
                      <a:pt x="5" y="0"/>
                    </a:cubicBezTo>
                    <a:cubicBezTo>
                      <a:pt x="2" y="0"/>
                      <a:pt x="0" y="2"/>
                      <a:pt x="0" y="4"/>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6" name="Freeform 29">
                <a:extLst>
                  <a:ext uri="{FF2B5EF4-FFF2-40B4-BE49-F238E27FC236}">
                    <a16:creationId xmlns:a16="http://schemas.microsoft.com/office/drawing/2014/main" id="{064C6DAA-C56C-B17F-058B-5FF89309B3E6}"/>
                  </a:ext>
                </a:extLst>
              </p:cNvPr>
              <p:cNvSpPr>
                <a:spLocks/>
              </p:cNvSpPr>
              <p:nvPr/>
            </p:nvSpPr>
            <p:spPr bwMode="auto">
              <a:xfrm>
                <a:off x="1776413" y="1998663"/>
                <a:ext cx="26988" cy="26988"/>
              </a:xfrm>
              <a:custGeom>
                <a:avLst/>
                <a:gdLst>
                  <a:gd name="T0" fmla="*/ 5 w 12"/>
                  <a:gd name="T1" fmla="*/ 12 h 12"/>
                  <a:gd name="T2" fmla="*/ 8 w 12"/>
                  <a:gd name="T3" fmla="*/ 12 h 12"/>
                  <a:gd name="T4" fmla="*/ 12 w 12"/>
                  <a:gd name="T5" fmla="*/ 7 h 12"/>
                  <a:gd name="T6" fmla="*/ 12 w 12"/>
                  <a:gd name="T7" fmla="*/ 4 h 12"/>
                  <a:gd name="T8" fmla="*/ 8 w 12"/>
                  <a:gd name="T9" fmla="*/ 0 h 12"/>
                  <a:gd name="T10" fmla="*/ 5 w 12"/>
                  <a:gd name="T11" fmla="*/ 0 h 12"/>
                  <a:gd name="T12" fmla="*/ 0 w 12"/>
                  <a:gd name="T13" fmla="*/ 4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8" y="12"/>
                      <a:pt x="8" y="12"/>
                      <a:pt x="8" y="12"/>
                    </a:cubicBezTo>
                    <a:cubicBezTo>
                      <a:pt x="10" y="12"/>
                      <a:pt x="12" y="10"/>
                      <a:pt x="12" y="7"/>
                    </a:cubicBezTo>
                    <a:cubicBezTo>
                      <a:pt x="12" y="4"/>
                      <a:pt x="12" y="4"/>
                      <a:pt x="12" y="4"/>
                    </a:cubicBezTo>
                    <a:cubicBezTo>
                      <a:pt x="12" y="2"/>
                      <a:pt x="10" y="0"/>
                      <a:pt x="8" y="0"/>
                    </a:cubicBezTo>
                    <a:cubicBezTo>
                      <a:pt x="5" y="0"/>
                      <a:pt x="5" y="0"/>
                      <a:pt x="5" y="0"/>
                    </a:cubicBezTo>
                    <a:cubicBezTo>
                      <a:pt x="2" y="0"/>
                      <a:pt x="0" y="2"/>
                      <a:pt x="0" y="4"/>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7" name="Freeform 30">
                <a:extLst>
                  <a:ext uri="{FF2B5EF4-FFF2-40B4-BE49-F238E27FC236}">
                    <a16:creationId xmlns:a16="http://schemas.microsoft.com/office/drawing/2014/main" id="{422FB8A1-0A23-FBCE-DDB8-3ABCAD5928E2}"/>
                  </a:ext>
                </a:extLst>
              </p:cNvPr>
              <p:cNvSpPr>
                <a:spLocks/>
              </p:cNvSpPr>
              <p:nvPr/>
            </p:nvSpPr>
            <p:spPr bwMode="auto">
              <a:xfrm>
                <a:off x="1833563" y="1998663"/>
                <a:ext cx="26988" cy="26988"/>
              </a:xfrm>
              <a:custGeom>
                <a:avLst/>
                <a:gdLst>
                  <a:gd name="T0" fmla="*/ 4 w 12"/>
                  <a:gd name="T1" fmla="*/ 12 h 12"/>
                  <a:gd name="T2" fmla="*/ 7 w 12"/>
                  <a:gd name="T3" fmla="*/ 12 h 12"/>
                  <a:gd name="T4" fmla="*/ 12 w 12"/>
                  <a:gd name="T5" fmla="*/ 7 h 12"/>
                  <a:gd name="T6" fmla="*/ 12 w 12"/>
                  <a:gd name="T7" fmla="*/ 4 h 12"/>
                  <a:gd name="T8" fmla="*/ 7 w 12"/>
                  <a:gd name="T9" fmla="*/ 0 h 12"/>
                  <a:gd name="T10" fmla="*/ 4 w 12"/>
                  <a:gd name="T11" fmla="*/ 0 h 12"/>
                  <a:gd name="T12" fmla="*/ 0 w 12"/>
                  <a:gd name="T13" fmla="*/ 4 h 12"/>
                  <a:gd name="T14" fmla="*/ 0 w 12"/>
                  <a:gd name="T15" fmla="*/ 7 h 12"/>
                  <a:gd name="T16" fmla="*/ 4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4" y="12"/>
                    </a:moveTo>
                    <a:cubicBezTo>
                      <a:pt x="7" y="12"/>
                      <a:pt x="7" y="12"/>
                      <a:pt x="7" y="12"/>
                    </a:cubicBezTo>
                    <a:cubicBezTo>
                      <a:pt x="10" y="12"/>
                      <a:pt x="12" y="10"/>
                      <a:pt x="12" y="7"/>
                    </a:cubicBezTo>
                    <a:cubicBezTo>
                      <a:pt x="12" y="4"/>
                      <a:pt x="12" y="4"/>
                      <a:pt x="12" y="4"/>
                    </a:cubicBezTo>
                    <a:cubicBezTo>
                      <a:pt x="12" y="2"/>
                      <a:pt x="10" y="0"/>
                      <a:pt x="7" y="0"/>
                    </a:cubicBezTo>
                    <a:cubicBezTo>
                      <a:pt x="4" y="0"/>
                      <a:pt x="4" y="0"/>
                      <a:pt x="4" y="0"/>
                    </a:cubicBezTo>
                    <a:cubicBezTo>
                      <a:pt x="2" y="0"/>
                      <a:pt x="0" y="2"/>
                      <a:pt x="0" y="4"/>
                    </a:cubicBezTo>
                    <a:cubicBezTo>
                      <a:pt x="0" y="7"/>
                      <a:pt x="0" y="7"/>
                      <a:pt x="0" y="7"/>
                    </a:cubicBezTo>
                    <a:cubicBezTo>
                      <a:pt x="0" y="10"/>
                      <a:pt x="2" y="12"/>
                      <a:pt x="4"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8" name="Freeform 31">
                <a:extLst>
                  <a:ext uri="{FF2B5EF4-FFF2-40B4-BE49-F238E27FC236}">
                    <a16:creationId xmlns:a16="http://schemas.microsoft.com/office/drawing/2014/main" id="{183909E9-7DA6-110F-B278-027A55DEC3C6}"/>
                  </a:ext>
                </a:extLst>
              </p:cNvPr>
              <p:cNvSpPr>
                <a:spLocks/>
              </p:cNvSpPr>
              <p:nvPr/>
            </p:nvSpPr>
            <p:spPr bwMode="auto">
              <a:xfrm>
                <a:off x="1889125" y="1998663"/>
                <a:ext cx="26988" cy="26988"/>
              </a:xfrm>
              <a:custGeom>
                <a:avLst/>
                <a:gdLst>
                  <a:gd name="T0" fmla="*/ 5 w 12"/>
                  <a:gd name="T1" fmla="*/ 12 h 12"/>
                  <a:gd name="T2" fmla="*/ 7 w 12"/>
                  <a:gd name="T3" fmla="*/ 12 h 12"/>
                  <a:gd name="T4" fmla="*/ 12 w 12"/>
                  <a:gd name="T5" fmla="*/ 7 h 12"/>
                  <a:gd name="T6" fmla="*/ 12 w 12"/>
                  <a:gd name="T7" fmla="*/ 4 h 12"/>
                  <a:gd name="T8" fmla="*/ 7 w 12"/>
                  <a:gd name="T9" fmla="*/ 0 h 12"/>
                  <a:gd name="T10" fmla="*/ 5 w 12"/>
                  <a:gd name="T11" fmla="*/ 0 h 12"/>
                  <a:gd name="T12" fmla="*/ 0 w 12"/>
                  <a:gd name="T13" fmla="*/ 4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4"/>
                      <a:pt x="12" y="4"/>
                      <a:pt x="12" y="4"/>
                    </a:cubicBezTo>
                    <a:cubicBezTo>
                      <a:pt x="12" y="2"/>
                      <a:pt x="10" y="0"/>
                      <a:pt x="7" y="0"/>
                    </a:cubicBezTo>
                    <a:cubicBezTo>
                      <a:pt x="5" y="0"/>
                      <a:pt x="5" y="0"/>
                      <a:pt x="5" y="0"/>
                    </a:cubicBezTo>
                    <a:cubicBezTo>
                      <a:pt x="2" y="0"/>
                      <a:pt x="0" y="2"/>
                      <a:pt x="0" y="4"/>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59" name="Freeform 32">
                <a:extLst>
                  <a:ext uri="{FF2B5EF4-FFF2-40B4-BE49-F238E27FC236}">
                    <a16:creationId xmlns:a16="http://schemas.microsoft.com/office/drawing/2014/main" id="{15746EF2-8580-9447-5A37-1AE5AAE0BC1E}"/>
                  </a:ext>
                </a:extLst>
              </p:cNvPr>
              <p:cNvSpPr>
                <a:spLocks/>
              </p:cNvSpPr>
              <p:nvPr/>
            </p:nvSpPr>
            <p:spPr bwMode="auto">
              <a:xfrm>
                <a:off x="1944688" y="1998663"/>
                <a:ext cx="28575" cy="26988"/>
              </a:xfrm>
              <a:custGeom>
                <a:avLst/>
                <a:gdLst>
                  <a:gd name="T0" fmla="*/ 5 w 13"/>
                  <a:gd name="T1" fmla="*/ 12 h 12"/>
                  <a:gd name="T2" fmla="*/ 8 w 13"/>
                  <a:gd name="T3" fmla="*/ 12 h 12"/>
                  <a:gd name="T4" fmla="*/ 13 w 13"/>
                  <a:gd name="T5" fmla="*/ 7 h 12"/>
                  <a:gd name="T6" fmla="*/ 13 w 13"/>
                  <a:gd name="T7" fmla="*/ 4 h 12"/>
                  <a:gd name="T8" fmla="*/ 8 w 13"/>
                  <a:gd name="T9" fmla="*/ 0 h 12"/>
                  <a:gd name="T10" fmla="*/ 5 w 13"/>
                  <a:gd name="T11" fmla="*/ 0 h 12"/>
                  <a:gd name="T12" fmla="*/ 0 w 13"/>
                  <a:gd name="T13" fmla="*/ 4 h 12"/>
                  <a:gd name="T14" fmla="*/ 0 w 13"/>
                  <a:gd name="T15" fmla="*/ 7 h 12"/>
                  <a:gd name="T16" fmla="*/ 5 w 1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5" y="12"/>
                    </a:moveTo>
                    <a:cubicBezTo>
                      <a:pt x="8" y="12"/>
                      <a:pt x="8" y="12"/>
                      <a:pt x="8" y="12"/>
                    </a:cubicBezTo>
                    <a:cubicBezTo>
                      <a:pt x="10" y="12"/>
                      <a:pt x="13" y="10"/>
                      <a:pt x="13" y="7"/>
                    </a:cubicBezTo>
                    <a:cubicBezTo>
                      <a:pt x="13" y="4"/>
                      <a:pt x="13" y="4"/>
                      <a:pt x="13" y="4"/>
                    </a:cubicBezTo>
                    <a:cubicBezTo>
                      <a:pt x="13" y="2"/>
                      <a:pt x="10" y="0"/>
                      <a:pt x="8" y="0"/>
                    </a:cubicBezTo>
                    <a:cubicBezTo>
                      <a:pt x="5" y="0"/>
                      <a:pt x="5" y="0"/>
                      <a:pt x="5" y="0"/>
                    </a:cubicBezTo>
                    <a:cubicBezTo>
                      <a:pt x="2" y="0"/>
                      <a:pt x="0" y="2"/>
                      <a:pt x="0" y="4"/>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0" name="Freeform 33">
                <a:extLst>
                  <a:ext uri="{FF2B5EF4-FFF2-40B4-BE49-F238E27FC236}">
                    <a16:creationId xmlns:a16="http://schemas.microsoft.com/office/drawing/2014/main" id="{3C6D417E-96BA-DE9E-AE3E-A23941268C79}"/>
                  </a:ext>
                </a:extLst>
              </p:cNvPr>
              <p:cNvSpPr>
                <a:spLocks/>
              </p:cNvSpPr>
              <p:nvPr/>
            </p:nvSpPr>
            <p:spPr bwMode="auto">
              <a:xfrm>
                <a:off x="2001838" y="1998663"/>
                <a:ext cx="26988" cy="26988"/>
              </a:xfrm>
              <a:custGeom>
                <a:avLst/>
                <a:gdLst>
                  <a:gd name="T0" fmla="*/ 4 w 12"/>
                  <a:gd name="T1" fmla="*/ 12 h 12"/>
                  <a:gd name="T2" fmla="*/ 7 w 12"/>
                  <a:gd name="T3" fmla="*/ 12 h 12"/>
                  <a:gd name="T4" fmla="*/ 12 w 12"/>
                  <a:gd name="T5" fmla="*/ 7 h 12"/>
                  <a:gd name="T6" fmla="*/ 12 w 12"/>
                  <a:gd name="T7" fmla="*/ 4 h 12"/>
                  <a:gd name="T8" fmla="*/ 7 w 12"/>
                  <a:gd name="T9" fmla="*/ 0 h 12"/>
                  <a:gd name="T10" fmla="*/ 4 w 12"/>
                  <a:gd name="T11" fmla="*/ 0 h 12"/>
                  <a:gd name="T12" fmla="*/ 0 w 12"/>
                  <a:gd name="T13" fmla="*/ 4 h 12"/>
                  <a:gd name="T14" fmla="*/ 0 w 12"/>
                  <a:gd name="T15" fmla="*/ 7 h 12"/>
                  <a:gd name="T16" fmla="*/ 4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4" y="12"/>
                    </a:moveTo>
                    <a:cubicBezTo>
                      <a:pt x="7" y="12"/>
                      <a:pt x="7" y="12"/>
                      <a:pt x="7" y="12"/>
                    </a:cubicBezTo>
                    <a:cubicBezTo>
                      <a:pt x="10" y="12"/>
                      <a:pt x="12" y="10"/>
                      <a:pt x="12" y="7"/>
                    </a:cubicBezTo>
                    <a:cubicBezTo>
                      <a:pt x="12" y="4"/>
                      <a:pt x="12" y="4"/>
                      <a:pt x="12" y="4"/>
                    </a:cubicBezTo>
                    <a:cubicBezTo>
                      <a:pt x="12" y="2"/>
                      <a:pt x="10" y="0"/>
                      <a:pt x="7" y="0"/>
                    </a:cubicBezTo>
                    <a:cubicBezTo>
                      <a:pt x="4" y="0"/>
                      <a:pt x="4" y="0"/>
                      <a:pt x="4" y="0"/>
                    </a:cubicBezTo>
                    <a:cubicBezTo>
                      <a:pt x="2" y="0"/>
                      <a:pt x="0" y="2"/>
                      <a:pt x="0" y="4"/>
                    </a:cubicBezTo>
                    <a:cubicBezTo>
                      <a:pt x="0" y="7"/>
                      <a:pt x="0" y="7"/>
                      <a:pt x="0" y="7"/>
                    </a:cubicBezTo>
                    <a:cubicBezTo>
                      <a:pt x="0" y="10"/>
                      <a:pt x="2" y="12"/>
                      <a:pt x="4"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1" name="Freeform 34">
                <a:extLst>
                  <a:ext uri="{FF2B5EF4-FFF2-40B4-BE49-F238E27FC236}">
                    <a16:creationId xmlns:a16="http://schemas.microsoft.com/office/drawing/2014/main" id="{373E878D-96FB-123D-88AE-52692BF6B68B}"/>
                  </a:ext>
                </a:extLst>
              </p:cNvPr>
              <p:cNvSpPr>
                <a:spLocks/>
              </p:cNvSpPr>
              <p:nvPr/>
            </p:nvSpPr>
            <p:spPr bwMode="auto">
              <a:xfrm>
                <a:off x="2057400" y="1998663"/>
                <a:ext cx="25400" cy="26988"/>
              </a:xfrm>
              <a:custGeom>
                <a:avLst/>
                <a:gdLst>
                  <a:gd name="T0" fmla="*/ 5 w 12"/>
                  <a:gd name="T1" fmla="*/ 12 h 12"/>
                  <a:gd name="T2" fmla="*/ 7 w 12"/>
                  <a:gd name="T3" fmla="*/ 12 h 12"/>
                  <a:gd name="T4" fmla="*/ 12 w 12"/>
                  <a:gd name="T5" fmla="*/ 7 h 12"/>
                  <a:gd name="T6" fmla="*/ 12 w 12"/>
                  <a:gd name="T7" fmla="*/ 4 h 12"/>
                  <a:gd name="T8" fmla="*/ 7 w 12"/>
                  <a:gd name="T9" fmla="*/ 0 h 12"/>
                  <a:gd name="T10" fmla="*/ 5 w 12"/>
                  <a:gd name="T11" fmla="*/ 0 h 12"/>
                  <a:gd name="T12" fmla="*/ 0 w 12"/>
                  <a:gd name="T13" fmla="*/ 4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4"/>
                      <a:pt x="12" y="4"/>
                      <a:pt x="12" y="4"/>
                    </a:cubicBezTo>
                    <a:cubicBezTo>
                      <a:pt x="12" y="2"/>
                      <a:pt x="10" y="0"/>
                      <a:pt x="7" y="0"/>
                    </a:cubicBezTo>
                    <a:cubicBezTo>
                      <a:pt x="5" y="0"/>
                      <a:pt x="5" y="0"/>
                      <a:pt x="5" y="0"/>
                    </a:cubicBezTo>
                    <a:cubicBezTo>
                      <a:pt x="2" y="0"/>
                      <a:pt x="0" y="2"/>
                      <a:pt x="0" y="4"/>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2" name="Freeform 35">
                <a:extLst>
                  <a:ext uri="{FF2B5EF4-FFF2-40B4-BE49-F238E27FC236}">
                    <a16:creationId xmlns:a16="http://schemas.microsoft.com/office/drawing/2014/main" id="{1476121A-5D40-9C0D-193F-68E3A79421DE}"/>
                  </a:ext>
                </a:extLst>
              </p:cNvPr>
              <p:cNvSpPr>
                <a:spLocks/>
              </p:cNvSpPr>
              <p:nvPr/>
            </p:nvSpPr>
            <p:spPr bwMode="auto">
              <a:xfrm>
                <a:off x="1722438" y="2060575"/>
                <a:ext cx="25400" cy="26988"/>
              </a:xfrm>
              <a:custGeom>
                <a:avLst/>
                <a:gdLst>
                  <a:gd name="T0" fmla="*/ 5 w 12"/>
                  <a:gd name="T1" fmla="*/ 12 h 12"/>
                  <a:gd name="T2" fmla="*/ 7 w 12"/>
                  <a:gd name="T3" fmla="*/ 12 h 12"/>
                  <a:gd name="T4" fmla="*/ 12 w 12"/>
                  <a:gd name="T5" fmla="*/ 7 h 12"/>
                  <a:gd name="T6" fmla="*/ 12 w 12"/>
                  <a:gd name="T7" fmla="*/ 5 h 12"/>
                  <a:gd name="T8" fmla="*/ 7 w 12"/>
                  <a:gd name="T9" fmla="*/ 0 h 12"/>
                  <a:gd name="T10" fmla="*/ 5 w 12"/>
                  <a:gd name="T11" fmla="*/ 0 h 12"/>
                  <a:gd name="T12" fmla="*/ 0 w 12"/>
                  <a:gd name="T13" fmla="*/ 5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5"/>
                      <a:pt x="12" y="5"/>
                      <a:pt x="12" y="5"/>
                    </a:cubicBezTo>
                    <a:cubicBezTo>
                      <a:pt x="12" y="2"/>
                      <a:pt x="10" y="0"/>
                      <a:pt x="7" y="0"/>
                    </a:cubicBezTo>
                    <a:cubicBezTo>
                      <a:pt x="5" y="0"/>
                      <a:pt x="5" y="0"/>
                      <a:pt x="5" y="0"/>
                    </a:cubicBezTo>
                    <a:cubicBezTo>
                      <a:pt x="2" y="0"/>
                      <a:pt x="0" y="2"/>
                      <a:pt x="0" y="5"/>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3" name="Freeform 36">
                <a:extLst>
                  <a:ext uri="{FF2B5EF4-FFF2-40B4-BE49-F238E27FC236}">
                    <a16:creationId xmlns:a16="http://schemas.microsoft.com/office/drawing/2014/main" id="{BF8C4312-0876-4ED1-CCE3-D6A0FD2CEB83}"/>
                  </a:ext>
                </a:extLst>
              </p:cNvPr>
              <p:cNvSpPr>
                <a:spLocks/>
              </p:cNvSpPr>
              <p:nvPr/>
            </p:nvSpPr>
            <p:spPr bwMode="auto">
              <a:xfrm>
                <a:off x="1776413" y="2060575"/>
                <a:ext cx="26988" cy="26988"/>
              </a:xfrm>
              <a:custGeom>
                <a:avLst/>
                <a:gdLst>
                  <a:gd name="T0" fmla="*/ 5 w 12"/>
                  <a:gd name="T1" fmla="*/ 12 h 12"/>
                  <a:gd name="T2" fmla="*/ 8 w 12"/>
                  <a:gd name="T3" fmla="*/ 12 h 12"/>
                  <a:gd name="T4" fmla="*/ 12 w 12"/>
                  <a:gd name="T5" fmla="*/ 7 h 12"/>
                  <a:gd name="T6" fmla="*/ 12 w 12"/>
                  <a:gd name="T7" fmla="*/ 5 h 12"/>
                  <a:gd name="T8" fmla="*/ 8 w 12"/>
                  <a:gd name="T9" fmla="*/ 0 h 12"/>
                  <a:gd name="T10" fmla="*/ 5 w 12"/>
                  <a:gd name="T11" fmla="*/ 0 h 12"/>
                  <a:gd name="T12" fmla="*/ 0 w 12"/>
                  <a:gd name="T13" fmla="*/ 5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8" y="12"/>
                      <a:pt x="8" y="12"/>
                      <a:pt x="8" y="12"/>
                    </a:cubicBezTo>
                    <a:cubicBezTo>
                      <a:pt x="10" y="12"/>
                      <a:pt x="12" y="10"/>
                      <a:pt x="12" y="7"/>
                    </a:cubicBezTo>
                    <a:cubicBezTo>
                      <a:pt x="12" y="5"/>
                      <a:pt x="12" y="5"/>
                      <a:pt x="12" y="5"/>
                    </a:cubicBezTo>
                    <a:cubicBezTo>
                      <a:pt x="12" y="2"/>
                      <a:pt x="10" y="0"/>
                      <a:pt x="8" y="0"/>
                    </a:cubicBezTo>
                    <a:cubicBezTo>
                      <a:pt x="5" y="0"/>
                      <a:pt x="5" y="0"/>
                      <a:pt x="5" y="0"/>
                    </a:cubicBezTo>
                    <a:cubicBezTo>
                      <a:pt x="2" y="0"/>
                      <a:pt x="0" y="2"/>
                      <a:pt x="0" y="5"/>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4" name="Freeform 37">
                <a:extLst>
                  <a:ext uri="{FF2B5EF4-FFF2-40B4-BE49-F238E27FC236}">
                    <a16:creationId xmlns:a16="http://schemas.microsoft.com/office/drawing/2014/main" id="{BFC89B73-E1FD-6DE7-4C2A-FFE4A12C67BB}"/>
                  </a:ext>
                </a:extLst>
              </p:cNvPr>
              <p:cNvSpPr>
                <a:spLocks/>
              </p:cNvSpPr>
              <p:nvPr/>
            </p:nvSpPr>
            <p:spPr bwMode="auto">
              <a:xfrm>
                <a:off x="1833563" y="2060575"/>
                <a:ext cx="26988" cy="26988"/>
              </a:xfrm>
              <a:custGeom>
                <a:avLst/>
                <a:gdLst>
                  <a:gd name="T0" fmla="*/ 4 w 12"/>
                  <a:gd name="T1" fmla="*/ 12 h 12"/>
                  <a:gd name="T2" fmla="*/ 7 w 12"/>
                  <a:gd name="T3" fmla="*/ 12 h 12"/>
                  <a:gd name="T4" fmla="*/ 12 w 12"/>
                  <a:gd name="T5" fmla="*/ 7 h 12"/>
                  <a:gd name="T6" fmla="*/ 12 w 12"/>
                  <a:gd name="T7" fmla="*/ 5 h 12"/>
                  <a:gd name="T8" fmla="*/ 7 w 12"/>
                  <a:gd name="T9" fmla="*/ 0 h 12"/>
                  <a:gd name="T10" fmla="*/ 4 w 12"/>
                  <a:gd name="T11" fmla="*/ 0 h 12"/>
                  <a:gd name="T12" fmla="*/ 0 w 12"/>
                  <a:gd name="T13" fmla="*/ 5 h 12"/>
                  <a:gd name="T14" fmla="*/ 0 w 12"/>
                  <a:gd name="T15" fmla="*/ 7 h 12"/>
                  <a:gd name="T16" fmla="*/ 4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4" y="12"/>
                    </a:moveTo>
                    <a:cubicBezTo>
                      <a:pt x="7" y="12"/>
                      <a:pt x="7" y="12"/>
                      <a:pt x="7" y="12"/>
                    </a:cubicBezTo>
                    <a:cubicBezTo>
                      <a:pt x="10" y="12"/>
                      <a:pt x="12" y="10"/>
                      <a:pt x="12" y="7"/>
                    </a:cubicBezTo>
                    <a:cubicBezTo>
                      <a:pt x="12" y="5"/>
                      <a:pt x="12" y="5"/>
                      <a:pt x="12" y="5"/>
                    </a:cubicBezTo>
                    <a:cubicBezTo>
                      <a:pt x="12" y="2"/>
                      <a:pt x="10" y="0"/>
                      <a:pt x="7" y="0"/>
                    </a:cubicBezTo>
                    <a:cubicBezTo>
                      <a:pt x="4" y="0"/>
                      <a:pt x="4" y="0"/>
                      <a:pt x="4" y="0"/>
                    </a:cubicBezTo>
                    <a:cubicBezTo>
                      <a:pt x="2" y="0"/>
                      <a:pt x="0" y="2"/>
                      <a:pt x="0" y="5"/>
                    </a:cubicBezTo>
                    <a:cubicBezTo>
                      <a:pt x="0" y="7"/>
                      <a:pt x="0" y="7"/>
                      <a:pt x="0" y="7"/>
                    </a:cubicBezTo>
                    <a:cubicBezTo>
                      <a:pt x="0" y="10"/>
                      <a:pt x="2" y="12"/>
                      <a:pt x="4"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5" name="Freeform 38">
                <a:extLst>
                  <a:ext uri="{FF2B5EF4-FFF2-40B4-BE49-F238E27FC236}">
                    <a16:creationId xmlns:a16="http://schemas.microsoft.com/office/drawing/2014/main" id="{CC753D89-F609-B98A-73A3-30077BCB414B}"/>
                  </a:ext>
                </a:extLst>
              </p:cNvPr>
              <p:cNvSpPr>
                <a:spLocks/>
              </p:cNvSpPr>
              <p:nvPr/>
            </p:nvSpPr>
            <p:spPr bwMode="auto">
              <a:xfrm>
                <a:off x="1889125" y="2060575"/>
                <a:ext cx="26988" cy="26988"/>
              </a:xfrm>
              <a:custGeom>
                <a:avLst/>
                <a:gdLst>
                  <a:gd name="T0" fmla="*/ 5 w 12"/>
                  <a:gd name="T1" fmla="*/ 12 h 12"/>
                  <a:gd name="T2" fmla="*/ 7 w 12"/>
                  <a:gd name="T3" fmla="*/ 12 h 12"/>
                  <a:gd name="T4" fmla="*/ 12 w 12"/>
                  <a:gd name="T5" fmla="*/ 7 h 12"/>
                  <a:gd name="T6" fmla="*/ 12 w 12"/>
                  <a:gd name="T7" fmla="*/ 5 h 12"/>
                  <a:gd name="T8" fmla="*/ 7 w 12"/>
                  <a:gd name="T9" fmla="*/ 0 h 12"/>
                  <a:gd name="T10" fmla="*/ 5 w 12"/>
                  <a:gd name="T11" fmla="*/ 0 h 12"/>
                  <a:gd name="T12" fmla="*/ 0 w 12"/>
                  <a:gd name="T13" fmla="*/ 5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5"/>
                      <a:pt x="12" y="5"/>
                      <a:pt x="12" y="5"/>
                    </a:cubicBezTo>
                    <a:cubicBezTo>
                      <a:pt x="12" y="2"/>
                      <a:pt x="10" y="0"/>
                      <a:pt x="7" y="0"/>
                    </a:cubicBezTo>
                    <a:cubicBezTo>
                      <a:pt x="5" y="0"/>
                      <a:pt x="5" y="0"/>
                      <a:pt x="5" y="0"/>
                    </a:cubicBezTo>
                    <a:cubicBezTo>
                      <a:pt x="2" y="0"/>
                      <a:pt x="0" y="2"/>
                      <a:pt x="0" y="5"/>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6" name="Freeform 39">
                <a:extLst>
                  <a:ext uri="{FF2B5EF4-FFF2-40B4-BE49-F238E27FC236}">
                    <a16:creationId xmlns:a16="http://schemas.microsoft.com/office/drawing/2014/main" id="{169E5165-DE45-0408-521A-E9256E4825E5}"/>
                  </a:ext>
                </a:extLst>
              </p:cNvPr>
              <p:cNvSpPr>
                <a:spLocks/>
              </p:cNvSpPr>
              <p:nvPr/>
            </p:nvSpPr>
            <p:spPr bwMode="auto">
              <a:xfrm>
                <a:off x="1944688" y="2060575"/>
                <a:ext cx="28575" cy="26988"/>
              </a:xfrm>
              <a:custGeom>
                <a:avLst/>
                <a:gdLst>
                  <a:gd name="T0" fmla="*/ 5 w 13"/>
                  <a:gd name="T1" fmla="*/ 12 h 12"/>
                  <a:gd name="T2" fmla="*/ 8 w 13"/>
                  <a:gd name="T3" fmla="*/ 12 h 12"/>
                  <a:gd name="T4" fmla="*/ 13 w 13"/>
                  <a:gd name="T5" fmla="*/ 7 h 12"/>
                  <a:gd name="T6" fmla="*/ 13 w 13"/>
                  <a:gd name="T7" fmla="*/ 5 h 12"/>
                  <a:gd name="T8" fmla="*/ 8 w 13"/>
                  <a:gd name="T9" fmla="*/ 0 h 12"/>
                  <a:gd name="T10" fmla="*/ 5 w 13"/>
                  <a:gd name="T11" fmla="*/ 0 h 12"/>
                  <a:gd name="T12" fmla="*/ 0 w 13"/>
                  <a:gd name="T13" fmla="*/ 5 h 12"/>
                  <a:gd name="T14" fmla="*/ 0 w 13"/>
                  <a:gd name="T15" fmla="*/ 7 h 12"/>
                  <a:gd name="T16" fmla="*/ 5 w 1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5" y="12"/>
                    </a:moveTo>
                    <a:cubicBezTo>
                      <a:pt x="8" y="12"/>
                      <a:pt x="8" y="12"/>
                      <a:pt x="8" y="12"/>
                    </a:cubicBezTo>
                    <a:cubicBezTo>
                      <a:pt x="10" y="12"/>
                      <a:pt x="13" y="10"/>
                      <a:pt x="13" y="7"/>
                    </a:cubicBezTo>
                    <a:cubicBezTo>
                      <a:pt x="13" y="5"/>
                      <a:pt x="13" y="5"/>
                      <a:pt x="13" y="5"/>
                    </a:cubicBezTo>
                    <a:cubicBezTo>
                      <a:pt x="13" y="2"/>
                      <a:pt x="10" y="0"/>
                      <a:pt x="8" y="0"/>
                    </a:cubicBezTo>
                    <a:cubicBezTo>
                      <a:pt x="5" y="0"/>
                      <a:pt x="5" y="0"/>
                      <a:pt x="5" y="0"/>
                    </a:cubicBezTo>
                    <a:cubicBezTo>
                      <a:pt x="2" y="0"/>
                      <a:pt x="0" y="2"/>
                      <a:pt x="0" y="5"/>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7" name="Freeform 40">
                <a:extLst>
                  <a:ext uri="{FF2B5EF4-FFF2-40B4-BE49-F238E27FC236}">
                    <a16:creationId xmlns:a16="http://schemas.microsoft.com/office/drawing/2014/main" id="{347E8554-5BCC-1E3A-BF80-EF165074ADCF}"/>
                  </a:ext>
                </a:extLst>
              </p:cNvPr>
              <p:cNvSpPr>
                <a:spLocks/>
              </p:cNvSpPr>
              <p:nvPr/>
            </p:nvSpPr>
            <p:spPr bwMode="auto">
              <a:xfrm>
                <a:off x="2001838" y="2060575"/>
                <a:ext cx="26988" cy="26988"/>
              </a:xfrm>
              <a:custGeom>
                <a:avLst/>
                <a:gdLst>
                  <a:gd name="T0" fmla="*/ 4 w 12"/>
                  <a:gd name="T1" fmla="*/ 12 h 12"/>
                  <a:gd name="T2" fmla="*/ 7 w 12"/>
                  <a:gd name="T3" fmla="*/ 12 h 12"/>
                  <a:gd name="T4" fmla="*/ 12 w 12"/>
                  <a:gd name="T5" fmla="*/ 7 h 12"/>
                  <a:gd name="T6" fmla="*/ 12 w 12"/>
                  <a:gd name="T7" fmla="*/ 5 h 12"/>
                  <a:gd name="T8" fmla="*/ 7 w 12"/>
                  <a:gd name="T9" fmla="*/ 0 h 12"/>
                  <a:gd name="T10" fmla="*/ 4 w 12"/>
                  <a:gd name="T11" fmla="*/ 0 h 12"/>
                  <a:gd name="T12" fmla="*/ 0 w 12"/>
                  <a:gd name="T13" fmla="*/ 5 h 12"/>
                  <a:gd name="T14" fmla="*/ 0 w 12"/>
                  <a:gd name="T15" fmla="*/ 7 h 12"/>
                  <a:gd name="T16" fmla="*/ 4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4" y="12"/>
                    </a:moveTo>
                    <a:cubicBezTo>
                      <a:pt x="7" y="12"/>
                      <a:pt x="7" y="12"/>
                      <a:pt x="7" y="12"/>
                    </a:cubicBezTo>
                    <a:cubicBezTo>
                      <a:pt x="10" y="12"/>
                      <a:pt x="12" y="10"/>
                      <a:pt x="12" y="7"/>
                    </a:cubicBezTo>
                    <a:cubicBezTo>
                      <a:pt x="12" y="5"/>
                      <a:pt x="12" y="5"/>
                      <a:pt x="12" y="5"/>
                    </a:cubicBezTo>
                    <a:cubicBezTo>
                      <a:pt x="12" y="2"/>
                      <a:pt x="10" y="0"/>
                      <a:pt x="7" y="0"/>
                    </a:cubicBezTo>
                    <a:cubicBezTo>
                      <a:pt x="4" y="0"/>
                      <a:pt x="4" y="0"/>
                      <a:pt x="4" y="0"/>
                    </a:cubicBezTo>
                    <a:cubicBezTo>
                      <a:pt x="2" y="0"/>
                      <a:pt x="0" y="2"/>
                      <a:pt x="0" y="5"/>
                    </a:cubicBezTo>
                    <a:cubicBezTo>
                      <a:pt x="0" y="7"/>
                      <a:pt x="0" y="7"/>
                      <a:pt x="0" y="7"/>
                    </a:cubicBezTo>
                    <a:cubicBezTo>
                      <a:pt x="0" y="10"/>
                      <a:pt x="2" y="12"/>
                      <a:pt x="4"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8" name="Freeform 41">
                <a:extLst>
                  <a:ext uri="{FF2B5EF4-FFF2-40B4-BE49-F238E27FC236}">
                    <a16:creationId xmlns:a16="http://schemas.microsoft.com/office/drawing/2014/main" id="{FC3A66C5-F7C6-B2CC-571F-A36889F53528}"/>
                  </a:ext>
                </a:extLst>
              </p:cNvPr>
              <p:cNvSpPr>
                <a:spLocks/>
              </p:cNvSpPr>
              <p:nvPr/>
            </p:nvSpPr>
            <p:spPr bwMode="auto">
              <a:xfrm>
                <a:off x="2057400" y="2060575"/>
                <a:ext cx="25400" cy="26988"/>
              </a:xfrm>
              <a:custGeom>
                <a:avLst/>
                <a:gdLst>
                  <a:gd name="T0" fmla="*/ 5 w 12"/>
                  <a:gd name="T1" fmla="*/ 12 h 12"/>
                  <a:gd name="T2" fmla="*/ 7 w 12"/>
                  <a:gd name="T3" fmla="*/ 12 h 12"/>
                  <a:gd name="T4" fmla="*/ 12 w 12"/>
                  <a:gd name="T5" fmla="*/ 7 h 12"/>
                  <a:gd name="T6" fmla="*/ 12 w 12"/>
                  <a:gd name="T7" fmla="*/ 5 h 12"/>
                  <a:gd name="T8" fmla="*/ 7 w 12"/>
                  <a:gd name="T9" fmla="*/ 0 h 12"/>
                  <a:gd name="T10" fmla="*/ 5 w 12"/>
                  <a:gd name="T11" fmla="*/ 0 h 12"/>
                  <a:gd name="T12" fmla="*/ 0 w 12"/>
                  <a:gd name="T13" fmla="*/ 5 h 12"/>
                  <a:gd name="T14" fmla="*/ 0 w 12"/>
                  <a:gd name="T15" fmla="*/ 7 h 12"/>
                  <a:gd name="T16" fmla="*/ 5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12"/>
                    </a:moveTo>
                    <a:cubicBezTo>
                      <a:pt x="7" y="12"/>
                      <a:pt x="7" y="12"/>
                      <a:pt x="7" y="12"/>
                    </a:cubicBezTo>
                    <a:cubicBezTo>
                      <a:pt x="10" y="12"/>
                      <a:pt x="12" y="10"/>
                      <a:pt x="12" y="7"/>
                    </a:cubicBezTo>
                    <a:cubicBezTo>
                      <a:pt x="12" y="5"/>
                      <a:pt x="12" y="5"/>
                      <a:pt x="12" y="5"/>
                    </a:cubicBezTo>
                    <a:cubicBezTo>
                      <a:pt x="12" y="2"/>
                      <a:pt x="10" y="0"/>
                      <a:pt x="7" y="0"/>
                    </a:cubicBezTo>
                    <a:cubicBezTo>
                      <a:pt x="5" y="0"/>
                      <a:pt x="5" y="0"/>
                      <a:pt x="5" y="0"/>
                    </a:cubicBezTo>
                    <a:cubicBezTo>
                      <a:pt x="2" y="0"/>
                      <a:pt x="0" y="2"/>
                      <a:pt x="0" y="5"/>
                    </a:cubicBezTo>
                    <a:cubicBezTo>
                      <a:pt x="0" y="7"/>
                      <a:pt x="0" y="7"/>
                      <a:pt x="0" y="7"/>
                    </a:cubicBezTo>
                    <a:cubicBezTo>
                      <a:pt x="0" y="10"/>
                      <a:pt x="2" y="12"/>
                      <a:pt x="5" y="1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69" name="Freeform 42">
                <a:extLst>
                  <a:ext uri="{FF2B5EF4-FFF2-40B4-BE49-F238E27FC236}">
                    <a16:creationId xmlns:a16="http://schemas.microsoft.com/office/drawing/2014/main" id="{9635D1FF-65C2-3A6C-651A-D840D21DCA30}"/>
                  </a:ext>
                </a:extLst>
              </p:cNvPr>
              <p:cNvSpPr>
                <a:spLocks/>
              </p:cNvSpPr>
              <p:nvPr/>
            </p:nvSpPr>
            <p:spPr bwMode="auto">
              <a:xfrm>
                <a:off x="1722438" y="2122488"/>
                <a:ext cx="25400" cy="28575"/>
              </a:xfrm>
              <a:custGeom>
                <a:avLst/>
                <a:gdLst>
                  <a:gd name="T0" fmla="*/ 5 w 12"/>
                  <a:gd name="T1" fmla="*/ 13 h 13"/>
                  <a:gd name="T2" fmla="*/ 7 w 12"/>
                  <a:gd name="T3" fmla="*/ 13 h 13"/>
                  <a:gd name="T4" fmla="*/ 12 w 12"/>
                  <a:gd name="T5" fmla="*/ 8 h 13"/>
                  <a:gd name="T6" fmla="*/ 12 w 12"/>
                  <a:gd name="T7" fmla="*/ 5 h 13"/>
                  <a:gd name="T8" fmla="*/ 7 w 12"/>
                  <a:gd name="T9" fmla="*/ 0 h 13"/>
                  <a:gd name="T10" fmla="*/ 5 w 12"/>
                  <a:gd name="T11" fmla="*/ 0 h 13"/>
                  <a:gd name="T12" fmla="*/ 0 w 12"/>
                  <a:gd name="T13" fmla="*/ 5 h 13"/>
                  <a:gd name="T14" fmla="*/ 0 w 12"/>
                  <a:gd name="T15" fmla="*/ 8 h 13"/>
                  <a:gd name="T16" fmla="*/ 5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5" y="13"/>
                    </a:moveTo>
                    <a:cubicBezTo>
                      <a:pt x="7" y="13"/>
                      <a:pt x="7" y="13"/>
                      <a:pt x="7" y="13"/>
                    </a:cubicBezTo>
                    <a:cubicBezTo>
                      <a:pt x="10" y="13"/>
                      <a:pt x="12" y="10"/>
                      <a:pt x="12" y="8"/>
                    </a:cubicBezTo>
                    <a:cubicBezTo>
                      <a:pt x="12" y="5"/>
                      <a:pt x="12" y="5"/>
                      <a:pt x="12" y="5"/>
                    </a:cubicBezTo>
                    <a:cubicBezTo>
                      <a:pt x="12" y="3"/>
                      <a:pt x="10" y="0"/>
                      <a:pt x="7" y="0"/>
                    </a:cubicBezTo>
                    <a:cubicBezTo>
                      <a:pt x="5" y="0"/>
                      <a:pt x="5" y="0"/>
                      <a:pt x="5" y="0"/>
                    </a:cubicBezTo>
                    <a:cubicBezTo>
                      <a:pt x="2" y="0"/>
                      <a:pt x="0" y="3"/>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0" name="Freeform 43">
                <a:extLst>
                  <a:ext uri="{FF2B5EF4-FFF2-40B4-BE49-F238E27FC236}">
                    <a16:creationId xmlns:a16="http://schemas.microsoft.com/office/drawing/2014/main" id="{DD90CAAF-A887-74FC-23ED-58BB4A17900D}"/>
                  </a:ext>
                </a:extLst>
              </p:cNvPr>
              <p:cNvSpPr>
                <a:spLocks/>
              </p:cNvSpPr>
              <p:nvPr/>
            </p:nvSpPr>
            <p:spPr bwMode="auto">
              <a:xfrm>
                <a:off x="1776413" y="2122488"/>
                <a:ext cx="26988" cy="28575"/>
              </a:xfrm>
              <a:custGeom>
                <a:avLst/>
                <a:gdLst>
                  <a:gd name="T0" fmla="*/ 5 w 12"/>
                  <a:gd name="T1" fmla="*/ 13 h 13"/>
                  <a:gd name="T2" fmla="*/ 8 w 12"/>
                  <a:gd name="T3" fmla="*/ 13 h 13"/>
                  <a:gd name="T4" fmla="*/ 12 w 12"/>
                  <a:gd name="T5" fmla="*/ 8 h 13"/>
                  <a:gd name="T6" fmla="*/ 12 w 12"/>
                  <a:gd name="T7" fmla="*/ 5 h 13"/>
                  <a:gd name="T8" fmla="*/ 8 w 12"/>
                  <a:gd name="T9" fmla="*/ 0 h 13"/>
                  <a:gd name="T10" fmla="*/ 5 w 12"/>
                  <a:gd name="T11" fmla="*/ 0 h 13"/>
                  <a:gd name="T12" fmla="*/ 0 w 12"/>
                  <a:gd name="T13" fmla="*/ 5 h 13"/>
                  <a:gd name="T14" fmla="*/ 0 w 12"/>
                  <a:gd name="T15" fmla="*/ 8 h 13"/>
                  <a:gd name="T16" fmla="*/ 5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5" y="13"/>
                    </a:moveTo>
                    <a:cubicBezTo>
                      <a:pt x="8" y="13"/>
                      <a:pt x="8" y="13"/>
                      <a:pt x="8" y="13"/>
                    </a:cubicBezTo>
                    <a:cubicBezTo>
                      <a:pt x="10" y="13"/>
                      <a:pt x="12" y="10"/>
                      <a:pt x="12" y="8"/>
                    </a:cubicBezTo>
                    <a:cubicBezTo>
                      <a:pt x="12" y="5"/>
                      <a:pt x="12" y="5"/>
                      <a:pt x="12" y="5"/>
                    </a:cubicBezTo>
                    <a:cubicBezTo>
                      <a:pt x="12" y="3"/>
                      <a:pt x="10" y="0"/>
                      <a:pt x="8" y="0"/>
                    </a:cubicBezTo>
                    <a:cubicBezTo>
                      <a:pt x="5" y="0"/>
                      <a:pt x="5" y="0"/>
                      <a:pt x="5" y="0"/>
                    </a:cubicBezTo>
                    <a:cubicBezTo>
                      <a:pt x="2" y="0"/>
                      <a:pt x="0" y="3"/>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1" name="Freeform 44">
                <a:extLst>
                  <a:ext uri="{FF2B5EF4-FFF2-40B4-BE49-F238E27FC236}">
                    <a16:creationId xmlns:a16="http://schemas.microsoft.com/office/drawing/2014/main" id="{FA1BD6EB-10EB-7747-0B9C-3B976ABE8C5F}"/>
                  </a:ext>
                </a:extLst>
              </p:cNvPr>
              <p:cNvSpPr>
                <a:spLocks/>
              </p:cNvSpPr>
              <p:nvPr/>
            </p:nvSpPr>
            <p:spPr bwMode="auto">
              <a:xfrm>
                <a:off x="1833563" y="2122488"/>
                <a:ext cx="26988" cy="28575"/>
              </a:xfrm>
              <a:custGeom>
                <a:avLst/>
                <a:gdLst>
                  <a:gd name="T0" fmla="*/ 4 w 12"/>
                  <a:gd name="T1" fmla="*/ 13 h 13"/>
                  <a:gd name="T2" fmla="*/ 7 w 12"/>
                  <a:gd name="T3" fmla="*/ 13 h 13"/>
                  <a:gd name="T4" fmla="*/ 12 w 12"/>
                  <a:gd name="T5" fmla="*/ 8 h 13"/>
                  <a:gd name="T6" fmla="*/ 12 w 12"/>
                  <a:gd name="T7" fmla="*/ 5 h 13"/>
                  <a:gd name="T8" fmla="*/ 7 w 12"/>
                  <a:gd name="T9" fmla="*/ 0 h 13"/>
                  <a:gd name="T10" fmla="*/ 4 w 12"/>
                  <a:gd name="T11" fmla="*/ 0 h 13"/>
                  <a:gd name="T12" fmla="*/ 0 w 12"/>
                  <a:gd name="T13" fmla="*/ 5 h 13"/>
                  <a:gd name="T14" fmla="*/ 0 w 12"/>
                  <a:gd name="T15" fmla="*/ 8 h 13"/>
                  <a:gd name="T16" fmla="*/ 4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4" y="13"/>
                    </a:moveTo>
                    <a:cubicBezTo>
                      <a:pt x="7" y="13"/>
                      <a:pt x="7" y="13"/>
                      <a:pt x="7" y="13"/>
                    </a:cubicBezTo>
                    <a:cubicBezTo>
                      <a:pt x="10" y="13"/>
                      <a:pt x="12" y="10"/>
                      <a:pt x="12" y="8"/>
                    </a:cubicBezTo>
                    <a:cubicBezTo>
                      <a:pt x="12" y="5"/>
                      <a:pt x="12" y="5"/>
                      <a:pt x="12" y="5"/>
                    </a:cubicBezTo>
                    <a:cubicBezTo>
                      <a:pt x="12" y="3"/>
                      <a:pt x="10" y="0"/>
                      <a:pt x="7" y="0"/>
                    </a:cubicBezTo>
                    <a:cubicBezTo>
                      <a:pt x="4" y="0"/>
                      <a:pt x="4" y="0"/>
                      <a:pt x="4" y="0"/>
                    </a:cubicBezTo>
                    <a:cubicBezTo>
                      <a:pt x="2" y="0"/>
                      <a:pt x="0" y="3"/>
                      <a:pt x="0" y="5"/>
                    </a:cubicBezTo>
                    <a:cubicBezTo>
                      <a:pt x="0" y="8"/>
                      <a:pt x="0" y="8"/>
                      <a:pt x="0" y="8"/>
                    </a:cubicBezTo>
                    <a:cubicBezTo>
                      <a:pt x="0" y="10"/>
                      <a:pt x="2" y="13"/>
                      <a:pt x="4"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2" name="Freeform 45">
                <a:extLst>
                  <a:ext uri="{FF2B5EF4-FFF2-40B4-BE49-F238E27FC236}">
                    <a16:creationId xmlns:a16="http://schemas.microsoft.com/office/drawing/2014/main" id="{FAC89DE5-2355-0E8F-163B-166DF362E1D0}"/>
                  </a:ext>
                </a:extLst>
              </p:cNvPr>
              <p:cNvSpPr>
                <a:spLocks/>
              </p:cNvSpPr>
              <p:nvPr/>
            </p:nvSpPr>
            <p:spPr bwMode="auto">
              <a:xfrm>
                <a:off x="1889125" y="2122488"/>
                <a:ext cx="26988" cy="28575"/>
              </a:xfrm>
              <a:custGeom>
                <a:avLst/>
                <a:gdLst>
                  <a:gd name="T0" fmla="*/ 5 w 12"/>
                  <a:gd name="T1" fmla="*/ 13 h 13"/>
                  <a:gd name="T2" fmla="*/ 7 w 12"/>
                  <a:gd name="T3" fmla="*/ 13 h 13"/>
                  <a:gd name="T4" fmla="*/ 12 w 12"/>
                  <a:gd name="T5" fmla="*/ 8 h 13"/>
                  <a:gd name="T6" fmla="*/ 12 w 12"/>
                  <a:gd name="T7" fmla="*/ 5 h 13"/>
                  <a:gd name="T8" fmla="*/ 7 w 12"/>
                  <a:gd name="T9" fmla="*/ 0 h 13"/>
                  <a:gd name="T10" fmla="*/ 5 w 12"/>
                  <a:gd name="T11" fmla="*/ 0 h 13"/>
                  <a:gd name="T12" fmla="*/ 0 w 12"/>
                  <a:gd name="T13" fmla="*/ 5 h 13"/>
                  <a:gd name="T14" fmla="*/ 0 w 12"/>
                  <a:gd name="T15" fmla="*/ 8 h 13"/>
                  <a:gd name="T16" fmla="*/ 5 w 1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5" y="13"/>
                    </a:moveTo>
                    <a:cubicBezTo>
                      <a:pt x="7" y="13"/>
                      <a:pt x="7" y="13"/>
                      <a:pt x="7" y="13"/>
                    </a:cubicBezTo>
                    <a:cubicBezTo>
                      <a:pt x="10" y="13"/>
                      <a:pt x="12" y="10"/>
                      <a:pt x="12" y="8"/>
                    </a:cubicBezTo>
                    <a:cubicBezTo>
                      <a:pt x="12" y="5"/>
                      <a:pt x="12" y="5"/>
                      <a:pt x="12" y="5"/>
                    </a:cubicBezTo>
                    <a:cubicBezTo>
                      <a:pt x="12" y="3"/>
                      <a:pt x="10" y="0"/>
                      <a:pt x="7" y="0"/>
                    </a:cubicBezTo>
                    <a:cubicBezTo>
                      <a:pt x="5" y="0"/>
                      <a:pt x="5" y="0"/>
                      <a:pt x="5" y="0"/>
                    </a:cubicBezTo>
                    <a:cubicBezTo>
                      <a:pt x="2" y="0"/>
                      <a:pt x="0" y="3"/>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3" name="Freeform 46">
                <a:extLst>
                  <a:ext uri="{FF2B5EF4-FFF2-40B4-BE49-F238E27FC236}">
                    <a16:creationId xmlns:a16="http://schemas.microsoft.com/office/drawing/2014/main" id="{A88993E6-D865-2CFE-101C-3757B1473347}"/>
                  </a:ext>
                </a:extLst>
              </p:cNvPr>
              <p:cNvSpPr>
                <a:spLocks/>
              </p:cNvSpPr>
              <p:nvPr/>
            </p:nvSpPr>
            <p:spPr bwMode="auto">
              <a:xfrm>
                <a:off x="1944688" y="2122488"/>
                <a:ext cx="28575" cy="28575"/>
              </a:xfrm>
              <a:custGeom>
                <a:avLst/>
                <a:gdLst>
                  <a:gd name="T0" fmla="*/ 5 w 13"/>
                  <a:gd name="T1" fmla="*/ 13 h 13"/>
                  <a:gd name="T2" fmla="*/ 8 w 13"/>
                  <a:gd name="T3" fmla="*/ 13 h 13"/>
                  <a:gd name="T4" fmla="*/ 13 w 13"/>
                  <a:gd name="T5" fmla="*/ 8 h 13"/>
                  <a:gd name="T6" fmla="*/ 13 w 13"/>
                  <a:gd name="T7" fmla="*/ 5 h 13"/>
                  <a:gd name="T8" fmla="*/ 8 w 13"/>
                  <a:gd name="T9" fmla="*/ 0 h 13"/>
                  <a:gd name="T10" fmla="*/ 5 w 13"/>
                  <a:gd name="T11" fmla="*/ 0 h 13"/>
                  <a:gd name="T12" fmla="*/ 0 w 13"/>
                  <a:gd name="T13" fmla="*/ 5 h 13"/>
                  <a:gd name="T14" fmla="*/ 0 w 13"/>
                  <a:gd name="T15" fmla="*/ 8 h 13"/>
                  <a:gd name="T16" fmla="*/ 5 w 13"/>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5" y="13"/>
                    </a:moveTo>
                    <a:cubicBezTo>
                      <a:pt x="8" y="13"/>
                      <a:pt x="8" y="13"/>
                      <a:pt x="8" y="13"/>
                    </a:cubicBezTo>
                    <a:cubicBezTo>
                      <a:pt x="10" y="13"/>
                      <a:pt x="13" y="10"/>
                      <a:pt x="13" y="8"/>
                    </a:cubicBezTo>
                    <a:cubicBezTo>
                      <a:pt x="13" y="5"/>
                      <a:pt x="13" y="5"/>
                      <a:pt x="13" y="5"/>
                    </a:cubicBezTo>
                    <a:cubicBezTo>
                      <a:pt x="13" y="3"/>
                      <a:pt x="10" y="0"/>
                      <a:pt x="8" y="0"/>
                    </a:cubicBezTo>
                    <a:cubicBezTo>
                      <a:pt x="5" y="0"/>
                      <a:pt x="5" y="0"/>
                      <a:pt x="5" y="0"/>
                    </a:cubicBezTo>
                    <a:cubicBezTo>
                      <a:pt x="2" y="0"/>
                      <a:pt x="0" y="3"/>
                      <a:pt x="0" y="5"/>
                    </a:cubicBezTo>
                    <a:cubicBezTo>
                      <a:pt x="0" y="8"/>
                      <a:pt x="0" y="8"/>
                      <a:pt x="0" y="8"/>
                    </a:cubicBezTo>
                    <a:cubicBezTo>
                      <a:pt x="0" y="10"/>
                      <a:pt x="2" y="13"/>
                      <a:pt x="5" y="13"/>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74" name="Group 73">
              <a:extLst>
                <a:ext uri="{FF2B5EF4-FFF2-40B4-BE49-F238E27FC236}">
                  <a16:creationId xmlns:a16="http://schemas.microsoft.com/office/drawing/2014/main" id="{8F988AA9-F2A2-6D51-D0DB-251F3D47A616}"/>
                </a:ext>
              </a:extLst>
            </p:cNvPr>
            <p:cNvGrpSpPr>
              <a:grpSpLocks noChangeAspect="1"/>
            </p:cNvGrpSpPr>
            <p:nvPr/>
          </p:nvGrpSpPr>
          <p:grpSpPr>
            <a:xfrm>
              <a:off x="3436191" y="7346169"/>
              <a:ext cx="830053" cy="556104"/>
              <a:chOff x="7180263" y="3382963"/>
              <a:chExt cx="803275" cy="538163"/>
            </a:xfrm>
            <a:solidFill>
              <a:schemeClr val="bg1"/>
            </a:solidFill>
          </p:grpSpPr>
          <p:sp>
            <p:nvSpPr>
              <p:cNvPr id="75" name="Freeform 61">
                <a:extLst>
                  <a:ext uri="{FF2B5EF4-FFF2-40B4-BE49-F238E27FC236}">
                    <a16:creationId xmlns:a16="http://schemas.microsoft.com/office/drawing/2014/main" id="{4C9918F3-EADE-C55C-0DC2-0D6409DD6513}"/>
                  </a:ext>
                </a:extLst>
              </p:cNvPr>
              <p:cNvSpPr>
                <a:spLocks noEditPoints="1"/>
              </p:cNvSpPr>
              <p:nvPr/>
            </p:nvSpPr>
            <p:spPr bwMode="auto">
              <a:xfrm>
                <a:off x="7418388" y="3489326"/>
                <a:ext cx="323850" cy="325438"/>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87 h 97"/>
                  <a:gd name="T12" fmla="*/ 10 w 97"/>
                  <a:gd name="T13" fmla="*/ 48 h 97"/>
                  <a:gd name="T14" fmla="*/ 49 w 97"/>
                  <a:gd name="T15" fmla="*/ 9 h 97"/>
                  <a:gd name="T16" fmla="*/ 88 w 97"/>
                  <a:gd name="T17" fmla="*/ 48 h 97"/>
                  <a:gd name="T18" fmla="*/ 49 w 97"/>
                  <a:gd name="T19" fmla="*/ 8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97">
                    <a:moveTo>
                      <a:pt x="49" y="0"/>
                    </a:moveTo>
                    <a:cubicBezTo>
                      <a:pt x="22" y="0"/>
                      <a:pt x="0" y="22"/>
                      <a:pt x="0" y="48"/>
                    </a:cubicBezTo>
                    <a:cubicBezTo>
                      <a:pt x="0" y="75"/>
                      <a:pt x="22" y="97"/>
                      <a:pt x="49" y="97"/>
                    </a:cubicBezTo>
                    <a:cubicBezTo>
                      <a:pt x="76" y="97"/>
                      <a:pt x="97" y="75"/>
                      <a:pt x="97" y="48"/>
                    </a:cubicBezTo>
                    <a:cubicBezTo>
                      <a:pt x="97" y="22"/>
                      <a:pt x="76" y="0"/>
                      <a:pt x="49" y="0"/>
                    </a:cubicBezTo>
                    <a:close/>
                    <a:moveTo>
                      <a:pt x="49" y="87"/>
                    </a:moveTo>
                    <a:cubicBezTo>
                      <a:pt x="28" y="87"/>
                      <a:pt x="10" y="70"/>
                      <a:pt x="10" y="48"/>
                    </a:cubicBezTo>
                    <a:cubicBezTo>
                      <a:pt x="10" y="27"/>
                      <a:pt x="28" y="9"/>
                      <a:pt x="49" y="9"/>
                    </a:cubicBezTo>
                    <a:cubicBezTo>
                      <a:pt x="70" y="9"/>
                      <a:pt x="88" y="27"/>
                      <a:pt x="88" y="48"/>
                    </a:cubicBezTo>
                    <a:cubicBezTo>
                      <a:pt x="88" y="70"/>
                      <a:pt x="70" y="87"/>
                      <a:pt x="49" y="87"/>
                    </a:cubicBezTo>
                    <a:close/>
                  </a:path>
                </a:pathLst>
              </a:custGeom>
              <a:grpFill/>
              <a:ln w="635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6" name="Freeform 62">
                <a:extLst>
                  <a:ext uri="{FF2B5EF4-FFF2-40B4-BE49-F238E27FC236}">
                    <a16:creationId xmlns:a16="http://schemas.microsoft.com/office/drawing/2014/main" id="{3E95A04B-E81F-3AB5-D98E-53B2799647CA}"/>
                  </a:ext>
                </a:extLst>
              </p:cNvPr>
              <p:cNvSpPr>
                <a:spLocks noEditPoints="1"/>
              </p:cNvSpPr>
              <p:nvPr/>
            </p:nvSpPr>
            <p:spPr bwMode="auto">
              <a:xfrm>
                <a:off x="7497763" y="3570288"/>
                <a:ext cx="168275" cy="163513"/>
              </a:xfrm>
              <a:custGeom>
                <a:avLst/>
                <a:gdLst>
                  <a:gd name="T0" fmla="*/ 25 w 50"/>
                  <a:gd name="T1" fmla="*/ 0 h 49"/>
                  <a:gd name="T2" fmla="*/ 0 w 50"/>
                  <a:gd name="T3" fmla="*/ 24 h 49"/>
                  <a:gd name="T4" fmla="*/ 25 w 50"/>
                  <a:gd name="T5" fmla="*/ 49 h 49"/>
                  <a:gd name="T6" fmla="*/ 50 w 50"/>
                  <a:gd name="T7" fmla="*/ 24 h 49"/>
                  <a:gd name="T8" fmla="*/ 25 w 50"/>
                  <a:gd name="T9" fmla="*/ 0 h 49"/>
                  <a:gd name="T10" fmla="*/ 25 w 50"/>
                  <a:gd name="T11" fmla="*/ 39 h 49"/>
                  <a:gd name="T12" fmla="*/ 10 w 50"/>
                  <a:gd name="T13" fmla="*/ 24 h 49"/>
                  <a:gd name="T14" fmla="*/ 25 w 50"/>
                  <a:gd name="T15" fmla="*/ 9 h 49"/>
                  <a:gd name="T16" fmla="*/ 40 w 50"/>
                  <a:gd name="T17" fmla="*/ 24 h 49"/>
                  <a:gd name="T18" fmla="*/ 25 w 50"/>
                  <a:gd name="T19"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5" y="0"/>
                    </a:moveTo>
                    <a:cubicBezTo>
                      <a:pt x="11" y="0"/>
                      <a:pt x="0" y="11"/>
                      <a:pt x="0" y="24"/>
                    </a:cubicBezTo>
                    <a:cubicBezTo>
                      <a:pt x="0" y="38"/>
                      <a:pt x="11" y="49"/>
                      <a:pt x="25" y="49"/>
                    </a:cubicBezTo>
                    <a:cubicBezTo>
                      <a:pt x="39" y="49"/>
                      <a:pt x="50" y="38"/>
                      <a:pt x="50" y="24"/>
                    </a:cubicBezTo>
                    <a:cubicBezTo>
                      <a:pt x="50" y="11"/>
                      <a:pt x="39" y="0"/>
                      <a:pt x="25" y="0"/>
                    </a:cubicBezTo>
                    <a:close/>
                    <a:moveTo>
                      <a:pt x="25" y="39"/>
                    </a:moveTo>
                    <a:cubicBezTo>
                      <a:pt x="17" y="39"/>
                      <a:pt x="10" y="33"/>
                      <a:pt x="10" y="24"/>
                    </a:cubicBezTo>
                    <a:cubicBezTo>
                      <a:pt x="10" y="16"/>
                      <a:pt x="17" y="9"/>
                      <a:pt x="25" y="9"/>
                    </a:cubicBezTo>
                    <a:cubicBezTo>
                      <a:pt x="33" y="9"/>
                      <a:pt x="40" y="16"/>
                      <a:pt x="40" y="24"/>
                    </a:cubicBezTo>
                    <a:cubicBezTo>
                      <a:pt x="40" y="33"/>
                      <a:pt x="33" y="39"/>
                      <a:pt x="25" y="39"/>
                    </a:cubicBezTo>
                    <a:close/>
                  </a:path>
                </a:pathLst>
              </a:custGeom>
              <a:grpFill/>
              <a:ln w="635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77" name="Freeform 63">
                <a:extLst>
                  <a:ext uri="{FF2B5EF4-FFF2-40B4-BE49-F238E27FC236}">
                    <a16:creationId xmlns:a16="http://schemas.microsoft.com/office/drawing/2014/main" id="{9154E329-5219-A696-CC66-870E7414B924}"/>
                  </a:ext>
                </a:extLst>
              </p:cNvPr>
              <p:cNvSpPr>
                <a:spLocks noEditPoints="1"/>
              </p:cNvSpPr>
              <p:nvPr/>
            </p:nvSpPr>
            <p:spPr bwMode="auto">
              <a:xfrm>
                <a:off x="7180263" y="3382963"/>
                <a:ext cx="803275" cy="538163"/>
              </a:xfrm>
              <a:custGeom>
                <a:avLst/>
                <a:gdLst>
                  <a:gd name="T0" fmla="*/ 239 w 240"/>
                  <a:gd name="T1" fmla="*/ 78 h 161"/>
                  <a:gd name="T2" fmla="*/ 120 w 240"/>
                  <a:gd name="T3" fmla="*/ 0 h 161"/>
                  <a:gd name="T4" fmla="*/ 0 w 240"/>
                  <a:gd name="T5" fmla="*/ 78 h 161"/>
                  <a:gd name="T6" fmla="*/ 0 w 240"/>
                  <a:gd name="T7" fmla="*/ 83 h 161"/>
                  <a:gd name="T8" fmla="*/ 120 w 240"/>
                  <a:gd name="T9" fmla="*/ 161 h 161"/>
                  <a:gd name="T10" fmla="*/ 239 w 240"/>
                  <a:gd name="T11" fmla="*/ 83 h 161"/>
                  <a:gd name="T12" fmla="*/ 239 w 240"/>
                  <a:gd name="T13" fmla="*/ 78 h 161"/>
                  <a:gd name="T14" fmla="*/ 120 w 240"/>
                  <a:gd name="T15" fmla="*/ 151 h 161"/>
                  <a:gd name="T16" fmla="*/ 10 w 240"/>
                  <a:gd name="T17" fmla="*/ 80 h 161"/>
                  <a:gd name="T18" fmla="*/ 120 w 240"/>
                  <a:gd name="T19" fmla="*/ 9 h 161"/>
                  <a:gd name="T20" fmla="*/ 230 w 240"/>
                  <a:gd name="T21" fmla="*/ 80 h 161"/>
                  <a:gd name="T22" fmla="*/ 120 w 240"/>
                  <a:gd name="T23" fmla="*/ 15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161">
                    <a:moveTo>
                      <a:pt x="239" y="78"/>
                    </a:moveTo>
                    <a:cubicBezTo>
                      <a:pt x="215" y="30"/>
                      <a:pt x="169" y="0"/>
                      <a:pt x="120" y="0"/>
                    </a:cubicBezTo>
                    <a:cubicBezTo>
                      <a:pt x="71" y="0"/>
                      <a:pt x="25" y="30"/>
                      <a:pt x="0" y="78"/>
                    </a:cubicBezTo>
                    <a:cubicBezTo>
                      <a:pt x="0" y="79"/>
                      <a:pt x="0" y="81"/>
                      <a:pt x="0" y="83"/>
                    </a:cubicBezTo>
                    <a:cubicBezTo>
                      <a:pt x="25" y="131"/>
                      <a:pt x="71" y="161"/>
                      <a:pt x="120" y="161"/>
                    </a:cubicBezTo>
                    <a:cubicBezTo>
                      <a:pt x="169" y="161"/>
                      <a:pt x="215" y="131"/>
                      <a:pt x="239" y="83"/>
                    </a:cubicBezTo>
                    <a:cubicBezTo>
                      <a:pt x="240" y="81"/>
                      <a:pt x="240" y="79"/>
                      <a:pt x="239" y="78"/>
                    </a:cubicBezTo>
                    <a:close/>
                    <a:moveTo>
                      <a:pt x="120" y="151"/>
                    </a:moveTo>
                    <a:cubicBezTo>
                      <a:pt x="75" y="151"/>
                      <a:pt x="34" y="124"/>
                      <a:pt x="10" y="80"/>
                    </a:cubicBezTo>
                    <a:cubicBezTo>
                      <a:pt x="34" y="36"/>
                      <a:pt x="75" y="9"/>
                      <a:pt x="120" y="9"/>
                    </a:cubicBezTo>
                    <a:cubicBezTo>
                      <a:pt x="165" y="9"/>
                      <a:pt x="206" y="36"/>
                      <a:pt x="230" y="80"/>
                    </a:cubicBezTo>
                    <a:cubicBezTo>
                      <a:pt x="206" y="124"/>
                      <a:pt x="165" y="151"/>
                      <a:pt x="120" y="151"/>
                    </a:cubicBezTo>
                    <a:close/>
                  </a:path>
                </a:pathLst>
              </a:custGeom>
              <a:grpFill/>
              <a:ln w="6350">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78" name="Group 77">
              <a:extLst>
                <a:ext uri="{FF2B5EF4-FFF2-40B4-BE49-F238E27FC236}">
                  <a16:creationId xmlns:a16="http://schemas.microsoft.com/office/drawing/2014/main" id="{D40FEEA2-DD94-F959-D6CF-507F8E9E15AC}"/>
                </a:ext>
              </a:extLst>
            </p:cNvPr>
            <p:cNvGrpSpPr>
              <a:grpSpLocks noChangeAspect="1"/>
            </p:cNvGrpSpPr>
            <p:nvPr/>
          </p:nvGrpSpPr>
          <p:grpSpPr>
            <a:xfrm>
              <a:off x="2249147" y="6606220"/>
              <a:ext cx="756051" cy="687707"/>
              <a:chOff x="5975350" y="6502400"/>
              <a:chExt cx="561975" cy="511175"/>
            </a:xfrm>
            <a:solidFill>
              <a:schemeClr val="bg1"/>
            </a:solidFill>
          </p:grpSpPr>
          <p:sp>
            <p:nvSpPr>
              <p:cNvPr id="79" name="Freeform 277">
                <a:extLst>
                  <a:ext uri="{FF2B5EF4-FFF2-40B4-BE49-F238E27FC236}">
                    <a16:creationId xmlns:a16="http://schemas.microsoft.com/office/drawing/2014/main" id="{F6D7A479-D985-FB84-E9F4-E3B65DAE8C04}"/>
                  </a:ext>
                </a:extLst>
              </p:cNvPr>
              <p:cNvSpPr>
                <a:spLocks noEditPoints="1"/>
              </p:cNvSpPr>
              <p:nvPr/>
            </p:nvSpPr>
            <p:spPr bwMode="auto">
              <a:xfrm>
                <a:off x="5975350" y="6502400"/>
                <a:ext cx="561975" cy="511175"/>
              </a:xfrm>
              <a:custGeom>
                <a:avLst/>
                <a:gdLst>
                  <a:gd name="T0" fmla="*/ 222 w 269"/>
                  <a:gd name="T1" fmla="*/ 36 h 245"/>
                  <a:gd name="T2" fmla="*/ 135 w 269"/>
                  <a:gd name="T3" fmla="*/ 0 h 245"/>
                  <a:gd name="T4" fmla="*/ 48 w 269"/>
                  <a:gd name="T5" fmla="*/ 36 h 245"/>
                  <a:gd name="T6" fmla="*/ 48 w 269"/>
                  <a:gd name="T7" fmla="*/ 209 h 245"/>
                  <a:gd name="T8" fmla="*/ 135 w 269"/>
                  <a:gd name="T9" fmla="*/ 245 h 245"/>
                  <a:gd name="T10" fmla="*/ 135 w 269"/>
                  <a:gd name="T11" fmla="*/ 245 h 245"/>
                  <a:gd name="T12" fmla="*/ 222 w 269"/>
                  <a:gd name="T13" fmla="*/ 209 h 245"/>
                  <a:gd name="T14" fmla="*/ 222 w 269"/>
                  <a:gd name="T15" fmla="*/ 36 h 245"/>
                  <a:gd name="T16" fmla="*/ 215 w 269"/>
                  <a:gd name="T17" fmla="*/ 202 h 245"/>
                  <a:gd name="T18" fmla="*/ 135 w 269"/>
                  <a:gd name="T19" fmla="*/ 235 h 245"/>
                  <a:gd name="T20" fmla="*/ 135 w 269"/>
                  <a:gd name="T21" fmla="*/ 235 h 245"/>
                  <a:gd name="T22" fmla="*/ 55 w 269"/>
                  <a:gd name="T23" fmla="*/ 202 h 245"/>
                  <a:gd name="T24" fmla="*/ 55 w 269"/>
                  <a:gd name="T25" fmla="*/ 43 h 245"/>
                  <a:gd name="T26" fmla="*/ 135 w 269"/>
                  <a:gd name="T27" fmla="*/ 10 h 245"/>
                  <a:gd name="T28" fmla="*/ 215 w 269"/>
                  <a:gd name="T29" fmla="*/ 43 h 245"/>
                  <a:gd name="T30" fmla="*/ 215 w 269"/>
                  <a:gd name="T31" fmla="*/ 20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9" h="245">
                    <a:moveTo>
                      <a:pt x="222" y="36"/>
                    </a:moveTo>
                    <a:cubicBezTo>
                      <a:pt x="198" y="13"/>
                      <a:pt x="168" y="0"/>
                      <a:pt x="135" y="0"/>
                    </a:cubicBezTo>
                    <a:cubicBezTo>
                      <a:pt x="102" y="0"/>
                      <a:pt x="71" y="13"/>
                      <a:pt x="48" y="36"/>
                    </a:cubicBezTo>
                    <a:cubicBezTo>
                      <a:pt x="0" y="84"/>
                      <a:pt x="0" y="161"/>
                      <a:pt x="48" y="209"/>
                    </a:cubicBezTo>
                    <a:cubicBezTo>
                      <a:pt x="71" y="232"/>
                      <a:pt x="102" y="245"/>
                      <a:pt x="135" y="245"/>
                    </a:cubicBezTo>
                    <a:cubicBezTo>
                      <a:pt x="135" y="245"/>
                      <a:pt x="135" y="245"/>
                      <a:pt x="135" y="245"/>
                    </a:cubicBezTo>
                    <a:cubicBezTo>
                      <a:pt x="168" y="245"/>
                      <a:pt x="198" y="232"/>
                      <a:pt x="222" y="209"/>
                    </a:cubicBezTo>
                    <a:cubicBezTo>
                      <a:pt x="269" y="161"/>
                      <a:pt x="269" y="84"/>
                      <a:pt x="222" y="36"/>
                    </a:cubicBezTo>
                    <a:close/>
                    <a:moveTo>
                      <a:pt x="215" y="202"/>
                    </a:moveTo>
                    <a:cubicBezTo>
                      <a:pt x="193" y="223"/>
                      <a:pt x="165" y="235"/>
                      <a:pt x="135" y="235"/>
                    </a:cubicBezTo>
                    <a:cubicBezTo>
                      <a:pt x="135" y="235"/>
                      <a:pt x="135" y="235"/>
                      <a:pt x="135" y="235"/>
                    </a:cubicBezTo>
                    <a:cubicBezTo>
                      <a:pt x="105" y="235"/>
                      <a:pt x="76" y="223"/>
                      <a:pt x="55" y="202"/>
                    </a:cubicBezTo>
                    <a:cubicBezTo>
                      <a:pt x="11" y="158"/>
                      <a:pt x="11" y="87"/>
                      <a:pt x="55" y="43"/>
                    </a:cubicBezTo>
                    <a:cubicBezTo>
                      <a:pt x="76" y="21"/>
                      <a:pt x="105" y="10"/>
                      <a:pt x="135" y="10"/>
                    </a:cubicBezTo>
                    <a:cubicBezTo>
                      <a:pt x="165" y="10"/>
                      <a:pt x="193" y="21"/>
                      <a:pt x="215" y="43"/>
                    </a:cubicBezTo>
                    <a:cubicBezTo>
                      <a:pt x="258" y="87"/>
                      <a:pt x="258" y="158"/>
                      <a:pt x="215" y="20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80" name="Freeform 278">
                <a:extLst>
                  <a:ext uri="{FF2B5EF4-FFF2-40B4-BE49-F238E27FC236}">
                    <a16:creationId xmlns:a16="http://schemas.microsoft.com/office/drawing/2014/main" id="{1B18870F-E717-93E9-2D62-31321A901EB8}"/>
                  </a:ext>
                </a:extLst>
              </p:cNvPr>
              <p:cNvSpPr>
                <a:spLocks/>
              </p:cNvSpPr>
              <p:nvPr/>
            </p:nvSpPr>
            <p:spPr bwMode="auto">
              <a:xfrm>
                <a:off x="6130925" y="6677025"/>
                <a:ext cx="254000" cy="190500"/>
              </a:xfrm>
              <a:custGeom>
                <a:avLst/>
                <a:gdLst>
                  <a:gd name="T0" fmla="*/ 112 w 122"/>
                  <a:gd name="T1" fmla="*/ 2 h 91"/>
                  <a:gd name="T2" fmla="*/ 41 w 122"/>
                  <a:gd name="T3" fmla="*/ 79 h 91"/>
                  <a:gd name="T4" fmla="*/ 9 w 122"/>
                  <a:gd name="T5" fmla="*/ 45 h 91"/>
                  <a:gd name="T6" fmla="*/ 2 w 122"/>
                  <a:gd name="T7" fmla="*/ 45 h 91"/>
                  <a:gd name="T8" fmla="*/ 2 w 122"/>
                  <a:gd name="T9" fmla="*/ 52 h 91"/>
                  <a:gd name="T10" fmla="*/ 37 w 122"/>
                  <a:gd name="T11" fmla="*/ 89 h 91"/>
                  <a:gd name="T12" fmla="*/ 37 w 122"/>
                  <a:gd name="T13" fmla="*/ 89 h 91"/>
                  <a:gd name="T14" fmla="*/ 37 w 122"/>
                  <a:gd name="T15" fmla="*/ 90 h 91"/>
                  <a:gd name="T16" fmla="*/ 38 w 122"/>
                  <a:gd name="T17" fmla="*/ 90 h 91"/>
                  <a:gd name="T18" fmla="*/ 39 w 122"/>
                  <a:gd name="T19" fmla="*/ 91 h 91"/>
                  <a:gd name="T20" fmla="*/ 41 w 122"/>
                  <a:gd name="T21" fmla="*/ 91 h 91"/>
                  <a:gd name="T22" fmla="*/ 43 w 122"/>
                  <a:gd name="T23" fmla="*/ 91 h 91"/>
                  <a:gd name="T24" fmla="*/ 43 w 122"/>
                  <a:gd name="T25" fmla="*/ 90 h 91"/>
                  <a:gd name="T26" fmla="*/ 44 w 122"/>
                  <a:gd name="T27" fmla="*/ 90 h 91"/>
                  <a:gd name="T28" fmla="*/ 44 w 122"/>
                  <a:gd name="T29" fmla="*/ 89 h 91"/>
                  <a:gd name="T30" fmla="*/ 44 w 122"/>
                  <a:gd name="T31" fmla="*/ 89 h 91"/>
                  <a:gd name="T32" fmla="*/ 120 w 122"/>
                  <a:gd name="T33" fmla="*/ 9 h 91"/>
                  <a:gd name="T34" fmla="*/ 120 w 122"/>
                  <a:gd name="T35" fmla="*/ 2 h 91"/>
                  <a:gd name="T36" fmla="*/ 112 w 122"/>
                  <a:gd name="T37"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91">
                    <a:moveTo>
                      <a:pt x="112" y="2"/>
                    </a:moveTo>
                    <a:cubicBezTo>
                      <a:pt x="41" y="79"/>
                      <a:pt x="41" y="79"/>
                      <a:pt x="41" y="79"/>
                    </a:cubicBezTo>
                    <a:cubicBezTo>
                      <a:pt x="9" y="45"/>
                      <a:pt x="9" y="45"/>
                      <a:pt x="9" y="45"/>
                    </a:cubicBezTo>
                    <a:cubicBezTo>
                      <a:pt x="7" y="43"/>
                      <a:pt x="4" y="43"/>
                      <a:pt x="2" y="45"/>
                    </a:cubicBezTo>
                    <a:cubicBezTo>
                      <a:pt x="0" y="47"/>
                      <a:pt x="0" y="50"/>
                      <a:pt x="2" y="52"/>
                    </a:cubicBezTo>
                    <a:cubicBezTo>
                      <a:pt x="37" y="89"/>
                      <a:pt x="37" y="89"/>
                      <a:pt x="37" y="89"/>
                    </a:cubicBezTo>
                    <a:cubicBezTo>
                      <a:pt x="37" y="89"/>
                      <a:pt x="37" y="89"/>
                      <a:pt x="37" y="89"/>
                    </a:cubicBezTo>
                    <a:cubicBezTo>
                      <a:pt x="37" y="90"/>
                      <a:pt x="37" y="90"/>
                      <a:pt x="37" y="90"/>
                    </a:cubicBezTo>
                    <a:cubicBezTo>
                      <a:pt x="38" y="90"/>
                      <a:pt x="38" y="90"/>
                      <a:pt x="38" y="90"/>
                    </a:cubicBezTo>
                    <a:cubicBezTo>
                      <a:pt x="38" y="90"/>
                      <a:pt x="39" y="91"/>
                      <a:pt x="39" y="91"/>
                    </a:cubicBezTo>
                    <a:cubicBezTo>
                      <a:pt x="39" y="91"/>
                      <a:pt x="40" y="91"/>
                      <a:pt x="41" y="91"/>
                    </a:cubicBezTo>
                    <a:cubicBezTo>
                      <a:pt x="41" y="91"/>
                      <a:pt x="42" y="91"/>
                      <a:pt x="43" y="91"/>
                    </a:cubicBezTo>
                    <a:cubicBezTo>
                      <a:pt x="43" y="91"/>
                      <a:pt x="43" y="90"/>
                      <a:pt x="43" y="90"/>
                    </a:cubicBezTo>
                    <a:cubicBezTo>
                      <a:pt x="43" y="90"/>
                      <a:pt x="44" y="90"/>
                      <a:pt x="44" y="90"/>
                    </a:cubicBezTo>
                    <a:cubicBezTo>
                      <a:pt x="44" y="90"/>
                      <a:pt x="44" y="90"/>
                      <a:pt x="44" y="89"/>
                    </a:cubicBezTo>
                    <a:cubicBezTo>
                      <a:pt x="44" y="89"/>
                      <a:pt x="44" y="89"/>
                      <a:pt x="44" y="89"/>
                    </a:cubicBezTo>
                    <a:cubicBezTo>
                      <a:pt x="120" y="9"/>
                      <a:pt x="120" y="9"/>
                      <a:pt x="120" y="9"/>
                    </a:cubicBezTo>
                    <a:cubicBezTo>
                      <a:pt x="122" y="7"/>
                      <a:pt x="122" y="4"/>
                      <a:pt x="120" y="2"/>
                    </a:cubicBezTo>
                    <a:cubicBezTo>
                      <a:pt x="118" y="0"/>
                      <a:pt x="114" y="0"/>
                      <a:pt x="112" y="2"/>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nvGrpSpPr>
            <p:cNvPr id="81" name="Group 80">
              <a:extLst>
                <a:ext uri="{FF2B5EF4-FFF2-40B4-BE49-F238E27FC236}">
                  <a16:creationId xmlns:a16="http://schemas.microsoft.com/office/drawing/2014/main" id="{39433E8B-3191-20FB-C59D-7DA7F9602BD2}"/>
                </a:ext>
              </a:extLst>
            </p:cNvPr>
            <p:cNvGrpSpPr>
              <a:grpSpLocks noChangeAspect="1"/>
            </p:cNvGrpSpPr>
            <p:nvPr/>
          </p:nvGrpSpPr>
          <p:grpSpPr>
            <a:xfrm>
              <a:off x="2211698" y="5204622"/>
              <a:ext cx="830948" cy="565438"/>
              <a:chOff x="133350" y="1981200"/>
              <a:chExt cx="536575" cy="365125"/>
            </a:xfrm>
            <a:solidFill>
              <a:schemeClr val="bg1"/>
            </a:solidFill>
          </p:grpSpPr>
          <p:sp>
            <p:nvSpPr>
              <p:cNvPr id="82" name="Freeform 23">
                <a:extLst>
                  <a:ext uri="{FF2B5EF4-FFF2-40B4-BE49-F238E27FC236}">
                    <a16:creationId xmlns:a16="http://schemas.microsoft.com/office/drawing/2014/main" id="{1B3A4C05-EC5A-63BF-5F2D-CE08ACD1A2BC}"/>
                  </a:ext>
                </a:extLst>
              </p:cNvPr>
              <p:cNvSpPr>
                <a:spLocks/>
              </p:cNvSpPr>
              <p:nvPr/>
            </p:nvSpPr>
            <p:spPr bwMode="auto">
              <a:xfrm>
                <a:off x="315913" y="2093913"/>
                <a:ext cx="157163" cy="179388"/>
              </a:xfrm>
              <a:custGeom>
                <a:avLst/>
                <a:gdLst>
                  <a:gd name="T0" fmla="*/ 39 w 71"/>
                  <a:gd name="T1" fmla="*/ 2 h 82"/>
                  <a:gd name="T2" fmla="*/ 37 w 71"/>
                  <a:gd name="T3" fmla="*/ 1 h 82"/>
                  <a:gd name="T4" fmla="*/ 33 w 71"/>
                  <a:gd name="T5" fmla="*/ 1 h 82"/>
                  <a:gd name="T6" fmla="*/ 32 w 71"/>
                  <a:gd name="T7" fmla="*/ 2 h 82"/>
                  <a:gd name="T8" fmla="*/ 2 w 71"/>
                  <a:gd name="T9" fmla="*/ 32 h 82"/>
                  <a:gd name="T10" fmla="*/ 2 w 71"/>
                  <a:gd name="T11" fmla="*/ 39 h 82"/>
                  <a:gd name="T12" fmla="*/ 9 w 71"/>
                  <a:gd name="T13" fmla="*/ 39 h 82"/>
                  <a:gd name="T14" fmla="*/ 30 w 71"/>
                  <a:gd name="T15" fmla="*/ 17 h 82"/>
                  <a:gd name="T16" fmla="*/ 30 w 71"/>
                  <a:gd name="T17" fmla="*/ 77 h 82"/>
                  <a:gd name="T18" fmla="*/ 35 w 71"/>
                  <a:gd name="T19" fmla="*/ 82 h 82"/>
                  <a:gd name="T20" fmla="*/ 40 w 71"/>
                  <a:gd name="T21" fmla="*/ 77 h 82"/>
                  <a:gd name="T22" fmla="*/ 40 w 71"/>
                  <a:gd name="T23" fmla="*/ 17 h 82"/>
                  <a:gd name="T24" fmla="*/ 62 w 71"/>
                  <a:gd name="T25" fmla="*/ 39 h 82"/>
                  <a:gd name="T26" fmla="*/ 65 w 71"/>
                  <a:gd name="T27" fmla="*/ 40 h 82"/>
                  <a:gd name="T28" fmla="*/ 69 w 71"/>
                  <a:gd name="T29" fmla="*/ 39 h 82"/>
                  <a:gd name="T30" fmla="*/ 69 w 71"/>
                  <a:gd name="T31" fmla="*/ 32 h 82"/>
                  <a:gd name="T32" fmla="*/ 39 w 71"/>
                  <a:gd name="T3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82">
                    <a:moveTo>
                      <a:pt x="39" y="2"/>
                    </a:moveTo>
                    <a:cubicBezTo>
                      <a:pt x="38" y="1"/>
                      <a:pt x="38" y="1"/>
                      <a:pt x="37" y="1"/>
                    </a:cubicBezTo>
                    <a:cubicBezTo>
                      <a:pt x="36" y="0"/>
                      <a:pt x="35" y="0"/>
                      <a:pt x="33" y="1"/>
                    </a:cubicBezTo>
                    <a:cubicBezTo>
                      <a:pt x="33" y="1"/>
                      <a:pt x="32" y="1"/>
                      <a:pt x="32" y="2"/>
                    </a:cubicBezTo>
                    <a:cubicBezTo>
                      <a:pt x="2" y="32"/>
                      <a:pt x="2" y="32"/>
                      <a:pt x="2" y="32"/>
                    </a:cubicBezTo>
                    <a:cubicBezTo>
                      <a:pt x="0" y="34"/>
                      <a:pt x="0" y="37"/>
                      <a:pt x="2" y="39"/>
                    </a:cubicBezTo>
                    <a:cubicBezTo>
                      <a:pt x="4" y="41"/>
                      <a:pt x="7" y="41"/>
                      <a:pt x="9" y="39"/>
                    </a:cubicBezTo>
                    <a:cubicBezTo>
                      <a:pt x="30" y="17"/>
                      <a:pt x="30" y="17"/>
                      <a:pt x="30" y="17"/>
                    </a:cubicBezTo>
                    <a:cubicBezTo>
                      <a:pt x="30" y="77"/>
                      <a:pt x="30" y="77"/>
                      <a:pt x="30" y="77"/>
                    </a:cubicBezTo>
                    <a:cubicBezTo>
                      <a:pt x="30" y="80"/>
                      <a:pt x="33" y="82"/>
                      <a:pt x="35" y="82"/>
                    </a:cubicBezTo>
                    <a:cubicBezTo>
                      <a:pt x="38" y="82"/>
                      <a:pt x="40" y="80"/>
                      <a:pt x="40" y="77"/>
                    </a:cubicBezTo>
                    <a:cubicBezTo>
                      <a:pt x="40" y="17"/>
                      <a:pt x="40" y="17"/>
                      <a:pt x="40" y="17"/>
                    </a:cubicBezTo>
                    <a:cubicBezTo>
                      <a:pt x="62" y="39"/>
                      <a:pt x="62" y="39"/>
                      <a:pt x="62" y="39"/>
                    </a:cubicBezTo>
                    <a:cubicBezTo>
                      <a:pt x="63" y="40"/>
                      <a:pt x="64" y="40"/>
                      <a:pt x="65" y="40"/>
                    </a:cubicBezTo>
                    <a:cubicBezTo>
                      <a:pt x="66" y="40"/>
                      <a:pt x="68" y="40"/>
                      <a:pt x="69" y="39"/>
                    </a:cubicBezTo>
                    <a:cubicBezTo>
                      <a:pt x="71" y="37"/>
                      <a:pt x="71" y="34"/>
                      <a:pt x="69" y="32"/>
                    </a:cubicBezTo>
                    <a:lnTo>
                      <a:pt x="39" y="2"/>
                    </a:ln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sp>
            <p:nvSpPr>
              <p:cNvPr id="83" name="Freeform 24">
                <a:extLst>
                  <a:ext uri="{FF2B5EF4-FFF2-40B4-BE49-F238E27FC236}">
                    <a16:creationId xmlns:a16="http://schemas.microsoft.com/office/drawing/2014/main" id="{B6880269-74FD-5702-7CA2-90C03C7D3E88}"/>
                  </a:ext>
                </a:extLst>
              </p:cNvPr>
              <p:cNvSpPr>
                <a:spLocks noEditPoints="1"/>
              </p:cNvSpPr>
              <p:nvPr/>
            </p:nvSpPr>
            <p:spPr bwMode="auto">
              <a:xfrm>
                <a:off x="133350" y="1981200"/>
                <a:ext cx="536575" cy="365125"/>
              </a:xfrm>
              <a:custGeom>
                <a:avLst/>
                <a:gdLst>
                  <a:gd name="T0" fmla="*/ 199 w 244"/>
                  <a:gd name="T1" fmla="*/ 55 h 166"/>
                  <a:gd name="T2" fmla="*/ 194 w 244"/>
                  <a:gd name="T3" fmla="*/ 55 h 166"/>
                  <a:gd name="T4" fmla="*/ 193 w 244"/>
                  <a:gd name="T5" fmla="*/ 54 h 166"/>
                  <a:gd name="T6" fmla="*/ 188 w 244"/>
                  <a:gd name="T7" fmla="*/ 54 h 166"/>
                  <a:gd name="T8" fmla="*/ 188 w 244"/>
                  <a:gd name="T9" fmla="*/ 54 h 166"/>
                  <a:gd name="T10" fmla="*/ 186 w 244"/>
                  <a:gd name="T11" fmla="*/ 54 h 166"/>
                  <a:gd name="T12" fmla="*/ 138 w 244"/>
                  <a:gd name="T13" fmla="*/ 22 h 166"/>
                  <a:gd name="T14" fmla="*/ 132 w 244"/>
                  <a:gd name="T15" fmla="*/ 22 h 166"/>
                  <a:gd name="T16" fmla="*/ 85 w 244"/>
                  <a:gd name="T17" fmla="*/ 0 h 166"/>
                  <a:gd name="T18" fmla="*/ 25 w 244"/>
                  <a:gd name="T19" fmla="*/ 60 h 166"/>
                  <a:gd name="T20" fmla="*/ 25 w 244"/>
                  <a:gd name="T21" fmla="*/ 61 h 166"/>
                  <a:gd name="T22" fmla="*/ 0 w 244"/>
                  <a:gd name="T23" fmla="*/ 109 h 166"/>
                  <a:gd name="T24" fmla="*/ 57 w 244"/>
                  <a:gd name="T25" fmla="*/ 166 h 166"/>
                  <a:gd name="T26" fmla="*/ 188 w 244"/>
                  <a:gd name="T27" fmla="*/ 166 h 166"/>
                  <a:gd name="T28" fmla="*/ 244 w 244"/>
                  <a:gd name="T29" fmla="*/ 110 h 166"/>
                  <a:gd name="T30" fmla="*/ 199 w 244"/>
                  <a:gd name="T31" fmla="*/ 55 h 166"/>
                  <a:gd name="T32" fmla="*/ 188 w 244"/>
                  <a:gd name="T33" fmla="*/ 156 h 166"/>
                  <a:gd name="T34" fmla="*/ 57 w 244"/>
                  <a:gd name="T35" fmla="*/ 156 h 166"/>
                  <a:gd name="T36" fmla="*/ 10 w 244"/>
                  <a:gd name="T37" fmla="*/ 109 h 166"/>
                  <a:gd name="T38" fmla="*/ 32 w 244"/>
                  <a:gd name="T39" fmla="*/ 68 h 166"/>
                  <a:gd name="T40" fmla="*/ 35 w 244"/>
                  <a:gd name="T41" fmla="*/ 64 h 166"/>
                  <a:gd name="T42" fmla="*/ 35 w 244"/>
                  <a:gd name="T43" fmla="*/ 63 h 166"/>
                  <a:gd name="T44" fmla="*/ 34 w 244"/>
                  <a:gd name="T45" fmla="*/ 60 h 166"/>
                  <a:gd name="T46" fmla="*/ 85 w 244"/>
                  <a:gd name="T47" fmla="*/ 10 h 166"/>
                  <a:gd name="T48" fmla="*/ 126 w 244"/>
                  <a:gd name="T49" fmla="*/ 30 h 166"/>
                  <a:gd name="T50" fmla="*/ 131 w 244"/>
                  <a:gd name="T51" fmla="*/ 32 h 166"/>
                  <a:gd name="T52" fmla="*/ 138 w 244"/>
                  <a:gd name="T53" fmla="*/ 32 h 166"/>
                  <a:gd name="T54" fmla="*/ 178 w 244"/>
                  <a:gd name="T55" fmla="*/ 61 h 166"/>
                  <a:gd name="T56" fmla="*/ 183 w 244"/>
                  <a:gd name="T57" fmla="*/ 64 h 166"/>
                  <a:gd name="T58" fmla="*/ 187 w 244"/>
                  <a:gd name="T59" fmla="*/ 64 h 166"/>
                  <a:gd name="T60" fmla="*/ 188 w 244"/>
                  <a:gd name="T61" fmla="*/ 64 h 166"/>
                  <a:gd name="T62" fmla="*/ 193 w 244"/>
                  <a:gd name="T63" fmla="*/ 64 h 166"/>
                  <a:gd name="T64" fmla="*/ 193 w 244"/>
                  <a:gd name="T65" fmla="*/ 64 h 166"/>
                  <a:gd name="T66" fmla="*/ 197 w 244"/>
                  <a:gd name="T67" fmla="*/ 65 h 166"/>
                  <a:gd name="T68" fmla="*/ 234 w 244"/>
                  <a:gd name="T69" fmla="*/ 110 h 166"/>
                  <a:gd name="T70" fmla="*/ 188 w 244"/>
                  <a:gd name="T71" fmla="*/ 1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166">
                    <a:moveTo>
                      <a:pt x="199" y="55"/>
                    </a:moveTo>
                    <a:cubicBezTo>
                      <a:pt x="197" y="55"/>
                      <a:pt x="196" y="55"/>
                      <a:pt x="194" y="55"/>
                    </a:cubicBezTo>
                    <a:cubicBezTo>
                      <a:pt x="194" y="55"/>
                      <a:pt x="194" y="55"/>
                      <a:pt x="193" y="54"/>
                    </a:cubicBezTo>
                    <a:cubicBezTo>
                      <a:pt x="192" y="54"/>
                      <a:pt x="190" y="54"/>
                      <a:pt x="188" y="54"/>
                    </a:cubicBezTo>
                    <a:cubicBezTo>
                      <a:pt x="188" y="54"/>
                      <a:pt x="188" y="54"/>
                      <a:pt x="188" y="54"/>
                    </a:cubicBezTo>
                    <a:cubicBezTo>
                      <a:pt x="187" y="54"/>
                      <a:pt x="187" y="54"/>
                      <a:pt x="186" y="54"/>
                    </a:cubicBezTo>
                    <a:cubicBezTo>
                      <a:pt x="179" y="35"/>
                      <a:pt x="160" y="22"/>
                      <a:pt x="138" y="22"/>
                    </a:cubicBezTo>
                    <a:cubicBezTo>
                      <a:pt x="137" y="22"/>
                      <a:pt x="134" y="22"/>
                      <a:pt x="132" y="22"/>
                    </a:cubicBezTo>
                    <a:cubicBezTo>
                      <a:pt x="121" y="8"/>
                      <a:pt x="104" y="0"/>
                      <a:pt x="85" y="0"/>
                    </a:cubicBezTo>
                    <a:cubicBezTo>
                      <a:pt x="52" y="0"/>
                      <a:pt x="25" y="27"/>
                      <a:pt x="25" y="60"/>
                    </a:cubicBezTo>
                    <a:cubicBezTo>
                      <a:pt x="25" y="61"/>
                      <a:pt x="25" y="61"/>
                      <a:pt x="25" y="61"/>
                    </a:cubicBezTo>
                    <a:cubicBezTo>
                      <a:pt x="9" y="72"/>
                      <a:pt x="0" y="90"/>
                      <a:pt x="0" y="109"/>
                    </a:cubicBezTo>
                    <a:cubicBezTo>
                      <a:pt x="0" y="140"/>
                      <a:pt x="25" y="166"/>
                      <a:pt x="57" y="166"/>
                    </a:cubicBezTo>
                    <a:cubicBezTo>
                      <a:pt x="57" y="166"/>
                      <a:pt x="187" y="166"/>
                      <a:pt x="188" y="166"/>
                    </a:cubicBezTo>
                    <a:cubicBezTo>
                      <a:pt x="219" y="166"/>
                      <a:pt x="244" y="141"/>
                      <a:pt x="244" y="110"/>
                    </a:cubicBezTo>
                    <a:cubicBezTo>
                      <a:pt x="244" y="83"/>
                      <a:pt x="225" y="60"/>
                      <a:pt x="199" y="55"/>
                    </a:cubicBezTo>
                    <a:close/>
                    <a:moveTo>
                      <a:pt x="188" y="156"/>
                    </a:moveTo>
                    <a:cubicBezTo>
                      <a:pt x="187" y="156"/>
                      <a:pt x="57" y="156"/>
                      <a:pt x="57" y="156"/>
                    </a:cubicBezTo>
                    <a:cubicBezTo>
                      <a:pt x="31" y="156"/>
                      <a:pt x="10" y="135"/>
                      <a:pt x="10" y="109"/>
                    </a:cubicBezTo>
                    <a:cubicBezTo>
                      <a:pt x="10" y="92"/>
                      <a:pt x="18" y="77"/>
                      <a:pt x="32" y="68"/>
                    </a:cubicBezTo>
                    <a:cubicBezTo>
                      <a:pt x="34" y="67"/>
                      <a:pt x="35" y="66"/>
                      <a:pt x="35" y="64"/>
                    </a:cubicBezTo>
                    <a:cubicBezTo>
                      <a:pt x="35" y="63"/>
                      <a:pt x="35" y="63"/>
                      <a:pt x="35" y="63"/>
                    </a:cubicBezTo>
                    <a:cubicBezTo>
                      <a:pt x="35" y="62"/>
                      <a:pt x="34" y="61"/>
                      <a:pt x="34" y="60"/>
                    </a:cubicBezTo>
                    <a:cubicBezTo>
                      <a:pt x="34" y="32"/>
                      <a:pt x="57" y="10"/>
                      <a:pt x="85" y="10"/>
                    </a:cubicBezTo>
                    <a:cubicBezTo>
                      <a:pt x="102" y="10"/>
                      <a:pt x="116" y="17"/>
                      <a:pt x="126" y="30"/>
                    </a:cubicBezTo>
                    <a:cubicBezTo>
                      <a:pt x="127" y="31"/>
                      <a:pt x="129" y="32"/>
                      <a:pt x="131" y="32"/>
                    </a:cubicBezTo>
                    <a:cubicBezTo>
                      <a:pt x="133" y="32"/>
                      <a:pt x="136" y="32"/>
                      <a:pt x="138" y="32"/>
                    </a:cubicBezTo>
                    <a:cubicBezTo>
                      <a:pt x="156" y="32"/>
                      <a:pt x="173" y="44"/>
                      <a:pt x="178" y="61"/>
                    </a:cubicBezTo>
                    <a:cubicBezTo>
                      <a:pt x="179" y="63"/>
                      <a:pt x="181" y="65"/>
                      <a:pt x="183" y="64"/>
                    </a:cubicBezTo>
                    <a:cubicBezTo>
                      <a:pt x="185" y="64"/>
                      <a:pt x="186" y="64"/>
                      <a:pt x="187" y="64"/>
                    </a:cubicBezTo>
                    <a:cubicBezTo>
                      <a:pt x="188" y="64"/>
                      <a:pt x="188" y="64"/>
                      <a:pt x="188" y="64"/>
                    </a:cubicBezTo>
                    <a:cubicBezTo>
                      <a:pt x="190" y="64"/>
                      <a:pt x="191" y="64"/>
                      <a:pt x="193" y="64"/>
                    </a:cubicBezTo>
                    <a:cubicBezTo>
                      <a:pt x="193" y="64"/>
                      <a:pt x="193" y="64"/>
                      <a:pt x="193" y="64"/>
                    </a:cubicBezTo>
                    <a:cubicBezTo>
                      <a:pt x="194" y="65"/>
                      <a:pt x="195" y="65"/>
                      <a:pt x="197" y="65"/>
                    </a:cubicBezTo>
                    <a:cubicBezTo>
                      <a:pt x="218" y="69"/>
                      <a:pt x="234" y="88"/>
                      <a:pt x="234" y="110"/>
                    </a:cubicBezTo>
                    <a:cubicBezTo>
                      <a:pt x="234" y="136"/>
                      <a:pt x="213" y="156"/>
                      <a:pt x="188" y="156"/>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5314" tIns="32657" rIns="65314" bIns="32657" numCol="1" anchor="t" anchorCtr="0" compatLnSpc="1">
                <a:prstTxWarp prst="textNoShape">
                  <a:avLst/>
                </a:prstTxWarp>
              </a:bodyPr>
              <a:lstStyle/>
              <a:p>
                <a:pPr defTabSz="839763"/>
                <a:endParaRPr lang="en-US" sz="1643">
                  <a:solidFill>
                    <a:prstClr val="black"/>
                  </a:solidFill>
                </a:endParaRPr>
              </a:p>
            </p:txBody>
          </p:sp>
        </p:grpSp>
      </p:grpSp>
      <p:grpSp>
        <p:nvGrpSpPr>
          <p:cNvPr id="3" name="Group 2">
            <a:extLst>
              <a:ext uri="{FF2B5EF4-FFF2-40B4-BE49-F238E27FC236}">
                <a16:creationId xmlns:a16="http://schemas.microsoft.com/office/drawing/2014/main" id="{F8B0B475-F46B-6AC1-E2DC-EAA6B4079639}"/>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4" name="Freeform: Shape 2">
              <a:extLst>
                <a:ext uri="{FF2B5EF4-FFF2-40B4-BE49-F238E27FC236}">
                  <a16:creationId xmlns:a16="http://schemas.microsoft.com/office/drawing/2014/main" id="{013F9F22-6737-68DD-6794-D2203E0ACEE5}"/>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5" name="Oval 4">
              <a:extLst>
                <a:ext uri="{FF2B5EF4-FFF2-40B4-BE49-F238E27FC236}">
                  <a16:creationId xmlns:a16="http://schemas.microsoft.com/office/drawing/2014/main" id="{7CAB5EEC-5F7E-C3AC-A032-80BFC2DA6420}"/>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aphic 8">
              <a:extLst>
                <a:ext uri="{FF2B5EF4-FFF2-40B4-BE49-F238E27FC236}">
                  <a16:creationId xmlns:a16="http://schemas.microsoft.com/office/drawing/2014/main" id="{6596A956-C63E-412A-C9BC-DE1422E0EE31}"/>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84" name="Freeform: Shape 9">
                <a:extLst>
                  <a:ext uri="{FF2B5EF4-FFF2-40B4-BE49-F238E27FC236}">
                    <a16:creationId xmlns:a16="http://schemas.microsoft.com/office/drawing/2014/main" id="{E7CE9C51-AC65-D03A-2AE5-4BA4A14FE218}"/>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85" name="Freeform: Shape 10">
                <a:extLst>
                  <a:ext uri="{FF2B5EF4-FFF2-40B4-BE49-F238E27FC236}">
                    <a16:creationId xmlns:a16="http://schemas.microsoft.com/office/drawing/2014/main" id="{4672DAD3-9801-8287-139A-7972EFBD0794}"/>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86" name="Freeform: Shape 11">
                <a:extLst>
                  <a:ext uri="{FF2B5EF4-FFF2-40B4-BE49-F238E27FC236}">
                    <a16:creationId xmlns:a16="http://schemas.microsoft.com/office/drawing/2014/main" id="{098FC48D-FD55-D4EC-170B-0CFC74F4245D}"/>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7" name="Freeform: Shape 12">
                <a:extLst>
                  <a:ext uri="{FF2B5EF4-FFF2-40B4-BE49-F238E27FC236}">
                    <a16:creationId xmlns:a16="http://schemas.microsoft.com/office/drawing/2014/main" id="{2FFC1D97-2B83-5A45-4A68-8579429974F0}"/>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1" name="Freeform: Shape 13">
                <a:extLst>
                  <a:ext uri="{FF2B5EF4-FFF2-40B4-BE49-F238E27FC236}">
                    <a16:creationId xmlns:a16="http://schemas.microsoft.com/office/drawing/2014/main" id="{13E9A862-537C-E8A4-A046-CD102D64814F}"/>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2" name="Freeform: Shape 14">
                <a:extLst>
                  <a:ext uri="{FF2B5EF4-FFF2-40B4-BE49-F238E27FC236}">
                    <a16:creationId xmlns:a16="http://schemas.microsoft.com/office/drawing/2014/main" id="{BCE6C73D-311E-87D7-7E86-1A769B6C28DC}"/>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3" name="Freeform: Shape 15">
                <a:extLst>
                  <a:ext uri="{FF2B5EF4-FFF2-40B4-BE49-F238E27FC236}">
                    <a16:creationId xmlns:a16="http://schemas.microsoft.com/office/drawing/2014/main" id="{6220D969-3A7B-22C6-E437-DFAFA1DEEF79}"/>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4" name="Freeform: Shape 16">
                <a:extLst>
                  <a:ext uri="{FF2B5EF4-FFF2-40B4-BE49-F238E27FC236}">
                    <a16:creationId xmlns:a16="http://schemas.microsoft.com/office/drawing/2014/main" id="{09F5D0FF-4F67-2EA4-AE1C-7310B1D0F89C}"/>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5" name="Freeform: Shape 17">
                <a:extLst>
                  <a:ext uri="{FF2B5EF4-FFF2-40B4-BE49-F238E27FC236}">
                    <a16:creationId xmlns:a16="http://schemas.microsoft.com/office/drawing/2014/main" id="{E911B9E4-7484-8D01-D59A-0C7DF4E64402}"/>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6" name="Freeform: Shape 18">
                <a:extLst>
                  <a:ext uri="{FF2B5EF4-FFF2-40B4-BE49-F238E27FC236}">
                    <a16:creationId xmlns:a16="http://schemas.microsoft.com/office/drawing/2014/main" id="{7A522BAE-CBBE-359E-A3B6-85F29D3FC297}"/>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7" name="Freeform: Shape 19">
                <a:extLst>
                  <a:ext uri="{FF2B5EF4-FFF2-40B4-BE49-F238E27FC236}">
                    <a16:creationId xmlns:a16="http://schemas.microsoft.com/office/drawing/2014/main" id="{F888D647-5AD8-553D-9572-3F67D73FA010}"/>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8" name="Freeform: Shape 20">
                <a:extLst>
                  <a:ext uri="{FF2B5EF4-FFF2-40B4-BE49-F238E27FC236}">
                    <a16:creationId xmlns:a16="http://schemas.microsoft.com/office/drawing/2014/main" id="{20DA8BAF-5855-F950-FBD8-7CFC1F9A9B4E}"/>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9" name="Freeform: Shape 21">
                <a:extLst>
                  <a:ext uri="{FF2B5EF4-FFF2-40B4-BE49-F238E27FC236}">
                    <a16:creationId xmlns:a16="http://schemas.microsoft.com/office/drawing/2014/main" id="{C04C76C2-3369-ABC6-9CE0-5AAD30EC93D7}"/>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0" name="Freeform: Shape 22">
                <a:extLst>
                  <a:ext uri="{FF2B5EF4-FFF2-40B4-BE49-F238E27FC236}">
                    <a16:creationId xmlns:a16="http://schemas.microsoft.com/office/drawing/2014/main" id="{75E27536-5A17-D6A8-7109-0A3D4E80BAE5}"/>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1" name="Freeform: Shape 23">
                <a:extLst>
                  <a:ext uri="{FF2B5EF4-FFF2-40B4-BE49-F238E27FC236}">
                    <a16:creationId xmlns:a16="http://schemas.microsoft.com/office/drawing/2014/main" id="{D2F25AC6-11A8-0EF7-6CC2-AD81AC492A18}"/>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102" name="Freeform: Shape 24">
                <a:extLst>
                  <a:ext uri="{FF2B5EF4-FFF2-40B4-BE49-F238E27FC236}">
                    <a16:creationId xmlns:a16="http://schemas.microsoft.com/office/drawing/2014/main" id="{0FC0BAF2-5612-F002-3558-8423D20C66A2}"/>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3" name="Freeform: Shape 25">
                <a:extLst>
                  <a:ext uri="{FF2B5EF4-FFF2-40B4-BE49-F238E27FC236}">
                    <a16:creationId xmlns:a16="http://schemas.microsoft.com/office/drawing/2014/main" id="{0C0B0FD8-3D27-CB35-CFE3-0833C8B86E63}"/>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4" name="Freeform: Shape 26">
                <a:extLst>
                  <a:ext uri="{FF2B5EF4-FFF2-40B4-BE49-F238E27FC236}">
                    <a16:creationId xmlns:a16="http://schemas.microsoft.com/office/drawing/2014/main" id="{8555A8BA-4579-E914-EF19-0DDCA21683B7}"/>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5" name="Freeform: Shape 27">
                <a:extLst>
                  <a:ext uri="{FF2B5EF4-FFF2-40B4-BE49-F238E27FC236}">
                    <a16:creationId xmlns:a16="http://schemas.microsoft.com/office/drawing/2014/main" id="{57181C91-BBED-369E-18E4-0A570DC5C6E5}"/>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6" name="Freeform: Shape 28">
                <a:extLst>
                  <a:ext uri="{FF2B5EF4-FFF2-40B4-BE49-F238E27FC236}">
                    <a16:creationId xmlns:a16="http://schemas.microsoft.com/office/drawing/2014/main" id="{19D32DF0-F9B8-CE7A-1BDF-9C6B87586958}"/>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7" name="Freeform: Shape 29">
                <a:extLst>
                  <a:ext uri="{FF2B5EF4-FFF2-40B4-BE49-F238E27FC236}">
                    <a16:creationId xmlns:a16="http://schemas.microsoft.com/office/drawing/2014/main" id="{97199E09-8A68-7E09-6430-470520FB5DD7}"/>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8" name="Freeform: Shape 30">
                <a:extLst>
                  <a:ext uri="{FF2B5EF4-FFF2-40B4-BE49-F238E27FC236}">
                    <a16:creationId xmlns:a16="http://schemas.microsoft.com/office/drawing/2014/main" id="{D3F7FA2C-07B9-F753-74C1-BFF678CAEDBA}"/>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9" name="Freeform: Shape 31">
                <a:extLst>
                  <a:ext uri="{FF2B5EF4-FFF2-40B4-BE49-F238E27FC236}">
                    <a16:creationId xmlns:a16="http://schemas.microsoft.com/office/drawing/2014/main" id="{0271C8AD-D821-694A-3F51-9FD39B5E7B1B}"/>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0" name="Freeform: Shape 32">
                <a:extLst>
                  <a:ext uri="{FF2B5EF4-FFF2-40B4-BE49-F238E27FC236}">
                    <a16:creationId xmlns:a16="http://schemas.microsoft.com/office/drawing/2014/main" id="{CCDF607D-6D0E-49B1-55B8-22591FB03093}"/>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111" name="Freeform: Shape 34">
                <a:extLst>
                  <a:ext uri="{FF2B5EF4-FFF2-40B4-BE49-F238E27FC236}">
                    <a16:creationId xmlns:a16="http://schemas.microsoft.com/office/drawing/2014/main" id="{B23B8D02-B001-C183-15EF-5908D4F17406}"/>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2" name="Freeform: Shape 35">
                <a:extLst>
                  <a:ext uri="{FF2B5EF4-FFF2-40B4-BE49-F238E27FC236}">
                    <a16:creationId xmlns:a16="http://schemas.microsoft.com/office/drawing/2014/main" id="{1CEE0388-1C53-CF65-1477-23439F186B9A}"/>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3" name="Freeform: Shape 42">
                <a:extLst>
                  <a:ext uri="{FF2B5EF4-FFF2-40B4-BE49-F238E27FC236}">
                    <a16:creationId xmlns:a16="http://schemas.microsoft.com/office/drawing/2014/main" id="{8D1ED1AB-4094-29AD-DFC1-700FF00CD897}"/>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4" name="Freeform: Shape 44">
                <a:extLst>
                  <a:ext uri="{FF2B5EF4-FFF2-40B4-BE49-F238E27FC236}">
                    <a16:creationId xmlns:a16="http://schemas.microsoft.com/office/drawing/2014/main" id="{A0E5516D-7418-A290-B270-67B2C246ACB9}"/>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5" name="Freeform: Shape 45">
                <a:extLst>
                  <a:ext uri="{FF2B5EF4-FFF2-40B4-BE49-F238E27FC236}">
                    <a16:creationId xmlns:a16="http://schemas.microsoft.com/office/drawing/2014/main" id="{406A08D3-A717-8231-C09C-49EBC18CEA95}"/>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6" name="Freeform: Shape 46">
                <a:extLst>
                  <a:ext uri="{FF2B5EF4-FFF2-40B4-BE49-F238E27FC236}">
                    <a16:creationId xmlns:a16="http://schemas.microsoft.com/office/drawing/2014/main" id="{CA8D2F28-1953-D573-829F-124E37707A21}"/>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7" name="Freeform: Shape 47">
                <a:extLst>
                  <a:ext uri="{FF2B5EF4-FFF2-40B4-BE49-F238E27FC236}">
                    <a16:creationId xmlns:a16="http://schemas.microsoft.com/office/drawing/2014/main" id="{682F6732-2EE5-E7AD-6BE0-62AA4CE21D26}"/>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8" name="Freeform: Shape 48">
                <a:extLst>
                  <a:ext uri="{FF2B5EF4-FFF2-40B4-BE49-F238E27FC236}">
                    <a16:creationId xmlns:a16="http://schemas.microsoft.com/office/drawing/2014/main" id="{4096C082-BA81-F077-ACBE-EE0D6587BE3B}"/>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9" name="Freeform: Shape 49">
                <a:extLst>
                  <a:ext uri="{FF2B5EF4-FFF2-40B4-BE49-F238E27FC236}">
                    <a16:creationId xmlns:a16="http://schemas.microsoft.com/office/drawing/2014/main" id="{0EACF889-8384-A848-0CA1-488D6D4086C4}"/>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0" name="Freeform: Shape 50">
                <a:extLst>
                  <a:ext uri="{FF2B5EF4-FFF2-40B4-BE49-F238E27FC236}">
                    <a16:creationId xmlns:a16="http://schemas.microsoft.com/office/drawing/2014/main" id="{9153650D-ADF8-6C5B-7032-6DF91CD4D6F5}"/>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1" name="Freeform: Shape 51">
                <a:extLst>
                  <a:ext uri="{FF2B5EF4-FFF2-40B4-BE49-F238E27FC236}">
                    <a16:creationId xmlns:a16="http://schemas.microsoft.com/office/drawing/2014/main" id="{A54A20C4-EC39-040B-1BDF-3A2F2952F105}"/>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2" name="Freeform: Shape 52">
                <a:extLst>
                  <a:ext uri="{FF2B5EF4-FFF2-40B4-BE49-F238E27FC236}">
                    <a16:creationId xmlns:a16="http://schemas.microsoft.com/office/drawing/2014/main" id="{66759FCD-7857-F1E1-2A33-93C359027B60}"/>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3" name="Freeform: Shape 53">
                <a:extLst>
                  <a:ext uri="{FF2B5EF4-FFF2-40B4-BE49-F238E27FC236}">
                    <a16:creationId xmlns:a16="http://schemas.microsoft.com/office/drawing/2014/main" id="{A237B921-51C9-E53C-C23F-F9A8DA54CE67}"/>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4" name="Freeform: Shape 54">
                <a:extLst>
                  <a:ext uri="{FF2B5EF4-FFF2-40B4-BE49-F238E27FC236}">
                    <a16:creationId xmlns:a16="http://schemas.microsoft.com/office/drawing/2014/main" id="{B7040D50-929C-3C9F-8219-37860A94CB02}"/>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5" name="Freeform: Shape 55">
                <a:extLst>
                  <a:ext uri="{FF2B5EF4-FFF2-40B4-BE49-F238E27FC236}">
                    <a16:creationId xmlns:a16="http://schemas.microsoft.com/office/drawing/2014/main" id="{B6D14026-96DA-85F2-8320-0C62772A494E}"/>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6" name="Freeform: Shape 56">
                <a:extLst>
                  <a:ext uri="{FF2B5EF4-FFF2-40B4-BE49-F238E27FC236}">
                    <a16:creationId xmlns:a16="http://schemas.microsoft.com/office/drawing/2014/main" id="{E3987C0D-E80E-3B31-BAC2-9773A769EABD}"/>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7" name="Freeform: Shape 57">
                <a:extLst>
                  <a:ext uri="{FF2B5EF4-FFF2-40B4-BE49-F238E27FC236}">
                    <a16:creationId xmlns:a16="http://schemas.microsoft.com/office/drawing/2014/main" id="{863337BE-EE5B-553F-10B2-662E4D36188D}"/>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128" name="Freeform: Shape 58">
                <a:extLst>
                  <a:ext uri="{FF2B5EF4-FFF2-40B4-BE49-F238E27FC236}">
                    <a16:creationId xmlns:a16="http://schemas.microsoft.com/office/drawing/2014/main" id="{394C989F-A325-8054-CCAE-24C0D05CF7A1}"/>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9" name="Freeform: Shape 59">
                <a:extLst>
                  <a:ext uri="{FF2B5EF4-FFF2-40B4-BE49-F238E27FC236}">
                    <a16:creationId xmlns:a16="http://schemas.microsoft.com/office/drawing/2014/main" id="{18262C46-B155-8535-EC37-83C95CE363AA}"/>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0" name="Freeform: Shape 60">
                <a:extLst>
                  <a:ext uri="{FF2B5EF4-FFF2-40B4-BE49-F238E27FC236}">
                    <a16:creationId xmlns:a16="http://schemas.microsoft.com/office/drawing/2014/main" id="{50D0A66B-AEEC-FA27-7227-94D05E928B45}"/>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1" name="Freeform: Shape 62">
                <a:extLst>
                  <a:ext uri="{FF2B5EF4-FFF2-40B4-BE49-F238E27FC236}">
                    <a16:creationId xmlns:a16="http://schemas.microsoft.com/office/drawing/2014/main" id="{B9F7BFB0-4C29-AB58-A192-04329A148629}"/>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2" name="Freeform: Shape 63">
                <a:extLst>
                  <a:ext uri="{FF2B5EF4-FFF2-40B4-BE49-F238E27FC236}">
                    <a16:creationId xmlns:a16="http://schemas.microsoft.com/office/drawing/2014/main" id="{ED125525-0888-B6BD-2460-C70AD0E9A1D2}"/>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3" name="Freeform: Shape 64">
                <a:extLst>
                  <a:ext uri="{FF2B5EF4-FFF2-40B4-BE49-F238E27FC236}">
                    <a16:creationId xmlns:a16="http://schemas.microsoft.com/office/drawing/2014/main" id="{61C33AEA-374F-2E74-869E-9A82CFE55074}"/>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4" name="Freeform: Shape 65">
                <a:extLst>
                  <a:ext uri="{FF2B5EF4-FFF2-40B4-BE49-F238E27FC236}">
                    <a16:creationId xmlns:a16="http://schemas.microsoft.com/office/drawing/2014/main" id="{62E24756-E1C6-D619-25FD-7409E8957CCB}"/>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5" name="Freeform: Shape 66">
                <a:extLst>
                  <a:ext uri="{FF2B5EF4-FFF2-40B4-BE49-F238E27FC236}">
                    <a16:creationId xmlns:a16="http://schemas.microsoft.com/office/drawing/2014/main" id="{A20E6AA2-011C-728A-02EC-277CE289EE52}"/>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136" name="Freeform: Shape 67">
                <a:extLst>
                  <a:ext uri="{FF2B5EF4-FFF2-40B4-BE49-F238E27FC236}">
                    <a16:creationId xmlns:a16="http://schemas.microsoft.com/office/drawing/2014/main" id="{171EE312-D004-C103-9C9F-0946BDE41E01}"/>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7" name="Freeform: Shape 68">
                <a:extLst>
                  <a:ext uri="{FF2B5EF4-FFF2-40B4-BE49-F238E27FC236}">
                    <a16:creationId xmlns:a16="http://schemas.microsoft.com/office/drawing/2014/main" id="{F1B2DC3E-B4E4-76B6-C8E5-9E3A8B6F452B}"/>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8" name="Freeform: Shape 85">
                <a:extLst>
                  <a:ext uri="{FF2B5EF4-FFF2-40B4-BE49-F238E27FC236}">
                    <a16:creationId xmlns:a16="http://schemas.microsoft.com/office/drawing/2014/main" id="{C72A41BA-54D6-A59F-04F2-600D49997C56}"/>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9" name="Freeform: Shape 86">
                <a:extLst>
                  <a:ext uri="{FF2B5EF4-FFF2-40B4-BE49-F238E27FC236}">
                    <a16:creationId xmlns:a16="http://schemas.microsoft.com/office/drawing/2014/main" id="{B1B4EB4E-C940-6BDC-1011-D8A694DA7C75}"/>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0" name="Freeform: Shape 87">
                <a:extLst>
                  <a:ext uri="{FF2B5EF4-FFF2-40B4-BE49-F238E27FC236}">
                    <a16:creationId xmlns:a16="http://schemas.microsoft.com/office/drawing/2014/main" id="{8B096ABA-B2F2-AC76-2E09-FBB19D0616BA}"/>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1" name="Freeform: Shape 88">
                <a:extLst>
                  <a:ext uri="{FF2B5EF4-FFF2-40B4-BE49-F238E27FC236}">
                    <a16:creationId xmlns:a16="http://schemas.microsoft.com/office/drawing/2014/main" id="{F9B9C43C-AAAA-170B-D5B9-C5C9DAAB492C}"/>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2" name="Freeform: Shape 89">
                <a:extLst>
                  <a:ext uri="{FF2B5EF4-FFF2-40B4-BE49-F238E27FC236}">
                    <a16:creationId xmlns:a16="http://schemas.microsoft.com/office/drawing/2014/main" id="{F447659C-97A3-C718-69A7-4B8C965A5F83}"/>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3" name="Freeform: Shape 90">
                <a:extLst>
                  <a:ext uri="{FF2B5EF4-FFF2-40B4-BE49-F238E27FC236}">
                    <a16:creationId xmlns:a16="http://schemas.microsoft.com/office/drawing/2014/main" id="{C4206C3D-1898-19F6-DFCC-3D1E715E7907}"/>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4" name="Freeform: Shape 91">
                <a:extLst>
                  <a:ext uri="{FF2B5EF4-FFF2-40B4-BE49-F238E27FC236}">
                    <a16:creationId xmlns:a16="http://schemas.microsoft.com/office/drawing/2014/main" id="{582303A0-995D-95EB-AF48-28DD46FEE0C4}"/>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5" name="Freeform: Shape 92">
                <a:extLst>
                  <a:ext uri="{FF2B5EF4-FFF2-40B4-BE49-F238E27FC236}">
                    <a16:creationId xmlns:a16="http://schemas.microsoft.com/office/drawing/2014/main" id="{B8FBE2DB-EAB1-731E-2384-566F71AF10A3}"/>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6" name="Freeform: Shape 93">
                <a:extLst>
                  <a:ext uri="{FF2B5EF4-FFF2-40B4-BE49-F238E27FC236}">
                    <a16:creationId xmlns:a16="http://schemas.microsoft.com/office/drawing/2014/main" id="{7913904C-5B55-0F4E-E17E-DF686664EF25}"/>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7" name="Freeform: Shape 94">
                <a:extLst>
                  <a:ext uri="{FF2B5EF4-FFF2-40B4-BE49-F238E27FC236}">
                    <a16:creationId xmlns:a16="http://schemas.microsoft.com/office/drawing/2014/main" id="{B4AF1514-0411-7ED8-2370-AABFFF79F41D}"/>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8" name="Freeform: Shape 95">
                <a:extLst>
                  <a:ext uri="{FF2B5EF4-FFF2-40B4-BE49-F238E27FC236}">
                    <a16:creationId xmlns:a16="http://schemas.microsoft.com/office/drawing/2014/main" id="{8A05270D-06D3-17E0-5AB7-F3DCE015D062}"/>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9" name="Freeform: Shape 96">
                <a:extLst>
                  <a:ext uri="{FF2B5EF4-FFF2-40B4-BE49-F238E27FC236}">
                    <a16:creationId xmlns:a16="http://schemas.microsoft.com/office/drawing/2014/main" id="{F589E792-FF8E-333E-64E3-8BDB4A3DA53E}"/>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0" name="Freeform: Shape 97">
                <a:extLst>
                  <a:ext uri="{FF2B5EF4-FFF2-40B4-BE49-F238E27FC236}">
                    <a16:creationId xmlns:a16="http://schemas.microsoft.com/office/drawing/2014/main" id="{DCF18D9D-4A6B-8E0B-693E-24001F19861A}"/>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1" name="Freeform: Shape 98">
                <a:extLst>
                  <a:ext uri="{FF2B5EF4-FFF2-40B4-BE49-F238E27FC236}">
                    <a16:creationId xmlns:a16="http://schemas.microsoft.com/office/drawing/2014/main" id="{7A98A60C-55A8-60AD-8B9D-7199AA0DFBF8}"/>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2" name="Freeform: Shape 99">
                <a:extLst>
                  <a:ext uri="{FF2B5EF4-FFF2-40B4-BE49-F238E27FC236}">
                    <a16:creationId xmlns:a16="http://schemas.microsoft.com/office/drawing/2014/main" id="{9F0E8DEC-C88C-FF1C-32A8-EBFABED72ACB}"/>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153" name="Freeform: Shape 100">
                <a:extLst>
                  <a:ext uri="{FF2B5EF4-FFF2-40B4-BE49-F238E27FC236}">
                    <a16:creationId xmlns:a16="http://schemas.microsoft.com/office/drawing/2014/main" id="{E969634C-3A29-8E82-AA05-F27FE7D3BF3A}"/>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4" name="Freeform: Shape 101">
                <a:extLst>
                  <a:ext uri="{FF2B5EF4-FFF2-40B4-BE49-F238E27FC236}">
                    <a16:creationId xmlns:a16="http://schemas.microsoft.com/office/drawing/2014/main" id="{F694FF97-1503-FE7F-D7F2-D6A9783355D1}"/>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5" name="Freeform: Shape 102">
                <a:extLst>
                  <a:ext uri="{FF2B5EF4-FFF2-40B4-BE49-F238E27FC236}">
                    <a16:creationId xmlns:a16="http://schemas.microsoft.com/office/drawing/2014/main" id="{125201D9-3BC6-4A89-B1F9-D74D5E8865F1}"/>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156" name="Freeform: Shape 103">
                <a:extLst>
                  <a:ext uri="{FF2B5EF4-FFF2-40B4-BE49-F238E27FC236}">
                    <a16:creationId xmlns:a16="http://schemas.microsoft.com/office/drawing/2014/main" id="{E7549E4B-45F4-9630-557F-B69979FAE2D2}"/>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7" name="Freeform: Shape 104">
                <a:extLst>
                  <a:ext uri="{FF2B5EF4-FFF2-40B4-BE49-F238E27FC236}">
                    <a16:creationId xmlns:a16="http://schemas.microsoft.com/office/drawing/2014/main" id="{B9B825F1-A664-64CD-1EB8-36A651F7DC52}"/>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8" name="Freeform: Shape 105">
                <a:extLst>
                  <a:ext uri="{FF2B5EF4-FFF2-40B4-BE49-F238E27FC236}">
                    <a16:creationId xmlns:a16="http://schemas.microsoft.com/office/drawing/2014/main" id="{1A357B34-ED8B-6F35-D5FD-24868F06E7CF}"/>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9" name="Freeform: Shape 106">
                <a:extLst>
                  <a:ext uri="{FF2B5EF4-FFF2-40B4-BE49-F238E27FC236}">
                    <a16:creationId xmlns:a16="http://schemas.microsoft.com/office/drawing/2014/main" id="{768DD364-A7AB-A215-46DD-52003F33C549}"/>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0" name="Freeform: Shape 107">
                <a:extLst>
                  <a:ext uri="{FF2B5EF4-FFF2-40B4-BE49-F238E27FC236}">
                    <a16:creationId xmlns:a16="http://schemas.microsoft.com/office/drawing/2014/main" id="{C0EF153F-EF70-B9DE-7794-CD5E6A32EB74}"/>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1" name="Freeform: Shape 108">
                <a:extLst>
                  <a:ext uri="{FF2B5EF4-FFF2-40B4-BE49-F238E27FC236}">
                    <a16:creationId xmlns:a16="http://schemas.microsoft.com/office/drawing/2014/main" id="{28D5E7E5-D041-FD70-0DAC-647E21F696F3}"/>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2" name="Freeform: Shape 109">
                <a:extLst>
                  <a:ext uri="{FF2B5EF4-FFF2-40B4-BE49-F238E27FC236}">
                    <a16:creationId xmlns:a16="http://schemas.microsoft.com/office/drawing/2014/main" id="{C763AED1-F422-3ECD-C8D8-48DF9CB34D6E}"/>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3" name="Freeform: Shape 110">
                <a:extLst>
                  <a:ext uri="{FF2B5EF4-FFF2-40B4-BE49-F238E27FC236}">
                    <a16:creationId xmlns:a16="http://schemas.microsoft.com/office/drawing/2014/main" id="{7A11B7F1-D68B-2642-8425-223772C40B5A}"/>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4" name="Freeform: Shape 111">
                <a:extLst>
                  <a:ext uri="{FF2B5EF4-FFF2-40B4-BE49-F238E27FC236}">
                    <a16:creationId xmlns:a16="http://schemas.microsoft.com/office/drawing/2014/main" id="{61A8D046-623E-DB55-9DB4-D8B6B6FA2977}"/>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65" name="Freeform: Shape 112">
                <a:extLst>
                  <a:ext uri="{FF2B5EF4-FFF2-40B4-BE49-F238E27FC236}">
                    <a16:creationId xmlns:a16="http://schemas.microsoft.com/office/drawing/2014/main" id="{F37EC77D-6DEE-FFF6-738E-3DDAF521221A}"/>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6" name="Freeform: Shape 113">
                <a:extLst>
                  <a:ext uri="{FF2B5EF4-FFF2-40B4-BE49-F238E27FC236}">
                    <a16:creationId xmlns:a16="http://schemas.microsoft.com/office/drawing/2014/main" id="{5910D7BF-B436-DDFE-386A-8A3B03515B05}"/>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167" name="Freeform: Shape 114">
                <a:extLst>
                  <a:ext uri="{FF2B5EF4-FFF2-40B4-BE49-F238E27FC236}">
                    <a16:creationId xmlns:a16="http://schemas.microsoft.com/office/drawing/2014/main" id="{024B44A1-7432-096F-C1E4-AB4D914F6637}"/>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8" name="Freeform: Shape 115">
                <a:extLst>
                  <a:ext uri="{FF2B5EF4-FFF2-40B4-BE49-F238E27FC236}">
                    <a16:creationId xmlns:a16="http://schemas.microsoft.com/office/drawing/2014/main" id="{5E010E60-E119-25DC-C684-ECBDF6C8DFE1}"/>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9" name="Freeform: Shape 116">
                <a:extLst>
                  <a:ext uri="{FF2B5EF4-FFF2-40B4-BE49-F238E27FC236}">
                    <a16:creationId xmlns:a16="http://schemas.microsoft.com/office/drawing/2014/main" id="{43A20491-F6B7-2E9B-5812-8F0787FB06BA}"/>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0" name="Freeform: Shape 117">
                <a:extLst>
                  <a:ext uri="{FF2B5EF4-FFF2-40B4-BE49-F238E27FC236}">
                    <a16:creationId xmlns:a16="http://schemas.microsoft.com/office/drawing/2014/main" id="{A95355EF-0B99-7B4B-5520-2DD66E4593A9}"/>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1" name="Freeform: Shape 118">
                <a:extLst>
                  <a:ext uri="{FF2B5EF4-FFF2-40B4-BE49-F238E27FC236}">
                    <a16:creationId xmlns:a16="http://schemas.microsoft.com/office/drawing/2014/main" id="{5AC797CC-286B-71CD-36BB-52011E232BD7}"/>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2" name="Freeform: Shape 119">
                <a:extLst>
                  <a:ext uri="{FF2B5EF4-FFF2-40B4-BE49-F238E27FC236}">
                    <a16:creationId xmlns:a16="http://schemas.microsoft.com/office/drawing/2014/main" id="{60ED0030-A7DE-A6E2-FE9A-41A266D07421}"/>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3" name="Freeform: Shape 120">
                <a:extLst>
                  <a:ext uri="{FF2B5EF4-FFF2-40B4-BE49-F238E27FC236}">
                    <a16:creationId xmlns:a16="http://schemas.microsoft.com/office/drawing/2014/main" id="{FF46618D-A972-A69B-49B0-AB53091C908C}"/>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4" name="Freeform: Shape 121">
                <a:extLst>
                  <a:ext uri="{FF2B5EF4-FFF2-40B4-BE49-F238E27FC236}">
                    <a16:creationId xmlns:a16="http://schemas.microsoft.com/office/drawing/2014/main" id="{30B88A8F-A03F-F3DB-D924-5F62895B7B7B}"/>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5" name="Freeform: Shape 122">
                <a:extLst>
                  <a:ext uri="{FF2B5EF4-FFF2-40B4-BE49-F238E27FC236}">
                    <a16:creationId xmlns:a16="http://schemas.microsoft.com/office/drawing/2014/main" id="{81635351-7D2A-19B7-B438-152320F10537}"/>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6" name="Freeform: Shape 123">
                <a:extLst>
                  <a:ext uri="{FF2B5EF4-FFF2-40B4-BE49-F238E27FC236}">
                    <a16:creationId xmlns:a16="http://schemas.microsoft.com/office/drawing/2014/main" id="{BB27F195-F524-18EE-CFC1-1E3106CE72AA}"/>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7" name="Freeform: Shape 124">
                <a:extLst>
                  <a:ext uri="{FF2B5EF4-FFF2-40B4-BE49-F238E27FC236}">
                    <a16:creationId xmlns:a16="http://schemas.microsoft.com/office/drawing/2014/main" id="{F137B6EF-1090-304B-0FE1-24BFD8051DAA}"/>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8" name="Freeform: Shape 125">
                <a:extLst>
                  <a:ext uri="{FF2B5EF4-FFF2-40B4-BE49-F238E27FC236}">
                    <a16:creationId xmlns:a16="http://schemas.microsoft.com/office/drawing/2014/main" id="{502C15AC-7713-2578-7C62-24B759C7FC35}"/>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9" name="Freeform: Shape 126">
                <a:extLst>
                  <a:ext uri="{FF2B5EF4-FFF2-40B4-BE49-F238E27FC236}">
                    <a16:creationId xmlns:a16="http://schemas.microsoft.com/office/drawing/2014/main" id="{BBC64E88-811B-E740-190B-2B6B42AC30B2}"/>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0" name="Freeform: Shape 127">
                <a:extLst>
                  <a:ext uri="{FF2B5EF4-FFF2-40B4-BE49-F238E27FC236}">
                    <a16:creationId xmlns:a16="http://schemas.microsoft.com/office/drawing/2014/main" id="{1DFC347B-797F-D162-4888-9330B1920EE7}"/>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1" name="Freeform: Shape 128">
                <a:extLst>
                  <a:ext uri="{FF2B5EF4-FFF2-40B4-BE49-F238E27FC236}">
                    <a16:creationId xmlns:a16="http://schemas.microsoft.com/office/drawing/2014/main" id="{7ABD6ADB-A0D6-157C-FFCA-6DE6E76ED974}"/>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2" name="Freeform: Shape 129">
                <a:extLst>
                  <a:ext uri="{FF2B5EF4-FFF2-40B4-BE49-F238E27FC236}">
                    <a16:creationId xmlns:a16="http://schemas.microsoft.com/office/drawing/2014/main" id="{2528F7AF-C2CA-1587-A163-4F67A6B8A682}"/>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3" name="Freeform: Shape 130">
                <a:extLst>
                  <a:ext uri="{FF2B5EF4-FFF2-40B4-BE49-F238E27FC236}">
                    <a16:creationId xmlns:a16="http://schemas.microsoft.com/office/drawing/2014/main" id="{92A4CDC5-6AE9-9D50-2D15-9208D36E089F}"/>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4" name="Freeform: Shape 131">
                <a:extLst>
                  <a:ext uri="{FF2B5EF4-FFF2-40B4-BE49-F238E27FC236}">
                    <a16:creationId xmlns:a16="http://schemas.microsoft.com/office/drawing/2014/main" id="{A2B4AF45-14F5-702F-18FD-68012A0717BA}"/>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5" name="Freeform: Shape 132">
                <a:extLst>
                  <a:ext uri="{FF2B5EF4-FFF2-40B4-BE49-F238E27FC236}">
                    <a16:creationId xmlns:a16="http://schemas.microsoft.com/office/drawing/2014/main" id="{8F4097B7-6E09-81BD-8B30-BBA07CA1D724}"/>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6" name="Freeform: Shape 133">
                <a:extLst>
                  <a:ext uri="{FF2B5EF4-FFF2-40B4-BE49-F238E27FC236}">
                    <a16:creationId xmlns:a16="http://schemas.microsoft.com/office/drawing/2014/main" id="{28C56301-EC09-43E5-3979-5AE6CFE5465E}"/>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7" name="Freeform: Shape 134">
                <a:extLst>
                  <a:ext uri="{FF2B5EF4-FFF2-40B4-BE49-F238E27FC236}">
                    <a16:creationId xmlns:a16="http://schemas.microsoft.com/office/drawing/2014/main" id="{699158D9-2A41-4BB2-61B3-139682CAF058}"/>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8" name="Freeform: Shape 135">
                <a:extLst>
                  <a:ext uri="{FF2B5EF4-FFF2-40B4-BE49-F238E27FC236}">
                    <a16:creationId xmlns:a16="http://schemas.microsoft.com/office/drawing/2014/main" id="{64EB39C3-C2D9-0121-98A5-B362FC461230}"/>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9" name="Freeform: Shape 136">
                <a:extLst>
                  <a:ext uri="{FF2B5EF4-FFF2-40B4-BE49-F238E27FC236}">
                    <a16:creationId xmlns:a16="http://schemas.microsoft.com/office/drawing/2014/main" id="{7D48FFAB-9207-91DC-2601-CD77C5AEFEE3}"/>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0" name="Freeform: Shape 137">
                <a:extLst>
                  <a:ext uri="{FF2B5EF4-FFF2-40B4-BE49-F238E27FC236}">
                    <a16:creationId xmlns:a16="http://schemas.microsoft.com/office/drawing/2014/main" id="{4C86D1AD-4C94-D8BD-AFF2-BBA43F29ACBE}"/>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1" name="Freeform: Shape 138">
                <a:extLst>
                  <a:ext uri="{FF2B5EF4-FFF2-40B4-BE49-F238E27FC236}">
                    <a16:creationId xmlns:a16="http://schemas.microsoft.com/office/drawing/2014/main" id="{E39044C7-DE4B-013C-C271-95A9111D3C74}"/>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2" name="Freeform: Shape 139">
                <a:extLst>
                  <a:ext uri="{FF2B5EF4-FFF2-40B4-BE49-F238E27FC236}">
                    <a16:creationId xmlns:a16="http://schemas.microsoft.com/office/drawing/2014/main" id="{6803C6AC-63E8-9566-62BF-0C252B471F4A}"/>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3" name="Freeform: Shape 140">
                <a:extLst>
                  <a:ext uri="{FF2B5EF4-FFF2-40B4-BE49-F238E27FC236}">
                    <a16:creationId xmlns:a16="http://schemas.microsoft.com/office/drawing/2014/main" id="{87F77E5E-BE2B-07B1-727D-B21578201832}"/>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4" name="Freeform: Shape 141">
                <a:extLst>
                  <a:ext uri="{FF2B5EF4-FFF2-40B4-BE49-F238E27FC236}">
                    <a16:creationId xmlns:a16="http://schemas.microsoft.com/office/drawing/2014/main" id="{ECE351C3-BBB5-D660-C323-9B37447A0F7E}"/>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5" name="Freeform: Shape 142">
                <a:extLst>
                  <a:ext uri="{FF2B5EF4-FFF2-40B4-BE49-F238E27FC236}">
                    <a16:creationId xmlns:a16="http://schemas.microsoft.com/office/drawing/2014/main" id="{8BA412BA-F6CA-8CC6-C5E6-41828FD5173E}"/>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6" name="Freeform: Shape 143">
                <a:extLst>
                  <a:ext uri="{FF2B5EF4-FFF2-40B4-BE49-F238E27FC236}">
                    <a16:creationId xmlns:a16="http://schemas.microsoft.com/office/drawing/2014/main" id="{D3932524-B21B-D755-DF28-828BF34EEB77}"/>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7" name="Freeform: Shape 144">
                <a:extLst>
                  <a:ext uri="{FF2B5EF4-FFF2-40B4-BE49-F238E27FC236}">
                    <a16:creationId xmlns:a16="http://schemas.microsoft.com/office/drawing/2014/main" id="{337A61EF-061E-BEB8-D18D-64D122143BE9}"/>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8" name="Freeform: Shape 145">
                <a:extLst>
                  <a:ext uri="{FF2B5EF4-FFF2-40B4-BE49-F238E27FC236}">
                    <a16:creationId xmlns:a16="http://schemas.microsoft.com/office/drawing/2014/main" id="{2457602E-0968-C322-A70E-950785BADD42}"/>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9" name="Freeform: Shape 146">
                <a:extLst>
                  <a:ext uri="{FF2B5EF4-FFF2-40B4-BE49-F238E27FC236}">
                    <a16:creationId xmlns:a16="http://schemas.microsoft.com/office/drawing/2014/main" id="{1350906D-9AD2-4876-AD8A-9AC43A00D3FC}"/>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0" name="Freeform: Shape 147">
                <a:extLst>
                  <a:ext uri="{FF2B5EF4-FFF2-40B4-BE49-F238E27FC236}">
                    <a16:creationId xmlns:a16="http://schemas.microsoft.com/office/drawing/2014/main" id="{698112BE-A2E8-0CF7-74E3-A1B8AEE853ED}"/>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1" name="Freeform: Shape 148">
                <a:extLst>
                  <a:ext uri="{FF2B5EF4-FFF2-40B4-BE49-F238E27FC236}">
                    <a16:creationId xmlns:a16="http://schemas.microsoft.com/office/drawing/2014/main" id="{DF5521BF-4C47-EFE7-B609-E8BC5EE6C11A}"/>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2" name="Freeform: Shape 149">
                <a:extLst>
                  <a:ext uri="{FF2B5EF4-FFF2-40B4-BE49-F238E27FC236}">
                    <a16:creationId xmlns:a16="http://schemas.microsoft.com/office/drawing/2014/main" id="{8C6B3955-D669-2AE6-EAEC-D4358EB56C32}"/>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3" name="Freeform: Shape 150">
                <a:extLst>
                  <a:ext uri="{FF2B5EF4-FFF2-40B4-BE49-F238E27FC236}">
                    <a16:creationId xmlns:a16="http://schemas.microsoft.com/office/drawing/2014/main" id="{51D34532-73B1-8E44-F2BC-67E4485B54B9}"/>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4" name="Freeform: Shape 151">
                <a:extLst>
                  <a:ext uri="{FF2B5EF4-FFF2-40B4-BE49-F238E27FC236}">
                    <a16:creationId xmlns:a16="http://schemas.microsoft.com/office/drawing/2014/main" id="{9154E133-830E-31BF-CEB5-E0CA536BEFDF}"/>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5" name="Freeform: Shape 152">
                <a:extLst>
                  <a:ext uri="{FF2B5EF4-FFF2-40B4-BE49-F238E27FC236}">
                    <a16:creationId xmlns:a16="http://schemas.microsoft.com/office/drawing/2014/main" id="{768700F5-7443-0624-6C3F-4C1158066587}"/>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6" name="Freeform: Shape 153">
                <a:extLst>
                  <a:ext uri="{FF2B5EF4-FFF2-40B4-BE49-F238E27FC236}">
                    <a16:creationId xmlns:a16="http://schemas.microsoft.com/office/drawing/2014/main" id="{F5C7B6B6-F807-4DA6-0F66-F98360808F0C}"/>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7" name="Freeform: Shape 154">
                <a:extLst>
                  <a:ext uri="{FF2B5EF4-FFF2-40B4-BE49-F238E27FC236}">
                    <a16:creationId xmlns:a16="http://schemas.microsoft.com/office/drawing/2014/main" id="{C0EA6557-0688-C49B-8582-620EA80A5E80}"/>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8" name="Freeform: Shape 155">
                <a:extLst>
                  <a:ext uri="{FF2B5EF4-FFF2-40B4-BE49-F238E27FC236}">
                    <a16:creationId xmlns:a16="http://schemas.microsoft.com/office/drawing/2014/main" id="{7E8CC86F-1AA1-5D4E-2C3C-A63FE10C07C1}"/>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9" name="Freeform: Shape 156">
                <a:extLst>
                  <a:ext uri="{FF2B5EF4-FFF2-40B4-BE49-F238E27FC236}">
                    <a16:creationId xmlns:a16="http://schemas.microsoft.com/office/drawing/2014/main" id="{B50D9C4E-A983-C880-1454-9FD9067B279D}"/>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0" name="Freeform: Shape 157">
                <a:extLst>
                  <a:ext uri="{FF2B5EF4-FFF2-40B4-BE49-F238E27FC236}">
                    <a16:creationId xmlns:a16="http://schemas.microsoft.com/office/drawing/2014/main" id="{66A2B463-F8DC-9DAE-5247-8AA7E1DA3A79}"/>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1" name="Freeform: Shape 158">
                <a:extLst>
                  <a:ext uri="{FF2B5EF4-FFF2-40B4-BE49-F238E27FC236}">
                    <a16:creationId xmlns:a16="http://schemas.microsoft.com/office/drawing/2014/main" id="{AC647F1F-0B7E-BF4C-9370-D1263E576A02}"/>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2" name="Freeform: Shape 159">
                <a:extLst>
                  <a:ext uri="{FF2B5EF4-FFF2-40B4-BE49-F238E27FC236}">
                    <a16:creationId xmlns:a16="http://schemas.microsoft.com/office/drawing/2014/main" id="{8C810B73-74A7-4350-DD4C-B4B6D003B1F6}"/>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3" name="Freeform: Shape 160">
                <a:extLst>
                  <a:ext uri="{FF2B5EF4-FFF2-40B4-BE49-F238E27FC236}">
                    <a16:creationId xmlns:a16="http://schemas.microsoft.com/office/drawing/2014/main" id="{52FE8E11-7710-ED4B-31B8-6E641319A550}"/>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4" name="Freeform: Shape 161">
                <a:extLst>
                  <a:ext uri="{FF2B5EF4-FFF2-40B4-BE49-F238E27FC236}">
                    <a16:creationId xmlns:a16="http://schemas.microsoft.com/office/drawing/2014/main" id="{D27B92F7-DE63-2888-947B-366B23C9EB50}"/>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5" name="Freeform: Shape 162">
                <a:extLst>
                  <a:ext uri="{FF2B5EF4-FFF2-40B4-BE49-F238E27FC236}">
                    <a16:creationId xmlns:a16="http://schemas.microsoft.com/office/drawing/2014/main" id="{183D7D3B-1369-6A9B-B49C-769CB92FFA56}"/>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216" name="Freeform: Shape 163">
                <a:extLst>
                  <a:ext uri="{FF2B5EF4-FFF2-40B4-BE49-F238E27FC236}">
                    <a16:creationId xmlns:a16="http://schemas.microsoft.com/office/drawing/2014/main" id="{6849281E-A27C-F319-E28D-BD2392E7826E}"/>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7" name="Freeform: Shape 164">
                <a:extLst>
                  <a:ext uri="{FF2B5EF4-FFF2-40B4-BE49-F238E27FC236}">
                    <a16:creationId xmlns:a16="http://schemas.microsoft.com/office/drawing/2014/main" id="{839DEF41-0FEC-7401-1CCA-599F9498D7E0}"/>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8" name="Freeform: Shape 165">
                <a:extLst>
                  <a:ext uri="{FF2B5EF4-FFF2-40B4-BE49-F238E27FC236}">
                    <a16:creationId xmlns:a16="http://schemas.microsoft.com/office/drawing/2014/main" id="{476AB2E7-2BDC-BD7F-7788-34FD49A8D105}"/>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9" name="Freeform: Shape 166">
                <a:extLst>
                  <a:ext uri="{FF2B5EF4-FFF2-40B4-BE49-F238E27FC236}">
                    <a16:creationId xmlns:a16="http://schemas.microsoft.com/office/drawing/2014/main" id="{439AF06D-AD4E-82B3-0F22-6A9CAF579B5F}"/>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20" name="Freeform: Shape 167">
                <a:extLst>
                  <a:ext uri="{FF2B5EF4-FFF2-40B4-BE49-F238E27FC236}">
                    <a16:creationId xmlns:a16="http://schemas.microsoft.com/office/drawing/2014/main" id="{536BEC2B-8DA2-2E3D-66BA-4F17A91181F0}"/>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1" name="Freeform: Shape 168">
                <a:extLst>
                  <a:ext uri="{FF2B5EF4-FFF2-40B4-BE49-F238E27FC236}">
                    <a16:creationId xmlns:a16="http://schemas.microsoft.com/office/drawing/2014/main" id="{AE79097B-8694-5642-20AC-7208D416364B}"/>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2" name="Freeform: Shape 169">
                <a:extLst>
                  <a:ext uri="{FF2B5EF4-FFF2-40B4-BE49-F238E27FC236}">
                    <a16:creationId xmlns:a16="http://schemas.microsoft.com/office/drawing/2014/main" id="{B2C7BDF0-4783-8177-6C1F-B528E6E75D02}"/>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3" name="Freeform: Shape 170">
                <a:extLst>
                  <a:ext uri="{FF2B5EF4-FFF2-40B4-BE49-F238E27FC236}">
                    <a16:creationId xmlns:a16="http://schemas.microsoft.com/office/drawing/2014/main" id="{6083EA62-B634-303B-83B0-CF8FFACF4CF7}"/>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4" name="Freeform: Shape 171">
                <a:extLst>
                  <a:ext uri="{FF2B5EF4-FFF2-40B4-BE49-F238E27FC236}">
                    <a16:creationId xmlns:a16="http://schemas.microsoft.com/office/drawing/2014/main" id="{7F0D5599-EF9C-0E7B-5F02-A2FE89BE4386}"/>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25" name="Freeform: Shape 172">
                <a:extLst>
                  <a:ext uri="{FF2B5EF4-FFF2-40B4-BE49-F238E27FC236}">
                    <a16:creationId xmlns:a16="http://schemas.microsoft.com/office/drawing/2014/main" id="{4942A6E0-13AB-DBA5-052C-DA90E1A7ECA3}"/>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6" name="Freeform: Shape 173">
                <a:extLst>
                  <a:ext uri="{FF2B5EF4-FFF2-40B4-BE49-F238E27FC236}">
                    <a16:creationId xmlns:a16="http://schemas.microsoft.com/office/drawing/2014/main" id="{CA9FAAC8-D06E-401D-8331-F5EA937FB2CB}"/>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7" name="Freeform: Shape 174">
                <a:extLst>
                  <a:ext uri="{FF2B5EF4-FFF2-40B4-BE49-F238E27FC236}">
                    <a16:creationId xmlns:a16="http://schemas.microsoft.com/office/drawing/2014/main" id="{B84F56DD-B4D3-2987-983F-C814C367229E}"/>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8" name="Freeform: Shape 175">
                <a:extLst>
                  <a:ext uri="{FF2B5EF4-FFF2-40B4-BE49-F238E27FC236}">
                    <a16:creationId xmlns:a16="http://schemas.microsoft.com/office/drawing/2014/main" id="{461961A3-6430-8FCD-1629-79D7E44D5234}"/>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9" name="Freeform: Shape 176">
                <a:extLst>
                  <a:ext uri="{FF2B5EF4-FFF2-40B4-BE49-F238E27FC236}">
                    <a16:creationId xmlns:a16="http://schemas.microsoft.com/office/drawing/2014/main" id="{3452D41B-04A0-2306-E20A-B864DCF80FD3}"/>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0" name="Freeform: Shape 177">
                <a:extLst>
                  <a:ext uri="{FF2B5EF4-FFF2-40B4-BE49-F238E27FC236}">
                    <a16:creationId xmlns:a16="http://schemas.microsoft.com/office/drawing/2014/main" id="{0E5B09E6-1C3F-DC95-45EB-570535D1EBDB}"/>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1" name="Freeform: Shape 178">
                <a:extLst>
                  <a:ext uri="{FF2B5EF4-FFF2-40B4-BE49-F238E27FC236}">
                    <a16:creationId xmlns:a16="http://schemas.microsoft.com/office/drawing/2014/main" id="{E76B4BBE-C69F-8098-47BD-DB7907DA0AF8}"/>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2" name="Freeform: Shape 179">
                <a:extLst>
                  <a:ext uri="{FF2B5EF4-FFF2-40B4-BE49-F238E27FC236}">
                    <a16:creationId xmlns:a16="http://schemas.microsoft.com/office/drawing/2014/main" id="{82287BEC-F75A-7BBA-2C15-7E7E3E6D0949}"/>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3" name="Freeform: Shape 180">
                <a:extLst>
                  <a:ext uri="{FF2B5EF4-FFF2-40B4-BE49-F238E27FC236}">
                    <a16:creationId xmlns:a16="http://schemas.microsoft.com/office/drawing/2014/main" id="{7AA3118C-858E-8CD7-2AEB-026F27C7E144}"/>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4" name="Freeform: Shape 181">
                <a:extLst>
                  <a:ext uri="{FF2B5EF4-FFF2-40B4-BE49-F238E27FC236}">
                    <a16:creationId xmlns:a16="http://schemas.microsoft.com/office/drawing/2014/main" id="{5F56A865-2A35-C7AB-2DCF-CBC6ECA73D51}"/>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5" name="Freeform: Shape 182">
                <a:extLst>
                  <a:ext uri="{FF2B5EF4-FFF2-40B4-BE49-F238E27FC236}">
                    <a16:creationId xmlns:a16="http://schemas.microsoft.com/office/drawing/2014/main" id="{DF59E6EB-889E-325D-02A2-E25C2BA7B107}"/>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6" name="Freeform: Shape 183">
                <a:extLst>
                  <a:ext uri="{FF2B5EF4-FFF2-40B4-BE49-F238E27FC236}">
                    <a16:creationId xmlns:a16="http://schemas.microsoft.com/office/drawing/2014/main" id="{20AFE4FF-B54D-63D0-0141-9AB86D3BD3F6}"/>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7" name="Freeform: Shape 184">
                <a:extLst>
                  <a:ext uri="{FF2B5EF4-FFF2-40B4-BE49-F238E27FC236}">
                    <a16:creationId xmlns:a16="http://schemas.microsoft.com/office/drawing/2014/main" id="{0FE1C633-8403-DED5-19CB-A33B4EA74116}"/>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8" name="Freeform: Shape 185">
                <a:extLst>
                  <a:ext uri="{FF2B5EF4-FFF2-40B4-BE49-F238E27FC236}">
                    <a16:creationId xmlns:a16="http://schemas.microsoft.com/office/drawing/2014/main" id="{15C5A8FC-F217-7553-3EE0-656207D0FC43}"/>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9" name="Freeform: Shape 186">
                <a:extLst>
                  <a:ext uri="{FF2B5EF4-FFF2-40B4-BE49-F238E27FC236}">
                    <a16:creationId xmlns:a16="http://schemas.microsoft.com/office/drawing/2014/main" id="{98C31DBF-9745-F714-2150-BEAE7F0A434D}"/>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40" name="Freeform: Shape 187">
                <a:extLst>
                  <a:ext uri="{FF2B5EF4-FFF2-40B4-BE49-F238E27FC236}">
                    <a16:creationId xmlns:a16="http://schemas.microsoft.com/office/drawing/2014/main" id="{B8AAB8BD-B48A-7351-C2BA-400A7103B7FE}"/>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41" name="Freeform: Shape 188">
                <a:extLst>
                  <a:ext uri="{FF2B5EF4-FFF2-40B4-BE49-F238E27FC236}">
                    <a16:creationId xmlns:a16="http://schemas.microsoft.com/office/drawing/2014/main" id="{B592562A-C50C-CBCD-3D45-A56EB308A681}"/>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42" name="Freeform: Shape 189">
                <a:extLst>
                  <a:ext uri="{FF2B5EF4-FFF2-40B4-BE49-F238E27FC236}">
                    <a16:creationId xmlns:a16="http://schemas.microsoft.com/office/drawing/2014/main" id="{383718B9-CB14-325F-ADE0-33594E082560}"/>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3" name="Freeform: Shape 190">
                <a:extLst>
                  <a:ext uri="{FF2B5EF4-FFF2-40B4-BE49-F238E27FC236}">
                    <a16:creationId xmlns:a16="http://schemas.microsoft.com/office/drawing/2014/main" id="{613A190D-E814-B6F6-5156-979D062B3BF5}"/>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4" name="Freeform: Shape 191">
                <a:extLst>
                  <a:ext uri="{FF2B5EF4-FFF2-40B4-BE49-F238E27FC236}">
                    <a16:creationId xmlns:a16="http://schemas.microsoft.com/office/drawing/2014/main" id="{A9FE7F00-E270-3683-DEDA-94D4AC1FCA89}"/>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5" name="Freeform: Shape 192">
                <a:extLst>
                  <a:ext uri="{FF2B5EF4-FFF2-40B4-BE49-F238E27FC236}">
                    <a16:creationId xmlns:a16="http://schemas.microsoft.com/office/drawing/2014/main" id="{97D059E3-E8AF-475E-E3A8-4248F0412700}"/>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6" name="Freeform: Shape 193">
                <a:extLst>
                  <a:ext uri="{FF2B5EF4-FFF2-40B4-BE49-F238E27FC236}">
                    <a16:creationId xmlns:a16="http://schemas.microsoft.com/office/drawing/2014/main" id="{64BB2764-FC89-C529-1D8E-E74F830B8139}"/>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47" name="Freeform: Shape 194">
                <a:extLst>
                  <a:ext uri="{FF2B5EF4-FFF2-40B4-BE49-F238E27FC236}">
                    <a16:creationId xmlns:a16="http://schemas.microsoft.com/office/drawing/2014/main" id="{CDB94D8A-35F8-EA4B-9477-168C7EF9A47A}"/>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8" name="Freeform: Shape 195">
                <a:extLst>
                  <a:ext uri="{FF2B5EF4-FFF2-40B4-BE49-F238E27FC236}">
                    <a16:creationId xmlns:a16="http://schemas.microsoft.com/office/drawing/2014/main" id="{57C3DCBA-B580-EDD2-30E5-D8F73CD8EFA8}"/>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9" name="Freeform: Shape 196">
                <a:extLst>
                  <a:ext uri="{FF2B5EF4-FFF2-40B4-BE49-F238E27FC236}">
                    <a16:creationId xmlns:a16="http://schemas.microsoft.com/office/drawing/2014/main" id="{209E0532-3F24-3594-8432-43D004186653}"/>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0" name="Freeform: Shape 197">
                <a:extLst>
                  <a:ext uri="{FF2B5EF4-FFF2-40B4-BE49-F238E27FC236}">
                    <a16:creationId xmlns:a16="http://schemas.microsoft.com/office/drawing/2014/main" id="{0FC5D5B6-4315-7E79-308C-538CDF7ED904}"/>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1" name="Freeform: Shape 198">
                <a:extLst>
                  <a:ext uri="{FF2B5EF4-FFF2-40B4-BE49-F238E27FC236}">
                    <a16:creationId xmlns:a16="http://schemas.microsoft.com/office/drawing/2014/main" id="{59C41EF0-8A70-C2D4-B811-D3BA23762C13}"/>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52" name="Freeform: Shape 199">
                <a:extLst>
                  <a:ext uri="{FF2B5EF4-FFF2-40B4-BE49-F238E27FC236}">
                    <a16:creationId xmlns:a16="http://schemas.microsoft.com/office/drawing/2014/main" id="{3530EDFB-1733-C2B0-F7FF-3248E5129A86}"/>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3" name="Freeform: Shape 200">
                <a:extLst>
                  <a:ext uri="{FF2B5EF4-FFF2-40B4-BE49-F238E27FC236}">
                    <a16:creationId xmlns:a16="http://schemas.microsoft.com/office/drawing/2014/main" id="{A2F1387B-59F7-8C7E-F07E-89108F9C7FC9}"/>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54" name="Freeform: Shape 201">
                <a:extLst>
                  <a:ext uri="{FF2B5EF4-FFF2-40B4-BE49-F238E27FC236}">
                    <a16:creationId xmlns:a16="http://schemas.microsoft.com/office/drawing/2014/main" id="{9EAE7159-12C1-8189-48AC-F9730EAB4B46}"/>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5" name="Freeform: Shape 202">
                <a:extLst>
                  <a:ext uri="{FF2B5EF4-FFF2-40B4-BE49-F238E27FC236}">
                    <a16:creationId xmlns:a16="http://schemas.microsoft.com/office/drawing/2014/main" id="{F014FF68-F628-6C3C-A4AB-59BC7BBABF33}"/>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6" name="Freeform: Shape 203">
                <a:extLst>
                  <a:ext uri="{FF2B5EF4-FFF2-40B4-BE49-F238E27FC236}">
                    <a16:creationId xmlns:a16="http://schemas.microsoft.com/office/drawing/2014/main" id="{727FBEF2-A4C4-0DD3-4C8F-E5D4C125FF0F}"/>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7" name="Freeform: Shape 204">
                <a:extLst>
                  <a:ext uri="{FF2B5EF4-FFF2-40B4-BE49-F238E27FC236}">
                    <a16:creationId xmlns:a16="http://schemas.microsoft.com/office/drawing/2014/main" id="{0109B0C5-C7FC-DD71-0CDA-B329CD2A6BA6}"/>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8" name="Freeform: Shape 205">
                <a:extLst>
                  <a:ext uri="{FF2B5EF4-FFF2-40B4-BE49-F238E27FC236}">
                    <a16:creationId xmlns:a16="http://schemas.microsoft.com/office/drawing/2014/main" id="{49B09B59-D8E5-0780-F8DC-EE706957810A}"/>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9" name="Freeform: Shape 206">
                <a:extLst>
                  <a:ext uri="{FF2B5EF4-FFF2-40B4-BE49-F238E27FC236}">
                    <a16:creationId xmlns:a16="http://schemas.microsoft.com/office/drawing/2014/main" id="{DF6DFCDD-A608-8CE3-1362-5AB572313E5A}"/>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0" name="Freeform: Shape 207">
                <a:extLst>
                  <a:ext uri="{FF2B5EF4-FFF2-40B4-BE49-F238E27FC236}">
                    <a16:creationId xmlns:a16="http://schemas.microsoft.com/office/drawing/2014/main" id="{D4034D89-4712-CB2F-F87E-6A8D168B4239}"/>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1" name="Freeform: Shape 208">
                <a:extLst>
                  <a:ext uri="{FF2B5EF4-FFF2-40B4-BE49-F238E27FC236}">
                    <a16:creationId xmlns:a16="http://schemas.microsoft.com/office/drawing/2014/main" id="{597FE593-19E2-51E8-54D1-851E5CC2300C}"/>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2" name="Freeform: Shape 209">
                <a:extLst>
                  <a:ext uri="{FF2B5EF4-FFF2-40B4-BE49-F238E27FC236}">
                    <a16:creationId xmlns:a16="http://schemas.microsoft.com/office/drawing/2014/main" id="{9B6B1AA1-124E-1E7B-153E-471BBFA92F82}"/>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3" name="Freeform: Shape 210">
                <a:extLst>
                  <a:ext uri="{FF2B5EF4-FFF2-40B4-BE49-F238E27FC236}">
                    <a16:creationId xmlns:a16="http://schemas.microsoft.com/office/drawing/2014/main" id="{B3B0B218-951B-4377-2C90-A9199DCEA7C5}"/>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4" name="Freeform: Shape 211">
                <a:extLst>
                  <a:ext uri="{FF2B5EF4-FFF2-40B4-BE49-F238E27FC236}">
                    <a16:creationId xmlns:a16="http://schemas.microsoft.com/office/drawing/2014/main" id="{B75A04FE-70B6-C798-BC93-0C75D5FCBAAF}"/>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5" name="Freeform: Shape 212">
                <a:extLst>
                  <a:ext uri="{FF2B5EF4-FFF2-40B4-BE49-F238E27FC236}">
                    <a16:creationId xmlns:a16="http://schemas.microsoft.com/office/drawing/2014/main" id="{608E9121-8CBD-807F-B465-56864ED7BE19}"/>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6" name="Freeform: Shape 213">
                <a:extLst>
                  <a:ext uri="{FF2B5EF4-FFF2-40B4-BE49-F238E27FC236}">
                    <a16:creationId xmlns:a16="http://schemas.microsoft.com/office/drawing/2014/main" id="{36094C7D-6AA1-1816-0547-BBAE68641EE1}"/>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7" name="Freeform: Shape 214">
                <a:extLst>
                  <a:ext uri="{FF2B5EF4-FFF2-40B4-BE49-F238E27FC236}">
                    <a16:creationId xmlns:a16="http://schemas.microsoft.com/office/drawing/2014/main" id="{8184B8C0-64EF-6C85-7351-491A2E1393F5}"/>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8" name="Freeform: Shape 215">
                <a:extLst>
                  <a:ext uri="{FF2B5EF4-FFF2-40B4-BE49-F238E27FC236}">
                    <a16:creationId xmlns:a16="http://schemas.microsoft.com/office/drawing/2014/main" id="{8875461E-7BE3-EE3D-AE66-B5768EC84280}"/>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9" name="Freeform: Shape 216">
                <a:extLst>
                  <a:ext uri="{FF2B5EF4-FFF2-40B4-BE49-F238E27FC236}">
                    <a16:creationId xmlns:a16="http://schemas.microsoft.com/office/drawing/2014/main" id="{B816D5E5-32C6-4307-8124-A0D4F0FD461D}"/>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0" name="Freeform: Shape 217">
                <a:extLst>
                  <a:ext uri="{FF2B5EF4-FFF2-40B4-BE49-F238E27FC236}">
                    <a16:creationId xmlns:a16="http://schemas.microsoft.com/office/drawing/2014/main" id="{9F37629F-3055-C0D1-9153-38821EBC3BA8}"/>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1" name="Freeform: Shape 218">
                <a:extLst>
                  <a:ext uri="{FF2B5EF4-FFF2-40B4-BE49-F238E27FC236}">
                    <a16:creationId xmlns:a16="http://schemas.microsoft.com/office/drawing/2014/main" id="{9EBD70D2-0396-B911-327A-149C016DA816}"/>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2" name="Freeform: Shape 219">
                <a:extLst>
                  <a:ext uri="{FF2B5EF4-FFF2-40B4-BE49-F238E27FC236}">
                    <a16:creationId xmlns:a16="http://schemas.microsoft.com/office/drawing/2014/main" id="{BE2838B9-CB29-D4BB-7C53-E3DDFEB3F27D}"/>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3" name="Freeform: Shape 220">
                <a:extLst>
                  <a:ext uri="{FF2B5EF4-FFF2-40B4-BE49-F238E27FC236}">
                    <a16:creationId xmlns:a16="http://schemas.microsoft.com/office/drawing/2014/main" id="{D83D812F-591A-6492-0927-781308617AB3}"/>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4" name="Freeform: Shape 221">
                <a:extLst>
                  <a:ext uri="{FF2B5EF4-FFF2-40B4-BE49-F238E27FC236}">
                    <a16:creationId xmlns:a16="http://schemas.microsoft.com/office/drawing/2014/main" id="{9214FA99-825C-26A7-E35E-C8EE92B85A1A}"/>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5" name="Freeform: Shape 222">
                <a:extLst>
                  <a:ext uri="{FF2B5EF4-FFF2-40B4-BE49-F238E27FC236}">
                    <a16:creationId xmlns:a16="http://schemas.microsoft.com/office/drawing/2014/main" id="{7C48A8C2-0D2F-5616-ADBE-363604248723}"/>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6" name="Freeform: Shape 223">
                <a:extLst>
                  <a:ext uri="{FF2B5EF4-FFF2-40B4-BE49-F238E27FC236}">
                    <a16:creationId xmlns:a16="http://schemas.microsoft.com/office/drawing/2014/main" id="{C5C7A754-4F5F-A83F-161C-33E96590E036}"/>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277" name="Freeform: Shape 224">
                <a:extLst>
                  <a:ext uri="{FF2B5EF4-FFF2-40B4-BE49-F238E27FC236}">
                    <a16:creationId xmlns:a16="http://schemas.microsoft.com/office/drawing/2014/main" id="{7328C0FB-6ABE-4C3E-A08B-8D64CF25CED8}"/>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8" name="Freeform: Shape 225">
                <a:extLst>
                  <a:ext uri="{FF2B5EF4-FFF2-40B4-BE49-F238E27FC236}">
                    <a16:creationId xmlns:a16="http://schemas.microsoft.com/office/drawing/2014/main" id="{AD7CC699-BB51-F0EA-CCD9-1DE5A2810246}"/>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9" name="Freeform: Shape 226">
                <a:extLst>
                  <a:ext uri="{FF2B5EF4-FFF2-40B4-BE49-F238E27FC236}">
                    <a16:creationId xmlns:a16="http://schemas.microsoft.com/office/drawing/2014/main" id="{ACE4F66D-474D-DACB-BD45-F0D2C09FEC0C}"/>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0" name="Freeform: Shape 227">
                <a:extLst>
                  <a:ext uri="{FF2B5EF4-FFF2-40B4-BE49-F238E27FC236}">
                    <a16:creationId xmlns:a16="http://schemas.microsoft.com/office/drawing/2014/main" id="{86AF0C03-4C13-4790-06A9-74F7F768BF3C}"/>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1" name="Freeform: Shape 228">
                <a:extLst>
                  <a:ext uri="{FF2B5EF4-FFF2-40B4-BE49-F238E27FC236}">
                    <a16:creationId xmlns:a16="http://schemas.microsoft.com/office/drawing/2014/main" id="{9313C3A5-100E-F048-0105-9F650062EFDA}"/>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2" name="Freeform: Shape 229">
                <a:extLst>
                  <a:ext uri="{FF2B5EF4-FFF2-40B4-BE49-F238E27FC236}">
                    <a16:creationId xmlns:a16="http://schemas.microsoft.com/office/drawing/2014/main" id="{64413D46-69F9-FC26-CF7B-3B5B8D5530DB}"/>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3" name="Freeform: Shape 230">
                <a:extLst>
                  <a:ext uri="{FF2B5EF4-FFF2-40B4-BE49-F238E27FC236}">
                    <a16:creationId xmlns:a16="http://schemas.microsoft.com/office/drawing/2014/main" id="{125D62E1-EEEF-2D2B-C371-F3DAA0F338E5}"/>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4" name="Freeform: Shape 231">
                <a:extLst>
                  <a:ext uri="{FF2B5EF4-FFF2-40B4-BE49-F238E27FC236}">
                    <a16:creationId xmlns:a16="http://schemas.microsoft.com/office/drawing/2014/main" id="{E46271AD-B437-9EDD-A6D8-77726DCB07EA}"/>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5" name="Freeform: Shape 232">
                <a:extLst>
                  <a:ext uri="{FF2B5EF4-FFF2-40B4-BE49-F238E27FC236}">
                    <a16:creationId xmlns:a16="http://schemas.microsoft.com/office/drawing/2014/main" id="{52A502B5-9007-5FB3-7FEA-339471765027}"/>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6" name="Freeform: Shape 233">
                <a:extLst>
                  <a:ext uri="{FF2B5EF4-FFF2-40B4-BE49-F238E27FC236}">
                    <a16:creationId xmlns:a16="http://schemas.microsoft.com/office/drawing/2014/main" id="{BE05C898-D62F-19B9-09BA-A6541A9F82B1}"/>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7" name="Freeform: Shape 234">
                <a:extLst>
                  <a:ext uri="{FF2B5EF4-FFF2-40B4-BE49-F238E27FC236}">
                    <a16:creationId xmlns:a16="http://schemas.microsoft.com/office/drawing/2014/main" id="{5958A72C-B432-BC74-3078-307F4EE94FCC}"/>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8" name="Freeform: Shape 235">
                <a:extLst>
                  <a:ext uri="{FF2B5EF4-FFF2-40B4-BE49-F238E27FC236}">
                    <a16:creationId xmlns:a16="http://schemas.microsoft.com/office/drawing/2014/main" id="{9C6ECF43-4307-AC7B-9AC6-A8CE3A441D30}"/>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9" name="Freeform: Shape 236">
                <a:extLst>
                  <a:ext uri="{FF2B5EF4-FFF2-40B4-BE49-F238E27FC236}">
                    <a16:creationId xmlns:a16="http://schemas.microsoft.com/office/drawing/2014/main" id="{5E841DC9-B4F4-0D66-3C45-21671DE39778}"/>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0" name="Freeform: Shape 237">
                <a:extLst>
                  <a:ext uri="{FF2B5EF4-FFF2-40B4-BE49-F238E27FC236}">
                    <a16:creationId xmlns:a16="http://schemas.microsoft.com/office/drawing/2014/main" id="{0017F4C4-4BE5-5002-B493-7A6261083428}"/>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1" name="Freeform: Shape 238">
                <a:extLst>
                  <a:ext uri="{FF2B5EF4-FFF2-40B4-BE49-F238E27FC236}">
                    <a16:creationId xmlns:a16="http://schemas.microsoft.com/office/drawing/2014/main" id="{A2177CB2-FB9A-ACA4-C530-8AE69F53195B}"/>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2" name="Freeform: Shape 239">
                <a:extLst>
                  <a:ext uri="{FF2B5EF4-FFF2-40B4-BE49-F238E27FC236}">
                    <a16:creationId xmlns:a16="http://schemas.microsoft.com/office/drawing/2014/main" id="{98591473-9666-8997-43AC-084684676306}"/>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3" name="Freeform: Shape 240">
                <a:extLst>
                  <a:ext uri="{FF2B5EF4-FFF2-40B4-BE49-F238E27FC236}">
                    <a16:creationId xmlns:a16="http://schemas.microsoft.com/office/drawing/2014/main" id="{9C0951D8-47DF-5AD2-4749-ECD0943CEF67}"/>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4" name="Freeform: Shape 241">
                <a:extLst>
                  <a:ext uri="{FF2B5EF4-FFF2-40B4-BE49-F238E27FC236}">
                    <a16:creationId xmlns:a16="http://schemas.microsoft.com/office/drawing/2014/main" id="{D364155A-67BB-D3F6-829E-FA6DDBE4F62F}"/>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5" name="Freeform: Shape 242">
                <a:extLst>
                  <a:ext uri="{FF2B5EF4-FFF2-40B4-BE49-F238E27FC236}">
                    <a16:creationId xmlns:a16="http://schemas.microsoft.com/office/drawing/2014/main" id="{53DC2F4C-A89E-D746-CDC2-CCB1A7FC8D08}"/>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6" name="Freeform: Shape 243">
                <a:extLst>
                  <a:ext uri="{FF2B5EF4-FFF2-40B4-BE49-F238E27FC236}">
                    <a16:creationId xmlns:a16="http://schemas.microsoft.com/office/drawing/2014/main" id="{31BE2462-0173-6544-FF66-A5F9ACC7DE41}"/>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7" name="Freeform: Shape 244">
                <a:extLst>
                  <a:ext uri="{FF2B5EF4-FFF2-40B4-BE49-F238E27FC236}">
                    <a16:creationId xmlns:a16="http://schemas.microsoft.com/office/drawing/2014/main" id="{D778CFC3-085E-7961-5E54-F99654F7BA6D}"/>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8" name="Freeform: Shape 245">
                <a:extLst>
                  <a:ext uri="{FF2B5EF4-FFF2-40B4-BE49-F238E27FC236}">
                    <a16:creationId xmlns:a16="http://schemas.microsoft.com/office/drawing/2014/main" id="{5908DF16-BB28-3BA4-08A2-D2B482A95A4F}"/>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246">
                <a:extLst>
                  <a:ext uri="{FF2B5EF4-FFF2-40B4-BE49-F238E27FC236}">
                    <a16:creationId xmlns:a16="http://schemas.microsoft.com/office/drawing/2014/main" id="{2A2B6CBB-EEC4-87DD-CFAC-E7FAEE0F64D5}"/>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247">
                <a:extLst>
                  <a:ext uri="{FF2B5EF4-FFF2-40B4-BE49-F238E27FC236}">
                    <a16:creationId xmlns:a16="http://schemas.microsoft.com/office/drawing/2014/main" id="{04A86713-FFAF-9918-D483-1839A4C23C0A}"/>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248">
                <a:extLst>
                  <a:ext uri="{FF2B5EF4-FFF2-40B4-BE49-F238E27FC236}">
                    <a16:creationId xmlns:a16="http://schemas.microsoft.com/office/drawing/2014/main" id="{84FC6ACA-FB5D-B1D6-AE43-A5AF9944CE6E}"/>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249">
                <a:extLst>
                  <a:ext uri="{FF2B5EF4-FFF2-40B4-BE49-F238E27FC236}">
                    <a16:creationId xmlns:a16="http://schemas.microsoft.com/office/drawing/2014/main" id="{FBBE999A-497C-216C-87BE-CC7345A58957}"/>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250">
                <a:extLst>
                  <a:ext uri="{FF2B5EF4-FFF2-40B4-BE49-F238E27FC236}">
                    <a16:creationId xmlns:a16="http://schemas.microsoft.com/office/drawing/2014/main" id="{AFB9F67D-4829-9FB3-7B0E-ED4EF3DA0AB9}"/>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251">
                <a:extLst>
                  <a:ext uri="{FF2B5EF4-FFF2-40B4-BE49-F238E27FC236}">
                    <a16:creationId xmlns:a16="http://schemas.microsoft.com/office/drawing/2014/main" id="{8C8D71F1-5892-3E1F-8FCE-E2E3C109525D}"/>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252">
                <a:extLst>
                  <a:ext uri="{FF2B5EF4-FFF2-40B4-BE49-F238E27FC236}">
                    <a16:creationId xmlns:a16="http://schemas.microsoft.com/office/drawing/2014/main" id="{1278DB9B-FB61-D52C-9FE5-5AC2025CC3F1}"/>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253">
                <a:extLst>
                  <a:ext uri="{FF2B5EF4-FFF2-40B4-BE49-F238E27FC236}">
                    <a16:creationId xmlns:a16="http://schemas.microsoft.com/office/drawing/2014/main" id="{58ADC1DB-D1D4-6286-E01B-33462EF0243C}"/>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254">
                <a:extLst>
                  <a:ext uri="{FF2B5EF4-FFF2-40B4-BE49-F238E27FC236}">
                    <a16:creationId xmlns:a16="http://schemas.microsoft.com/office/drawing/2014/main" id="{9B0A8C52-82E9-1051-E47C-0174DE947A24}"/>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255">
                <a:extLst>
                  <a:ext uri="{FF2B5EF4-FFF2-40B4-BE49-F238E27FC236}">
                    <a16:creationId xmlns:a16="http://schemas.microsoft.com/office/drawing/2014/main" id="{531F4B7D-FD57-C262-CF69-BA660CBB0298}"/>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256">
                <a:extLst>
                  <a:ext uri="{FF2B5EF4-FFF2-40B4-BE49-F238E27FC236}">
                    <a16:creationId xmlns:a16="http://schemas.microsoft.com/office/drawing/2014/main" id="{D9CC0997-6032-E7CA-6905-61BE7C4E3A63}"/>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57">
                <a:extLst>
                  <a:ext uri="{FF2B5EF4-FFF2-40B4-BE49-F238E27FC236}">
                    <a16:creationId xmlns:a16="http://schemas.microsoft.com/office/drawing/2014/main" id="{23663FE1-E6D4-F846-D491-E698DDFB212D}"/>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58">
                <a:extLst>
                  <a:ext uri="{FF2B5EF4-FFF2-40B4-BE49-F238E27FC236}">
                    <a16:creationId xmlns:a16="http://schemas.microsoft.com/office/drawing/2014/main" id="{D1818679-1176-8EA0-6D62-2274F00A0D2F}"/>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312" name="Freeform: Shape 259">
                <a:extLst>
                  <a:ext uri="{FF2B5EF4-FFF2-40B4-BE49-F238E27FC236}">
                    <a16:creationId xmlns:a16="http://schemas.microsoft.com/office/drawing/2014/main" id="{44DF861D-780A-5438-4748-2CB586CADE37}"/>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3" name="Freeform: Shape 260">
                <a:extLst>
                  <a:ext uri="{FF2B5EF4-FFF2-40B4-BE49-F238E27FC236}">
                    <a16:creationId xmlns:a16="http://schemas.microsoft.com/office/drawing/2014/main" id="{811F6B43-F2F6-0547-B65F-ECC81F93747F}"/>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4" name="Freeform: Shape 261">
                <a:extLst>
                  <a:ext uri="{FF2B5EF4-FFF2-40B4-BE49-F238E27FC236}">
                    <a16:creationId xmlns:a16="http://schemas.microsoft.com/office/drawing/2014/main" id="{B2E6794F-CF5E-AFC6-9DCB-E484041F825E}"/>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5" name="Freeform: Shape 262">
                <a:extLst>
                  <a:ext uri="{FF2B5EF4-FFF2-40B4-BE49-F238E27FC236}">
                    <a16:creationId xmlns:a16="http://schemas.microsoft.com/office/drawing/2014/main" id="{83B0D424-7CBB-C170-C79E-0BCD25009F0B}"/>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63">
                <a:extLst>
                  <a:ext uri="{FF2B5EF4-FFF2-40B4-BE49-F238E27FC236}">
                    <a16:creationId xmlns:a16="http://schemas.microsoft.com/office/drawing/2014/main" id="{13B62C14-39A0-1CC1-9B22-26D7EB6E796D}"/>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317" name="Freeform: Shape 264">
                <a:extLst>
                  <a:ext uri="{FF2B5EF4-FFF2-40B4-BE49-F238E27FC236}">
                    <a16:creationId xmlns:a16="http://schemas.microsoft.com/office/drawing/2014/main" id="{A11DE1A8-DE80-CC4C-E24A-AAA9E8F178CC}"/>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65">
                <a:extLst>
                  <a:ext uri="{FF2B5EF4-FFF2-40B4-BE49-F238E27FC236}">
                    <a16:creationId xmlns:a16="http://schemas.microsoft.com/office/drawing/2014/main" id="{623A807D-DBD6-8461-A902-1CD111E7716A}"/>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66">
                <a:extLst>
                  <a:ext uri="{FF2B5EF4-FFF2-40B4-BE49-F238E27FC236}">
                    <a16:creationId xmlns:a16="http://schemas.microsoft.com/office/drawing/2014/main" id="{7062FED2-4D4F-99B6-739F-EDA913606E4E}"/>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267">
                <a:extLst>
                  <a:ext uri="{FF2B5EF4-FFF2-40B4-BE49-F238E27FC236}">
                    <a16:creationId xmlns:a16="http://schemas.microsoft.com/office/drawing/2014/main" id="{C2566925-E210-31C2-0716-06C7D4A34BB3}"/>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268">
                <a:extLst>
                  <a:ext uri="{FF2B5EF4-FFF2-40B4-BE49-F238E27FC236}">
                    <a16:creationId xmlns:a16="http://schemas.microsoft.com/office/drawing/2014/main" id="{53D76BC3-684D-C708-0DC6-11298686858A}"/>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269">
                <a:extLst>
                  <a:ext uri="{FF2B5EF4-FFF2-40B4-BE49-F238E27FC236}">
                    <a16:creationId xmlns:a16="http://schemas.microsoft.com/office/drawing/2014/main" id="{4FF3ECDB-EBDE-1182-2FC1-6F071A313ABD}"/>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23" name="Freeform: Shape 270">
                <a:extLst>
                  <a:ext uri="{FF2B5EF4-FFF2-40B4-BE49-F238E27FC236}">
                    <a16:creationId xmlns:a16="http://schemas.microsoft.com/office/drawing/2014/main" id="{FB712875-7049-68BA-982F-F8F4971EB73E}"/>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4" name="Freeform: Shape 271">
                <a:extLst>
                  <a:ext uri="{FF2B5EF4-FFF2-40B4-BE49-F238E27FC236}">
                    <a16:creationId xmlns:a16="http://schemas.microsoft.com/office/drawing/2014/main" id="{C4DC2258-BD3C-EC2F-0027-DE9FD910247C}"/>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272">
                <a:extLst>
                  <a:ext uri="{FF2B5EF4-FFF2-40B4-BE49-F238E27FC236}">
                    <a16:creationId xmlns:a16="http://schemas.microsoft.com/office/drawing/2014/main" id="{50BD8D64-8C6D-D748-6271-839D1CED83EB}"/>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326" name="Freeform: Shape 273">
                <a:extLst>
                  <a:ext uri="{FF2B5EF4-FFF2-40B4-BE49-F238E27FC236}">
                    <a16:creationId xmlns:a16="http://schemas.microsoft.com/office/drawing/2014/main" id="{D17B702D-9040-42BE-B617-1DFC8F3B1DF2}"/>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274">
                <a:extLst>
                  <a:ext uri="{FF2B5EF4-FFF2-40B4-BE49-F238E27FC236}">
                    <a16:creationId xmlns:a16="http://schemas.microsoft.com/office/drawing/2014/main" id="{46883069-EF6E-0688-8A55-71891E51F3E8}"/>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275">
                <a:extLst>
                  <a:ext uri="{FF2B5EF4-FFF2-40B4-BE49-F238E27FC236}">
                    <a16:creationId xmlns:a16="http://schemas.microsoft.com/office/drawing/2014/main" id="{B2DA3B7D-7455-220D-7DAB-EB979BB26085}"/>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276">
                <a:extLst>
                  <a:ext uri="{FF2B5EF4-FFF2-40B4-BE49-F238E27FC236}">
                    <a16:creationId xmlns:a16="http://schemas.microsoft.com/office/drawing/2014/main" id="{8071E08E-9A57-FB23-B34B-DC8F3036412E}"/>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277">
                <a:extLst>
                  <a:ext uri="{FF2B5EF4-FFF2-40B4-BE49-F238E27FC236}">
                    <a16:creationId xmlns:a16="http://schemas.microsoft.com/office/drawing/2014/main" id="{F9E03F52-5E0E-B3E4-3348-C27EA5EE8B69}"/>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278">
                <a:extLst>
                  <a:ext uri="{FF2B5EF4-FFF2-40B4-BE49-F238E27FC236}">
                    <a16:creationId xmlns:a16="http://schemas.microsoft.com/office/drawing/2014/main" id="{3FAC8483-07FD-14A9-C267-D5471D12C068}"/>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279">
                <a:extLst>
                  <a:ext uri="{FF2B5EF4-FFF2-40B4-BE49-F238E27FC236}">
                    <a16:creationId xmlns:a16="http://schemas.microsoft.com/office/drawing/2014/main" id="{BAB6682C-3B53-3E3D-46C9-D9F3F0F9A663}"/>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280">
                <a:extLst>
                  <a:ext uri="{FF2B5EF4-FFF2-40B4-BE49-F238E27FC236}">
                    <a16:creationId xmlns:a16="http://schemas.microsoft.com/office/drawing/2014/main" id="{44FDA1CF-0FC6-5204-CF48-891373E98D38}"/>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281">
                <a:extLst>
                  <a:ext uri="{FF2B5EF4-FFF2-40B4-BE49-F238E27FC236}">
                    <a16:creationId xmlns:a16="http://schemas.microsoft.com/office/drawing/2014/main" id="{C23F071F-E5BB-1863-ABAB-A8AC489C8085}"/>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282">
                <a:extLst>
                  <a:ext uri="{FF2B5EF4-FFF2-40B4-BE49-F238E27FC236}">
                    <a16:creationId xmlns:a16="http://schemas.microsoft.com/office/drawing/2014/main" id="{2384A2D6-81D3-955C-159D-94F999D543E5}"/>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283">
                <a:extLst>
                  <a:ext uri="{FF2B5EF4-FFF2-40B4-BE49-F238E27FC236}">
                    <a16:creationId xmlns:a16="http://schemas.microsoft.com/office/drawing/2014/main" id="{315350F6-AF91-B6F7-937D-2A9F53F78309}"/>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284">
                <a:extLst>
                  <a:ext uri="{FF2B5EF4-FFF2-40B4-BE49-F238E27FC236}">
                    <a16:creationId xmlns:a16="http://schemas.microsoft.com/office/drawing/2014/main" id="{0ECBFD1E-F31D-9172-5D22-3B6BC966A29C}"/>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285">
                <a:extLst>
                  <a:ext uri="{FF2B5EF4-FFF2-40B4-BE49-F238E27FC236}">
                    <a16:creationId xmlns:a16="http://schemas.microsoft.com/office/drawing/2014/main" id="{572F45DA-102D-D9CF-6969-A4D266D70238}"/>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339" name="Freeform: Shape 286">
                <a:extLst>
                  <a:ext uri="{FF2B5EF4-FFF2-40B4-BE49-F238E27FC236}">
                    <a16:creationId xmlns:a16="http://schemas.microsoft.com/office/drawing/2014/main" id="{14BF1B55-45F7-4F16-FB13-EBA0322BFEF8}"/>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287">
                <a:extLst>
                  <a:ext uri="{FF2B5EF4-FFF2-40B4-BE49-F238E27FC236}">
                    <a16:creationId xmlns:a16="http://schemas.microsoft.com/office/drawing/2014/main" id="{3DF114A3-E6FA-2C17-4E05-CE1B50E9F9EB}"/>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341" name="Freeform: Shape 288">
                <a:extLst>
                  <a:ext uri="{FF2B5EF4-FFF2-40B4-BE49-F238E27FC236}">
                    <a16:creationId xmlns:a16="http://schemas.microsoft.com/office/drawing/2014/main" id="{78131A16-711A-B88E-05AB-7D1B1B5F1E8C}"/>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289">
                <a:extLst>
                  <a:ext uri="{FF2B5EF4-FFF2-40B4-BE49-F238E27FC236}">
                    <a16:creationId xmlns:a16="http://schemas.microsoft.com/office/drawing/2014/main" id="{EB767FE1-F513-C3F6-8461-582FE8426FDC}"/>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290">
                <a:extLst>
                  <a:ext uri="{FF2B5EF4-FFF2-40B4-BE49-F238E27FC236}">
                    <a16:creationId xmlns:a16="http://schemas.microsoft.com/office/drawing/2014/main" id="{0739ECC5-3F9C-175D-0E3F-C301C0CC4095}"/>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291">
                <a:extLst>
                  <a:ext uri="{FF2B5EF4-FFF2-40B4-BE49-F238E27FC236}">
                    <a16:creationId xmlns:a16="http://schemas.microsoft.com/office/drawing/2014/main" id="{98032ADA-9773-40AA-2177-3655FF1A3578}"/>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292">
                <a:extLst>
                  <a:ext uri="{FF2B5EF4-FFF2-40B4-BE49-F238E27FC236}">
                    <a16:creationId xmlns:a16="http://schemas.microsoft.com/office/drawing/2014/main" id="{FEF6ED4D-06DC-BF02-919C-9A49A53D0765}"/>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293">
                <a:extLst>
                  <a:ext uri="{FF2B5EF4-FFF2-40B4-BE49-F238E27FC236}">
                    <a16:creationId xmlns:a16="http://schemas.microsoft.com/office/drawing/2014/main" id="{E3F8458A-2614-4EF0-4D48-69A032CDCC39}"/>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347" name="Freeform: Shape 294">
                <a:extLst>
                  <a:ext uri="{FF2B5EF4-FFF2-40B4-BE49-F238E27FC236}">
                    <a16:creationId xmlns:a16="http://schemas.microsoft.com/office/drawing/2014/main" id="{991A1769-7810-2FC3-868E-2648F788C040}"/>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295">
                <a:extLst>
                  <a:ext uri="{FF2B5EF4-FFF2-40B4-BE49-F238E27FC236}">
                    <a16:creationId xmlns:a16="http://schemas.microsoft.com/office/drawing/2014/main" id="{7A0DA755-4F12-1621-FC3C-251772063BA1}"/>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296">
                <a:extLst>
                  <a:ext uri="{FF2B5EF4-FFF2-40B4-BE49-F238E27FC236}">
                    <a16:creationId xmlns:a16="http://schemas.microsoft.com/office/drawing/2014/main" id="{5E088EF0-8D39-7431-2428-3C3BF4F2EA10}"/>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297">
                <a:extLst>
                  <a:ext uri="{FF2B5EF4-FFF2-40B4-BE49-F238E27FC236}">
                    <a16:creationId xmlns:a16="http://schemas.microsoft.com/office/drawing/2014/main" id="{3921230B-9732-67DE-57BC-D4AE0327F6CB}"/>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298">
                <a:extLst>
                  <a:ext uri="{FF2B5EF4-FFF2-40B4-BE49-F238E27FC236}">
                    <a16:creationId xmlns:a16="http://schemas.microsoft.com/office/drawing/2014/main" id="{FA4D9576-BE12-C896-9E9F-9BA27C4E581F}"/>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299">
                <a:extLst>
                  <a:ext uri="{FF2B5EF4-FFF2-40B4-BE49-F238E27FC236}">
                    <a16:creationId xmlns:a16="http://schemas.microsoft.com/office/drawing/2014/main" id="{04184F17-EDDA-4CE8-3083-2BD9984350C9}"/>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300">
                <a:extLst>
                  <a:ext uri="{FF2B5EF4-FFF2-40B4-BE49-F238E27FC236}">
                    <a16:creationId xmlns:a16="http://schemas.microsoft.com/office/drawing/2014/main" id="{DFCC35C0-68E7-F0D5-C4F0-202C27AC2B9E}"/>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301">
                <a:extLst>
                  <a:ext uri="{FF2B5EF4-FFF2-40B4-BE49-F238E27FC236}">
                    <a16:creationId xmlns:a16="http://schemas.microsoft.com/office/drawing/2014/main" id="{FE825509-687D-E81A-52D2-ADCBE5C82BB3}"/>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302">
                <a:extLst>
                  <a:ext uri="{FF2B5EF4-FFF2-40B4-BE49-F238E27FC236}">
                    <a16:creationId xmlns:a16="http://schemas.microsoft.com/office/drawing/2014/main" id="{CD115795-6D6E-F21E-8EAE-A7A2721074B5}"/>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303">
                <a:extLst>
                  <a:ext uri="{FF2B5EF4-FFF2-40B4-BE49-F238E27FC236}">
                    <a16:creationId xmlns:a16="http://schemas.microsoft.com/office/drawing/2014/main" id="{F316CAE5-9229-2FB0-1F7F-47013E2232AA}"/>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304">
                <a:extLst>
                  <a:ext uri="{FF2B5EF4-FFF2-40B4-BE49-F238E27FC236}">
                    <a16:creationId xmlns:a16="http://schemas.microsoft.com/office/drawing/2014/main" id="{D8D80BB7-7968-139D-C1AB-1D1196116C4C}"/>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305">
                <a:extLst>
                  <a:ext uri="{FF2B5EF4-FFF2-40B4-BE49-F238E27FC236}">
                    <a16:creationId xmlns:a16="http://schemas.microsoft.com/office/drawing/2014/main" id="{0D358102-C7C2-08CC-2060-0FAF6592A006}"/>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306">
                <a:extLst>
                  <a:ext uri="{FF2B5EF4-FFF2-40B4-BE49-F238E27FC236}">
                    <a16:creationId xmlns:a16="http://schemas.microsoft.com/office/drawing/2014/main" id="{7D1064AB-DECC-4B0B-A890-D69E85B21E3C}"/>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307">
                <a:extLst>
                  <a:ext uri="{FF2B5EF4-FFF2-40B4-BE49-F238E27FC236}">
                    <a16:creationId xmlns:a16="http://schemas.microsoft.com/office/drawing/2014/main" id="{2A3A6AE6-F420-2336-6AB0-87D7E9BBA6DF}"/>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308">
                <a:extLst>
                  <a:ext uri="{FF2B5EF4-FFF2-40B4-BE49-F238E27FC236}">
                    <a16:creationId xmlns:a16="http://schemas.microsoft.com/office/drawing/2014/main" id="{985F3C9D-1F3E-63C7-74BE-54FC7B3AF76C}"/>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309">
                <a:extLst>
                  <a:ext uri="{FF2B5EF4-FFF2-40B4-BE49-F238E27FC236}">
                    <a16:creationId xmlns:a16="http://schemas.microsoft.com/office/drawing/2014/main" id="{689B803A-38F4-0365-B005-971776DD45FB}"/>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310">
                <a:extLst>
                  <a:ext uri="{FF2B5EF4-FFF2-40B4-BE49-F238E27FC236}">
                    <a16:creationId xmlns:a16="http://schemas.microsoft.com/office/drawing/2014/main" id="{4CA962C4-931C-8B59-B197-042AE6D94E45}"/>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364" name="Freeform: Shape 311">
                <a:extLst>
                  <a:ext uri="{FF2B5EF4-FFF2-40B4-BE49-F238E27FC236}">
                    <a16:creationId xmlns:a16="http://schemas.microsoft.com/office/drawing/2014/main" id="{BA3302D9-5A05-0ABE-9EE6-B53B49B5BF30}"/>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312">
                <a:extLst>
                  <a:ext uri="{FF2B5EF4-FFF2-40B4-BE49-F238E27FC236}">
                    <a16:creationId xmlns:a16="http://schemas.microsoft.com/office/drawing/2014/main" id="{F767371B-4D38-E01C-9979-CFD11B68B8FB}"/>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313">
                <a:extLst>
                  <a:ext uri="{FF2B5EF4-FFF2-40B4-BE49-F238E27FC236}">
                    <a16:creationId xmlns:a16="http://schemas.microsoft.com/office/drawing/2014/main" id="{FB82FFB3-8E01-D0D0-5E75-3DA6969AAD38}"/>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314">
                <a:extLst>
                  <a:ext uri="{FF2B5EF4-FFF2-40B4-BE49-F238E27FC236}">
                    <a16:creationId xmlns:a16="http://schemas.microsoft.com/office/drawing/2014/main" id="{415848A5-3E3B-A5C0-7C9C-CAA257114BEE}"/>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315">
                <a:extLst>
                  <a:ext uri="{FF2B5EF4-FFF2-40B4-BE49-F238E27FC236}">
                    <a16:creationId xmlns:a16="http://schemas.microsoft.com/office/drawing/2014/main" id="{2782CA33-C6B2-C514-FA5F-7F1AD2C3CFCE}"/>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316">
                <a:extLst>
                  <a:ext uri="{FF2B5EF4-FFF2-40B4-BE49-F238E27FC236}">
                    <a16:creationId xmlns:a16="http://schemas.microsoft.com/office/drawing/2014/main" id="{A307B553-24DC-7814-51E5-49D26C02B9DE}"/>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
        <p:nvSpPr>
          <p:cNvPr id="371" name="Title 3">
            <a:extLst>
              <a:ext uri="{FF2B5EF4-FFF2-40B4-BE49-F238E27FC236}">
                <a16:creationId xmlns:a16="http://schemas.microsoft.com/office/drawing/2014/main" id="{F3839BD4-E179-8101-180A-05068A0E660D}"/>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372" name="Title 3">
            <a:extLst>
              <a:ext uri="{FF2B5EF4-FFF2-40B4-BE49-F238E27FC236}">
                <a16:creationId xmlns:a16="http://schemas.microsoft.com/office/drawing/2014/main" id="{39673D20-C353-3836-846C-3EC18CD9F6B0}"/>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TO GO-LIVE</a:t>
            </a:r>
          </a:p>
        </p:txBody>
      </p:sp>
    </p:spTree>
    <p:extLst>
      <p:ext uri="{BB962C8B-B14F-4D97-AF65-F5344CB8AC3E}">
        <p14:creationId xmlns:p14="http://schemas.microsoft.com/office/powerpoint/2010/main" val="170079702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B211396-58EA-5EF7-89EA-A66206707D3B}"/>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18</a:t>
            </a:fld>
            <a:endParaRPr lang="en-US">
              <a:solidFill>
                <a:srgbClr val="000000"/>
              </a:solidFill>
            </a:endParaRPr>
          </a:p>
        </p:txBody>
      </p:sp>
      <p:sp>
        <p:nvSpPr>
          <p:cNvPr id="303" name="Title 3">
            <a:extLst>
              <a:ext uri="{FF2B5EF4-FFF2-40B4-BE49-F238E27FC236}">
                <a16:creationId xmlns:a16="http://schemas.microsoft.com/office/drawing/2014/main" id="{21B79B59-FAEC-C409-0BA7-4CBFAD90D9EF}"/>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304" name="Title 3">
            <a:extLst>
              <a:ext uri="{FF2B5EF4-FFF2-40B4-BE49-F238E27FC236}">
                <a16:creationId xmlns:a16="http://schemas.microsoft.com/office/drawing/2014/main" id="{04ACF0EA-664E-4FD9-3E03-AAAA2CEEE601}"/>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AT GO-LIVE</a:t>
            </a:r>
          </a:p>
        </p:txBody>
      </p:sp>
      <p:sp>
        <p:nvSpPr>
          <p:cNvPr id="6" name="Content Placeholder 8">
            <a:extLst>
              <a:ext uri="{FF2B5EF4-FFF2-40B4-BE49-F238E27FC236}">
                <a16:creationId xmlns:a16="http://schemas.microsoft.com/office/drawing/2014/main" id="{8004EE96-3942-36B4-E740-E5790AD50658}"/>
              </a:ext>
            </a:extLst>
          </p:cNvPr>
          <p:cNvSpPr txBox="1">
            <a:spLocks/>
          </p:cNvSpPr>
          <p:nvPr/>
        </p:nvSpPr>
        <p:spPr>
          <a:xfrm>
            <a:off x="348036" y="1713858"/>
            <a:ext cx="7076328" cy="6889938"/>
          </a:xfrm>
          <a:prstGeom prst="rect">
            <a:avLst/>
          </a:prstGeom>
        </p:spPr>
        <p:txBody>
          <a:bodyPr vert="horz" lIns="91440" tIns="45720" rIns="91440" bIns="45720" rtlCol="0">
            <a:normAutofit/>
          </a:bodyPr>
          <a:lstStyle>
            <a:lvl1pPr marL="0" indent="0" algn="l" defTabSz="582930" rtl="0" eaLnBrk="1" latinLnBrk="0" hangingPunct="1">
              <a:lnSpc>
                <a:spcPct val="90000"/>
              </a:lnSpc>
              <a:spcBef>
                <a:spcPts val="638"/>
              </a:spcBef>
              <a:buFont typeface="Arial" panose="020B0604020202020204" pitchFamily="34" charset="0"/>
              <a:buNone/>
              <a:defRPr lang="en-US" sz="1275" kern="1200" dirty="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2000" b="1"/>
              <a:t>How to View Payslips </a:t>
            </a:r>
          </a:p>
          <a:p>
            <a:r>
              <a:rPr lang="en-US" sz="1400"/>
              <a:t>Viewing payslips in GA@WORK allows you quick and secure access to detailed pay information whenever needed. </a:t>
            </a:r>
          </a:p>
          <a:p>
            <a:endParaRPr lang="en-US" sz="1400"/>
          </a:p>
          <a:p>
            <a:r>
              <a:rPr lang="en-US" sz="1600" b="1"/>
              <a:t>From the Home Page: </a:t>
            </a:r>
          </a:p>
          <a:p>
            <a:pPr marL="781812" indent="-342900">
              <a:buFont typeface="+mj-lt"/>
              <a:buAutoNum type="arabicPeriod"/>
            </a:pPr>
            <a:r>
              <a:rPr lang="en-US" sz="1400"/>
              <a:t>Use the search bar at the top of the Home Page. Type </a:t>
            </a:r>
            <a:r>
              <a:rPr lang="en-US" sz="1400" b="1"/>
              <a:t>“My Payslips” </a:t>
            </a:r>
            <a:r>
              <a:rPr lang="en-US" sz="1400"/>
              <a:t>and select it from the results. </a:t>
            </a:r>
          </a:p>
          <a:p>
            <a:pPr marL="781812" indent="-342900">
              <a:buFont typeface="+mj-lt"/>
              <a:buAutoNum type="arabicPeriod"/>
            </a:pPr>
            <a:r>
              <a:rPr lang="en-US" sz="1400"/>
              <a:t>View detailed information about earnings, deductions, and net pay each pay period.</a:t>
            </a:r>
            <a:endParaRPr lang="en-US" sz="1400" b="1"/>
          </a:p>
        </p:txBody>
      </p:sp>
      <p:grpSp>
        <p:nvGrpSpPr>
          <p:cNvPr id="3" name="Group 2">
            <a:extLst>
              <a:ext uri="{FF2B5EF4-FFF2-40B4-BE49-F238E27FC236}">
                <a16:creationId xmlns:a16="http://schemas.microsoft.com/office/drawing/2014/main" id="{45732A11-0862-3F49-8FCD-F3BB2E6B4068}"/>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5" name="Freeform: Shape 2">
              <a:extLst>
                <a:ext uri="{FF2B5EF4-FFF2-40B4-BE49-F238E27FC236}">
                  <a16:creationId xmlns:a16="http://schemas.microsoft.com/office/drawing/2014/main" id="{F40DDD02-2424-FF61-8B42-2A76195AA89A}"/>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10" name="Oval 9">
              <a:extLst>
                <a:ext uri="{FF2B5EF4-FFF2-40B4-BE49-F238E27FC236}">
                  <a16:creationId xmlns:a16="http://schemas.microsoft.com/office/drawing/2014/main" id="{1F8790CD-636E-F8DA-5DAB-DB497344E788}"/>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aphic 8">
              <a:extLst>
                <a:ext uri="{FF2B5EF4-FFF2-40B4-BE49-F238E27FC236}">
                  <a16:creationId xmlns:a16="http://schemas.microsoft.com/office/drawing/2014/main" id="{90E35B95-15F0-C46E-A7F9-B119C16F0013}"/>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13" name="Freeform: Shape 9">
                <a:extLst>
                  <a:ext uri="{FF2B5EF4-FFF2-40B4-BE49-F238E27FC236}">
                    <a16:creationId xmlns:a16="http://schemas.microsoft.com/office/drawing/2014/main" id="{4E5EC15B-AD91-C6FF-0538-FF1779D41F46}"/>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14" name="Freeform: Shape 10">
                <a:extLst>
                  <a:ext uri="{FF2B5EF4-FFF2-40B4-BE49-F238E27FC236}">
                    <a16:creationId xmlns:a16="http://schemas.microsoft.com/office/drawing/2014/main" id="{D6939391-8934-9C67-97FB-334D68A8C05B}"/>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5" name="Freeform: Shape 11">
                <a:extLst>
                  <a:ext uri="{FF2B5EF4-FFF2-40B4-BE49-F238E27FC236}">
                    <a16:creationId xmlns:a16="http://schemas.microsoft.com/office/drawing/2014/main" id="{F0CACE1F-6365-985F-9212-83BC92492945}"/>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4AEADAB9-43B8-64C6-52BC-99844CD6D3B2}"/>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 name="Freeform: Shape 13">
                <a:extLst>
                  <a:ext uri="{FF2B5EF4-FFF2-40B4-BE49-F238E27FC236}">
                    <a16:creationId xmlns:a16="http://schemas.microsoft.com/office/drawing/2014/main" id="{2DC05F07-12D0-9C4C-691E-AC806F3E55EC}"/>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 name="Freeform: Shape 14">
                <a:extLst>
                  <a:ext uri="{FF2B5EF4-FFF2-40B4-BE49-F238E27FC236}">
                    <a16:creationId xmlns:a16="http://schemas.microsoft.com/office/drawing/2014/main" id="{18126B7A-90A7-CAF9-074A-0F1A29C8B362}"/>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 name="Freeform: Shape 15">
                <a:extLst>
                  <a:ext uri="{FF2B5EF4-FFF2-40B4-BE49-F238E27FC236}">
                    <a16:creationId xmlns:a16="http://schemas.microsoft.com/office/drawing/2014/main" id="{4C25FC4C-31FD-6713-E212-FD8423173E98}"/>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 name="Freeform: Shape 16">
                <a:extLst>
                  <a:ext uri="{FF2B5EF4-FFF2-40B4-BE49-F238E27FC236}">
                    <a16:creationId xmlns:a16="http://schemas.microsoft.com/office/drawing/2014/main" id="{979DF902-4BE5-99F4-6B87-6E1A2240BC9B}"/>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 name="Freeform: Shape 17">
                <a:extLst>
                  <a:ext uri="{FF2B5EF4-FFF2-40B4-BE49-F238E27FC236}">
                    <a16:creationId xmlns:a16="http://schemas.microsoft.com/office/drawing/2014/main" id="{418168B9-F19C-F9B8-2DDC-28B081E81567}"/>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 name="Freeform: Shape 18">
                <a:extLst>
                  <a:ext uri="{FF2B5EF4-FFF2-40B4-BE49-F238E27FC236}">
                    <a16:creationId xmlns:a16="http://schemas.microsoft.com/office/drawing/2014/main" id="{477B5B8A-2AE4-11D5-CFB8-15CA04284605}"/>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 name="Freeform: Shape 19">
                <a:extLst>
                  <a:ext uri="{FF2B5EF4-FFF2-40B4-BE49-F238E27FC236}">
                    <a16:creationId xmlns:a16="http://schemas.microsoft.com/office/drawing/2014/main" id="{3F4810AE-7C0E-E001-CD8F-E79B4EB62D4A}"/>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 name="Freeform: Shape 20">
                <a:extLst>
                  <a:ext uri="{FF2B5EF4-FFF2-40B4-BE49-F238E27FC236}">
                    <a16:creationId xmlns:a16="http://schemas.microsoft.com/office/drawing/2014/main" id="{C54E4B9F-1139-AE7D-245E-5A6F65260351}"/>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 name="Freeform: Shape 21">
                <a:extLst>
                  <a:ext uri="{FF2B5EF4-FFF2-40B4-BE49-F238E27FC236}">
                    <a16:creationId xmlns:a16="http://schemas.microsoft.com/office/drawing/2014/main" id="{6BCFF9FF-94F1-69A4-6C87-874990269B5D}"/>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 name="Freeform: Shape 22">
                <a:extLst>
                  <a:ext uri="{FF2B5EF4-FFF2-40B4-BE49-F238E27FC236}">
                    <a16:creationId xmlns:a16="http://schemas.microsoft.com/office/drawing/2014/main" id="{39C5AF34-E349-96C1-6891-8364FC5AFB6C}"/>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 name="Freeform: Shape 23">
                <a:extLst>
                  <a:ext uri="{FF2B5EF4-FFF2-40B4-BE49-F238E27FC236}">
                    <a16:creationId xmlns:a16="http://schemas.microsoft.com/office/drawing/2014/main" id="{07969505-89A5-ED05-1119-91174D36A8ED}"/>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5" name="Freeform: Shape 24">
                <a:extLst>
                  <a:ext uri="{FF2B5EF4-FFF2-40B4-BE49-F238E27FC236}">
                    <a16:creationId xmlns:a16="http://schemas.microsoft.com/office/drawing/2014/main" id="{AE386551-02BD-DE06-AAF5-6B3ECE68B264}"/>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 name="Freeform: Shape 25">
                <a:extLst>
                  <a:ext uri="{FF2B5EF4-FFF2-40B4-BE49-F238E27FC236}">
                    <a16:creationId xmlns:a16="http://schemas.microsoft.com/office/drawing/2014/main" id="{8A8A9F5E-C49A-0994-BD6F-E53FD1690B94}"/>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 name="Freeform: Shape 26">
                <a:extLst>
                  <a:ext uri="{FF2B5EF4-FFF2-40B4-BE49-F238E27FC236}">
                    <a16:creationId xmlns:a16="http://schemas.microsoft.com/office/drawing/2014/main" id="{B82E6F41-96F5-12BB-356E-050BE5F18E79}"/>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 name="Freeform: Shape 27">
                <a:extLst>
                  <a:ext uri="{FF2B5EF4-FFF2-40B4-BE49-F238E27FC236}">
                    <a16:creationId xmlns:a16="http://schemas.microsoft.com/office/drawing/2014/main" id="{54AB97AD-AE4D-DAFA-9F1E-CF7B1A85AB57}"/>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 name="Freeform: Shape 28">
                <a:extLst>
                  <a:ext uri="{FF2B5EF4-FFF2-40B4-BE49-F238E27FC236}">
                    <a16:creationId xmlns:a16="http://schemas.microsoft.com/office/drawing/2014/main" id="{53E21918-ECF2-258B-BB6F-ECBA2B553766}"/>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 name="Freeform: Shape 29">
                <a:extLst>
                  <a:ext uri="{FF2B5EF4-FFF2-40B4-BE49-F238E27FC236}">
                    <a16:creationId xmlns:a16="http://schemas.microsoft.com/office/drawing/2014/main" id="{2CBC04E1-0C58-7E20-6229-EF36D929E7E2}"/>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 name="Freeform: Shape 30">
                <a:extLst>
                  <a:ext uri="{FF2B5EF4-FFF2-40B4-BE49-F238E27FC236}">
                    <a16:creationId xmlns:a16="http://schemas.microsoft.com/office/drawing/2014/main" id="{A0E3178F-436B-FF2F-250A-9462D86501A7}"/>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 name="Freeform: Shape 31">
                <a:extLst>
                  <a:ext uri="{FF2B5EF4-FFF2-40B4-BE49-F238E27FC236}">
                    <a16:creationId xmlns:a16="http://schemas.microsoft.com/office/drawing/2014/main" id="{006CDED6-D96F-5CDA-4CDA-D911A04095FA}"/>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 name="Freeform: Shape 32">
                <a:extLst>
                  <a:ext uri="{FF2B5EF4-FFF2-40B4-BE49-F238E27FC236}">
                    <a16:creationId xmlns:a16="http://schemas.microsoft.com/office/drawing/2014/main" id="{9614B8C0-4458-5400-12A3-F2CAB40920A2}"/>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44" name="Freeform: Shape 34">
                <a:extLst>
                  <a:ext uri="{FF2B5EF4-FFF2-40B4-BE49-F238E27FC236}">
                    <a16:creationId xmlns:a16="http://schemas.microsoft.com/office/drawing/2014/main" id="{CFC3E39D-52E7-93EA-DBC7-2C25A58D6D7A}"/>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 name="Freeform: Shape 35">
                <a:extLst>
                  <a:ext uri="{FF2B5EF4-FFF2-40B4-BE49-F238E27FC236}">
                    <a16:creationId xmlns:a16="http://schemas.microsoft.com/office/drawing/2014/main" id="{FB785DD2-EA18-028F-E851-71CAC146CAC6}"/>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 name="Freeform: Shape 42">
                <a:extLst>
                  <a:ext uri="{FF2B5EF4-FFF2-40B4-BE49-F238E27FC236}">
                    <a16:creationId xmlns:a16="http://schemas.microsoft.com/office/drawing/2014/main" id="{6AB01814-D25D-46D4-EBFA-6A42902B484F}"/>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 name="Freeform: Shape 44">
                <a:extLst>
                  <a:ext uri="{FF2B5EF4-FFF2-40B4-BE49-F238E27FC236}">
                    <a16:creationId xmlns:a16="http://schemas.microsoft.com/office/drawing/2014/main" id="{67BB62AC-ED82-ED20-7E7D-8331E08DEC3D}"/>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 name="Freeform: Shape 45">
                <a:extLst>
                  <a:ext uri="{FF2B5EF4-FFF2-40B4-BE49-F238E27FC236}">
                    <a16:creationId xmlns:a16="http://schemas.microsoft.com/office/drawing/2014/main" id="{8FE6EE10-D706-65AF-6B71-513D350DA7F3}"/>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 name="Freeform: Shape 46">
                <a:extLst>
                  <a:ext uri="{FF2B5EF4-FFF2-40B4-BE49-F238E27FC236}">
                    <a16:creationId xmlns:a16="http://schemas.microsoft.com/office/drawing/2014/main" id="{BD03F7E6-C561-BD2A-A25D-2ED1D3231D98}"/>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 name="Freeform: Shape 47">
                <a:extLst>
                  <a:ext uri="{FF2B5EF4-FFF2-40B4-BE49-F238E27FC236}">
                    <a16:creationId xmlns:a16="http://schemas.microsoft.com/office/drawing/2014/main" id="{D65579F8-D9EE-74A7-97E1-CDC5839D98F4}"/>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 name="Freeform: Shape 48">
                <a:extLst>
                  <a:ext uri="{FF2B5EF4-FFF2-40B4-BE49-F238E27FC236}">
                    <a16:creationId xmlns:a16="http://schemas.microsoft.com/office/drawing/2014/main" id="{388E4C84-F40A-0D4D-A2AB-999E557CEFC2}"/>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 name="Freeform: Shape 49">
                <a:extLst>
                  <a:ext uri="{FF2B5EF4-FFF2-40B4-BE49-F238E27FC236}">
                    <a16:creationId xmlns:a16="http://schemas.microsoft.com/office/drawing/2014/main" id="{632C2CF5-4688-039D-ADCB-5C9D210930AC}"/>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 name="Freeform: Shape 50">
                <a:extLst>
                  <a:ext uri="{FF2B5EF4-FFF2-40B4-BE49-F238E27FC236}">
                    <a16:creationId xmlns:a16="http://schemas.microsoft.com/office/drawing/2014/main" id="{30B39A70-2110-9CC6-8338-CF89E778B959}"/>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 name="Freeform: Shape 51">
                <a:extLst>
                  <a:ext uri="{FF2B5EF4-FFF2-40B4-BE49-F238E27FC236}">
                    <a16:creationId xmlns:a16="http://schemas.microsoft.com/office/drawing/2014/main" id="{4166E83F-F07C-2DCB-DCB6-34A4B20B4CD2}"/>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 name="Freeform: Shape 52">
                <a:extLst>
                  <a:ext uri="{FF2B5EF4-FFF2-40B4-BE49-F238E27FC236}">
                    <a16:creationId xmlns:a16="http://schemas.microsoft.com/office/drawing/2014/main" id="{1E3636CF-037F-DF3A-A06F-642446FFAA79}"/>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 name="Freeform: Shape 53">
                <a:extLst>
                  <a:ext uri="{FF2B5EF4-FFF2-40B4-BE49-F238E27FC236}">
                    <a16:creationId xmlns:a16="http://schemas.microsoft.com/office/drawing/2014/main" id="{1013F10E-138C-089D-4A3B-5CD0C751B6EA}"/>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 name="Freeform: Shape 54">
                <a:extLst>
                  <a:ext uri="{FF2B5EF4-FFF2-40B4-BE49-F238E27FC236}">
                    <a16:creationId xmlns:a16="http://schemas.microsoft.com/office/drawing/2014/main" id="{0D6D478E-248A-F795-14B1-5F29A4915949}"/>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 name="Freeform: Shape 55">
                <a:extLst>
                  <a:ext uri="{FF2B5EF4-FFF2-40B4-BE49-F238E27FC236}">
                    <a16:creationId xmlns:a16="http://schemas.microsoft.com/office/drawing/2014/main" id="{BE77526C-A0A3-72CC-1556-683F8198EAF3}"/>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 name="Freeform: Shape 56">
                <a:extLst>
                  <a:ext uri="{FF2B5EF4-FFF2-40B4-BE49-F238E27FC236}">
                    <a16:creationId xmlns:a16="http://schemas.microsoft.com/office/drawing/2014/main" id="{DFD671D7-518C-0F52-5BB4-7E75B0D92F07}"/>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 name="Freeform: Shape 57">
                <a:extLst>
                  <a:ext uri="{FF2B5EF4-FFF2-40B4-BE49-F238E27FC236}">
                    <a16:creationId xmlns:a16="http://schemas.microsoft.com/office/drawing/2014/main" id="{38751890-D285-FC55-ABFB-B8C0DFB5EB3D}"/>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61" name="Freeform: Shape 58">
                <a:extLst>
                  <a:ext uri="{FF2B5EF4-FFF2-40B4-BE49-F238E27FC236}">
                    <a16:creationId xmlns:a16="http://schemas.microsoft.com/office/drawing/2014/main" id="{27EC8856-5A83-7D8F-2AA7-BF9D6013F75F}"/>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2" name="Freeform: Shape 59">
                <a:extLst>
                  <a:ext uri="{FF2B5EF4-FFF2-40B4-BE49-F238E27FC236}">
                    <a16:creationId xmlns:a16="http://schemas.microsoft.com/office/drawing/2014/main" id="{9034E532-8F61-96F1-82A4-A0E1B012E6D3}"/>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3" name="Freeform: Shape 60">
                <a:extLst>
                  <a:ext uri="{FF2B5EF4-FFF2-40B4-BE49-F238E27FC236}">
                    <a16:creationId xmlns:a16="http://schemas.microsoft.com/office/drawing/2014/main" id="{6AF5B790-82C6-CEEE-EDE5-7AB1EB24A80E}"/>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4" name="Freeform: Shape 62">
                <a:extLst>
                  <a:ext uri="{FF2B5EF4-FFF2-40B4-BE49-F238E27FC236}">
                    <a16:creationId xmlns:a16="http://schemas.microsoft.com/office/drawing/2014/main" id="{5400C3AC-F21A-80A7-EC73-62DDC07B7E9C}"/>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5" name="Freeform: Shape 63">
                <a:extLst>
                  <a:ext uri="{FF2B5EF4-FFF2-40B4-BE49-F238E27FC236}">
                    <a16:creationId xmlns:a16="http://schemas.microsoft.com/office/drawing/2014/main" id="{6E58985D-8E92-F79A-58B7-97EDB97F60ED}"/>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6" name="Freeform: Shape 64">
                <a:extLst>
                  <a:ext uri="{FF2B5EF4-FFF2-40B4-BE49-F238E27FC236}">
                    <a16:creationId xmlns:a16="http://schemas.microsoft.com/office/drawing/2014/main" id="{14F04CAC-04CA-B5AD-66A3-A9BA10F1899A}"/>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7" name="Freeform: Shape 65">
                <a:extLst>
                  <a:ext uri="{FF2B5EF4-FFF2-40B4-BE49-F238E27FC236}">
                    <a16:creationId xmlns:a16="http://schemas.microsoft.com/office/drawing/2014/main" id="{AB0A2BC3-95F9-97FB-56F8-AC3310B48410}"/>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8" name="Freeform: Shape 66">
                <a:extLst>
                  <a:ext uri="{FF2B5EF4-FFF2-40B4-BE49-F238E27FC236}">
                    <a16:creationId xmlns:a16="http://schemas.microsoft.com/office/drawing/2014/main" id="{5D9680B2-D25A-AD21-1C92-B71454A1DF4D}"/>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69" name="Freeform: Shape 67">
                <a:extLst>
                  <a:ext uri="{FF2B5EF4-FFF2-40B4-BE49-F238E27FC236}">
                    <a16:creationId xmlns:a16="http://schemas.microsoft.com/office/drawing/2014/main" id="{6F399C7D-5BE9-B135-EAF4-330676CF3879}"/>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0" name="Freeform: Shape 68">
                <a:extLst>
                  <a:ext uri="{FF2B5EF4-FFF2-40B4-BE49-F238E27FC236}">
                    <a16:creationId xmlns:a16="http://schemas.microsoft.com/office/drawing/2014/main" id="{5C2584B5-9010-0FFF-D42A-D17780791DA1}"/>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1" name="Freeform: Shape 85">
                <a:extLst>
                  <a:ext uri="{FF2B5EF4-FFF2-40B4-BE49-F238E27FC236}">
                    <a16:creationId xmlns:a16="http://schemas.microsoft.com/office/drawing/2014/main" id="{39B8C0BA-31DE-8B5D-9F97-167B6078F2F0}"/>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2" name="Freeform: Shape 86">
                <a:extLst>
                  <a:ext uri="{FF2B5EF4-FFF2-40B4-BE49-F238E27FC236}">
                    <a16:creationId xmlns:a16="http://schemas.microsoft.com/office/drawing/2014/main" id="{F6187CEF-3301-42EA-46B6-4D69C4C5A2AF}"/>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3" name="Freeform: Shape 87">
                <a:extLst>
                  <a:ext uri="{FF2B5EF4-FFF2-40B4-BE49-F238E27FC236}">
                    <a16:creationId xmlns:a16="http://schemas.microsoft.com/office/drawing/2014/main" id="{7F7CC740-ED02-2FF6-7312-7D49A44F54DE}"/>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4" name="Freeform: Shape 88">
                <a:extLst>
                  <a:ext uri="{FF2B5EF4-FFF2-40B4-BE49-F238E27FC236}">
                    <a16:creationId xmlns:a16="http://schemas.microsoft.com/office/drawing/2014/main" id="{CEFF5570-CE85-BBE6-3274-F086279A6654}"/>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5" name="Freeform: Shape 89">
                <a:extLst>
                  <a:ext uri="{FF2B5EF4-FFF2-40B4-BE49-F238E27FC236}">
                    <a16:creationId xmlns:a16="http://schemas.microsoft.com/office/drawing/2014/main" id="{082438EC-DD41-5E15-FC68-3A71651FC3E2}"/>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6" name="Freeform: Shape 90">
                <a:extLst>
                  <a:ext uri="{FF2B5EF4-FFF2-40B4-BE49-F238E27FC236}">
                    <a16:creationId xmlns:a16="http://schemas.microsoft.com/office/drawing/2014/main" id="{F71D7FBF-331E-DB8C-AA3F-28B576C76237}"/>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7" name="Freeform: Shape 91">
                <a:extLst>
                  <a:ext uri="{FF2B5EF4-FFF2-40B4-BE49-F238E27FC236}">
                    <a16:creationId xmlns:a16="http://schemas.microsoft.com/office/drawing/2014/main" id="{9A8C846B-CC13-EFBE-66EB-DD6309DDED89}"/>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8" name="Freeform: Shape 92">
                <a:extLst>
                  <a:ext uri="{FF2B5EF4-FFF2-40B4-BE49-F238E27FC236}">
                    <a16:creationId xmlns:a16="http://schemas.microsoft.com/office/drawing/2014/main" id="{4ECF8032-9F6C-3D42-88C3-BF38044328C5}"/>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9" name="Freeform: Shape 93">
                <a:extLst>
                  <a:ext uri="{FF2B5EF4-FFF2-40B4-BE49-F238E27FC236}">
                    <a16:creationId xmlns:a16="http://schemas.microsoft.com/office/drawing/2014/main" id="{A0542266-FDEF-AF80-475B-5E3DD16C8EC6}"/>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0" name="Freeform: Shape 94">
                <a:extLst>
                  <a:ext uri="{FF2B5EF4-FFF2-40B4-BE49-F238E27FC236}">
                    <a16:creationId xmlns:a16="http://schemas.microsoft.com/office/drawing/2014/main" id="{F63F8C09-2F51-A6A5-EDD5-7CD8B7CFC762}"/>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1" name="Freeform: Shape 95">
                <a:extLst>
                  <a:ext uri="{FF2B5EF4-FFF2-40B4-BE49-F238E27FC236}">
                    <a16:creationId xmlns:a16="http://schemas.microsoft.com/office/drawing/2014/main" id="{FCDDBA67-DC2C-66E6-FD20-3BB46D39EB0D}"/>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82" name="Freeform: Shape 96">
                <a:extLst>
                  <a:ext uri="{FF2B5EF4-FFF2-40B4-BE49-F238E27FC236}">
                    <a16:creationId xmlns:a16="http://schemas.microsoft.com/office/drawing/2014/main" id="{6CEC4794-4A70-199C-8504-DE7542113C65}"/>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3" name="Freeform: Shape 97">
                <a:extLst>
                  <a:ext uri="{FF2B5EF4-FFF2-40B4-BE49-F238E27FC236}">
                    <a16:creationId xmlns:a16="http://schemas.microsoft.com/office/drawing/2014/main" id="{3CB3D91B-F46B-1994-1640-BBA90989EDAB}"/>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4" name="Freeform: Shape 98">
                <a:extLst>
                  <a:ext uri="{FF2B5EF4-FFF2-40B4-BE49-F238E27FC236}">
                    <a16:creationId xmlns:a16="http://schemas.microsoft.com/office/drawing/2014/main" id="{8E6C7925-A677-7D0D-8AB1-A8D7F230A0FD}"/>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5" name="Freeform: Shape 99">
                <a:extLst>
                  <a:ext uri="{FF2B5EF4-FFF2-40B4-BE49-F238E27FC236}">
                    <a16:creationId xmlns:a16="http://schemas.microsoft.com/office/drawing/2014/main" id="{A8C5094E-73E4-1670-5AB5-B52284A41E5A}"/>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86" name="Freeform: Shape 100">
                <a:extLst>
                  <a:ext uri="{FF2B5EF4-FFF2-40B4-BE49-F238E27FC236}">
                    <a16:creationId xmlns:a16="http://schemas.microsoft.com/office/drawing/2014/main" id="{A11B3920-6A4C-F1B4-2D25-13C3CDF5E46A}"/>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7" name="Freeform: Shape 101">
                <a:extLst>
                  <a:ext uri="{FF2B5EF4-FFF2-40B4-BE49-F238E27FC236}">
                    <a16:creationId xmlns:a16="http://schemas.microsoft.com/office/drawing/2014/main" id="{622F2236-D834-CB08-E418-CD63E3391F37}"/>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8" name="Freeform: Shape 102">
                <a:extLst>
                  <a:ext uri="{FF2B5EF4-FFF2-40B4-BE49-F238E27FC236}">
                    <a16:creationId xmlns:a16="http://schemas.microsoft.com/office/drawing/2014/main" id="{A5E7CDB6-C549-1171-7378-4A4FD43CAD03}"/>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89" name="Freeform: Shape 103">
                <a:extLst>
                  <a:ext uri="{FF2B5EF4-FFF2-40B4-BE49-F238E27FC236}">
                    <a16:creationId xmlns:a16="http://schemas.microsoft.com/office/drawing/2014/main" id="{B4C5A404-4766-5C1A-C661-8E141EE0465C}"/>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0" name="Freeform: Shape 104">
                <a:extLst>
                  <a:ext uri="{FF2B5EF4-FFF2-40B4-BE49-F238E27FC236}">
                    <a16:creationId xmlns:a16="http://schemas.microsoft.com/office/drawing/2014/main" id="{7013EBD4-CD23-4235-B1AA-E25BDEB09CD2}"/>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1" name="Freeform: Shape 105">
                <a:extLst>
                  <a:ext uri="{FF2B5EF4-FFF2-40B4-BE49-F238E27FC236}">
                    <a16:creationId xmlns:a16="http://schemas.microsoft.com/office/drawing/2014/main" id="{4E532C9A-B623-FA0C-3615-599BF48EF14D}"/>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2" name="Freeform: Shape 106">
                <a:extLst>
                  <a:ext uri="{FF2B5EF4-FFF2-40B4-BE49-F238E27FC236}">
                    <a16:creationId xmlns:a16="http://schemas.microsoft.com/office/drawing/2014/main" id="{114FB004-8E61-D902-7F1B-FFD67314B8F8}"/>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3" name="Freeform: Shape 107">
                <a:extLst>
                  <a:ext uri="{FF2B5EF4-FFF2-40B4-BE49-F238E27FC236}">
                    <a16:creationId xmlns:a16="http://schemas.microsoft.com/office/drawing/2014/main" id="{9CA4CB30-3ADB-B64F-29BA-1E88D92CF5F1}"/>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4" name="Freeform: Shape 108">
                <a:extLst>
                  <a:ext uri="{FF2B5EF4-FFF2-40B4-BE49-F238E27FC236}">
                    <a16:creationId xmlns:a16="http://schemas.microsoft.com/office/drawing/2014/main" id="{97CC8202-120B-34AF-014A-0986BA9BE2FB}"/>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5" name="Freeform: Shape 109">
                <a:extLst>
                  <a:ext uri="{FF2B5EF4-FFF2-40B4-BE49-F238E27FC236}">
                    <a16:creationId xmlns:a16="http://schemas.microsoft.com/office/drawing/2014/main" id="{666984F7-4154-E82A-0A6F-993D945C76E5}"/>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6" name="Freeform: Shape 110">
                <a:extLst>
                  <a:ext uri="{FF2B5EF4-FFF2-40B4-BE49-F238E27FC236}">
                    <a16:creationId xmlns:a16="http://schemas.microsoft.com/office/drawing/2014/main" id="{996A89B0-F1DB-FCFC-A440-FEC6A540A0C2}"/>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7" name="Freeform: Shape 111">
                <a:extLst>
                  <a:ext uri="{FF2B5EF4-FFF2-40B4-BE49-F238E27FC236}">
                    <a16:creationId xmlns:a16="http://schemas.microsoft.com/office/drawing/2014/main" id="{1163150F-2819-EFA6-65C0-1325CCF1CF1B}"/>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98" name="Freeform: Shape 112">
                <a:extLst>
                  <a:ext uri="{FF2B5EF4-FFF2-40B4-BE49-F238E27FC236}">
                    <a16:creationId xmlns:a16="http://schemas.microsoft.com/office/drawing/2014/main" id="{8D7EC11C-74B2-455E-C269-729E8ED67F06}"/>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9" name="Freeform: Shape 113">
                <a:extLst>
                  <a:ext uri="{FF2B5EF4-FFF2-40B4-BE49-F238E27FC236}">
                    <a16:creationId xmlns:a16="http://schemas.microsoft.com/office/drawing/2014/main" id="{2A822C4F-F306-4B4F-5E27-7B12530576F2}"/>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100" name="Freeform: Shape 114">
                <a:extLst>
                  <a:ext uri="{FF2B5EF4-FFF2-40B4-BE49-F238E27FC236}">
                    <a16:creationId xmlns:a16="http://schemas.microsoft.com/office/drawing/2014/main" id="{67EA9014-993C-898E-861D-3A35F23DEED8}"/>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1" name="Freeform: Shape 115">
                <a:extLst>
                  <a:ext uri="{FF2B5EF4-FFF2-40B4-BE49-F238E27FC236}">
                    <a16:creationId xmlns:a16="http://schemas.microsoft.com/office/drawing/2014/main" id="{7CC21D7D-0D49-2D9C-69FC-D11ACB3F5BC6}"/>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2" name="Freeform: Shape 116">
                <a:extLst>
                  <a:ext uri="{FF2B5EF4-FFF2-40B4-BE49-F238E27FC236}">
                    <a16:creationId xmlns:a16="http://schemas.microsoft.com/office/drawing/2014/main" id="{F640AAB4-17D0-9070-EF91-61716BFD2F45}"/>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3" name="Freeform: Shape 117">
                <a:extLst>
                  <a:ext uri="{FF2B5EF4-FFF2-40B4-BE49-F238E27FC236}">
                    <a16:creationId xmlns:a16="http://schemas.microsoft.com/office/drawing/2014/main" id="{CCA8089D-3508-91D4-1B29-51A6B248BE55}"/>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4" name="Freeform: Shape 118">
                <a:extLst>
                  <a:ext uri="{FF2B5EF4-FFF2-40B4-BE49-F238E27FC236}">
                    <a16:creationId xmlns:a16="http://schemas.microsoft.com/office/drawing/2014/main" id="{8FF9319F-01DC-0463-7EE0-66B131002BCE}"/>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5" name="Freeform: Shape 119">
                <a:extLst>
                  <a:ext uri="{FF2B5EF4-FFF2-40B4-BE49-F238E27FC236}">
                    <a16:creationId xmlns:a16="http://schemas.microsoft.com/office/drawing/2014/main" id="{1936F952-D890-E9C2-86A8-066EDD2E07E9}"/>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6" name="Freeform: Shape 120">
                <a:extLst>
                  <a:ext uri="{FF2B5EF4-FFF2-40B4-BE49-F238E27FC236}">
                    <a16:creationId xmlns:a16="http://schemas.microsoft.com/office/drawing/2014/main" id="{D674A892-91AC-6F90-47E3-1637579C7766}"/>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7" name="Freeform: Shape 121">
                <a:extLst>
                  <a:ext uri="{FF2B5EF4-FFF2-40B4-BE49-F238E27FC236}">
                    <a16:creationId xmlns:a16="http://schemas.microsoft.com/office/drawing/2014/main" id="{22C7D833-3439-F72E-691D-F74896FF8349}"/>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8" name="Freeform: Shape 122">
                <a:extLst>
                  <a:ext uri="{FF2B5EF4-FFF2-40B4-BE49-F238E27FC236}">
                    <a16:creationId xmlns:a16="http://schemas.microsoft.com/office/drawing/2014/main" id="{EEC33C5B-8A54-DE00-851D-F1FCA14B3EE1}"/>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9" name="Freeform: Shape 123">
                <a:extLst>
                  <a:ext uri="{FF2B5EF4-FFF2-40B4-BE49-F238E27FC236}">
                    <a16:creationId xmlns:a16="http://schemas.microsoft.com/office/drawing/2014/main" id="{B6E21E76-9632-182B-546E-F94E41C04BD0}"/>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0" name="Freeform: Shape 124">
                <a:extLst>
                  <a:ext uri="{FF2B5EF4-FFF2-40B4-BE49-F238E27FC236}">
                    <a16:creationId xmlns:a16="http://schemas.microsoft.com/office/drawing/2014/main" id="{ED0F817C-A3D7-2E64-8E3E-482977563049}"/>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1" name="Freeform: Shape 125">
                <a:extLst>
                  <a:ext uri="{FF2B5EF4-FFF2-40B4-BE49-F238E27FC236}">
                    <a16:creationId xmlns:a16="http://schemas.microsoft.com/office/drawing/2014/main" id="{0990381A-6C06-FEA2-5C5B-95780405CA35}"/>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2" name="Freeform: Shape 126">
                <a:extLst>
                  <a:ext uri="{FF2B5EF4-FFF2-40B4-BE49-F238E27FC236}">
                    <a16:creationId xmlns:a16="http://schemas.microsoft.com/office/drawing/2014/main" id="{90954CB8-9F08-5740-45DC-E58CE2CE8996}"/>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3" name="Freeform: Shape 127">
                <a:extLst>
                  <a:ext uri="{FF2B5EF4-FFF2-40B4-BE49-F238E27FC236}">
                    <a16:creationId xmlns:a16="http://schemas.microsoft.com/office/drawing/2014/main" id="{F125F0A9-229D-AB06-C5D3-868BD316AE05}"/>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4" name="Freeform: Shape 128">
                <a:extLst>
                  <a:ext uri="{FF2B5EF4-FFF2-40B4-BE49-F238E27FC236}">
                    <a16:creationId xmlns:a16="http://schemas.microsoft.com/office/drawing/2014/main" id="{370CED50-71EE-D4F5-3B2E-9E56DDD532C1}"/>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5" name="Freeform: Shape 129">
                <a:extLst>
                  <a:ext uri="{FF2B5EF4-FFF2-40B4-BE49-F238E27FC236}">
                    <a16:creationId xmlns:a16="http://schemas.microsoft.com/office/drawing/2014/main" id="{03C2EE5A-BB84-0155-6AA1-E8A89B3BC5CB}"/>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6" name="Freeform: Shape 130">
                <a:extLst>
                  <a:ext uri="{FF2B5EF4-FFF2-40B4-BE49-F238E27FC236}">
                    <a16:creationId xmlns:a16="http://schemas.microsoft.com/office/drawing/2014/main" id="{2C9D8CAB-362A-A2A3-C10D-5B4F5E163B82}"/>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7" name="Freeform: Shape 131">
                <a:extLst>
                  <a:ext uri="{FF2B5EF4-FFF2-40B4-BE49-F238E27FC236}">
                    <a16:creationId xmlns:a16="http://schemas.microsoft.com/office/drawing/2014/main" id="{D28ACCC6-6612-C1BE-6A23-A79F5BCBDFA8}"/>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8" name="Freeform: Shape 132">
                <a:extLst>
                  <a:ext uri="{FF2B5EF4-FFF2-40B4-BE49-F238E27FC236}">
                    <a16:creationId xmlns:a16="http://schemas.microsoft.com/office/drawing/2014/main" id="{49905A61-E3D7-391E-7E0A-8158908DCF19}"/>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9" name="Freeform: Shape 133">
                <a:extLst>
                  <a:ext uri="{FF2B5EF4-FFF2-40B4-BE49-F238E27FC236}">
                    <a16:creationId xmlns:a16="http://schemas.microsoft.com/office/drawing/2014/main" id="{A1AF2D8F-29A8-AFEE-796E-213BFBD19CB9}"/>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0" name="Freeform: Shape 134">
                <a:extLst>
                  <a:ext uri="{FF2B5EF4-FFF2-40B4-BE49-F238E27FC236}">
                    <a16:creationId xmlns:a16="http://schemas.microsoft.com/office/drawing/2014/main" id="{CDF1B41A-9328-2911-FED2-ED4A70F56C40}"/>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1" name="Freeform: Shape 135">
                <a:extLst>
                  <a:ext uri="{FF2B5EF4-FFF2-40B4-BE49-F238E27FC236}">
                    <a16:creationId xmlns:a16="http://schemas.microsoft.com/office/drawing/2014/main" id="{9A36E0D8-1DBA-318E-01E0-1E0FCD70824F}"/>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2" name="Freeform: Shape 136">
                <a:extLst>
                  <a:ext uri="{FF2B5EF4-FFF2-40B4-BE49-F238E27FC236}">
                    <a16:creationId xmlns:a16="http://schemas.microsoft.com/office/drawing/2014/main" id="{1E821282-D426-09E9-AC5D-6BB8F2FE30EB}"/>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3" name="Freeform: Shape 137">
                <a:extLst>
                  <a:ext uri="{FF2B5EF4-FFF2-40B4-BE49-F238E27FC236}">
                    <a16:creationId xmlns:a16="http://schemas.microsoft.com/office/drawing/2014/main" id="{00E3631D-D025-57C7-B164-A9592D424619}"/>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4" name="Freeform: Shape 138">
                <a:extLst>
                  <a:ext uri="{FF2B5EF4-FFF2-40B4-BE49-F238E27FC236}">
                    <a16:creationId xmlns:a16="http://schemas.microsoft.com/office/drawing/2014/main" id="{8E282D96-FE66-4947-A6AF-B4CC33758A3C}"/>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5" name="Freeform: Shape 139">
                <a:extLst>
                  <a:ext uri="{FF2B5EF4-FFF2-40B4-BE49-F238E27FC236}">
                    <a16:creationId xmlns:a16="http://schemas.microsoft.com/office/drawing/2014/main" id="{A9E6A5C0-ED0B-73D4-C9C5-D7A57C1071D5}"/>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6" name="Freeform: Shape 140">
                <a:extLst>
                  <a:ext uri="{FF2B5EF4-FFF2-40B4-BE49-F238E27FC236}">
                    <a16:creationId xmlns:a16="http://schemas.microsoft.com/office/drawing/2014/main" id="{8161677B-4F8B-6017-D0B0-9DA5ACBCE226}"/>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7" name="Freeform: Shape 141">
                <a:extLst>
                  <a:ext uri="{FF2B5EF4-FFF2-40B4-BE49-F238E27FC236}">
                    <a16:creationId xmlns:a16="http://schemas.microsoft.com/office/drawing/2014/main" id="{59B53368-913B-E50C-56ED-696EC46F12BA}"/>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8" name="Freeform: Shape 142">
                <a:extLst>
                  <a:ext uri="{FF2B5EF4-FFF2-40B4-BE49-F238E27FC236}">
                    <a16:creationId xmlns:a16="http://schemas.microsoft.com/office/drawing/2014/main" id="{1CA4131B-2E45-4D14-E664-8CB828347B4F}"/>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9" name="Freeform: Shape 143">
                <a:extLst>
                  <a:ext uri="{FF2B5EF4-FFF2-40B4-BE49-F238E27FC236}">
                    <a16:creationId xmlns:a16="http://schemas.microsoft.com/office/drawing/2014/main" id="{8F447386-E466-1CA3-F7BD-90B5AF8E1516}"/>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0" name="Freeform: Shape 144">
                <a:extLst>
                  <a:ext uri="{FF2B5EF4-FFF2-40B4-BE49-F238E27FC236}">
                    <a16:creationId xmlns:a16="http://schemas.microsoft.com/office/drawing/2014/main" id="{57997993-9960-305C-CD7A-AC745977E7FC}"/>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1" name="Freeform: Shape 145">
                <a:extLst>
                  <a:ext uri="{FF2B5EF4-FFF2-40B4-BE49-F238E27FC236}">
                    <a16:creationId xmlns:a16="http://schemas.microsoft.com/office/drawing/2014/main" id="{2DA32DB5-63C5-443A-B064-F7A2B5B788CE}"/>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2" name="Freeform: Shape 146">
                <a:extLst>
                  <a:ext uri="{FF2B5EF4-FFF2-40B4-BE49-F238E27FC236}">
                    <a16:creationId xmlns:a16="http://schemas.microsoft.com/office/drawing/2014/main" id="{E2BDBC35-A61F-B744-05A3-DF0339B40F39}"/>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3" name="Freeform: Shape 147">
                <a:extLst>
                  <a:ext uri="{FF2B5EF4-FFF2-40B4-BE49-F238E27FC236}">
                    <a16:creationId xmlns:a16="http://schemas.microsoft.com/office/drawing/2014/main" id="{1F126603-7CCB-DC52-F089-8597C73F2FC7}"/>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4" name="Freeform: Shape 148">
                <a:extLst>
                  <a:ext uri="{FF2B5EF4-FFF2-40B4-BE49-F238E27FC236}">
                    <a16:creationId xmlns:a16="http://schemas.microsoft.com/office/drawing/2014/main" id="{8EC9D2A1-1002-D006-2160-7CE87503849B}"/>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5" name="Freeform: Shape 149">
                <a:extLst>
                  <a:ext uri="{FF2B5EF4-FFF2-40B4-BE49-F238E27FC236}">
                    <a16:creationId xmlns:a16="http://schemas.microsoft.com/office/drawing/2014/main" id="{45FAD4DD-AC2F-3ABA-D267-6F64D78FFB40}"/>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6" name="Freeform: Shape 150">
                <a:extLst>
                  <a:ext uri="{FF2B5EF4-FFF2-40B4-BE49-F238E27FC236}">
                    <a16:creationId xmlns:a16="http://schemas.microsoft.com/office/drawing/2014/main" id="{59D4D4D1-EC6E-4B1C-346D-BC13049C1F0B}"/>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7" name="Freeform: Shape 151">
                <a:extLst>
                  <a:ext uri="{FF2B5EF4-FFF2-40B4-BE49-F238E27FC236}">
                    <a16:creationId xmlns:a16="http://schemas.microsoft.com/office/drawing/2014/main" id="{8691F2D5-6452-6A09-CD83-67DF3134E337}"/>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8" name="Freeform: Shape 152">
                <a:extLst>
                  <a:ext uri="{FF2B5EF4-FFF2-40B4-BE49-F238E27FC236}">
                    <a16:creationId xmlns:a16="http://schemas.microsoft.com/office/drawing/2014/main" id="{30C87CB8-C512-4F3F-FA46-33F15029FA2A}"/>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9" name="Freeform: Shape 153">
                <a:extLst>
                  <a:ext uri="{FF2B5EF4-FFF2-40B4-BE49-F238E27FC236}">
                    <a16:creationId xmlns:a16="http://schemas.microsoft.com/office/drawing/2014/main" id="{B8D81863-2CEA-AC87-A199-7E56CEE1B9A9}"/>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0" name="Freeform: Shape 154">
                <a:extLst>
                  <a:ext uri="{FF2B5EF4-FFF2-40B4-BE49-F238E27FC236}">
                    <a16:creationId xmlns:a16="http://schemas.microsoft.com/office/drawing/2014/main" id="{1C56855A-8048-162C-8E9C-7C1A00CAC483}"/>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1" name="Freeform: Shape 155">
                <a:extLst>
                  <a:ext uri="{FF2B5EF4-FFF2-40B4-BE49-F238E27FC236}">
                    <a16:creationId xmlns:a16="http://schemas.microsoft.com/office/drawing/2014/main" id="{E59091EF-3E99-F146-198E-F37D2E6E03F2}"/>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2" name="Freeform: Shape 156">
                <a:extLst>
                  <a:ext uri="{FF2B5EF4-FFF2-40B4-BE49-F238E27FC236}">
                    <a16:creationId xmlns:a16="http://schemas.microsoft.com/office/drawing/2014/main" id="{98A15B8F-EC03-3AC9-5027-85737069DE3E}"/>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3" name="Freeform: Shape 157">
                <a:extLst>
                  <a:ext uri="{FF2B5EF4-FFF2-40B4-BE49-F238E27FC236}">
                    <a16:creationId xmlns:a16="http://schemas.microsoft.com/office/drawing/2014/main" id="{2478F4B8-BD23-D41D-43BA-9B31DD34CCE9}"/>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4" name="Freeform: Shape 158">
                <a:extLst>
                  <a:ext uri="{FF2B5EF4-FFF2-40B4-BE49-F238E27FC236}">
                    <a16:creationId xmlns:a16="http://schemas.microsoft.com/office/drawing/2014/main" id="{49E916FF-11A3-A8D3-F8DB-FD20F7922B64}"/>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5" name="Freeform: Shape 159">
                <a:extLst>
                  <a:ext uri="{FF2B5EF4-FFF2-40B4-BE49-F238E27FC236}">
                    <a16:creationId xmlns:a16="http://schemas.microsoft.com/office/drawing/2014/main" id="{3D3ABAB7-DC2E-C808-21AC-8FF72206C01E}"/>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6" name="Freeform: Shape 160">
                <a:extLst>
                  <a:ext uri="{FF2B5EF4-FFF2-40B4-BE49-F238E27FC236}">
                    <a16:creationId xmlns:a16="http://schemas.microsoft.com/office/drawing/2014/main" id="{D76238CB-D66A-25D3-9EB6-FEBD25958252}"/>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7" name="Freeform: Shape 161">
                <a:extLst>
                  <a:ext uri="{FF2B5EF4-FFF2-40B4-BE49-F238E27FC236}">
                    <a16:creationId xmlns:a16="http://schemas.microsoft.com/office/drawing/2014/main" id="{C0540B86-1014-2E24-7475-E818757E12F5}"/>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8" name="Freeform: Shape 162">
                <a:extLst>
                  <a:ext uri="{FF2B5EF4-FFF2-40B4-BE49-F238E27FC236}">
                    <a16:creationId xmlns:a16="http://schemas.microsoft.com/office/drawing/2014/main" id="{9E6C08F7-FCBE-6C3F-5025-3EFFC14DA1C3}"/>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149" name="Freeform: Shape 163">
                <a:extLst>
                  <a:ext uri="{FF2B5EF4-FFF2-40B4-BE49-F238E27FC236}">
                    <a16:creationId xmlns:a16="http://schemas.microsoft.com/office/drawing/2014/main" id="{82DA31A4-F904-A46C-D41F-8BE934257A76}"/>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0" name="Freeform: Shape 164">
                <a:extLst>
                  <a:ext uri="{FF2B5EF4-FFF2-40B4-BE49-F238E27FC236}">
                    <a16:creationId xmlns:a16="http://schemas.microsoft.com/office/drawing/2014/main" id="{A28C0F53-F427-FA70-2420-9342DEEE1D88}"/>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1" name="Freeform: Shape 165">
                <a:extLst>
                  <a:ext uri="{FF2B5EF4-FFF2-40B4-BE49-F238E27FC236}">
                    <a16:creationId xmlns:a16="http://schemas.microsoft.com/office/drawing/2014/main" id="{8C61A798-96E1-50C6-12C6-B7B081E43442}"/>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2" name="Freeform: Shape 166">
                <a:extLst>
                  <a:ext uri="{FF2B5EF4-FFF2-40B4-BE49-F238E27FC236}">
                    <a16:creationId xmlns:a16="http://schemas.microsoft.com/office/drawing/2014/main" id="{95E4FEC7-357F-DB24-237E-E731A00F68ED}"/>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53" name="Freeform: Shape 167">
                <a:extLst>
                  <a:ext uri="{FF2B5EF4-FFF2-40B4-BE49-F238E27FC236}">
                    <a16:creationId xmlns:a16="http://schemas.microsoft.com/office/drawing/2014/main" id="{15FCFA92-FA69-FF87-E5E8-0DF1190E2132}"/>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4" name="Freeform: Shape 168">
                <a:extLst>
                  <a:ext uri="{FF2B5EF4-FFF2-40B4-BE49-F238E27FC236}">
                    <a16:creationId xmlns:a16="http://schemas.microsoft.com/office/drawing/2014/main" id="{3A3DDEB7-7C31-EB0D-2068-10761DB7259C}"/>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5" name="Freeform: Shape 169">
                <a:extLst>
                  <a:ext uri="{FF2B5EF4-FFF2-40B4-BE49-F238E27FC236}">
                    <a16:creationId xmlns:a16="http://schemas.microsoft.com/office/drawing/2014/main" id="{EE0BCDBF-DBF9-66A3-4E2B-55CE9F3D6723}"/>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6" name="Freeform: Shape 170">
                <a:extLst>
                  <a:ext uri="{FF2B5EF4-FFF2-40B4-BE49-F238E27FC236}">
                    <a16:creationId xmlns:a16="http://schemas.microsoft.com/office/drawing/2014/main" id="{47CB0426-23F5-0DB2-16C2-75F08B242742}"/>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7" name="Freeform: Shape 171">
                <a:extLst>
                  <a:ext uri="{FF2B5EF4-FFF2-40B4-BE49-F238E27FC236}">
                    <a16:creationId xmlns:a16="http://schemas.microsoft.com/office/drawing/2014/main" id="{D1447FF8-98CE-072B-D15A-AD552668D26A}"/>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58" name="Freeform: Shape 172">
                <a:extLst>
                  <a:ext uri="{FF2B5EF4-FFF2-40B4-BE49-F238E27FC236}">
                    <a16:creationId xmlns:a16="http://schemas.microsoft.com/office/drawing/2014/main" id="{E6E32A28-29E9-7627-4CD8-25F111075F3D}"/>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9" name="Freeform: Shape 173">
                <a:extLst>
                  <a:ext uri="{FF2B5EF4-FFF2-40B4-BE49-F238E27FC236}">
                    <a16:creationId xmlns:a16="http://schemas.microsoft.com/office/drawing/2014/main" id="{4E186A15-E236-846A-870B-49223F3DC110}"/>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0" name="Freeform: Shape 174">
                <a:extLst>
                  <a:ext uri="{FF2B5EF4-FFF2-40B4-BE49-F238E27FC236}">
                    <a16:creationId xmlns:a16="http://schemas.microsoft.com/office/drawing/2014/main" id="{3B7D05E1-05D1-8DAE-ABDB-CD5F6EDB1F24}"/>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1" name="Freeform: Shape 175">
                <a:extLst>
                  <a:ext uri="{FF2B5EF4-FFF2-40B4-BE49-F238E27FC236}">
                    <a16:creationId xmlns:a16="http://schemas.microsoft.com/office/drawing/2014/main" id="{752B8178-8ABE-D100-FE84-5E8525225EDE}"/>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2" name="Freeform: Shape 176">
                <a:extLst>
                  <a:ext uri="{FF2B5EF4-FFF2-40B4-BE49-F238E27FC236}">
                    <a16:creationId xmlns:a16="http://schemas.microsoft.com/office/drawing/2014/main" id="{3739F316-CD8F-38D1-ACC7-F1C1C8D660F7}"/>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3" name="Freeform: Shape 177">
                <a:extLst>
                  <a:ext uri="{FF2B5EF4-FFF2-40B4-BE49-F238E27FC236}">
                    <a16:creationId xmlns:a16="http://schemas.microsoft.com/office/drawing/2014/main" id="{20D7643C-30F4-0A5C-E4F6-EB7C8047076B}"/>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4" name="Freeform: Shape 178">
                <a:extLst>
                  <a:ext uri="{FF2B5EF4-FFF2-40B4-BE49-F238E27FC236}">
                    <a16:creationId xmlns:a16="http://schemas.microsoft.com/office/drawing/2014/main" id="{544996B6-0576-0AF4-35CD-0A0393F165CB}"/>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5" name="Freeform: Shape 179">
                <a:extLst>
                  <a:ext uri="{FF2B5EF4-FFF2-40B4-BE49-F238E27FC236}">
                    <a16:creationId xmlns:a16="http://schemas.microsoft.com/office/drawing/2014/main" id="{B8EB69C6-FC4D-23C0-2421-6BD898899158}"/>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6" name="Freeform: Shape 180">
                <a:extLst>
                  <a:ext uri="{FF2B5EF4-FFF2-40B4-BE49-F238E27FC236}">
                    <a16:creationId xmlns:a16="http://schemas.microsoft.com/office/drawing/2014/main" id="{0CA95AC2-FD9C-33A5-5C42-90982CEF850E}"/>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7" name="Freeform: Shape 181">
                <a:extLst>
                  <a:ext uri="{FF2B5EF4-FFF2-40B4-BE49-F238E27FC236}">
                    <a16:creationId xmlns:a16="http://schemas.microsoft.com/office/drawing/2014/main" id="{429D43C0-5383-A6F3-82AE-C4A2CC79BFC7}"/>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8" name="Freeform: Shape 182">
                <a:extLst>
                  <a:ext uri="{FF2B5EF4-FFF2-40B4-BE49-F238E27FC236}">
                    <a16:creationId xmlns:a16="http://schemas.microsoft.com/office/drawing/2014/main" id="{276B278D-E21A-FEDA-A30B-8C2D79C4D83A}"/>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9" name="Freeform: Shape 183">
                <a:extLst>
                  <a:ext uri="{FF2B5EF4-FFF2-40B4-BE49-F238E27FC236}">
                    <a16:creationId xmlns:a16="http://schemas.microsoft.com/office/drawing/2014/main" id="{84A7AC20-845C-7F72-CD28-1BF0C8296A65}"/>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0" name="Freeform: Shape 184">
                <a:extLst>
                  <a:ext uri="{FF2B5EF4-FFF2-40B4-BE49-F238E27FC236}">
                    <a16:creationId xmlns:a16="http://schemas.microsoft.com/office/drawing/2014/main" id="{4EE0EE7F-662F-037E-4496-FFEFE6C67E64}"/>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1" name="Freeform: Shape 185">
                <a:extLst>
                  <a:ext uri="{FF2B5EF4-FFF2-40B4-BE49-F238E27FC236}">
                    <a16:creationId xmlns:a16="http://schemas.microsoft.com/office/drawing/2014/main" id="{B85C7CB5-89FE-14CE-F85A-74DCE56F694D}"/>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2" name="Freeform: Shape 186">
                <a:extLst>
                  <a:ext uri="{FF2B5EF4-FFF2-40B4-BE49-F238E27FC236}">
                    <a16:creationId xmlns:a16="http://schemas.microsoft.com/office/drawing/2014/main" id="{32ECD6D1-5530-490B-2696-B820E1125755}"/>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3" name="Freeform: Shape 187">
                <a:extLst>
                  <a:ext uri="{FF2B5EF4-FFF2-40B4-BE49-F238E27FC236}">
                    <a16:creationId xmlns:a16="http://schemas.microsoft.com/office/drawing/2014/main" id="{7AAB2D34-754B-299C-E170-D52ACA440C50}"/>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4" name="Freeform: Shape 188">
                <a:extLst>
                  <a:ext uri="{FF2B5EF4-FFF2-40B4-BE49-F238E27FC236}">
                    <a16:creationId xmlns:a16="http://schemas.microsoft.com/office/drawing/2014/main" id="{54E22718-DAB0-4B08-85CE-AD3EFC64D058}"/>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5" name="Freeform: Shape 189">
                <a:extLst>
                  <a:ext uri="{FF2B5EF4-FFF2-40B4-BE49-F238E27FC236}">
                    <a16:creationId xmlns:a16="http://schemas.microsoft.com/office/drawing/2014/main" id="{6E1E6BBB-EC7A-44E7-EC07-B7177FFB0A4B}"/>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6" name="Freeform: Shape 190">
                <a:extLst>
                  <a:ext uri="{FF2B5EF4-FFF2-40B4-BE49-F238E27FC236}">
                    <a16:creationId xmlns:a16="http://schemas.microsoft.com/office/drawing/2014/main" id="{828D754C-6E14-80E4-69EC-C352E27B65E7}"/>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7" name="Freeform: Shape 191">
                <a:extLst>
                  <a:ext uri="{FF2B5EF4-FFF2-40B4-BE49-F238E27FC236}">
                    <a16:creationId xmlns:a16="http://schemas.microsoft.com/office/drawing/2014/main" id="{11828DAA-3C47-AAD8-6D9D-EDF3CC2AC29D}"/>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8" name="Freeform: Shape 192">
                <a:extLst>
                  <a:ext uri="{FF2B5EF4-FFF2-40B4-BE49-F238E27FC236}">
                    <a16:creationId xmlns:a16="http://schemas.microsoft.com/office/drawing/2014/main" id="{6E369A85-4DD1-78AE-1C04-E33FC3B6959A}"/>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9" name="Freeform: Shape 193">
                <a:extLst>
                  <a:ext uri="{FF2B5EF4-FFF2-40B4-BE49-F238E27FC236}">
                    <a16:creationId xmlns:a16="http://schemas.microsoft.com/office/drawing/2014/main" id="{41D4450E-B5BE-574A-A9C7-30A3CF0ED449}"/>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0" name="Freeform: Shape 194">
                <a:extLst>
                  <a:ext uri="{FF2B5EF4-FFF2-40B4-BE49-F238E27FC236}">
                    <a16:creationId xmlns:a16="http://schemas.microsoft.com/office/drawing/2014/main" id="{48F97C0E-239C-6CC8-A93A-3AD34B189F37}"/>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1" name="Freeform: Shape 195">
                <a:extLst>
                  <a:ext uri="{FF2B5EF4-FFF2-40B4-BE49-F238E27FC236}">
                    <a16:creationId xmlns:a16="http://schemas.microsoft.com/office/drawing/2014/main" id="{FB6956CC-AF2E-FA4C-E3C6-428BE24C8FD0}"/>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2" name="Freeform: Shape 196">
                <a:extLst>
                  <a:ext uri="{FF2B5EF4-FFF2-40B4-BE49-F238E27FC236}">
                    <a16:creationId xmlns:a16="http://schemas.microsoft.com/office/drawing/2014/main" id="{AF07BAE6-9551-F0D2-01AE-CEE5DAB72CFD}"/>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3" name="Freeform: Shape 197">
                <a:extLst>
                  <a:ext uri="{FF2B5EF4-FFF2-40B4-BE49-F238E27FC236}">
                    <a16:creationId xmlns:a16="http://schemas.microsoft.com/office/drawing/2014/main" id="{C4BC26D8-0D68-793F-DBFF-25A5AA69AC70}"/>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4" name="Freeform: Shape 198">
                <a:extLst>
                  <a:ext uri="{FF2B5EF4-FFF2-40B4-BE49-F238E27FC236}">
                    <a16:creationId xmlns:a16="http://schemas.microsoft.com/office/drawing/2014/main" id="{B0A6822E-D035-45A1-79B4-0541BEAA27B8}"/>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5" name="Freeform: Shape 199">
                <a:extLst>
                  <a:ext uri="{FF2B5EF4-FFF2-40B4-BE49-F238E27FC236}">
                    <a16:creationId xmlns:a16="http://schemas.microsoft.com/office/drawing/2014/main" id="{AF4F9C16-AA59-285D-FA48-3E86FC7FD675}"/>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6" name="Freeform: Shape 200">
                <a:extLst>
                  <a:ext uri="{FF2B5EF4-FFF2-40B4-BE49-F238E27FC236}">
                    <a16:creationId xmlns:a16="http://schemas.microsoft.com/office/drawing/2014/main" id="{8A859294-4D12-71A8-C4E6-1AAD38E67FD4}"/>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7" name="Freeform: Shape 201">
                <a:extLst>
                  <a:ext uri="{FF2B5EF4-FFF2-40B4-BE49-F238E27FC236}">
                    <a16:creationId xmlns:a16="http://schemas.microsoft.com/office/drawing/2014/main" id="{12244B5C-1E71-8F0E-7A50-C3AE935C0FD4}"/>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8" name="Freeform: Shape 202">
                <a:extLst>
                  <a:ext uri="{FF2B5EF4-FFF2-40B4-BE49-F238E27FC236}">
                    <a16:creationId xmlns:a16="http://schemas.microsoft.com/office/drawing/2014/main" id="{BE87EDBC-D765-F5A1-AE5F-86B684F3119A}"/>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9" name="Freeform: Shape 203">
                <a:extLst>
                  <a:ext uri="{FF2B5EF4-FFF2-40B4-BE49-F238E27FC236}">
                    <a16:creationId xmlns:a16="http://schemas.microsoft.com/office/drawing/2014/main" id="{8F2345DE-3B82-8585-ACFE-7B5E81560299}"/>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0" name="Freeform: Shape 204">
                <a:extLst>
                  <a:ext uri="{FF2B5EF4-FFF2-40B4-BE49-F238E27FC236}">
                    <a16:creationId xmlns:a16="http://schemas.microsoft.com/office/drawing/2014/main" id="{6AFBAB4E-D326-EFCC-0C3B-BAA74AF9819E}"/>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1" name="Freeform: Shape 205">
                <a:extLst>
                  <a:ext uri="{FF2B5EF4-FFF2-40B4-BE49-F238E27FC236}">
                    <a16:creationId xmlns:a16="http://schemas.microsoft.com/office/drawing/2014/main" id="{F876E304-3FAE-15B3-4A6D-1D0CAD1FA48B}"/>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2" name="Freeform: Shape 206">
                <a:extLst>
                  <a:ext uri="{FF2B5EF4-FFF2-40B4-BE49-F238E27FC236}">
                    <a16:creationId xmlns:a16="http://schemas.microsoft.com/office/drawing/2014/main" id="{B030A78B-F2EC-6861-0953-3159739C1BAF}"/>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3" name="Freeform: Shape 207">
                <a:extLst>
                  <a:ext uri="{FF2B5EF4-FFF2-40B4-BE49-F238E27FC236}">
                    <a16:creationId xmlns:a16="http://schemas.microsoft.com/office/drawing/2014/main" id="{F595DF0A-90C7-84A5-3626-B69E94CFD242}"/>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4" name="Freeform: Shape 208">
                <a:extLst>
                  <a:ext uri="{FF2B5EF4-FFF2-40B4-BE49-F238E27FC236}">
                    <a16:creationId xmlns:a16="http://schemas.microsoft.com/office/drawing/2014/main" id="{58131FA8-C1F3-7C6A-96CF-97AD1B386873}"/>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5" name="Freeform: Shape 209">
                <a:extLst>
                  <a:ext uri="{FF2B5EF4-FFF2-40B4-BE49-F238E27FC236}">
                    <a16:creationId xmlns:a16="http://schemas.microsoft.com/office/drawing/2014/main" id="{AFA098C1-5DD4-C792-0DD3-434AD0F187BA}"/>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6" name="Freeform: Shape 210">
                <a:extLst>
                  <a:ext uri="{FF2B5EF4-FFF2-40B4-BE49-F238E27FC236}">
                    <a16:creationId xmlns:a16="http://schemas.microsoft.com/office/drawing/2014/main" id="{894F8916-8D3D-83CC-B763-880C2827C713}"/>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7" name="Freeform: Shape 211">
                <a:extLst>
                  <a:ext uri="{FF2B5EF4-FFF2-40B4-BE49-F238E27FC236}">
                    <a16:creationId xmlns:a16="http://schemas.microsoft.com/office/drawing/2014/main" id="{5CCA40AB-2974-2210-42E5-2B31737248B4}"/>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8" name="Freeform: Shape 212">
                <a:extLst>
                  <a:ext uri="{FF2B5EF4-FFF2-40B4-BE49-F238E27FC236}">
                    <a16:creationId xmlns:a16="http://schemas.microsoft.com/office/drawing/2014/main" id="{0512779B-4881-6E65-7299-0C7A911344BD}"/>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9" name="Freeform: Shape 213">
                <a:extLst>
                  <a:ext uri="{FF2B5EF4-FFF2-40B4-BE49-F238E27FC236}">
                    <a16:creationId xmlns:a16="http://schemas.microsoft.com/office/drawing/2014/main" id="{B2AB34C1-37CA-D16E-F8C6-3BC2FD07758F}"/>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0" name="Freeform: Shape 214">
                <a:extLst>
                  <a:ext uri="{FF2B5EF4-FFF2-40B4-BE49-F238E27FC236}">
                    <a16:creationId xmlns:a16="http://schemas.microsoft.com/office/drawing/2014/main" id="{F7382152-6901-11EF-232C-43A3FE63C7D6}"/>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1" name="Freeform: Shape 215">
                <a:extLst>
                  <a:ext uri="{FF2B5EF4-FFF2-40B4-BE49-F238E27FC236}">
                    <a16:creationId xmlns:a16="http://schemas.microsoft.com/office/drawing/2014/main" id="{6AB90B0D-2EAE-D4E2-10C0-C268E610E35E}"/>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2" name="Freeform: Shape 216">
                <a:extLst>
                  <a:ext uri="{FF2B5EF4-FFF2-40B4-BE49-F238E27FC236}">
                    <a16:creationId xmlns:a16="http://schemas.microsoft.com/office/drawing/2014/main" id="{F559B328-43C3-AB34-B7B9-A79CB8D2A168}"/>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3" name="Freeform: Shape 217">
                <a:extLst>
                  <a:ext uri="{FF2B5EF4-FFF2-40B4-BE49-F238E27FC236}">
                    <a16:creationId xmlns:a16="http://schemas.microsoft.com/office/drawing/2014/main" id="{C3D033C9-A31A-AD4D-FAF2-8C3D6607CEF0}"/>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4" name="Freeform: Shape 218">
                <a:extLst>
                  <a:ext uri="{FF2B5EF4-FFF2-40B4-BE49-F238E27FC236}">
                    <a16:creationId xmlns:a16="http://schemas.microsoft.com/office/drawing/2014/main" id="{C86A838A-162E-15A6-8EAC-C7B4934EC721}"/>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5" name="Freeform: Shape 219">
                <a:extLst>
                  <a:ext uri="{FF2B5EF4-FFF2-40B4-BE49-F238E27FC236}">
                    <a16:creationId xmlns:a16="http://schemas.microsoft.com/office/drawing/2014/main" id="{DADA374F-B402-15D1-6087-7388D5683272}"/>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6" name="Freeform: Shape 220">
                <a:extLst>
                  <a:ext uri="{FF2B5EF4-FFF2-40B4-BE49-F238E27FC236}">
                    <a16:creationId xmlns:a16="http://schemas.microsoft.com/office/drawing/2014/main" id="{0638DACC-CD1D-51A8-F4D4-C2DE5F3A7ED3}"/>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7" name="Freeform: Shape 221">
                <a:extLst>
                  <a:ext uri="{FF2B5EF4-FFF2-40B4-BE49-F238E27FC236}">
                    <a16:creationId xmlns:a16="http://schemas.microsoft.com/office/drawing/2014/main" id="{E9ACB1E9-83C2-648D-9ABE-8AB742CF3D6C}"/>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8" name="Freeform: Shape 222">
                <a:extLst>
                  <a:ext uri="{FF2B5EF4-FFF2-40B4-BE49-F238E27FC236}">
                    <a16:creationId xmlns:a16="http://schemas.microsoft.com/office/drawing/2014/main" id="{B81613B1-7A0F-4496-FC50-EE611E6F904C}"/>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9" name="Freeform: Shape 223">
                <a:extLst>
                  <a:ext uri="{FF2B5EF4-FFF2-40B4-BE49-F238E27FC236}">
                    <a16:creationId xmlns:a16="http://schemas.microsoft.com/office/drawing/2014/main" id="{575447E6-6D11-E1C6-740D-4DF9F22663D3}"/>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210" name="Freeform: Shape 224">
                <a:extLst>
                  <a:ext uri="{FF2B5EF4-FFF2-40B4-BE49-F238E27FC236}">
                    <a16:creationId xmlns:a16="http://schemas.microsoft.com/office/drawing/2014/main" id="{C539E850-AE79-C0E3-4842-C9B251F79DD1}"/>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1" name="Freeform: Shape 225">
                <a:extLst>
                  <a:ext uri="{FF2B5EF4-FFF2-40B4-BE49-F238E27FC236}">
                    <a16:creationId xmlns:a16="http://schemas.microsoft.com/office/drawing/2014/main" id="{CA0E4ED7-8168-108D-5705-D9E4BB0D777C}"/>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2" name="Freeform: Shape 226">
                <a:extLst>
                  <a:ext uri="{FF2B5EF4-FFF2-40B4-BE49-F238E27FC236}">
                    <a16:creationId xmlns:a16="http://schemas.microsoft.com/office/drawing/2014/main" id="{ABD3AC58-214E-7C94-00E7-44966A50A01B}"/>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3" name="Freeform: Shape 227">
                <a:extLst>
                  <a:ext uri="{FF2B5EF4-FFF2-40B4-BE49-F238E27FC236}">
                    <a16:creationId xmlns:a16="http://schemas.microsoft.com/office/drawing/2014/main" id="{A52E2748-3F38-DBE5-995A-EA0A0909197B}"/>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4" name="Freeform: Shape 228">
                <a:extLst>
                  <a:ext uri="{FF2B5EF4-FFF2-40B4-BE49-F238E27FC236}">
                    <a16:creationId xmlns:a16="http://schemas.microsoft.com/office/drawing/2014/main" id="{1D9089C8-655B-C21E-4968-7E6DA00B3CAC}"/>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5" name="Freeform: Shape 229">
                <a:extLst>
                  <a:ext uri="{FF2B5EF4-FFF2-40B4-BE49-F238E27FC236}">
                    <a16:creationId xmlns:a16="http://schemas.microsoft.com/office/drawing/2014/main" id="{C2AF33FD-4837-13F6-7330-F8A72AD3D612}"/>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6" name="Freeform: Shape 230">
                <a:extLst>
                  <a:ext uri="{FF2B5EF4-FFF2-40B4-BE49-F238E27FC236}">
                    <a16:creationId xmlns:a16="http://schemas.microsoft.com/office/drawing/2014/main" id="{D376CF81-5D1A-AC3C-B4CB-4B099D69D910}"/>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7" name="Freeform: Shape 231">
                <a:extLst>
                  <a:ext uri="{FF2B5EF4-FFF2-40B4-BE49-F238E27FC236}">
                    <a16:creationId xmlns:a16="http://schemas.microsoft.com/office/drawing/2014/main" id="{B47F1819-8FA9-BD5A-6695-4A01F2FEFF33}"/>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8" name="Freeform: Shape 232">
                <a:extLst>
                  <a:ext uri="{FF2B5EF4-FFF2-40B4-BE49-F238E27FC236}">
                    <a16:creationId xmlns:a16="http://schemas.microsoft.com/office/drawing/2014/main" id="{2684CD5B-A774-921A-BDD8-D6C9A9964D3B}"/>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9" name="Freeform: Shape 233">
                <a:extLst>
                  <a:ext uri="{FF2B5EF4-FFF2-40B4-BE49-F238E27FC236}">
                    <a16:creationId xmlns:a16="http://schemas.microsoft.com/office/drawing/2014/main" id="{3D076859-BBB1-C056-4108-2478AF7820AD}"/>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20" name="Freeform: Shape 234">
                <a:extLst>
                  <a:ext uri="{FF2B5EF4-FFF2-40B4-BE49-F238E27FC236}">
                    <a16:creationId xmlns:a16="http://schemas.microsoft.com/office/drawing/2014/main" id="{31DAAB1F-752A-22EE-3768-7844C07AA3A5}"/>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1" name="Freeform: Shape 235">
                <a:extLst>
                  <a:ext uri="{FF2B5EF4-FFF2-40B4-BE49-F238E27FC236}">
                    <a16:creationId xmlns:a16="http://schemas.microsoft.com/office/drawing/2014/main" id="{AD9D74F2-FF08-0630-C753-4DBAD2765E71}"/>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2" name="Freeform: Shape 236">
                <a:extLst>
                  <a:ext uri="{FF2B5EF4-FFF2-40B4-BE49-F238E27FC236}">
                    <a16:creationId xmlns:a16="http://schemas.microsoft.com/office/drawing/2014/main" id="{F87787CB-50E6-0557-0C42-0AA575151879}"/>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3" name="Freeform: Shape 237">
                <a:extLst>
                  <a:ext uri="{FF2B5EF4-FFF2-40B4-BE49-F238E27FC236}">
                    <a16:creationId xmlns:a16="http://schemas.microsoft.com/office/drawing/2014/main" id="{B29B6B8D-CB48-25CC-AE87-BF40A0C178B2}"/>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4" name="Freeform: Shape 238">
                <a:extLst>
                  <a:ext uri="{FF2B5EF4-FFF2-40B4-BE49-F238E27FC236}">
                    <a16:creationId xmlns:a16="http://schemas.microsoft.com/office/drawing/2014/main" id="{FD528A7E-0F0B-5232-AE98-2845A79CD207}"/>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25" name="Freeform: Shape 239">
                <a:extLst>
                  <a:ext uri="{FF2B5EF4-FFF2-40B4-BE49-F238E27FC236}">
                    <a16:creationId xmlns:a16="http://schemas.microsoft.com/office/drawing/2014/main" id="{606EEA0A-C0EA-B81A-F67C-B0D041ED5522}"/>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6" name="Freeform: Shape 240">
                <a:extLst>
                  <a:ext uri="{FF2B5EF4-FFF2-40B4-BE49-F238E27FC236}">
                    <a16:creationId xmlns:a16="http://schemas.microsoft.com/office/drawing/2014/main" id="{9F41B999-B8B0-A5CE-A195-8D41DFC39CFC}"/>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7" name="Freeform: Shape 241">
                <a:extLst>
                  <a:ext uri="{FF2B5EF4-FFF2-40B4-BE49-F238E27FC236}">
                    <a16:creationId xmlns:a16="http://schemas.microsoft.com/office/drawing/2014/main" id="{BE9CD899-39D2-E050-805E-E9EC64269035}"/>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8" name="Freeform: Shape 242">
                <a:extLst>
                  <a:ext uri="{FF2B5EF4-FFF2-40B4-BE49-F238E27FC236}">
                    <a16:creationId xmlns:a16="http://schemas.microsoft.com/office/drawing/2014/main" id="{0A6C5AD7-8A54-33C4-943A-E320CA784A74}"/>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9" name="Freeform: Shape 243">
                <a:extLst>
                  <a:ext uri="{FF2B5EF4-FFF2-40B4-BE49-F238E27FC236}">
                    <a16:creationId xmlns:a16="http://schemas.microsoft.com/office/drawing/2014/main" id="{29322EB7-B9AA-7777-5136-D0F5F10D7882}"/>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0" name="Freeform: Shape 244">
                <a:extLst>
                  <a:ext uri="{FF2B5EF4-FFF2-40B4-BE49-F238E27FC236}">
                    <a16:creationId xmlns:a16="http://schemas.microsoft.com/office/drawing/2014/main" id="{63E164B8-A219-723F-FA71-65C5564B4130}"/>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1" name="Freeform: Shape 245">
                <a:extLst>
                  <a:ext uri="{FF2B5EF4-FFF2-40B4-BE49-F238E27FC236}">
                    <a16:creationId xmlns:a16="http://schemas.microsoft.com/office/drawing/2014/main" id="{86A1B828-5C1B-5C0A-CBF7-6EE6BCEE606A}"/>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2" name="Freeform: Shape 246">
                <a:extLst>
                  <a:ext uri="{FF2B5EF4-FFF2-40B4-BE49-F238E27FC236}">
                    <a16:creationId xmlns:a16="http://schemas.microsoft.com/office/drawing/2014/main" id="{1A884107-A6CE-9BF3-8C26-9F32697AAB12}"/>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3" name="Freeform: Shape 247">
                <a:extLst>
                  <a:ext uri="{FF2B5EF4-FFF2-40B4-BE49-F238E27FC236}">
                    <a16:creationId xmlns:a16="http://schemas.microsoft.com/office/drawing/2014/main" id="{B27F4FFD-F3EC-F49F-00B3-FBCF55C49314}"/>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4" name="Freeform: Shape 248">
                <a:extLst>
                  <a:ext uri="{FF2B5EF4-FFF2-40B4-BE49-F238E27FC236}">
                    <a16:creationId xmlns:a16="http://schemas.microsoft.com/office/drawing/2014/main" id="{6C6B7F64-37E5-35DA-066B-82767F52A1C0}"/>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35" name="Freeform: Shape 249">
                <a:extLst>
                  <a:ext uri="{FF2B5EF4-FFF2-40B4-BE49-F238E27FC236}">
                    <a16:creationId xmlns:a16="http://schemas.microsoft.com/office/drawing/2014/main" id="{81446698-877F-9F07-8166-EE340F76036C}"/>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6" name="Freeform: Shape 250">
                <a:extLst>
                  <a:ext uri="{FF2B5EF4-FFF2-40B4-BE49-F238E27FC236}">
                    <a16:creationId xmlns:a16="http://schemas.microsoft.com/office/drawing/2014/main" id="{E9E3BB79-9A9A-A1CC-8CAE-CB88E998B2CA}"/>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7" name="Freeform: Shape 251">
                <a:extLst>
                  <a:ext uri="{FF2B5EF4-FFF2-40B4-BE49-F238E27FC236}">
                    <a16:creationId xmlns:a16="http://schemas.microsoft.com/office/drawing/2014/main" id="{896D73D0-444B-F5C2-C877-56BD834A4072}"/>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38" name="Freeform: Shape 252">
                <a:extLst>
                  <a:ext uri="{FF2B5EF4-FFF2-40B4-BE49-F238E27FC236}">
                    <a16:creationId xmlns:a16="http://schemas.microsoft.com/office/drawing/2014/main" id="{2A9E3EF1-4282-C831-3EF6-C3C1C9FDACA2}"/>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9" name="Freeform: Shape 253">
                <a:extLst>
                  <a:ext uri="{FF2B5EF4-FFF2-40B4-BE49-F238E27FC236}">
                    <a16:creationId xmlns:a16="http://schemas.microsoft.com/office/drawing/2014/main" id="{F72F0821-2C87-E55F-6DD0-07AA16810416}"/>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0" name="Freeform: Shape 254">
                <a:extLst>
                  <a:ext uri="{FF2B5EF4-FFF2-40B4-BE49-F238E27FC236}">
                    <a16:creationId xmlns:a16="http://schemas.microsoft.com/office/drawing/2014/main" id="{226E0187-1B2B-3D28-C72D-6DB251E10B76}"/>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1" name="Freeform: Shape 255">
                <a:extLst>
                  <a:ext uri="{FF2B5EF4-FFF2-40B4-BE49-F238E27FC236}">
                    <a16:creationId xmlns:a16="http://schemas.microsoft.com/office/drawing/2014/main" id="{67E2538C-0959-97ED-B380-FCD756AA3F96}"/>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2" name="Freeform: Shape 256">
                <a:extLst>
                  <a:ext uri="{FF2B5EF4-FFF2-40B4-BE49-F238E27FC236}">
                    <a16:creationId xmlns:a16="http://schemas.microsoft.com/office/drawing/2014/main" id="{321F3E8A-D874-EB04-F416-C2E83E68BB30}"/>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3" name="Freeform: Shape 257">
                <a:extLst>
                  <a:ext uri="{FF2B5EF4-FFF2-40B4-BE49-F238E27FC236}">
                    <a16:creationId xmlns:a16="http://schemas.microsoft.com/office/drawing/2014/main" id="{ACF747C0-16AA-A4FD-4FF8-25A272385775}"/>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4" name="Freeform: Shape 258">
                <a:extLst>
                  <a:ext uri="{FF2B5EF4-FFF2-40B4-BE49-F238E27FC236}">
                    <a16:creationId xmlns:a16="http://schemas.microsoft.com/office/drawing/2014/main" id="{4A2861C1-E9C3-207A-D7B3-F7C906AFF5EC}"/>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245" name="Freeform: Shape 259">
                <a:extLst>
                  <a:ext uri="{FF2B5EF4-FFF2-40B4-BE49-F238E27FC236}">
                    <a16:creationId xmlns:a16="http://schemas.microsoft.com/office/drawing/2014/main" id="{BD0DB4A0-8FD0-785E-169C-C70B44C7CAD8}"/>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46" name="Freeform: Shape 260">
                <a:extLst>
                  <a:ext uri="{FF2B5EF4-FFF2-40B4-BE49-F238E27FC236}">
                    <a16:creationId xmlns:a16="http://schemas.microsoft.com/office/drawing/2014/main" id="{D0B0CA7F-8133-F3DF-D5E2-B00F4D99CF4C}"/>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7" name="Freeform: Shape 261">
                <a:extLst>
                  <a:ext uri="{FF2B5EF4-FFF2-40B4-BE49-F238E27FC236}">
                    <a16:creationId xmlns:a16="http://schemas.microsoft.com/office/drawing/2014/main" id="{9FFF5614-3E8A-BA65-3DF2-1F038A5200E8}"/>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8" name="Freeform: Shape 262">
                <a:extLst>
                  <a:ext uri="{FF2B5EF4-FFF2-40B4-BE49-F238E27FC236}">
                    <a16:creationId xmlns:a16="http://schemas.microsoft.com/office/drawing/2014/main" id="{9B46A12C-6904-E6A5-2039-5C9BCC5D85C6}"/>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9" name="Freeform: Shape 263">
                <a:extLst>
                  <a:ext uri="{FF2B5EF4-FFF2-40B4-BE49-F238E27FC236}">
                    <a16:creationId xmlns:a16="http://schemas.microsoft.com/office/drawing/2014/main" id="{42B3A3AF-EC35-12B2-5843-2F647A21E7D1}"/>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250" name="Freeform: Shape 264">
                <a:extLst>
                  <a:ext uri="{FF2B5EF4-FFF2-40B4-BE49-F238E27FC236}">
                    <a16:creationId xmlns:a16="http://schemas.microsoft.com/office/drawing/2014/main" id="{ECFC3E75-2740-198B-A7F4-8CCA0EDB104C}"/>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1" name="Freeform: Shape 265">
                <a:extLst>
                  <a:ext uri="{FF2B5EF4-FFF2-40B4-BE49-F238E27FC236}">
                    <a16:creationId xmlns:a16="http://schemas.microsoft.com/office/drawing/2014/main" id="{415AAA6E-BD33-75BF-D47F-74A25221CF2B}"/>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2" name="Freeform: Shape 266">
                <a:extLst>
                  <a:ext uri="{FF2B5EF4-FFF2-40B4-BE49-F238E27FC236}">
                    <a16:creationId xmlns:a16="http://schemas.microsoft.com/office/drawing/2014/main" id="{719F1C63-2166-0EC8-F3B7-3150E96C077D}"/>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3" name="Freeform: Shape 267">
                <a:extLst>
                  <a:ext uri="{FF2B5EF4-FFF2-40B4-BE49-F238E27FC236}">
                    <a16:creationId xmlns:a16="http://schemas.microsoft.com/office/drawing/2014/main" id="{6B58E5DA-D633-01DD-AAA9-601F72C19645}"/>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4" name="Freeform: Shape 268">
                <a:extLst>
                  <a:ext uri="{FF2B5EF4-FFF2-40B4-BE49-F238E27FC236}">
                    <a16:creationId xmlns:a16="http://schemas.microsoft.com/office/drawing/2014/main" id="{F907063A-9757-716F-97B4-54DA7E4FD81E}"/>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5" name="Freeform: Shape 269">
                <a:extLst>
                  <a:ext uri="{FF2B5EF4-FFF2-40B4-BE49-F238E27FC236}">
                    <a16:creationId xmlns:a16="http://schemas.microsoft.com/office/drawing/2014/main" id="{63923B80-9DF6-961F-04D2-5287C7F36E5C}"/>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6" name="Freeform: Shape 270">
                <a:extLst>
                  <a:ext uri="{FF2B5EF4-FFF2-40B4-BE49-F238E27FC236}">
                    <a16:creationId xmlns:a16="http://schemas.microsoft.com/office/drawing/2014/main" id="{C81AF470-54D3-9552-1505-F056EA88770E}"/>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7" name="Freeform: Shape 271">
                <a:extLst>
                  <a:ext uri="{FF2B5EF4-FFF2-40B4-BE49-F238E27FC236}">
                    <a16:creationId xmlns:a16="http://schemas.microsoft.com/office/drawing/2014/main" id="{5AA5AA63-A227-4FFC-2E34-2BF365A09240}"/>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8" name="Freeform: Shape 272">
                <a:extLst>
                  <a:ext uri="{FF2B5EF4-FFF2-40B4-BE49-F238E27FC236}">
                    <a16:creationId xmlns:a16="http://schemas.microsoft.com/office/drawing/2014/main" id="{6B4D7F6D-C36E-EC87-BDF3-5746C282E847}"/>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259" name="Freeform: Shape 273">
                <a:extLst>
                  <a:ext uri="{FF2B5EF4-FFF2-40B4-BE49-F238E27FC236}">
                    <a16:creationId xmlns:a16="http://schemas.microsoft.com/office/drawing/2014/main" id="{920DB52A-254A-7F56-A4D9-57E6F9459B21}"/>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0" name="Freeform: Shape 274">
                <a:extLst>
                  <a:ext uri="{FF2B5EF4-FFF2-40B4-BE49-F238E27FC236}">
                    <a16:creationId xmlns:a16="http://schemas.microsoft.com/office/drawing/2014/main" id="{AC01255B-149A-EED6-7F10-A3B43835B99E}"/>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1" name="Freeform: Shape 275">
                <a:extLst>
                  <a:ext uri="{FF2B5EF4-FFF2-40B4-BE49-F238E27FC236}">
                    <a16:creationId xmlns:a16="http://schemas.microsoft.com/office/drawing/2014/main" id="{5E3537B0-E5AF-A9EB-9218-66AB055195EF}"/>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2" name="Freeform: Shape 276">
                <a:extLst>
                  <a:ext uri="{FF2B5EF4-FFF2-40B4-BE49-F238E27FC236}">
                    <a16:creationId xmlns:a16="http://schemas.microsoft.com/office/drawing/2014/main" id="{1BE053E1-2436-DCE3-4111-A48C72579D6B}"/>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3" name="Freeform: Shape 277">
                <a:extLst>
                  <a:ext uri="{FF2B5EF4-FFF2-40B4-BE49-F238E27FC236}">
                    <a16:creationId xmlns:a16="http://schemas.microsoft.com/office/drawing/2014/main" id="{AA65B15C-B17A-E41E-0D5E-03C3BE4BE44D}"/>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4" name="Freeform: Shape 278">
                <a:extLst>
                  <a:ext uri="{FF2B5EF4-FFF2-40B4-BE49-F238E27FC236}">
                    <a16:creationId xmlns:a16="http://schemas.microsoft.com/office/drawing/2014/main" id="{625CA64F-D8FE-E949-D9EC-574D4DD1C473}"/>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5" name="Freeform: Shape 279">
                <a:extLst>
                  <a:ext uri="{FF2B5EF4-FFF2-40B4-BE49-F238E27FC236}">
                    <a16:creationId xmlns:a16="http://schemas.microsoft.com/office/drawing/2014/main" id="{63F5FEA2-A8B5-669D-11C0-356F8CFF2217}"/>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6" name="Freeform: Shape 280">
                <a:extLst>
                  <a:ext uri="{FF2B5EF4-FFF2-40B4-BE49-F238E27FC236}">
                    <a16:creationId xmlns:a16="http://schemas.microsoft.com/office/drawing/2014/main" id="{8B91802E-5C81-C754-2724-6726162C5E49}"/>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7" name="Freeform: Shape 281">
                <a:extLst>
                  <a:ext uri="{FF2B5EF4-FFF2-40B4-BE49-F238E27FC236}">
                    <a16:creationId xmlns:a16="http://schemas.microsoft.com/office/drawing/2014/main" id="{CA9F8C8E-1C97-D5F6-2846-976A2941A1AB}"/>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8" name="Freeform: Shape 282">
                <a:extLst>
                  <a:ext uri="{FF2B5EF4-FFF2-40B4-BE49-F238E27FC236}">
                    <a16:creationId xmlns:a16="http://schemas.microsoft.com/office/drawing/2014/main" id="{6B402F6E-6F60-BCEA-1B90-AE43E8AA9C6F}"/>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9" name="Freeform: Shape 283">
                <a:extLst>
                  <a:ext uri="{FF2B5EF4-FFF2-40B4-BE49-F238E27FC236}">
                    <a16:creationId xmlns:a16="http://schemas.microsoft.com/office/drawing/2014/main" id="{20742461-F7CD-3CEE-3F45-F5CBDB1F365B}"/>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0" name="Freeform: Shape 284">
                <a:extLst>
                  <a:ext uri="{FF2B5EF4-FFF2-40B4-BE49-F238E27FC236}">
                    <a16:creationId xmlns:a16="http://schemas.microsoft.com/office/drawing/2014/main" id="{9F06BC4F-ED30-F978-1CA4-B19BB07317F6}"/>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1" name="Freeform: Shape 285">
                <a:extLst>
                  <a:ext uri="{FF2B5EF4-FFF2-40B4-BE49-F238E27FC236}">
                    <a16:creationId xmlns:a16="http://schemas.microsoft.com/office/drawing/2014/main" id="{926E6061-4B44-CBEA-5A52-75245FC7B37E}"/>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272" name="Freeform: Shape 286">
                <a:extLst>
                  <a:ext uri="{FF2B5EF4-FFF2-40B4-BE49-F238E27FC236}">
                    <a16:creationId xmlns:a16="http://schemas.microsoft.com/office/drawing/2014/main" id="{3CABA7DD-7E1E-1D5A-DAB6-E28DA7522810}"/>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3" name="Freeform: Shape 287">
                <a:extLst>
                  <a:ext uri="{FF2B5EF4-FFF2-40B4-BE49-F238E27FC236}">
                    <a16:creationId xmlns:a16="http://schemas.microsoft.com/office/drawing/2014/main" id="{CE349F1B-9D34-4B93-528D-CDC7D1BA07DB}"/>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274" name="Freeform: Shape 288">
                <a:extLst>
                  <a:ext uri="{FF2B5EF4-FFF2-40B4-BE49-F238E27FC236}">
                    <a16:creationId xmlns:a16="http://schemas.microsoft.com/office/drawing/2014/main" id="{EBD8CD13-FD6E-C90C-2125-A314C027DC85}"/>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5" name="Freeform: Shape 289">
                <a:extLst>
                  <a:ext uri="{FF2B5EF4-FFF2-40B4-BE49-F238E27FC236}">
                    <a16:creationId xmlns:a16="http://schemas.microsoft.com/office/drawing/2014/main" id="{8918F967-7A5F-5121-4FA4-C8642091F3A8}"/>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6" name="Freeform: Shape 290">
                <a:extLst>
                  <a:ext uri="{FF2B5EF4-FFF2-40B4-BE49-F238E27FC236}">
                    <a16:creationId xmlns:a16="http://schemas.microsoft.com/office/drawing/2014/main" id="{68A23964-7FB1-27A7-B0C7-0934032C1F1C}"/>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7" name="Freeform: Shape 291">
                <a:extLst>
                  <a:ext uri="{FF2B5EF4-FFF2-40B4-BE49-F238E27FC236}">
                    <a16:creationId xmlns:a16="http://schemas.microsoft.com/office/drawing/2014/main" id="{C62E9AF3-5A3B-E1F4-7D41-62C0AEBC525A}"/>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8" name="Freeform: Shape 292">
                <a:extLst>
                  <a:ext uri="{FF2B5EF4-FFF2-40B4-BE49-F238E27FC236}">
                    <a16:creationId xmlns:a16="http://schemas.microsoft.com/office/drawing/2014/main" id="{BCEEA40E-A11C-0E62-1BE9-B3E4069706D0}"/>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9" name="Freeform: Shape 293">
                <a:extLst>
                  <a:ext uri="{FF2B5EF4-FFF2-40B4-BE49-F238E27FC236}">
                    <a16:creationId xmlns:a16="http://schemas.microsoft.com/office/drawing/2014/main" id="{EEE6943D-E5BB-40F0-C014-24906AAD7A75}"/>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280" name="Freeform: Shape 294">
                <a:extLst>
                  <a:ext uri="{FF2B5EF4-FFF2-40B4-BE49-F238E27FC236}">
                    <a16:creationId xmlns:a16="http://schemas.microsoft.com/office/drawing/2014/main" id="{0E3D0B03-9323-6ACC-8958-4652815AB4A5}"/>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1" name="Freeform: Shape 295">
                <a:extLst>
                  <a:ext uri="{FF2B5EF4-FFF2-40B4-BE49-F238E27FC236}">
                    <a16:creationId xmlns:a16="http://schemas.microsoft.com/office/drawing/2014/main" id="{8709B59F-A7BE-115D-4140-524B7F608023}"/>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2" name="Freeform: Shape 296">
                <a:extLst>
                  <a:ext uri="{FF2B5EF4-FFF2-40B4-BE49-F238E27FC236}">
                    <a16:creationId xmlns:a16="http://schemas.microsoft.com/office/drawing/2014/main" id="{72E01CDE-E695-4317-70F9-67051BBFFBC7}"/>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3" name="Freeform: Shape 297">
                <a:extLst>
                  <a:ext uri="{FF2B5EF4-FFF2-40B4-BE49-F238E27FC236}">
                    <a16:creationId xmlns:a16="http://schemas.microsoft.com/office/drawing/2014/main" id="{18D40F19-EF1C-1167-D8E2-80900FF9D4AD}"/>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4" name="Freeform: Shape 298">
                <a:extLst>
                  <a:ext uri="{FF2B5EF4-FFF2-40B4-BE49-F238E27FC236}">
                    <a16:creationId xmlns:a16="http://schemas.microsoft.com/office/drawing/2014/main" id="{8E19D509-34E2-D6DF-40B2-2D88A1CE733F}"/>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5" name="Freeform: Shape 299">
                <a:extLst>
                  <a:ext uri="{FF2B5EF4-FFF2-40B4-BE49-F238E27FC236}">
                    <a16:creationId xmlns:a16="http://schemas.microsoft.com/office/drawing/2014/main" id="{A21C88AA-7617-857D-DA23-02657C4E1599}"/>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6" name="Freeform: Shape 300">
                <a:extLst>
                  <a:ext uri="{FF2B5EF4-FFF2-40B4-BE49-F238E27FC236}">
                    <a16:creationId xmlns:a16="http://schemas.microsoft.com/office/drawing/2014/main" id="{60B82131-FFED-CC9F-CDE4-C185EE758A61}"/>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7" name="Freeform: Shape 301">
                <a:extLst>
                  <a:ext uri="{FF2B5EF4-FFF2-40B4-BE49-F238E27FC236}">
                    <a16:creationId xmlns:a16="http://schemas.microsoft.com/office/drawing/2014/main" id="{7C6FB823-AD5C-42EE-2BD8-41F3056D762D}"/>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8" name="Freeform: Shape 302">
                <a:extLst>
                  <a:ext uri="{FF2B5EF4-FFF2-40B4-BE49-F238E27FC236}">
                    <a16:creationId xmlns:a16="http://schemas.microsoft.com/office/drawing/2014/main" id="{D6F7AEDC-FE87-5D12-F85D-2EF7FD6D31CA}"/>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9" name="Freeform: Shape 303">
                <a:extLst>
                  <a:ext uri="{FF2B5EF4-FFF2-40B4-BE49-F238E27FC236}">
                    <a16:creationId xmlns:a16="http://schemas.microsoft.com/office/drawing/2014/main" id="{6DC12C15-2410-F713-EC18-90DD938FC1BC}"/>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0" name="Freeform: Shape 304">
                <a:extLst>
                  <a:ext uri="{FF2B5EF4-FFF2-40B4-BE49-F238E27FC236}">
                    <a16:creationId xmlns:a16="http://schemas.microsoft.com/office/drawing/2014/main" id="{52D565E1-F01E-9AB9-27C3-51F8901BE81F}"/>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1" name="Freeform: Shape 305">
                <a:extLst>
                  <a:ext uri="{FF2B5EF4-FFF2-40B4-BE49-F238E27FC236}">
                    <a16:creationId xmlns:a16="http://schemas.microsoft.com/office/drawing/2014/main" id="{04BEC794-D36E-4591-C563-9DAE76ED9AB9}"/>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2" name="Freeform: Shape 306">
                <a:extLst>
                  <a:ext uri="{FF2B5EF4-FFF2-40B4-BE49-F238E27FC236}">
                    <a16:creationId xmlns:a16="http://schemas.microsoft.com/office/drawing/2014/main" id="{348033B6-B97B-8D5C-BD87-725BEE74F952}"/>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3" name="Freeform: Shape 307">
                <a:extLst>
                  <a:ext uri="{FF2B5EF4-FFF2-40B4-BE49-F238E27FC236}">
                    <a16:creationId xmlns:a16="http://schemas.microsoft.com/office/drawing/2014/main" id="{5C0441A9-6A1C-D935-5A9F-2AD02D0093B0}"/>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4" name="Freeform: Shape 308">
                <a:extLst>
                  <a:ext uri="{FF2B5EF4-FFF2-40B4-BE49-F238E27FC236}">
                    <a16:creationId xmlns:a16="http://schemas.microsoft.com/office/drawing/2014/main" id="{BEC9307A-B569-74D8-A081-C1150D794896}"/>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5" name="Freeform: Shape 309">
                <a:extLst>
                  <a:ext uri="{FF2B5EF4-FFF2-40B4-BE49-F238E27FC236}">
                    <a16:creationId xmlns:a16="http://schemas.microsoft.com/office/drawing/2014/main" id="{811502B9-9408-599A-3084-5BA5C1D82AEB}"/>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6" name="Freeform: Shape 310">
                <a:extLst>
                  <a:ext uri="{FF2B5EF4-FFF2-40B4-BE49-F238E27FC236}">
                    <a16:creationId xmlns:a16="http://schemas.microsoft.com/office/drawing/2014/main" id="{C4548034-A29B-7B6C-D308-F38C6C64D810}"/>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297" name="Freeform: Shape 311">
                <a:extLst>
                  <a:ext uri="{FF2B5EF4-FFF2-40B4-BE49-F238E27FC236}">
                    <a16:creationId xmlns:a16="http://schemas.microsoft.com/office/drawing/2014/main" id="{EE5DB7EE-A897-4D5E-57B1-4FD07C1A9EB7}"/>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8" name="Freeform: Shape 312">
                <a:extLst>
                  <a:ext uri="{FF2B5EF4-FFF2-40B4-BE49-F238E27FC236}">
                    <a16:creationId xmlns:a16="http://schemas.microsoft.com/office/drawing/2014/main" id="{2D1F13A9-71B1-94E3-34EF-48270EE8B0B1}"/>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313">
                <a:extLst>
                  <a:ext uri="{FF2B5EF4-FFF2-40B4-BE49-F238E27FC236}">
                    <a16:creationId xmlns:a16="http://schemas.microsoft.com/office/drawing/2014/main" id="{19A1143A-7295-D985-9992-F0272C9D6889}"/>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314">
                <a:extLst>
                  <a:ext uri="{FF2B5EF4-FFF2-40B4-BE49-F238E27FC236}">
                    <a16:creationId xmlns:a16="http://schemas.microsoft.com/office/drawing/2014/main" id="{CBC6B5D0-BE6A-C815-3686-A78907F72F90}"/>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315">
                <a:extLst>
                  <a:ext uri="{FF2B5EF4-FFF2-40B4-BE49-F238E27FC236}">
                    <a16:creationId xmlns:a16="http://schemas.microsoft.com/office/drawing/2014/main" id="{BC258A0E-C813-1A1D-6AA6-09F446A0C792}"/>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316">
                <a:extLst>
                  <a:ext uri="{FF2B5EF4-FFF2-40B4-BE49-F238E27FC236}">
                    <a16:creationId xmlns:a16="http://schemas.microsoft.com/office/drawing/2014/main" id="{C88B39E8-1251-D491-198F-EC746057F4C5}"/>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311" name="Group 310" descr="Screenshot of searching 'my payslips' in GA@WORK">
            <a:extLst>
              <a:ext uri="{FF2B5EF4-FFF2-40B4-BE49-F238E27FC236}">
                <a16:creationId xmlns:a16="http://schemas.microsoft.com/office/drawing/2014/main" id="{E7F8CDBC-216D-9161-56A0-D43C5DBE2CC9}"/>
              </a:ext>
            </a:extLst>
          </p:cNvPr>
          <p:cNvGrpSpPr/>
          <p:nvPr/>
        </p:nvGrpSpPr>
        <p:grpSpPr>
          <a:xfrm>
            <a:off x="273759" y="4388230"/>
            <a:ext cx="7224881" cy="3888016"/>
            <a:chOff x="273759" y="4388230"/>
            <a:chExt cx="7224881" cy="3888016"/>
          </a:xfrm>
        </p:grpSpPr>
        <p:cxnSp>
          <p:nvCxnSpPr>
            <p:cNvPr id="316" name="Straight Connector 315">
              <a:extLst>
                <a:ext uri="{FF2B5EF4-FFF2-40B4-BE49-F238E27FC236}">
                  <a16:creationId xmlns:a16="http://schemas.microsoft.com/office/drawing/2014/main" id="{2961AEA6-E7E8-4AEA-72F8-56409C700907}"/>
                </a:ext>
              </a:extLst>
            </p:cNvPr>
            <p:cNvCxnSpPr>
              <a:cxnSpLocks/>
            </p:cNvCxnSpPr>
            <p:nvPr/>
          </p:nvCxnSpPr>
          <p:spPr>
            <a:xfrm flipH="1">
              <a:off x="3886199" y="6256223"/>
              <a:ext cx="1" cy="457200"/>
            </a:xfrm>
            <a:prstGeom prst="line">
              <a:avLst/>
            </a:prstGeom>
            <a:ln w="28575">
              <a:solidFill>
                <a:schemeClr val="accent2"/>
              </a:solidFill>
            </a:ln>
          </p:spPr>
          <p:style>
            <a:lnRef idx="2">
              <a:schemeClr val="accent1"/>
            </a:lnRef>
            <a:fillRef idx="0">
              <a:schemeClr val="accent1"/>
            </a:fillRef>
            <a:effectRef idx="1">
              <a:schemeClr val="accent1"/>
            </a:effectRef>
            <a:fontRef idx="minor">
              <a:schemeClr val="tx1"/>
            </a:fontRef>
          </p:style>
        </p:cxnSp>
        <p:pic>
          <p:nvPicPr>
            <p:cNvPr id="317" name="Picture 316">
              <a:extLst>
                <a:ext uri="{FF2B5EF4-FFF2-40B4-BE49-F238E27FC236}">
                  <a16:creationId xmlns:a16="http://schemas.microsoft.com/office/drawing/2014/main" id="{18A6553E-6221-FC47-DDC0-CA0F6BD1ABD3}"/>
                </a:ext>
              </a:extLst>
            </p:cNvPr>
            <p:cNvPicPr>
              <a:picLocks noChangeAspect="1"/>
            </p:cNvPicPr>
            <p:nvPr/>
          </p:nvPicPr>
          <p:blipFill>
            <a:blip r:embed="rId2"/>
            <a:srcRect b="22218"/>
            <a:stretch>
              <a:fillRect/>
            </a:stretch>
          </p:blipFill>
          <p:spPr>
            <a:xfrm>
              <a:off x="273759" y="6653984"/>
              <a:ext cx="7224881" cy="1622262"/>
            </a:xfrm>
            <a:prstGeom prst="rect">
              <a:avLst/>
            </a:prstGeom>
            <a:ln>
              <a:solidFill>
                <a:schemeClr val="tx1"/>
              </a:solidFill>
            </a:ln>
            <a:effectLst>
              <a:outerShdw blurRad="50800" dist="38100" dir="2700000" algn="tl" rotWithShape="0">
                <a:prstClr val="black">
                  <a:alpha val="40000"/>
                </a:prstClr>
              </a:outerShdw>
            </a:effectLst>
          </p:spPr>
        </p:pic>
        <p:grpSp>
          <p:nvGrpSpPr>
            <p:cNvPr id="318" name="Group 317">
              <a:extLst>
                <a:ext uri="{FF2B5EF4-FFF2-40B4-BE49-F238E27FC236}">
                  <a16:creationId xmlns:a16="http://schemas.microsoft.com/office/drawing/2014/main" id="{0D8BCE18-7CA2-9366-13A4-3A2EC557EBD8}"/>
                </a:ext>
              </a:extLst>
            </p:cNvPr>
            <p:cNvGrpSpPr/>
            <p:nvPr/>
          </p:nvGrpSpPr>
          <p:grpSpPr>
            <a:xfrm>
              <a:off x="3771899" y="6352456"/>
              <a:ext cx="228600" cy="228600"/>
              <a:chOff x="4111693" y="6659583"/>
              <a:chExt cx="228600" cy="228600"/>
            </a:xfrm>
          </p:grpSpPr>
          <p:sp>
            <p:nvSpPr>
              <p:cNvPr id="321" name="Oval 320">
                <a:extLst>
                  <a:ext uri="{FF2B5EF4-FFF2-40B4-BE49-F238E27FC236}">
                    <a16:creationId xmlns:a16="http://schemas.microsoft.com/office/drawing/2014/main" id="{FA48E5E9-80E6-FB81-D045-EE54445FA83E}"/>
                  </a:ext>
                </a:extLst>
              </p:cNvPr>
              <p:cNvSpPr/>
              <p:nvPr/>
            </p:nvSpPr>
            <p:spPr>
              <a:xfrm>
                <a:off x="4111693" y="6659583"/>
                <a:ext cx="228600" cy="2286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reeform 964">
                <a:extLst>
                  <a:ext uri="{FF2B5EF4-FFF2-40B4-BE49-F238E27FC236}">
                    <a16:creationId xmlns:a16="http://schemas.microsoft.com/office/drawing/2014/main" id="{2E511C09-6D79-4AC3-88BB-D69AF8408F45}"/>
                  </a:ext>
                </a:extLst>
              </p:cNvPr>
              <p:cNvSpPr>
                <a:spLocks noChangeAspect="1" noEditPoints="1"/>
              </p:cNvSpPr>
              <p:nvPr/>
            </p:nvSpPr>
            <p:spPr bwMode="auto">
              <a:xfrm>
                <a:off x="4111693" y="6659583"/>
                <a:ext cx="228600" cy="22860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13 w 512"/>
                  <a:gd name="T11" fmla="*/ 199 h 512"/>
                  <a:gd name="T12" fmla="*/ 263 w 512"/>
                  <a:gd name="T13" fmla="*/ 349 h 512"/>
                  <a:gd name="T14" fmla="*/ 256 w 512"/>
                  <a:gd name="T15" fmla="*/ 352 h 512"/>
                  <a:gd name="T16" fmla="*/ 248 w 512"/>
                  <a:gd name="T17" fmla="*/ 349 h 512"/>
                  <a:gd name="T18" fmla="*/ 99 w 512"/>
                  <a:gd name="T19" fmla="*/ 199 h 512"/>
                  <a:gd name="T20" fmla="*/ 99 w 512"/>
                  <a:gd name="T21" fmla="*/ 184 h 512"/>
                  <a:gd name="T22" fmla="*/ 114 w 512"/>
                  <a:gd name="T23" fmla="*/ 184 h 512"/>
                  <a:gd name="T24" fmla="*/ 256 w 512"/>
                  <a:gd name="T25" fmla="*/ 326 h 512"/>
                  <a:gd name="T26" fmla="*/ 397 w 512"/>
                  <a:gd name="T27" fmla="*/ 184 h 512"/>
                  <a:gd name="T28" fmla="*/ 413 w 512"/>
                  <a:gd name="T29" fmla="*/ 184 h 512"/>
                  <a:gd name="T30" fmla="*/ 413 w 512"/>
                  <a:gd name="T31" fmla="*/ 1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13" y="199"/>
                    </a:moveTo>
                    <a:cubicBezTo>
                      <a:pt x="263" y="349"/>
                      <a:pt x="263" y="349"/>
                      <a:pt x="263" y="349"/>
                    </a:cubicBezTo>
                    <a:cubicBezTo>
                      <a:pt x="261" y="351"/>
                      <a:pt x="258" y="352"/>
                      <a:pt x="256" y="352"/>
                    </a:cubicBezTo>
                    <a:cubicBezTo>
                      <a:pt x="253" y="352"/>
                      <a:pt x="250" y="351"/>
                      <a:pt x="248" y="349"/>
                    </a:cubicBezTo>
                    <a:cubicBezTo>
                      <a:pt x="99" y="199"/>
                      <a:pt x="99" y="199"/>
                      <a:pt x="99" y="199"/>
                    </a:cubicBezTo>
                    <a:cubicBezTo>
                      <a:pt x="95" y="195"/>
                      <a:pt x="95" y="188"/>
                      <a:pt x="99" y="184"/>
                    </a:cubicBezTo>
                    <a:cubicBezTo>
                      <a:pt x="103" y="180"/>
                      <a:pt x="110" y="180"/>
                      <a:pt x="114" y="184"/>
                    </a:cubicBezTo>
                    <a:cubicBezTo>
                      <a:pt x="256" y="326"/>
                      <a:pt x="256" y="326"/>
                      <a:pt x="256" y="326"/>
                    </a:cubicBezTo>
                    <a:cubicBezTo>
                      <a:pt x="397" y="184"/>
                      <a:pt x="397" y="184"/>
                      <a:pt x="397" y="184"/>
                    </a:cubicBezTo>
                    <a:cubicBezTo>
                      <a:pt x="402" y="180"/>
                      <a:pt x="408" y="180"/>
                      <a:pt x="413" y="184"/>
                    </a:cubicBezTo>
                    <a:cubicBezTo>
                      <a:pt x="417" y="188"/>
                      <a:pt x="417" y="195"/>
                      <a:pt x="413" y="19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pic>
          <p:nvPicPr>
            <p:cNvPr id="319" name="Picture 2">
              <a:extLst>
                <a:ext uri="{FF2B5EF4-FFF2-40B4-BE49-F238E27FC236}">
                  <a16:creationId xmlns:a16="http://schemas.microsoft.com/office/drawing/2014/main" id="{350E880F-76AA-13F2-B6CF-4F04FFDBA13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927" r="28648" b="57664"/>
            <a:stretch>
              <a:fillRect/>
            </a:stretch>
          </p:blipFill>
          <p:spPr bwMode="auto">
            <a:xfrm>
              <a:off x="567975" y="4388230"/>
              <a:ext cx="6636447" cy="1872095"/>
            </a:xfrm>
            <a:prstGeom prst="rect">
              <a:avLst/>
            </a:prstGeom>
            <a:noFill/>
            <a:ln>
              <a:solidFill>
                <a:schemeClr val="tx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20" name="Rectangle 319">
              <a:extLst>
                <a:ext uri="{FF2B5EF4-FFF2-40B4-BE49-F238E27FC236}">
                  <a16:creationId xmlns:a16="http://schemas.microsoft.com/office/drawing/2014/main" id="{BE8F7471-779A-3282-1B60-D2C9750D9441}"/>
                </a:ext>
              </a:extLst>
            </p:cNvPr>
            <p:cNvSpPr/>
            <p:nvPr/>
          </p:nvSpPr>
          <p:spPr>
            <a:xfrm>
              <a:off x="1972321" y="4919972"/>
              <a:ext cx="1030186" cy="404305"/>
            </a:xfrm>
            <a:prstGeom prst="rect">
              <a:avLst/>
            </a:prstGeom>
            <a:no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9" name="Rectangle: Rounded Corners 308">
            <a:extLst>
              <a:ext uri="{FF2B5EF4-FFF2-40B4-BE49-F238E27FC236}">
                <a16:creationId xmlns:a16="http://schemas.microsoft.com/office/drawing/2014/main" id="{792BF0A5-6FC7-8ED6-25A4-446972D8D1D3}"/>
              </a:ext>
            </a:extLst>
          </p:cNvPr>
          <p:cNvSpPr/>
          <p:nvPr/>
        </p:nvSpPr>
        <p:spPr>
          <a:xfrm>
            <a:off x="392158" y="8478982"/>
            <a:ext cx="6988079" cy="803137"/>
          </a:xfrm>
          <a:prstGeom prst="roundRect">
            <a:avLst/>
          </a:prstGeom>
          <a:solidFill>
            <a:schemeClr val="accent4">
              <a:lumMod val="60000"/>
              <a:lumOff val="4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solidFill>
                  <a:schemeClr val="tx1"/>
                </a:solidFill>
              </a:rPr>
              <a:t>Important: </a:t>
            </a:r>
            <a:r>
              <a:rPr lang="en-US" sz="1400">
                <a:solidFill>
                  <a:schemeClr val="tx1"/>
                </a:solidFill>
              </a:rPr>
              <a:t>Payslips in GA@WORK will be available for </a:t>
            </a:r>
            <a:r>
              <a:rPr lang="en-US" sz="1400" b="1">
                <a:solidFill>
                  <a:schemeClr val="tx1"/>
                </a:solidFill>
              </a:rPr>
              <a:t>pay dates July 1, 2026, and forward.</a:t>
            </a:r>
            <a:r>
              <a:rPr lang="en-US" sz="1400">
                <a:solidFill>
                  <a:schemeClr val="tx1"/>
                </a:solidFill>
              </a:rPr>
              <a:t> Pay history prior to </a:t>
            </a:r>
            <a:r>
              <a:rPr lang="en-US" sz="1400" b="1">
                <a:solidFill>
                  <a:schemeClr val="tx1"/>
                </a:solidFill>
              </a:rPr>
              <a:t>July 1, 2026, </a:t>
            </a:r>
            <a:r>
              <a:rPr lang="en-US" sz="1400">
                <a:solidFill>
                  <a:schemeClr val="tx1"/>
                </a:solidFill>
              </a:rPr>
              <a:t>will be loaded as a </a:t>
            </a:r>
            <a:r>
              <a:rPr lang="en-US" sz="1400" b="1">
                <a:solidFill>
                  <a:schemeClr val="tx1"/>
                </a:solidFill>
              </a:rPr>
              <a:t>single year-to-date (YTD) balance </a:t>
            </a:r>
            <a:r>
              <a:rPr lang="en-US" sz="1400">
                <a:solidFill>
                  <a:schemeClr val="tx1"/>
                </a:solidFill>
              </a:rPr>
              <a:t>(not individual historical payslips).</a:t>
            </a:r>
          </a:p>
        </p:txBody>
      </p:sp>
    </p:spTree>
    <p:extLst>
      <p:ext uri="{BB962C8B-B14F-4D97-AF65-F5344CB8AC3E}">
        <p14:creationId xmlns:p14="http://schemas.microsoft.com/office/powerpoint/2010/main" val="45075647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B3C2C0-A3DB-EA22-0834-C005FFD3AE01}"/>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1603E9D-CC43-0CB1-3FEF-7FE8A9157073}"/>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19</a:t>
            </a:fld>
            <a:endParaRPr lang="en-US">
              <a:solidFill>
                <a:srgbClr val="000000"/>
              </a:solidFill>
            </a:endParaRPr>
          </a:p>
        </p:txBody>
      </p:sp>
      <p:sp>
        <p:nvSpPr>
          <p:cNvPr id="298" name="Title 3">
            <a:extLst>
              <a:ext uri="{FF2B5EF4-FFF2-40B4-BE49-F238E27FC236}">
                <a16:creationId xmlns:a16="http://schemas.microsoft.com/office/drawing/2014/main" id="{2DA8F494-4E21-2627-9F54-CA8C7AEF094F}"/>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299" name="Title 3">
            <a:extLst>
              <a:ext uri="{FF2B5EF4-FFF2-40B4-BE49-F238E27FC236}">
                <a16:creationId xmlns:a16="http://schemas.microsoft.com/office/drawing/2014/main" id="{EB564B35-3411-C58E-7D8A-C25FDD5DE3FD}"/>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AT GO-LIVE</a:t>
            </a:r>
          </a:p>
        </p:txBody>
      </p:sp>
      <p:sp>
        <p:nvSpPr>
          <p:cNvPr id="6" name="Content Placeholder 8">
            <a:extLst>
              <a:ext uri="{FF2B5EF4-FFF2-40B4-BE49-F238E27FC236}">
                <a16:creationId xmlns:a16="http://schemas.microsoft.com/office/drawing/2014/main" id="{B94591B0-A8D7-CB4B-E6E6-090E84854B83}"/>
              </a:ext>
            </a:extLst>
          </p:cNvPr>
          <p:cNvSpPr txBox="1">
            <a:spLocks/>
          </p:cNvSpPr>
          <p:nvPr/>
        </p:nvSpPr>
        <p:spPr>
          <a:xfrm>
            <a:off x="348036" y="1713858"/>
            <a:ext cx="7076328" cy="7597236"/>
          </a:xfrm>
          <a:prstGeom prst="rect">
            <a:avLst/>
          </a:prstGeom>
        </p:spPr>
        <p:txBody>
          <a:bodyPr vert="horz" lIns="91440" tIns="45720" rIns="91440" bIns="45720" rtlCol="0">
            <a:normAutofit/>
          </a:bodyPr>
          <a:lstStyle>
            <a:lvl1pPr marL="0" indent="0" algn="l" defTabSz="582930" rtl="0" eaLnBrk="1" latinLnBrk="0" hangingPunct="1">
              <a:lnSpc>
                <a:spcPct val="90000"/>
              </a:lnSpc>
              <a:spcBef>
                <a:spcPts val="638"/>
              </a:spcBef>
              <a:buFont typeface="Arial" panose="020B0604020202020204" pitchFamily="34" charset="0"/>
              <a:buNone/>
              <a:defRPr lang="en-US" sz="1275" kern="1200" dirty="0">
                <a:solidFill>
                  <a:schemeClr val="tx1"/>
                </a:solidFill>
                <a:latin typeface="+mn-lt"/>
                <a:ea typeface="+mn-ea"/>
                <a:cs typeface="+mn-cs"/>
              </a:defRPr>
            </a:lvl1pPr>
            <a:lvl2pPr marL="437198" indent="-145733" algn="l" defTabSz="582930" rtl="0" eaLnBrk="1" latinLnBrk="0" hangingPunct="1">
              <a:lnSpc>
                <a:spcPct val="90000"/>
              </a:lnSpc>
              <a:spcBef>
                <a:spcPts val="319"/>
              </a:spcBef>
              <a:buFont typeface="Arial" panose="020B0604020202020204" pitchFamily="34" charset="0"/>
              <a:buChar char="•"/>
              <a:defRPr sz="1530" kern="1200">
                <a:solidFill>
                  <a:schemeClr val="tx1"/>
                </a:solidFill>
                <a:latin typeface="+mn-lt"/>
                <a:ea typeface="+mn-ea"/>
                <a:cs typeface="+mn-cs"/>
              </a:defRPr>
            </a:lvl2pPr>
            <a:lvl3pPr marL="728663" indent="-145733" algn="l" defTabSz="582930" rtl="0" eaLnBrk="1" latinLnBrk="0" hangingPunct="1">
              <a:lnSpc>
                <a:spcPct val="90000"/>
              </a:lnSpc>
              <a:spcBef>
                <a:spcPts val="319"/>
              </a:spcBef>
              <a:buFont typeface="Arial" panose="020B0604020202020204" pitchFamily="34" charset="0"/>
              <a:buChar char="•"/>
              <a:defRPr sz="1275" kern="1200">
                <a:solidFill>
                  <a:schemeClr val="tx1"/>
                </a:solidFill>
                <a:latin typeface="+mn-lt"/>
                <a:ea typeface="+mn-ea"/>
                <a:cs typeface="+mn-cs"/>
              </a:defRPr>
            </a:lvl3pPr>
            <a:lvl4pPr marL="102012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4pPr>
            <a:lvl5pPr marL="131159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5pPr>
            <a:lvl6pPr marL="160305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6pPr>
            <a:lvl7pPr marL="189452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7pPr>
            <a:lvl8pPr marL="2185988"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8pPr>
            <a:lvl9pPr marL="2477453" indent="-145733" algn="l" defTabSz="582930" rtl="0" eaLnBrk="1" latinLnBrk="0" hangingPunct="1">
              <a:lnSpc>
                <a:spcPct val="90000"/>
              </a:lnSpc>
              <a:spcBef>
                <a:spcPts val="319"/>
              </a:spcBef>
              <a:buFont typeface="Arial" panose="020B0604020202020204" pitchFamily="34" charset="0"/>
              <a:buChar char="•"/>
              <a:defRPr sz="1148" kern="1200">
                <a:solidFill>
                  <a:schemeClr val="tx1"/>
                </a:solidFill>
                <a:latin typeface="+mn-lt"/>
                <a:ea typeface="+mn-ea"/>
                <a:cs typeface="+mn-cs"/>
              </a:defRPr>
            </a:lvl9pPr>
          </a:lstStyle>
          <a:p>
            <a:r>
              <a:rPr lang="en-US" sz="2000" b="1"/>
              <a:t>Absence Management</a:t>
            </a:r>
          </a:p>
          <a:p>
            <a:r>
              <a:rPr lang="en-US" sz="1400"/>
              <a:t>Reporting absences in GA@WORK helps teams plan coverage and keeps work running smoothly. If you need to take time off, you should ask for leave and make any changes in the Absence Calendar by your agency’s deadline and according to agency policies. All updates, like approvals or denials, are shared in GA@WORK so you always know the status of your leave request. </a:t>
            </a:r>
          </a:p>
          <a:p>
            <a:endParaRPr lang="en-US" sz="1600" b="1"/>
          </a:p>
          <a:p>
            <a:r>
              <a:rPr lang="en-US" sz="1600" b="1"/>
              <a:t>Absence Requests</a:t>
            </a:r>
          </a:p>
          <a:p>
            <a:r>
              <a:rPr lang="en-US" sz="1400"/>
              <a:t>You can submit, change, or cancel absence requests directly in GA@WORK. Additionally, you can see how much leave you have, watch for approvals, and look up your past absences. </a:t>
            </a:r>
          </a:p>
          <a:p>
            <a:endParaRPr lang="en-US" sz="1400">
              <a:highlight>
                <a:srgbClr val="FFFF00"/>
              </a:highlight>
            </a:endParaRPr>
          </a:p>
          <a:p>
            <a:r>
              <a:rPr lang="en-US" sz="1600" b="1"/>
              <a:t>Leave Balances</a:t>
            </a:r>
          </a:p>
          <a:p>
            <a:r>
              <a:rPr lang="en-US" sz="1400"/>
              <a:t>If something is wrong with your leave record, you can ask your Time and Absence Partner for corrections. This helps you make sure your pay and records are correct. </a:t>
            </a:r>
          </a:p>
        </p:txBody>
      </p:sp>
      <p:pic>
        <p:nvPicPr>
          <p:cNvPr id="4" name="Picture 3" descr="Screenshot of Time Off Balances page in GA@WORK">
            <a:extLst>
              <a:ext uri="{FF2B5EF4-FFF2-40B4-BE49-F238E27FC236}">
                <a16:creationId xmlns:a16="http://schemas.microsoft.com/office/drawing/2014/main" id="{DFE9BD8C-2290-CF02-3217-0FBF19C1CF26}"/>
              </a:ext>
            </a:extLst>
          </p:cNvPr>
          <p:cNvPicPr>
            <a:picLocks noChangeAspect="1"/>
          </p:cNvPicPr>
          <p:nvPr/>
        </p:nvPicPr>
        <p:blipFill>
          <a:blip r:embed="rId2"/>
          <a:stretch>
            <a:fillRect/>
          </a:stretch>
        </p:blipFill>
        <p:spPr>
          <a:xfrm>
            <a:off x="503831" y="5459894"/>
            <a:ext cx="6764739" cy="3485321"/>
          </a:xfrm>
          <a:prstGeom prst="rect">
            <a:avLst/>
          </a:prstGeom>
          <a:ln>
            <a:solidFill>
              <a:schemeClr val="tx1"/>
            </a:solidFill>
          </a:ln>
          <a:effectLst>
            <a:outerShdw blurRad="50800" dist="38100" dir="2700000" algn="tl" rotWithShape="0">
              <a:prstClr val="black">
                <a:alpha val="40000"/>
              </a:prstClr>
            </a:outerShdw>
          </a:effectLst>
        </p:spPr>
      </p:pic>
      <p:grpSp>
        <p:nvGrpSpPr>
          <p:cNvPr id="5" name="Group 4">
            <a:extLst>
              <a:ext uri="{FF2B5EF4-FFF2-40B4-BE49-F238E27FC236}">
                <a16:creationId xmlns:a16="http://schemas.microsoft.com/office/drawing/2014/main" id="{42DB33CE-69FC-1984-CBDF-3AFA114A374D}"/>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8" name="Freeform: Shape 2">
              <a:extLst>
                <a:ext uri="{FF2B5EF4-FFF2-40B4-BE49-F238E27FC236}">
                  <a16:creationId xmlns:a16="http://schemas.microsoft.com/office/drawing/2014/main" id="{53B2AED2-D0A8-F92B-BA0E-348C7133A3EA}"/>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9" name="Oval 8">
              <a:extLst>
                <a:ext uri="{FF2B5EF4-FFF2-40B4-BE49-F238E27FC236}">
                  <a16:creationId xmlns:a16="http://schemas.microsoft.com/office/drawing/2014/main" id="{946B6E2A-31E7-69EE-79DC-DEFC34AF0B52}"/>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aphic 8">
              <a:extLst>
                <a:ext uri="{FF2B5EF4-FFF2-40B4-BE49-F238E27FC236}">
                  <a16:creationId xmlns:a16="http://schemas.microsoft.com/office/drawing/2014/main" id="{ADEA6087-B20F-8A72-B4CB-67F0A12C863A}"/>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11" name="Freeform: Shape 9">
                <a:extLst>
                  <a:ext uri="{FF2B5EF4-FFF2-40B4-BE49-F238E27FC236}">
                    <a16:creationId xmlns:a16="http://schemas.microsoft.com/office/drawing/2014/main" id="{86DDC0D8-4A80-B667-9DF5-73A384D30693}"/>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12" name="Freeform: Shape 10">
                <a:extLst>
                  <a:ext uri="{FF2B5EF4-FFF2-40B4-BE49-F238E27FC236}">
                    <a16:creationId xmlns:a16="http://schemas.microsoft.com/office/drawing/2014/main" id="{C9315880-9487-1860-F54D-D1BBBCA7EBA8}"/>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 name="Freeform: Shape 11">
                <a:extLst>
                  <a:ext uri="{FF2B5EF4-FFF2-40B4-BE49-F238E27FC236}">
                    <a16:creationId xmlns:a16="http://schemas.microsoft.com/office/drawing/2014/main" id="{88E8956C-6939-E46C-0953-50EAA37795C7}"/>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 name="Freeform: Shape 12">
                <a:extLst>
                  <a:ext uri="{FF2B5EF4-FFF2-40B4-BE49-F238E27FC236}">
                    <a16:creationId xmlns:a16="http://schemas.microsoft.com/office/drawing/2014/main" id="{6811D5F0-10CE-0AA6-A269-E35F24EF451A}"/>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 name="Freeform: Shape 13">
                <a:extLst>
                  <a:ext uri="{FF2B5EF4-FFF2-40B4-BE49-F238E27FC236}">
                    <a16:creationId xmlns:a16="http://schemas.microsoft.com/office/drawing/2014/main" id="{DA1BC740-0847-2BA6-A78E-ACB11C0B8110}"/>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 name="Freeform: Shape 14">
                <a:extLst>
                  <a:ext uri="{FF2B5EF4-FFF2-40B4-BE49-F238E27FC236}">
                    <a16:creationId xmlns:a16="http://schemas.microsoft.com/office/drawing/2014/main" id="{001042D2-1A8C-6064-909A-2B3711B655DE}"/>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 name="Freeform: Shape 15">
                <a:extLst>
                  <a:ext uri="{FF2B5EF4-FFF2-40B4-BE49-F238E27FC236}">
                    <a16:creationId xmlns:a16="http://schemas.microsoft.com/office/drawing/2014/main" id="{3F130132-FCBC-8B3C-6125-431BDBEA3803}"/>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 name="Freeform: Shape 16">
                <a:extLst>
                  <a:ext uri="{FF2B5EF4-FFF2-40B4-BE49-F238E27FC236}">
                    <a16:creationId xmlns:a16="http://schemas.microsoft.com/office/drawing/2014/main" id="{6CD5FF8D-55A7-94E8-2140-CFB2F857C1A8}"/>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 name="Freeform: Shape 17">
                <a:extLst>
                  <a:ext uri="{FF2B5EF4-FFF2-40B4-BE49-F238E27FC236}">
                    <a16:creationId xmlns:a16="http://schemas.microsoft.com/office/drawing/2014/main" id="{D76ADCEE-1048-3BF9-AC79-6CD595B6DBCA}"/>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 name="Freeform: Shape 18">
                <a:extLst>
                  <a:ext uri="{FF2B5EF4-FFF2-40B4-BE49-F238E27FC236}">
                    <a16:creationId xmlns:a16="http://schemas.microsoft.com/office/drawing/2014/main" id="{FF3E20C8-26A8-F630-72EB-C2AF9604FB04}"/>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 name="Freeform: Shape 19">
                <a:extLst>
                  <a:ext uri="{FF2B5EF4-FFF2-40B4-BE49-F238E27FC236}">
                    <a16:creationId xmlns:a16="http://schemas.microsoft.com/office/drawing/2014/main" id="{D4BCFB94-7D66-6C68-E18C-7FFE0A5898C2}"/>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 name="Freeform: Shape 20">
                <a:extLst>
                  <a:ext uri="{FF2B5EF4-FFF2-40B4-BE49-F238E27FC236}">
                    <a16:creationId xmlns:a16="http://schemas.microsoft.com/office/drawing/2014/main" id="{F3CAEA53-FB2F-9F50-9691-BB41B8AAF01E}"/>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 name="Freeform: Shape 21">
                <a:extLst>
                  <a:ext uri="{FF2B5EF4-FFF2-40B4-BE49-F238E27FC236}">
                    <a16:creationId xmlns:a16="http://schemas.microsoft.com/office/drawing/2014/main" id="{617EA50D-D7E7-8881-B38B-8B3F88B3CA79}"/>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 name="Freeform: Shape 22">
                <a:extLst>
                  <a:ext uri="{FF2B5EF4-FFF2-40B4-BE49-F238E27FC236}">
                    <a16:creationId xmlns:a16="http://schemas.microsoft.com/office/drawing/2014/main" id="{75180E02-A776-A7E2-36FF-8E3E00470D04}"/>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 name="Freeform: Shape 23">
                <a:extLst>
                  <a:ext uri="{FF2B5EF4-FFF2-40B4-BE49-F238E27FC236}">
                    <a16:creationId xmlns:a16="http://schemas.microsoft.com/office/drawing/2014/main" id="{591A8572-3AB9-DDDE-A91B-6C20856AC7DE}"/>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26" name="Freeform: Shape 24">
                <a:extLst>
                  <a:ext uri="{FF2B5EF4-FFF2-40B4-BE49-F238E27FC236}">
                    <a16:creationId xmlns:a16="http://schemas.microsoft.com/office/drawing/2014/main" id="{A459683F-EA9A-95C2-27C5-DDD9319765A6}"/>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 name="Freeform: Shape 25">
                <a:extLst>
                  <a:ext uri="{FF2B5EF4-FFF2-40B4-BE49-F238E27FC236}">
                    <a16:creationId xmlns:a16="http://schemas.microsoft.com/office/drawing/2014/main" id="{9413DB5E-E262-A509-E5B7-8DFF3549EDEE}"/>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 name="Freeform: Shape 26">
                <a:extLst>
                  <a:ext uri="{FF2B5EF4-FFF2-40B4-BE49-F238E27FC236}">
                    <a16:creationId xmlns:a16="http://schemas.microsoft.com/office/drawing/2014/main" id="{3447702B-E6D3-6564-3491-D8EB9B56F956}"/>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 name="Freeform: Shape 27">
                <a:extLst>
                  <a:ext uri="{FF2B5EF4-FFF2-40B4-BE49-F238E27FC236}">
                    <a16:creationId xmlns:a16="http://schemas.microsoft.com/office/drawing/2014/main" id="{2495080F-355E-576C-FFEE-0F0C6EDEF1EF}"/>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 name="Freeform: Shape 28">
                <a:extLst>
                  <a:ext uri="{FF2B5EF4-FFF2-40B4-BE49-F238E27FC236}">
                    <a16:creationId xmlns:a16="http://schemas.microsoft.com/office/drawing/2014/main" id="{21B842E2-E275-0380-2C73-C1E42782A5B7}"/>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 name="Freeform: Shape 29">
                <a:extLst>
                  <a:ext uri="{FF2B5EF4-FFF2-40B4-BE49-F238E27FC236}">
                    <a16:creationId xmlns:a16="http://schemas.microsoft.com/office/drawing/2014/main" id="{C67FC480-567D-D615-09BD-CC2023C35578}"/>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 name="Freeform: Shape 30">
                <a:extLst>
                  <a:ext uri="{FF2B5EF4-FFF2-40B4-BE49-F238E27FC236}">
                    <a16:creationId xmlns:a16="http://schemas.microsoft.com/office/drawing/2014/main" id="{123C4911-B99C-9AD0-25DA-4FD8E2214E80}"/>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 name="Freeform: Shape 31">
                <a:extLst>
                  <a:ext uri="{FF2B5EF4-FFF2-40B4-BE49-F238E27FC236}">
                    <a16:creationId xmlns:a16="http://schemas.microsoft.com/office/drawing/2014/main" id="{79E043EC-3F23-DAE2-5C4A-A71BDC95AC42}"/>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 name="Freeform: Shape 32">
                <a:extLst>
                  <a:ext uri="{FF2B5EF4-FFF2-40B4-BE49-F238E27FC236}">
                    <a16:creationId xmlns:a16="http://schemas.microsoft.com/office/drawing/2014/main" id="{82FC11EF-23BD-9722-E8A3-2D51FCDD493C}"/>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AFF59F0-DF78-02A6-564F-5BD7F2571AAF}"/>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1EC452E-45AF-3AFA-808D-1F4307EB136A}"/>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 name="Freeform: Shape 42">
                <a:extLst>
                  <a:ext uri="{FF2B5EF4-FFF2-40B4-BE49-F238E27FC236}">
                    <a16:creationId xmlns:a16="http://schemas.microsoft.com/office/drawing/2014/main" id="{9CE6CF6B-4D79-7770-8203-8F63211D07BB}"/>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 name="Freeform: Shape 44">
                <a:extLst>
                  <a:ext uri="{FF2B5EF4-FFF2-40B4-BE49-F238E27FC236}">
                    <a16:creationId xmlns:a16="http://schemas.microsoft.com/office/drawing/2014/main" id="{BFA6F22A-BA51-9BF3-C4BC-429E4824C970}"/>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 name="Freeform: Shape 45">
                <a:extLst>
                  <a:ext uri="{FF2B5EF4-FFF2-40B4-BE49-F238E27FC236}">
                    <a16:creationId xmlns:a16="http://schemas.microsoft.com/office/drawing/2014/main" id="{C677E523-64CB-4C8A-BCE4-3BF4A776944C}"/>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 name="Freeform: Shape 46">
                <a:extLst>
                  <a:ext uri="{FF2B5EF4-FFF2-40B4-BE49-F238E27FC236}">
                    <a16:creationId xmlns:a16="http://schemas.microsoft.com/office/drawing/2014/main" id="{C0716773-8244-67E7-588C-7C19405A863C}"/>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 name="Freeform: Shape 47">
                <a:extLst>
                  <a:ext uri="{FF2B5EF4-FFF2-40B4-BE49-F238E27FC236}">
                    <a16:creationId xmlns:a16="http://schemas.microsoft.com/office/drawing/2014/main" id="{651DAD50-45C3-B1CD-AF49-7937AEB1C114}"/>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 name="Freeform: Shape 48">
                <a:extLst>
                  <a:ext uri="{FF2B5EF4-FFF2-40B4-BE49-F238E27FC236}">
                    <a16:creationId xmlns:a16="http://schemas.microsoft.com/office/drawing/2014/main" id="{A3A8A9E2-9225-845B-8EB5-2E0E2D09BFA6}"/>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 name="Freeform: Shape 49">
                <a:extLst>
                  <a:ext uri="{FF2B5EF4-FFF2-40B4-BE49-F238E27FC236}">
                    <a16:creationId xmlns:a16="http://schemas.microsoft.com/office/drawing/2014/main" id="{A43A0BF2-5A41-4E44-CA48-7E95C72B9112}"/>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 name="Freeform: Shape 50">
                <a:extLst>
                  <a:ext uri="{FF2B5EF4-FFF2-40B4-BE49-F238E27FC236}">
                    <a16:creationId xmlns:a16="http://schemas.microsoft.com/office/drawing/2014/main" id="{79490116-AF67-1588-C647-1E4EAF5D8986}"/>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 name="Freeform: Shape 51">
                <a:extLst>
                  <a:ext uri="{FF2B5EF4-FFF2-40B4-BE49-F238E27FC236}">
                    <a16:creationId xmlns:a16="http://schemas.microsoft.com/office/drawing/2014/main" id="{38FC9AF4-2971-6065-4C90-B1FA195A1CA7}"/>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 name="Freeform: Shape 52">
                <a:extLst>
                  <a:ext uri="{FF2B5EF4-FFF2-40B4-BE49-F238E27FC236}">
                    <a16:creationId xmlns:a16="http://schemas.microsoft.com/office/drawing/2014/main" id="{07F66CA2-4B1D-EA37-1112-DE23A9A88943}"/>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 name="Freeform: Shape 53">
                <a:extLst>
                  <a:ext uri="{FF2B5EF4-FFF2-40B4-BE49-F238E27FC236}">
                    <a16:creationId xmlns:a16="http://schemas.microsoft.com/office/drawing/2014/main" id="{D2154044-A94D-028F-50A9-41EB6FFE4F9D}"/>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 name="Freeform: Shape 54">
                <a:extLst>
                  <a:ext uri="{FF2B5EF4-FFF2-40B4-BE49-F238E27FC236}">
                    <a16:creationId xmlns:a16="http://schemas.microsoft.com/office/drawing/2014/main" id="{A8F90B6E-B2AB-EDB7-6284-E6A132A3410D}"/>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 name="Freeform: Shape 55">
                <a:extLst>
                  <a:ext uri="{FF2B5EF4-FFF2-40B4-BE49-F238E27FC236}">
                    <a16:creationId xmlns:a16="http://schemas.microsoft.com/office/drawing/2014/main" id="{D9FF4445-2095-14D6-B1E2-E70BF31CCB8F}"/>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 name="Freeform: Shape 56">
                <a:extLst>
                  <a:ext uri="{FF2B5EF4-FFF2-40B4-BE49-F238E27FC236}">
                    <a16:creationId xmlns:a16="http://schemas.microsoft.com/office/drawing/2014/main" id="{B57B410B-9A5D-C4F9-2516-2AD70281BB8E}"/>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 name="Freeform: Shape 57">
                <a:extLst>
                  <a:ext uri="{FF2B5EF4-FFF2-40B4-BE49-F238E27FC236}">
                    <a16:creationId xmlns:a16="http://schemas.microsoft.com/office/drawing/2014/main" id="{99D7D225-50B7-B1F9-4238-7B267BBE0B5D}"/>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52" name="Freeform: Shape 58">
                <a:extLst>
                  <a:ext uri="{FF2B5EF4-FFF2-40B4-BE49-F238E27FC236}">
                    <a16:creationId xmlns:a16="http://schemas.microsoft.com/office/drawing/2014/main" id="{1D43B990-0830-B32A-D0FE-C0D7783CF67F}"/>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 name="Freeform: Shape 59">
                <a:extLst>
                  <a:ext uri="{FF2B5EF4-FFF2-40B4-BE49-F238E27FC236}">
                    <a16:creationId xmlns:a16="http://schemas.microsoft.com/office/drawing/2014/main" id="{8DBC8C43-4612-CBC2-C619-4266251F1D73}"/>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 name="Freeform: Shape 60">
                <a:extLst>
                  <a:ext uri="{FF2B5EF4-FFF2-40B4-BE49-F238E27FC236}">
                    <a16:creationId xmlns:a16="http://schemas.microsoft.com/office/drawing/2014/main" id="{3C775DD3-C3C5-E5B1-7C5F-FABFA006961B}"/>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 name="Freeform: Shape 62">
                <a:extLst>
                  <a:ext uri="{FF2B5EF4-FFF2-40B4-BE49-F238E27FC236}">
                    <a16:creationId xmlns:a16="http://schemas.microsoft.com/office/drawing/2014/main" id="{7A0820EF-51B3-7C98-187F-F2FED7B463E9}"/>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 name="Freeform: Shape 63">
                <a:extLst>
                  <a:ext uri="{FF2B5EF4-FFF2-40B4-BE49-F238E27FC236}">
                    <a16:creationId xmlns:a16="http://schemas.microsoft.com/office/drawing/2014/main" id="{4F5D4C22-4972-5C04-A12A-E219D58CA5D0}"/>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 name="Freeform: Shape 64">
                <a:extLst>
                  <a:ext uri="{FF2B5EF4-FFF2-40B4-BE49-F238E27FC236}">
                    <a16:creationId xmlns:a16="http://schemas.microsoft.com/office/drawing/2014/main" id="{6DF9FBC6-7206-F8C5-1228-55A8D6D217FF}"/>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 name="Freeform: Shape 65">
                <a:extLst>
                  <a:ext uri="{FF2B5EF4-FFF2-40B4-BE49-F238E27FC236}">
                    <a16:creationId xmlns:a16="http://schemas.microsoft.com/office/drawing/2014/main" id="{4104597A-E715-3648-4A10-14316980E85D}"/>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 name="Freeform: Shape 66">
                <a:extLst>
                  <a:ext uri="{FF2B5EF4-FFF2-40B4-BE49-F238E27FC236}">
                    <a16:creationId xmlns:a16="http://schemas.microsoft.com/office/drawing/2014/main" id="{FB1E0163-1421-6784-1443-390289D0A086}"/>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60" name="Freeform: Shape 67">
                <a:extLst>
                  <a:ext uri="{FF2B5EF4-FFF2-40B4-BE49-F238E27FC236}">
                    <a16:creationId xmlns:a16="http://schemas.microsoft.com/office/drawing/2014/main" id="{0AE7F553-5B1A-0291-79A1-006E6CE1D2F7}"/>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 name="Freeform: Shape 68">
                <a:extLst>
                  <a:ext uri="{FF2B5EF4-FFF2-40B4-BE49-F238E27FC236}">
                    <a16:creationId xmlns:a16="http://schemas.microsoft.com/office/drawing/2014/main" id="{0D7E2F07-7D5A-2CA8-1139-58DF6AC299F6}"/>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2" name="Freeform: Shape 85">
                <a:extLst>
                  <a:ext uri="{FF2B5EF4-FFF2-40B4-BE49-F238E27FC236}">
                    <a16:creationId xmlns:a16="http://schemas.microsoft.com/office/drawing/2014/main" id="{05D52D01-CD16-A53C-D459-B17713CFC49D}"/>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3" name="Freeform: Shape 86">
                <a:extLst>
                  <a:ext uri="{FF2B5EF4-FFF2-40B4-BE49-F238E27FC236}">
                    <a16:creationId xmlns:a16="http://schemas.microsoft.com/office/drawing/2014/main" id="{82D80116-3648-4AE1-A882-5DB4BEB13542}"/>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4" name="Freeform: Shape 87">
                <a:extLst>
                  <a:ext uri="{FF2B5EF4-FFF2-40B4-BE49-F238E27FC236}">
                    <a16:creationId xmlns:a16="http://schemas.microsoft.com/office/drawing/2014/main" id="{00E924A8-751A-33E6-FD36-5695BEAD848C}"/>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5" name="Freeform: Shape 88">
                <a:extLst>
                  <a:ext uri="{FF2B5EF4-FFF2-40B4-BE49-F238E27FC236}">
                    <a16:creationId xmlns:a16="http://schemas.microsoft.com/office/drawing/2014/main" id="{434C26BD-354C-1E7C-360F-4A5B1F06FFD3}"/>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6" name="Freeform: Shape 89">
                <a:extLst>
                  <a:ext uri="{FF2B5EF4-FFF2-40B4-BE49-F238E27FC236}">
                    <a16:creationId xmlns:a16="http://schemas.microsoft.com/office/drawing/2014/main" id="{5AAC76F0-2471-AA0D-76A8-0E31AD557699}"/>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7" name="Freeform: Shape 90">
                <a:extLst>
                  <a:ext uri="{FF2B5EF4-FFF2-40B4-BE49-F238E27FC236}">
                    <a16:creationId xmlns:a16="http://schemas.microsoft.com/office/drawing/2014/main" id="{D31014CF-E4D0-7AF1-5A3D-431B74C88E1F}"/>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8" name="Freeform: Shape 91">
                <a:extLst>
                  <a:ext uri="{FF2B5EF4-FFF2-40B4-BE49-F238E27FC236}">
                    <a16:creationId xmlns:a16="http://schemas.microsoft.com/office/drawing/2014/main" id="{F20DF056-4E11-4575-CC5B-0B7B19393C02}"/>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9" name="Freeform: Shape 92">
                <a:extLst>
                  <a:ext uri="{FF2B5EF4-FFF2-40B4-BE49-F238E27FC236}">
                    <a16:creationId xmlns:a16="http://schemas.microsoft.com/office/drawing/2014/main" id="{5C598E80-9B15-46B9-B70B-1AAC5E9FB4DB}"/>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0" name="Freeform: Shape 93">
                <a:extLst>
                  <a:ext uri="{FF2B5EF4-FFF2-40B4-BE49-F238E27FC236}">
                    <a16:creationId xmlns:a16="http://schemas.microsoft.com/office/drawing/2014/main" id="{DFD2276B-E103-D3CC-C07C-936792DE9A68}"/>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1" name="Freeform: Shape 94">
                <a:extLst>
                  <a:ext uri="{FF2B5EF4-FFF2-40B4-BE49-F238E27FC236}">
                    <a16:creationId xmlns:a16="http://schemas.microsoft.com/office/drawing/2014/main" id="{4CED9100-C4C1-D01C-BBE5-970B2E66C168}"/>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2" name="Freeform: Shape 95">
                <a:extLst>
                  <a:ext uri="{FF2B5EF4-FFF2-40B4-BE49-F238E27FC236}">
                    <a16:creationId xmlns:a16="http://schemas.microsoft.com/office/drawing/2014/main" id="{143B4D73-8AA7-51B2-3501-76B6A664C284}"/>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73" name="Freeform: Shape 96">
                <a:extLst>
                  <a:ext uri="{FF2B5EF4-FFF2-40B4-BE49-F238E27FC236}">
                    <a16:creationId xmlns:a16="http://schemas.microsoft.com/office/drawing/2014/main" id="{D1C1DA29-E980-3502-CE4E-ECAC9B2F1996}"/>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4" name="Freeform: Shape 97">
                <a:extLst>
                  <a:ext uri="{FF2B5EF4-FFF2-40B4-BE49-F238E27FC236}">
                    <a16:creationId xmlns:a16="http://schemas.microsoft.com/office/drawing/2014/main" id="{52C37F22-0A96-4930-126C-73EA68EEB8B5}"/>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5" name="Freeform: Shape 98">
                <a:extLst>
                  <a:ext uri="{FF2B5EF4-FFF2-40B4-BE49-F238E27FC236}">
                    <a16:creationId xmlns:a16="http://schemas.microsoft.com/office/drawing/2014/main" id="{0AB62445-6ED6-A70F-07C7-A9ECA8F2BB0E}"/>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6" name="Freeform: Shape 99">
                <a:extLst>
                  <a:ext uri="{FF2B5EF4-FFF2-40B4-BE49-F238E27FC236}">
                    <a16:creationId xmlns:a16="http://schemas.microsoft.com/office/drawing/2014/main" id="{6D85A912-B6B5-6A26-EE68-E8BBD83E0B7A}"/>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77" name="Freeform: Shape 100">
                <a:extLst>
                  <a:ext uri="{FF2B5EF4-FFF2-40B4-BE49-F238E27FC236}">
                    <a16:creationId xmlns:a16="http://schemas.microsoft.com/office/drawing/2014/main" id="{55AEF2E6-A542-3C9D-BF7E-92267726F525}"/>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78" name="Freeform: Shape 101">
                <a:extLst>
                  <a:ext uri="{FF2B5EF4-FFF2-40B4-BE49-F238E27FC236}">
                    <a16:creationId xmlns:a16="http://schemas.microsoft.com/office/drawing/2014/main" id="{960E80DD-7DEA-F5EB-EC6F-82FC9B497EA6}"/>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79" name="Freeform: Shape 102">
                <a:extLst>
                  <a:ext uri="{FF2B5EF4-FFF2-40B4-BE49-F238E27FC236}">
                    <a16:creationId xmlns:a16="http://schemas.microsoft.com/office/drawing/2014/main" id="{00AE467F-A2C6-B46A-525C-D0FC81389030}"/>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80" name="Freeform: Shape 103">
                <a:extLst>
                  <a:ext uri="{FF2B5EF4-FFF2-40B4-BE49-F238E27FC236}">
                    <a16:creationId xmlns:a16="http://schemas.microsoft.com/office/drawing/2014/main" id="{8B0E22BD-707A-CEE3-473A-DDD0EE70BA51}"/>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1" name="Freeform: Shape 104">
                <a:extLst>
                  <a:ext uri="{FF2B5EF4-FFF2-40B4-BE49-F238E27FC236}">
                    <a16:creationId xmlns:a16="http://schemas.microsoft.com/office/drawing/2014/main" id="{F92DCA18-039E-AAD5-E40D-1349DFA02B7C}"/>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2" name="Freeform: Shape 105">
                <a:extLst>
                  <a:ext uri="{FF2B5EF4-FFF2-40B4-BE49-F238E27FC236}">
                    <a16:creationId xmlns:a16="http://schemas.microsoft.com/office/drawing/2014/main" id="{A9F00400-F31D-F4CE-6D29-21C27C6FC6A7}"/>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3" name="Freeform: Shape 106">
                <a:extLst>
                  <a:ext uri="{FF2B5EF4-FFF2-40B4-BE49-F238E27FC236}">
                    <a16:creationId xmlns:a16="http://schemas.microsoft.com/office/drawing/2014/main" id="{F4752C43-FC5B-1E99-3784-BA3A55C80470}"/>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84" name="Freeform: Shape 107">
                <a:extLst>
                  <a:ext uri="{FF2B5EF4-FFF2-40B4-BE49-F238E27FC236}">
                    <a16:creationId xmlns:a16="http://schemas.microsoft.com/office/drawing/2014/main" id="{FDBC65DD-A0EB-FFD7-24B9-88E7FC757E8C}"/>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5" name="Freeform: Shape 108">
                <a:extLst>
                  <a:ext uri="{FF2B5EF4-FFF2-40B4-BE49-F238E27FC236}">
                    <a16:creationId xmlns:a16="http://schemas.microsoft.com/office/drawing/2014/main" id="{396A070B-BA74-DE9F-C33C-AAE61D252A65}"/>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6" name="Freeform: Shape 109">
                <a:extLst>
                  <a:ext uri="{FF2B5EF4-FFF2-40B4-BE49-F238E27FC236}">
                    <a16:creationId xmlns:a16="http://schemas.microsoft.com/office/drawing/2014/main" id="{C1CC51E9-E688-DD87-004E-7A50043D1660}"/>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87" name="Freeform: Shape 110">
                <a:extLst>
                  <a:ext uri="{FF2B5EF4-FFF2-40B4-BE49-F238E27FC236}">
                    <a16:creationId xmlns:a16="http://schemas.microsoft.com/office/drawing/2014/main" id="{FC576AF0-C003-94AC-1114-0509CB306C78}"/>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0" name="Freeform: Shape 111">
                <a:extLst>
                  <a:ext uri="{FF2B5EF4-FFF2-40B4-BE49-F238E27FC236}">
                    <a16:creationId xmlns:a16="http://schemas.microsoft.com/office/drawing/2014/main" id="{4B86EC59-48DA-DE54-7200-2D153653C3C3}"/>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91" name="Freeform: Shape 112">
                <a:extLst>
                  <a:ext uri="{FF2B5EF4-FFF2-40B4-BE49-F238E27FC236}">
                    <a16:creationId xmlns:a16="http://schemas.microsoft.com/office/drawing/2014/main" id="{1BC75035-ED7A-231F-A239-6A47326F5E99}"/>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92" name="Freeform: Shape 113">
                <a:extLst>
                  <a:ext uri="{FF2B5EF4-FFF2-40B4-BE49-F238E27FC236}">
                    <a16:creationId xmlns:a16="http://schemas.microsoft.com/office/drawing/2014/main" id="{7D119968-ABDD-2CDA-D89E-27F99EAF1340}"/>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93" name="Freeform: Shape 114">
                <a:extLst>
                  <a:ext uri="{FF2B5EF4-FFF2-40B4-BE49-F238E27FC236}">
                    <a16:creationId xmlns:a16="http://schemas.microsoft.com/office/drawing/2014/main" id="{B4A8A3A1-25DD-C3F4-9635-7CF22413C2F4}"/>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4" name="Freeform: Shape 115">
                <a:extLst>
                  <a:ext uri="{FF2B5EF4-FFF2-40B4-BE49-F238E27FC236}">
                    <a16:creationId xmlns:a16="http://schemas.microsoft.com/office/drawing/2014/main" id="{F92940D9-6CAE-2B58-48EF-A0E6A7B2CC59}"/>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5" name="Freeform: Shape 116">
                <a:extLst>
                  <a:ext uri="{FF2B5EF4-FFF2-40B4-BE49-F238E27FC236}">
                    <a16:creationId xmlns:a16="http://schemas.microsoft.com/office/drawing/2014/main" id="{ABDCF6BF-139F-1CB2-16EF-6B83F41AA327}"/>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96" name="Freeform: Shape 117">
                <a:extLst>
                  <a:ext uri="{FF2B5EF4-FFF2-40B4-BE49-F238E27FC236}">
                    <a16:creationId xmlns:a16="http://schemas.microsoft.com/office/drawing/2014/main" id="{0DD94111-8547-695F-F8C4-575BAF63E755}"/>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7" name="Freeform: Shape 118">
                <a:extLst>
                  <a:ext uri="{FF2B5EF4-FFF2-40B4-BE49-F238E27FC236}">
                    <a16:creationId xmlns:a16="http://schemas.microsoft.com/office/drawing/2014/main" id="{AD9CB0C0-701A-A50A-9B00-55DCDC1AEB67}"/>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8" name="Freeform: Shape 119">
                <a:extLst>
                  <a:ext uri="{FF2B5EF4-FFF2-40B4-BE49-F238E27FC236}">
                    <a16:creationId xmlns:a16="http://schemas.microsoft.com/office/drawing/2014/main" id="{B1B53405-786B-B90C-EC43-8021EE8CCCB1}"/>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99" name="Freeform: Shape 120">
                <a:extLst>
                  <a:ext uri="{FF2B5EF4-FFF2-40B4-BE49-F238E27FC236}">
                    <a16:creationId xmlns:a16="http://schemas.microsoft.com/office/drawing/2014/main" id="{A081A7E0-7CBF-350A-5CD8-5083C62D325C}"/>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0" name="Freeform: Shape 121">
                <a:extLst>
                  <a:ext uri="{FF2B5EF4-FFF2-40B4-BE49-F238E27FC236}">
                    <a16:creationId xmlns:a16="http://schemas.microsoft.com/office/drawing/2014/main" id="{186E85E3-FB89-008E-A161-32E17DF10C5F}"/>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1" name="Freeform: Shape 122">
                <a:extLst>
                  <a:ext uri="{FF2B5EF4-FFF2-40B4-BE49-F238E27FC236}">
                    <a16:creationId xmlns:a16="http://schemas.microsoft.com/office/drawing/2014/main" id="{F96B483E-17B8-FCB6-7963-D6471E2B04F3}"/>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2" name="Freeform: Shape 123">
                <a:extLst>
                  <a:ext uri="{FF2B5EF4-FFF2-40B4-BE49-F238E27FC236}">
                    <a16:creationId xmlns:a16="http://schemas.microsoft.com/office/drawing/2014/main" id="{95066F0C-EF99-046B-BE83-6D827EE43D2C}"/>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3" name="Freeform: Shape 124">
                <a:extLst>
                  <a:ext uri="{FF2B5EF4-FFF2-40B4-BE49-F238E27FC236}">
                    <a16:creationId xmlns:a16="http://schemas.microsoft.com/office/drawing/2014/main" id="{5971AB01-F840-1FB7-DA01-5B8AA890AC68}"/>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4" name="Freeform: Shape 125">
                <a:extLst>
                  <a:ext uri="{FF2B5EF4-FFF2-40B4-BE49-F238E27FC236}">
                    <a16:creationId xmlns:a16="http://schemas.microsoft.com/office/drawing/2014/main" id="{B63C6A62-09B8-5663-1AF0-D67DD1EBA1AA}"/>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05" name="Freeform: Shape 126">
                <a:extLst>
                  <a:ext uri="{FF2B5EF4-FFF2-40B4-BE49-F238E27FC236}">
                    <a16:creationId xmlns:a16="http://schemas.microsoft.com/office/drawing/2014/main" id="{F2E8C6A9-7997-A1BD-78D3-43D211B4804B}"/>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6" name="Freeform: Shape 127">
                <a:extLst>
                  <a:ext uri="{FF2B5EF4-FFF2-40B4-BE49-F238E27FC236}">
                    <a16:creationId xmlns:a16="http://schemas.microsoft.com/office/drawing/2014/main" id="{C439DA8D-D394-0D15-560A-EE24EC8D46CE}"/>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7" name="Freeform: Shape 128">
                <a:extLst>
                  <a:ext uri="{FF2B5EF4-FFF2-40B4-BE49-F238E27FC236}">
                    <a16:creationId xmlns:a16="http://schemas.microsoft.com/office/drawing/2014/main" id="{BAB27CE0-2153-BBE6-A2BC-DF8A272FED19}"/>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08" name="Freeform: Shape 129">
                <a:extLst>
                  <a:ext uri="{FF2B5EF4-FFF2-40B4-BE49-F238E27FC236}">
                    <a16:creationId xmlns:a16="http://schemas.microsoft.com/office/drawing/2014/main" id="{15E957A9-F542-D0CD-BEC6-E2B318856A84}"/>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09" name="Freeform: Shape 130">
                <a:extLst>
                  <a:ext uri="{FF2B5EF4-FFF2-40B4-BE49-F238E27FC236}">
                    <a16:creationId xmlns:a16="http://schemas.microsoft.com/office/drawing/2014/main" id="{FBA8A24E-A553-8A5D-98C4-24BE9A6C4DCC}"/>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0" name="Freeform: Shape 131">
                <a:extLst>
                  <a:ext uri="{FF2B5EF4-FFF2-40B4-BE49-F238E27FC236}">
                    <a16:creationId xmlns:a16="http://schemas.microsoft.com/office/drawing/2014/main" id="{1F2126AF-D10B-0D7E-5612-9DF0DC1F7BA6}"/>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1" name="Freeform: Shape 132">
                <a:extLst>
                  <a:ext uri="{FF2B5EF4-FFF2-40B4-BE49-F238E27FC236}">
                    <a16:creationId xmlns:a16="http://schemas.microsoft.com/office/drawing/2014/main" id="{C433B2D7-37CB-6FB5-6508-3C5985F11414}"/>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2" name="Freeform: Shape 133">
                <a:extLst>
                  <a:ext uri="{FF2B5EF4-FFF2-40B4-BE49-F238E27FC236}">
                    <a16:creationId xmlns:a16="http://schemas.microsoft.com/office/drawing/2014/main" id="{8A3CA004-DDE2-2A80-B68E-BBAB59A5454C}"/>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3" name="Freeform: Shape 134">
                <a:extLst>
                  <a:ext uri="{FF2B5EF4-FFF2-40B4-BE49-F238E27FC236}">
                    <a16:creationId xmlns:a16="http://schemas.microsoft.com/office/drawing/2014/main" id="{E03DAB6F-8270-21F1-55F4-23DB0EB8B23E}"/>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4" name="Freeform: Shape 135">
                <a:extLst>
                  <a:ext uri="{FF2B5EF4-FFF2-40B4-BE49-F238E27FC236}">
                    <a16:creationId xmlns:a16="http://schemas.microsoft.com/office/drawing/2014/main" id="{E9154376-06CF-BB79-4712-C57E516D44B4}"/>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5" name="Freeform: Shape 136">
                <a:extLst>
                  <a:ext uri="{FF2B5EF4-FFF2-40B4-BE49-F238E27FC236}">
                    <a16:creationId xmlns:a16="http://schemas.microsoft.com/office/drawing/2014/main" id="{A675E1BF-620C-A180-22E5-F5DBC2AF5D12}"/>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6" name="Freeform: Shape 137">
                <a:extLst>
                  <a:ext uri="{FF2B5EF4-FFF2-40B4-BE49-F238E27FC236}">
                    <a16:creationId xmlns:a16="http://schemas.microsoft.com/office/drawing/2014/main" id="{10C06DDB-4A80-8C89-F76B-8CD4B0E1B8A8}"/>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17" name="Freeform: Shape 138">
                <a:extLst>
                  <a:ext uri="{FF2B5EF4-FFF2-40B4-BE49-F238E27FC236}">
                    <a16:creationId xmlns:a16="http://schemas.microsoft.com/office/drawing/2014/main" id="{4FAB395A-FC38-8904-1525-6448E6376503}"/>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18" name="Freeform: Shape 139">
                <a:extLst>
                  <a:ext uri="{FF2B5EF4-FFF2-40B4-BE49-F238E27FC236}">
                    <a16:creationId xmlns:a16="http://schemas.microsoft.com/office/drawing/2014/main" id="{461F0415-E08B-458F-393F-5163DC822E39}"/>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19" name="Freeform: Shape 140">
                <a:extLst>
                  <a:ext uri="{FF2B5EF4-FFF2-40B4-BE49-F238E27FC236}">
                    <a16:creationId xmlns:a16="http://schemas.microsoft.com/office/drawing/2014/main" id="{FE2ED822-433A-CB57-3BA7-B41CAC874D9B}"/>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0" name="Freeform: Shape 141">
                <a:extLst>
                  <a:ext uri="{FF2B5EF4-FFF2-40B4-BE49-F238E27FC236}">
                    <a16:creationId xmlns:a16="http://schemas.microsoft.com/office/drawing/2014/main" id="{A4489C73-9CAD-7739-D673-45C81BDB98A6}"/>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1" name="Freeform: Shape 142">
                <a:extLst>
                  <a:ext uri="{FF2B5EF4-FFF2-40B4-BE49-F238E27FC236}">
                    <a16:creationId xmlns:a16="http://schemas.microsoft.com/office/drawing/2014/main" id="{A7E2D366-8BE0-23DC-4A36-0BCC9DC8F117}"/>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2" name="Freeform: Shape 143">
                <a:extLst>
                  <a:ext uri="{FF2B5EF4-FFF2-40B4-BE49-F238E27FC236}">
                    <a16:creationId xmlns:a16="http://schemas.microsoft.com/office/drawing/2014/main" id="{1AD2FA13-E36D-8670-9A13-278208601FCE}"/>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3" name="Freeform: Shape 144">
                <a:extLst>
                  <a:ext uri="{FF2B5EF4-FFF2-40B4-BE49-F238E27FC236}">
                    <a16:creationId xmlns:a16="http://schemas.microsoft.com/office/drawing/2014/main" id="{EE348B1C-A04D-9D90-C712-78B26A6A78F9}"/>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24" name="Freeform: Shape 145">
                <a:extLst>
                  <a:ext uri="{FF2B5EF4-FFF2-40B4-BE49-F238E27FC236}">
                    <a16:creationId xmlns:a16="http://schemas.microsoft.com/office/drawing/2014/main" id="{A786A4D3-12C0-C77E-0A67-545857DDCD72}"/>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25" name="Freeform: Shape 146">
                <a:extLst>
                  <a:ext uri="{FF2B5EF4-FFF2-40B4-BE49-F238E27FC236}">
                    <a16:creationId xmlns:a16="http://schemas.microsoft.com/office/drawing/2014/main" id="{F2B68F0D-40D8-E47F-DFE0-6F0EA7901DEE}"/>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6" name="Freeform: Shape 147">
                <a:extLst>
                  <a:ext uri="{FF2B5EF4-FFF2-40B4-BE49-F238E27FC236}">
                    <a16:creationId xmlns:a16="http://schemas.microsoft.com/office/drawing/2014/main" id="{E9AECF23-29C2-92CE-6EC3-73B192466E2F}"/>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7" name="Freeform: Shape 148">
                <a:extLst>
                  <a:ext uri="{FF2B5EF4-FFF2-40B4-BE49-F238E27FC236}">
                    <a16:creationId xmlns:a16="http://schemas.microsoft.com/office/drawing/2014/main" id="{56C785DA-8360-4CE3-F9D7-29EDA57E6CDD}"/>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8" name="Freeform: Shape 149">
                <a:extLst>
                  <a:ext uri="{FF2B5EF4-FFF2-40B4-BE49-F238E27FC236}">
                    <a16:creationId xmlns:a16="http://schemas.microsoft.com/office/drawing/2014/main" id="{E47E07E7-A661-79A7-26C9-852A8B581146}"/>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29" name="Freeform: Shape 150">
                <a:extLst>
                  <a:ext uri="{FF2B5EF4-FFF2-40B4-BE49-F238E27FC236}">
                    <a16:creationId xmlns:a16="http://schemas.microsoft.com/office/drawing/2014/main" id="{DE33A7EF-35E7-A89C-9A42-B63B37682B20}"/>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0" name="Freeform: Shape 151">
                <a:extLst>
                  <a:ext uri="{FF2B5EF4-FFF2-40B4-BE49-F238E27FC236}">
                    <a16:creationId xmlns:a16="http://schemas.microsoft.com/office/drawing/2014/main" id="{FACAC6EE-9546-71C7-57F8-A7F1EB7799ED}"/>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1" name="Freeform: Shape 152">
                <a:extLst>
                  <a:ext uri="{FF2B5EF4-FFF2-40B4-BE49-F238E27FC236}">
                    <a16:creationId xmlns:a16="http://schemas.microsoft.com/office/drawing/2014/main" id="{F64FEFE7-AB52-4720-61B9-1FD3A1115848}"/>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32" name="Freeform: Shape 153">
                <a:extLst>
                  <a:ext uri="{FF2B5EF4-FFF2-40B4-BE49-F238E27FC236}">
                    <a16:creationId xmlns:a16="http://schemas.microsoft.com/office/drawing/2014/main" id="{AAC23D23-2E61-9FAA-AE4F-5EEE1C1B3F31}"/>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33" name="Freeform: Shape 154">
                <a:extLst>
                  <a:ext uri="{FF2B5EF4-FFF2-40B4-BE49-F238E27FC236}">
                    <a16:creationId xmlns:a16="http://schemas.microsoft.com/office/drawing/2014/main" id="{261BA118-6B75-CF25-44DA-940121D03FC3}"/>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4" name="Freeform: Shape 155">
                <a:extLst>
                  <a:ext uri="{FF2B5EF4-FFF2-40B4-BE49-F238E27FC236}">
                    <a16:creationId xmlns:a16="http://schemas.microsoft.com/office/drawing/2014/main" id="{CEED5AFD-A360-BC66-B807-760150E3ADB3}"/>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5" name="Freeform: Shape 156">
                <a:extLst>
                  <a:ext uri="{FF2B5EF4-FFF2-40B4-BE49-F238E27FC236}">
                    <a16:creationId xmlns:a16="http://schemas.microsoft.com/office/drawing/2014/main" id="{2EDF9C60-6942-DAEC-7744-498026E2D46E}"/>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6" name="Freeform: Shape 157">
                <a:extLst>
                  <a:ext uri="{FF2B5EF4-FFF2-40B4-BE49-F238E27FC236}">
                    <a16:creationId xmlns:a16="http://schemas.microsoft.com/office/drawing/2014/main" id="{B75FE88C-184F-8762-8EEC-F39379EA4A0C}"/>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7" name="Freeform: Shape 158">
                <a:extLst>
                  <a:ext uri="{FF2B5EF4-FFF2-40B4-BE49-F238E27FC236}">
                    <a16:creationId xmlns:a16="http://schemas.microsoft.com/office/drawing/2014/main" id="{688EBE65-3182-A388-70AD-72D74F9454F5}"/>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8" name="Freeform: Shape 159">
                <a:extLst>
                  <a:ext uri="{FF2B5EF4-FFF2-40B4-BE49-F238E27FC236}">
                    <a16:creationId xmlns:a16="http://schemas.microsoft.com/office/drawing/2014/main" id="{9A316638-0AD1-05A7-3335-1626F77288C3}"/>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39" name="Freeform: Shape 160">
                <a:extLst>
                  <a:ext uri="{FF2B5EF4-FFF2-40B4-BE49-F238E27FC236}">
                    <a16:creationId xmlns:a16="http://schemas.microsoft.com/office/drawing/2014/main" id="{953165C8-EA88-0EF1-7F8B-BCE56319B09A}"/>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0" name="Freeform: Shape 161">
                <a:extLst>
                  <a:ext uri="{FF2B5EF4-FFF2-40B4-BE49-F238E27FC236}">
                    <a16:creationId xmlns:a16="http://schemas.microsoft.com/office/drawing/2014/main" id="{17A4E5A3-D3B2-1950-9899-86F9ACEDDE3E}"/>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1" name="Freeform: Shape 162">
                <a:extLst>
                  <a:ext uri="{FF2B5EF4-FFF2-40B4-BE49-F238E27FC236}">
                    <a16:creationId xmlns:a16="http://schemas.microsoft.com/office/drawing/2014/main" id="{B83ACA8A-B978-3B84-27E6-61701EB4E289}"/>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142" name="Freeform: Shape 163">
                <a:extLst>
                  <a:ext uri="{FF2B5EF4-FFF2-40B4-BE49-F238E27FC236}">
                    <a16:creationId xmlns:a16="http://schemas.microsoft.com/office/drawing/2014/main" id="{A3D75E47-AF53-DFF5-AB17-7A4B6F999740}"/>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3" name="Freeform: Shape 164">
                <a:extLst>
                  <a:ext uri="{FF2B5EF4-FFF2-40B4-BE49-F238E27FC236}">
                    <a16:creationId xmlns:a16="http://schemas.microsoft.com/office/drawing/2014/main" id="{F96F1AF4-544E-DCFA-14A7-6BA4404A7358}"/>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44" name="Freeform: Shape 165">
                <a:extLst>
                  <a:ext uri="{FF2B5EF4-FFF2-40B4-BE49-F238E27FC236}">
                    <a16:creationId xmlns:a16="http://schemas.microsoft.com/office/drawing/2014/main" id="{4AA85850-7354-8DD0-6536-56DC4385DBD8}"/>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5" name="Freeform: Shape 166">
                <a:extLst>
                  <a:ext uri="{FF2B5EF4-FFF2-40B4-BE49-F238E27FC236}">
                    <a16:creationId xmlns:a16="http://schemas.microsoft.com/office/drawing/2014/main" id="{AE23DE17-D412-E11A-2F18-08F3F0019B29}"/>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46" name="Freeform: Shape 167">
                <a:extLst>
                  <a:ext uri="{FF2B5EF4-FFF2-40B4-BE49-F238E27FC236}">
                    <a16:creationId xmlns:a16="http://schemas.microsoft.com/office/drawing/2014/main" id="{9A7AD24D-5D1A-405E-648A-74DD52D2221A}"/>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7" name="Freeform: Shape 168">
                <a:extLst>
                  <a:ext uri="{FF2B5EF4-FFF2-40B4-BE49-F238E27FC236}">
                    <a16:creationId xmlns:a16="http://schemas.microsoft.com/office/drawing/2014/main" id="{D67538F8-82D5-F3AE-DF96-844C42686B05}"/>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8" name="Freeform: Shape 169">
                <a:extLst>
                  <a:ext uri="{FF2B5EF4-FFF2-40B4-BE49-F238E27FC236}">
                    <a16:creationId xmlns:a16="http://schemas.microsoft.com/office/drawing/2014/main" id="{8D3BBAED-C937-1EB0-D039-B4BDE2151BE1}"/>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49" name="Freeform: Shape 170">
                <a:extLst>
                  <a:ext uri="{FF2B5EF4-FFF2-40B4-BE49-F238E27FC236}">
                    <a16:creationId xmlns:a16="http://schemas.microsoft.com/office/drawing/2014/main" id="{61871383-2A5D-3916-6139-AF27DCAA0FA3}"/>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0" name="Freeform: Shape 171">
                <a:extLst>
                  <a:ext uri="{FF2B5EF4-FFF2-40B4-BE49-F238E27FC236}">
                    <a16:creationId xmlns:a16="http://schemas.microsoft.com/office/drawing/2014/main" id="{DAB10702-D620-EFE3-4C91-332E30C7F40D}"/>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51" name="Freeform: Shape 172">
                <a:extLst>
                  <a:ext uri="{FF2B5EF4-FFF2-40B4-BE49-F238E27FC236}">
                    <a16:creationId xmlns:a16="http://schemas.microsoft.com/office/drawing/2014/main" id="{15112832-14C9-257D-4DE0-F9D4B4CD2358}"/>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2" name="Freeform: Shape 173">
                <a:extLst>
                  <a:ext uri="{FF2B5EF4-FFF2-40B4-BE49-F238E27FC236}">
                    <a16:creationId xmlns:a16="http://schemas.microsoft.com/office/drawing/2014/main" id="{4A9C8366-37A5-D4AB-748C-25734BCC0AA6}"/>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53" name="Freeform: Shape 174">
                <a:extLst>
                  <a:ext uri="{FF2B5EF4-FFF2-40B4-BE49-F238E27FC236}">
                    <a16:creationId xmlns:a16="http://schemas.microsoft.com/office/drawing/2014/main" id="{30B3DE86-E90A-0F62-6F43-39BE76D77AD2}"/>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4" name="Freeform: Shape 175">
                <a:extLst>
                  <a:ext uri="{FF2B5EF4-FFF2-40B4-BE49-F238E27FC236}">
                    <a16:creationId xmlns:a16="http://schemas.microsoft.com/office/drawing/2014/main" id="{61657C73-8AAA-9A86-EC22-B0B3BEECEF00}"/>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5" name="Freeform: Shape 176">
                <a:extLst>
                  <a:ext uri="{FF2B5EF4-FFF2-40B4-BE49-F238E27FC236}">
                    <a16:creationId xmlns:a16="http://schemas.microsoft.com/office/drawing/2014/main" id="{4C6DFC3C-F0D7-352B-E25B-565D55E07CC5}"/>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6" name="Freeform: Shape 177">
                <a:extLst>
                  <a:ext uri="{FF2B5EF4-FFF2-40B4-BE49-F238E27FC236}">
                    <a16:creationId xmlns:a16="http://schemas.microsoft.com/office/drawing/2014/main" id="{802405F3-4C73-D45B-6B37-3900C7DCA0E3}"/>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7" name="Freeform: Shape 178">
                <a:extLst>
                  <a:ext uri="{FF2B5EF4-FFF2-40B4-BE49-F238E27FC236}">
                    <a16:creationId xmlns:a16="http://schemas.microsoft.com/office/drawing/2014/main" id="{F131692C-779D-835E-1D8F-CD13D2644903}"/>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8" name="Freeform: Shape 179">
                <a:extLst>
                  <a:ext uri="{FF2B5EF4-FFF2-40B4-BE49-F238E27FC236}">
                    <a16:creationId xmlns:a16="http://schemas.microsoft.com/office/drawing/2014/main" id="{2011A22C-BE39-C54E-BE70-85973F31C1B4}"/>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59" name="Freeform: Shape 180">
                <a:extLst>
                  <a:ext uri="{FF2B5EF4-FFF2-40B4-BE49-F238E27FC236}">
                    <a16:creationId xmlns:a16="http://schemas.microsoft.com/office/drawing/2014/main" id="{DEA48FAB-67A0-D1D0-37A2-DB8F4E743D13}"/>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0" name="Freeform: Shape 181">
                <a:extLst>
                  <a:ext uri="{FF2B5EF4-FFF2-40B4-BE49-F238E27FC236}">
                    <a16:creationId xmlns:a16="http://schemas.microsoft.com/office/drawing/2014/main" id="{698DB3E2-1FB6-7866-12EB-3B935F7BF204}"/>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1" name="Freeform: Shape 182">
                <a:extLst>
                  <a:ext uri="{FF2B5EF4-FFF2-40B4-BE49-F238E27FC236}">
                    <a16:creationId xmlns:a16="http://schemas.microsoft.com/office/drawing/2014/main" id="{9D4AAC6A-14CC-23B2-D32D-846847F30C74}"/>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2" name="Freeform: Shape 183">
                <a:extLst>
                  <a:ext uri="{FF2B5EF4-FFF2-40B4-BE49-F238E27FC236}">
                    <a16:creationId xmlns:a16="http://schemas.microsoft.com/office/drawing/2014/main" id="{6B9660D0-5CB4-CEDE-D1E9-846314571DFC}"/>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3" name="Freeform: Shape 184">
                <a:extLst>
                  <a:ext uri="{FF2B5EF4-FFF2-40B4-BE49-F238E27FC236}">
                    <a16:creationId xmlns:a16="http://schemas.microsoft.com/office/drawing/2014/main" id="{CD099362-50B6-DE7D-CC35-D392E599B782}"/>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4" name="Freeform: Shape 185">
                <a:extLst>
                  <a:ext uri="{FF2B5EF4-FFF2-40B4-BE49-F238E27FC236}">
                    <a16:creationId xmlns:a16="http://schemas.microsoft.com/office/drawing/2014/main" id="{3A2D5732-DDCB-BBBE-4BC4-210244CE5D03}"/>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5" name="Freeform: Shape 186">
                <a:extLst>
                  <a:ext uri="{FF2B5EF4-FFF2-40B4-BE49-F238E27FC236}">
                    <a16:creationId xmlns:a16="http://schemas.microsoft.com/office/drawing/2014/main" id="{F349BAD3-28BB-E3DE-7981-8D18095325CF}"/>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6" name="Freeform: Shape 187">
                <a:extLst>
                  <a:ext uri="{FF2B5EF4-FFF2-40B4-BE49-F238E27FC236}">
                    <a16:creationId xmlns:a16="http://schemas.microsoft.com/office/drawing/2014/main" id="{BE565BB8-C2BA-C510-FC36-1A690D089191}"/>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67" name="Freeform: Shape 188">
                <a:extLst>
                  <a:ext uri="{FF2B5EF4-FFF2-40B4-BE49-F238E27FC236}">
                    <a16:creationId xmlns:a16="http://schemas.microsoft.com/office/drawing/2014/main" id="{0ECE460A-3F96-1F39-8154-63AFE5B17F8F}"/>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68" name="Freeform: Shape 189">
                <a:extLst>
                  <a:ext uri="{FF2B5EF4-FFF2-40B4-BE49-F238E27FC236}">
                    <a16:creationId xmlns:a16="http://schemas.microsoft.com/office/drawing/2014/main" id="{F927BB9F-E40C-C11F-29CE-9A9BD719D962}"/>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69" name="Freeform: Shape 190">
                <a:extLst>
                  <a:ext uri="{FF2B5EF4-FFF2-40B4-BE49-F238E27FC236}">
                    <a16:creationId xmlns:a16="http://schemas.microsoft.com/office/drawing/2014/main" id="{1B6C865B-1EF9-124B-A4DB-07E79382D38C}"/>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0" name="Freeform: Shape 191">
                <a:extLst>
                  <a:ext uri="{FF2B5EF4-FFF2-40B4-BE49-F238E27FC236}">
                    <a16:creationId xmlns:a16="http://schemas.microsoft.com/office/drawing/2014/main" id="{9D2E0EB7-0243-5CBB-6B1E-F38C91A73A0D}"/>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1" name="Freeform: Shape 192">
                <a:extLst>
                  <a:ext uri="{FF2B5EF4-FFF2-40B4-BE49-F238E27FC236}">
                    <a16:creationId xmlns:a16="http://schemas.microsoft.com/office/drawing/2014/main" id="{31F493BD-D34D-1B97-8682-AEE85A26FD3E}"/>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2" name="Freeform: Shape 193">
                <a:extLst>
                  <a:ext uri="{FF2B5EF4-FFF2-40B4-BE49-F238E27FC236}">
                    <a16:creationId xmlns:a16="http://schemas.microsoft.com/office/drawing/2014/main" id="{88D5E493-9643-444C-DCAC-267CB143CA46}"/>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3" name="Freeform: Shape 194">
                <a:extLst>
                  <a:ext uri="{FF2B5EF4-FFF2-40B4-BE49-F238E27FC236}">
                    <a16:creationId xmlns:a16="http://schemas.microsoft.com/office/drawing/2014/main" id="{FC0CB949-98DF-2BFD-7BFB-7AD93A7B5910}"/>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4" name="Freeform: Shape 195">
                <a:extLst>
                  <a:ext uri="{FF2B5EF4-FFF2-40B4-BE49-F238E27FC236}">
                    <a16:creationId xmlns:a16="http://schemas.microsoft.com/office/drawing/2014/main" id="{0C296307-064F-E376-4E81-C0F116583736}"/>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5" name="Freeform: Shape 196">
                <a:extLst>
                  <a:ext uri="{FF2B5EF4-FFF2-40B4-BE49-F238E27FC236}">
                    <a16:creationId xmlns:a16="http://schemas.microsoft.com/office/drawing/2014/main" id="{8FC1CE59-17CF-7050-9E1A-DFDDA2C088D1}"/>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6" name="Freeform: Shape 197">
                <a:extLst>
                  <a:ext uri="{FF2B5EF4-FFF2-40B4-BE49-F238E27FC236}">
                    <a16:creationId xmlns:a16="http://schemas.microsoft.com/office/drawing/2014/main" id="{09BA90B4-6D0E-43A9-30F6-A5C4628B6BE7}"/>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77" name="Freeform: Shape 198">
                <a:extLst>
                  <a:ext uri="{FF2B5EF4-FFF2-40B4-BE49-F238E27FC236}">
                    <a16:creationId xmlns:a16="http://schemas.microsoft.com/office/drawing/2014/main" id="{B483FF9A-3F1F-3A1D-D960-FC91A7F82844}"/>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78" name="Freeform: Shape 199">
                <a:extLst>
                  <a:ext uri="{FF2B5EF4-FFF2-40B4-BE49-F238E27FC236}">
                    <a16:creationId xmlns:a16="http://schemas.microsoft.com/office/drawing/2014/main" id="{7FD33AB1-5B95-B487-C509-3FD96B11EA21}"/>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79" name="Freeform: Shape 200">
                <a:extLst>
                  <a:ext uri="{FF2B5EF4-FFF2-40B4-BE49-F238E27FC236}">
                    <a16:creationId xmlns:a16="http://schemas.microsoft.com/office/drawing/2014/main" id="{C65684C7-8C6C-DD1A-7397-5FB44CADFB0D}"/>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80" name="Freeform: Shape 201">
                <a:extLst>
                  <a:ext uri="{FF2B5EF4-FFF2-40B4-BE49-F238E27FC236}">
                    <a16:creationId xmlns:a16="http://schemas.microsoft.com/office/drawing/2014/main" id="{351591AD-B13B-E058-2A76-7CFCB5ACC211}"/>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1" name="Freeform: Shape 202">
                <a:extLst>
                  <a:ext uri="{FF2B5EF4-FFF2-40B4-BE49-F238E27FC236}">
                    <a16:creationId xmlns:a16="http://schemas.microsoft.com/office/drawing/2014/main" id="{32E8F5CB-75D5-3EDD-F2A7-85592B9A3626}"/>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2" name="Freeform: Shape 203">
                <a:extLst>
                  <a:ext uri="{FF2B5EF4-FFF2-40B4-BE49-F238E27FC236}">
                    <a16:creationId xmlns:a16="http://schemas.microsoft.com/office/drawing/2014/main" id="{D84EAE33-76B6-0912-8029-6EE6ADAC92A1}"/>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3" name="Freeform: Shape 204">
                <a:extLst>
                  <a:ext uri="{FF2B5EF4-FFF2-40B4-BE49-F238E27FC236}">
                    <a16:creationId xmlns:a16="http://schemas.microsoft.com/office/drawing/2014/main" id="{6706B8A5-5702-B964-ED1E-DA991C3F2165}"/>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4" name="Freeform: Shape 205">
                <a:extLst>
                  <a:ext uri="{FF2B5EF4-FFF2-40B4-BE49-F238E27FC236}">
                    <a16:creationId xmlns:a16="http://schemas.microsoft.com/office/drawing/2014/main" id="{F9238B8A-E960-CBC7-767F-99B8484FFDDB}"/>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5" name="Freeform: Shape 206">
                <a:extLst>
                  <a:ext uri="{FF2B5EF4-FFF2-40B4-BE49-F238E27FC236}">
                    <a16:creationId xmlns:a16="http://schemas.microsoft.com/office/drawing/2014/main" id="{3A33727C-FBE0-8151-CBEC-12E6DF6D34F9}"/>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6" name="Freeform: Shape 207">
                <a:extLst>
                  <a:ext uri="{FF2B5EF4-FFF2-40B4-BE49-F238E27FC236}">
                    <a16:creationId xmlns:a16="http://schemas.microsoft.com/office/drawing/2014/main" id="{E0386410-F25C-9BD2-1683-4853E92B5069}"/>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7" name="Freeform: Shape 208">
                <a:extLst>
                  <a:ext uri="{FF2B5EF4-FFF2-40B4-BE49-F238E27FC236}">
                    <a16:creationId xmlns:a16="http://schemas.microsoft.com/office/drawing/2014/main" id="{0CF2CB7C-3CE1-F477-D411-D125BFEA7772}"/>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88" name="Freeform: Shape 209">
                <a:extLst>
                  <a:ext uri="{FF2B5EF4-FFF2-40B4-BE49-F238E27FC236}">
                    <a16:creationId xmlns:a16="http://schemas.microsoft.com/office/drawing/2014/main" id="{70FE093D-AEDA-EEDE-C1B8-DD788061760C}"/>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89" name="Freeform: Shape 210">
                <a:extLst>
                  <a:ext uri="{FF2B5EF4-FFF2-40B4-BE49-F238E27FC236}">
                    <a16:creationId xmlns:a16="http://schemas.microsoft.com/office/drawing/2014/main" id="{3B411118-4228-1E23-0A3B-2B799D8D5452}"/>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0" name="Freeform: Shape 211">
                <a:extLst>
                  <a:ext uri="{FF2B5EF4-FFF2-40B4-BE49-F238E27FC236}">
                    <a16:creationId xmlns:a16="http://schemas.microsoft.com/office/drawing/2014/main" id="{D0F1D888-79CB-F6A1-104C-4143E470CD93}"/>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1" name="Freeform: Shape 212">
                <a:extLst>
                  <a:ext uri="{FF2B5EF4-FFF2-40B4-BE49-F238E27FC236}">
                    <a16:creationId xmlns:a16="http://schemas.microsoft.com/office/drawing/2014/main" id="{DBE637D7-8789-25C8-CC7C-6E5D820815AE}"/>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2" name="Freeform: Shape 213">
                <a:extLst>
                  <a:ext uri="{FF2B5EF4-FFF2-40B4-BE49-F238E27FC236}">
                    <a16:creationId xmlns:a16="http://schemas.microsoft.com/office/drawing/2014/main" id="{02919D74-31E0-1084-9B0F-E1AE8934665A}"/>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3" name="Freeform: Shape 214">
                <a:extLst>
                  <a:ext uri="{FF2B5EF4-FFF2-40B4-BE49-F238E27FC236}">
                    <a16:creationId xmlns:a16="http://schemas.microsoft.com/office/drawing/2014/main" id="{5EE3AF75-F1ED-B8A2-6A9D-1D061C17B785}"/>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4" name="Freeform: Shape 215">
                <a:extLst>
                  <a:ext uri="{FF2B5EF4-FFF2-40B4-BE49-F238E27FC236}">
                    <a16:creationId xmlns:a16="http://schemas.microsoft.com/office/drawing/2014/main" id="{430D7703-42DB-C9D3-0105-DF3BFCE5A765}"/>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5" name="Freeform: Shape 216">
                <a:extLst>
                  <a:ext uri="{FF2B5EF4-FFF2-40B4-BE49-F238E27FC236}">
                    <a16:creationId xmlns:a16="http://schemas.microsoft.com/office/drawing/2014/main" id="{C946D772-D827-E473-F8CE-6810F7B99CA4}"/>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6" name="Freeform: Shape 217">
                <a:extLst>
                  <a:ext uri="{FF2B5EF4-FFF2-40B4-BE49-F238E27FC236}">
                    <a16:creationId xmlns:a16="http://schemas.microsoft.com/office/drawing/2014/main" id="{214E0B3F-2E5D-C819-8017-2675F1C53D89}"/>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197" name="Freeform: Shape 218">
                <a:extLst>
                  <a:ext uri="{FF2B5EF4-FFF2-40B4-BE49-F238E27FC236}">
                    <a16:creationId xmlns:a16="http://schemas.microsoft.com/office/drawing/2014/main" id="{2729B6E8-84E7-C3D2-25E4-D9F1DF2C208B}"/>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198" name="Freeform: Shape 219">
                <a:extLst>
                  <a:ext uri="{FF2B5EF4-FFF2-40B4-BE49-F238E27FC236}">
                    <a16:creationId xmlns:a16="http://schemas.microsoft.com/office/drawing/2014/main" id="{D646C213-D95A-08AC-F3EA-7CE78DE4D07C}"/>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199" name="Freeform: Shape 220">
                <a:extLst>
                  <a:ext uri="{FF2B5EF4-FFF2-40B4-BE49-F238E27FC236}">
                    <a16:creationId xmlns:a16="http://schemas.microsoft.com/office/drawing/2014/main" id="{8C4C7EC5-A6B5-407D-259E-AE102591B297}"/>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0" name="Freeform: Shape 221">
                <a:extLst>
                  <a:ext uri="{FF2B5EF4-FFF2-40B4-BE49-F238E27FC236}">
                    <a16:creationId xmlns:a16="http://schemas.microsoft.com/office/drawing/2014/main" id="{40CC4AC0-464E-07AA-D6B5-EC874F201DC8}"/>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1" name="Freeform: Shape 222">
                <a:extLst>
                  <a:ext uri="{FF2B5EF4-FFF2-40B4-BE49-F238E27FC236}">
                    <a16:creationId xmlns:a16="http://schemas.microsoft.com/office/drawing/2014/main" id="{A729E1BD-7BEA-2A0D-6652-7055457EEAB5}"/>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2" name="Freeform: Shape 223">
                <a:extLst>
                  <a:ext uri="{FF2B5EF4-FFF2-40B4-BE49-F238E27FC236}">
                    <a16:creationId xmlns:a16="http://schemas.microsoft.com/office/drawing/2014/main" id="{1627ACD7-AC88-A6CD-5AD8-D6E354AF4028}"/>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203" name="Freeform: Shape 224">
                <a:extLst>
                  <a:ext uri="{FF2B5EF4-FFF2-40B4-BE49-F238E27FC236}">
                    <a16:creationId xmlns:a16="http://schemas.microsoft.com/office/drawing/2014/main" id="{2FB12EF4-D06E-0B60-CEF4-406FF00FE2D1}"/>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4" name="Freeform: Shape 225">
                <a:extLst>
                  <a:ext uri="{FF2B5EF4-FFF2-40B4-BE49-F238E27FC236}">
                    <a16:creationId xmlns:a16="http://schemas.microsoft.com/office/drawing/2014/main" id="{F16AD655-08C3-61A2-3442-67CF9379DC63}"/>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5" name="Freeform: Shape 226">
                <a:extLst>
                  <a:ext uri="{FF2B5EF4-FFF2-40B4-BE49-F238E27FC236}">
                    <a16:creationId xmlns:a16="http://schemas.microsoft.com/office/drawing/2014/main" id="{202E7856-29D3-774F-B0CC-FC88E98C1CA3}"/>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6" name="Freeform: Shape 227">
                <a:extLst>
                  <a:ext uri="{FF2B5EF4-FFF2-40B4-BE49-F238E27FC236}">
                    <a16:creationId xmlns:a16="http://schemas.microsoft.com/office/drawing/2014/main" id="{E4C975CD-7048-6C9D-8DE7-A55E1578AA2F}"/>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7" name="Freeform: Shape 228">
                <a:extLst>
                  <a:ext uri="{FF2B5EF4-FFF2-40B4-BE49-F238E27FC236}">
                    <a16:creationId xmlns:a16="http://schemas.microsoft.com/office/drawing/2014/main" id="{C7959B53-979E-EAE6-9F80-0B11C1AEADEF}"/>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08" name="Freeform: Shape 229">
                <a:extLst>
                  <a:ext uri="{FF2B5EF4-FFF2-40B4-BE49-F238E27FC236}">
                    <a16:creationId xmlns:a16="http://schemas.microsoft.com/office/drawing/2014/main" id="{78CD48DC-4951-D845-9CA6-1C9B507CA321}"/>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09" name="Freeform: Shape 230">
                <a:extLst>
                  <a:ext uri="{FF2B5EF4-FFF2-40B4-BE49-F238E27FC236}">
                    <a16:creationId xmlns:a16="http://schemas.microsoft.com/office/drawing/2014/main" id="{9135CA8B-3F6B-7482-462D-EB8B4E8EB1D0}"/>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0" name="Freeform: Shape 231">
                <a:extLst>
                  <a:ext uri="{FF2B5EF4-FFF2-40B4-BE49-F238E27FC236}">
                    <a16:creationId xmlns:a16="http://schemas.microsoft.com/office/drawing/2014/main" id="{8BB702F1-6E62-77BE-1C79-46D08C4063A5}"/>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1" name="Freeform: Shape 232">
                <a:extLst>
                  <a:ext uri="{FF2B5EF4-FFF2-40B4-BE49-F238E27FC236}">
                    <a16:creationId xmlns:a16="http://schemas.microsoft.com/office/drawing/2014/main" id="{C7FBE18F-F96B-CC02-951D-BA68A792A3D0}"/>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2" name="Freeform: Shape 233">
                <a:extLst>
                  <a:ext uri="{FF2B5EF4-FFF2-40B4-BE49-F238E27FC236}">
                    <a16:creationId xmlns:a16="http://schemas.microsoft.com/office/drawing/2014/main" id="{C365DC98-46A0-6339-E5AB-89A507D02C1A}"/>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3" name="Freeform: Shape 234">
                <a:extLst>
                  <a:ext uri="{FF2B5EF4-FFF2-40B4-BE49-F238E27FC236}">
                    <a16:creationId xmlns:a16="http://schemas.microsoft.com/office/drawing/2014/main" id="{64A1E324-98FC-91C7-C430-AAF8FABD4E80}"/>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4" name="Freeform: Shape 235">
                <a:extLst>
                  <a:ext uri="{FF2B5EF4-FFF2-40B4-BE49-F238E27FC236}">
                    <a16:creationId xmlns:a16="http://schemas.microsoft.com/office/drawing/2014/main" id="{AB092C9F-071E-E2AB-2C6E-58EF46DCBF48}"/>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5" name="Freeform: Shape 236">
                <a:extLst>
                  <a:ext uri="{FF2B5EF4-FFF2-40B4-BE49-F238E27FC236}">
                    <a16:creationId xmlns:a16="http://schemas.microsoft.com/office/drawing/2014/main" id="{DA2B0BCA-0614-9C94-193F-D284E21AEC9F}"/>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16" name="Freeform: Shape 237">
                <a:extLst>
                  <a:ext uri="{FF2B5EF4-FFF2-40B4-BE49-F238E27FC236}">
                    <a16:creationId xmlns:a16="http://schemas.microsoft.com/office/drawing/2014/main" id="{81142B2F-DD31-65C4-C3F0-053FD4FDFD46}"/>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7" name="Freeform: Shape 238">
                <a:extLst>
                  <a:ext uri="{FF2B5EF4-FFF2-40B4-BE49-F238E27FC236}">
                    <a16:creationId xmlns:a16="http://schemas.microsoft.com/office/drawing/2014/main" id="{69E7C907-958F-6EB5-9192-F252AEE26DE5}"/>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18" name="Freeform: Shape 239">
                <a:extLst>
                  <a:ext uri="{FF2B5EF4-FFF2-40B4-BE49-F238E27FC236}">
                    <a16:creationId xmlns:a16="http://schemas.microsoft.com/office/drawing/2014/main" id="{C85C3594-29DA-F57E-FC90-A441259AE73E}"/>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9" name="Freeform: Shape 240">
                <a:extLst>
                  <a:ext uri="{FF2B5EF4-FFF2-40B4-BE49-F238E27FC236}">
                    <a16:creationId xmlns:a16="http://schemas.microsoft.com/office/drawing/2014/main" id="{9F15A57B-DB36-0CAC-9824-049333B5B8AB}"/>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0" name="Freeform: Shape 241">
                <a:extLst>
                  <a:ext uri="{FF2B5EF4-FFF2-40B4-BE49-F238E27FC236}">
                    <a16:creationId xmlns:a16="http://schemas.microsoft.com/office/drawing/2014/main" id="{875A11F1-468A-67EF-A0A7-E11D58321A90}"/>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1" name="Freeform: Shape 242">
                <a:extLst>
                  <a:ext uri="{FF2B5EF4-FFF2-40B4-BE49-F238E27FC236}">
                    <a16:creationId xmlns:a16="http://schemas.microsoft.com/office/drawing/2014/main" id="{E3646FE5-A541-75DF-6C4C-E8572F494106}"/>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2" name="Freeform: Shape 243">
                <a:extLst>
                  <a:ext uri="{FF2B5EF4-FFF2-40B4-BE49-F238E27FC236}">
                    <a16:creationId xmlns:a16="http://schemas.microsoft.com/office/drawing/2014/main" id="{8DCD8686-5791-6A60-B077-BA18E352E48A}"/>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3" name="Freeform: Shape 244">
                <a:extLst>
                  <a:ext uri="{FF2B5EF4-FFF2-40B4-BE49-F238E27FC236}">
                    <a16:creationId xmlns:a16="http://schemas.microsoft.com/office/drawing/2014/main" id="{84D6C777-76BA-735B-88AC-DC2F5B81FB12}"/>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4" name="Freeform: Shape 245">
                <a:extLst>
                  <a:ext uri="{FF2B5EF4-FFF2-40B4-BE49-F238E27FC236}">
                    <a16:creationId xmlns:a16="http://schemas.microsoft.com/office/drawing/2014/main" id="{FF4A1CD1-81D5-B693-AE7B-98AEB2E33080}"/>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5" name="Freeform: Shape 246">
                <a:extLst>
                  <a:ext uri="{FF2B5EF4-FFF2-40B4-BE49-F238E27FC236}">
                    <a16:creationId xmlns:a16="http://schemas.microsoft.com/office/drawing/2014/main" id="{19FEC4B7-8078-4AFA-EB66-73492C93F552}"/>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6" name="Freeform: Shape 247">
                <a:extLst>
                  <a:ext uri="{FF2B5EF4-FFF2-40B4-BE49-F238E27FC236}">
                    <a16:creationId xmlns:a16="http://schemas.microsoft.com/office/drawing/2014/main" id="{4BB55CBB-EFD9-549C-6C57-55673ECC199D}"/>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7" name="Freeform: Shape 248">
                <a:extLst>
                  <a:ext uri="{FF2B5EF4-FFF2-40B4-BE49-F238E27FC236}">
                    <a16:creationId xmlns:a16="http://schemas.microsoft.com/office/drawing/2014/main" id="{AB1E79C9-3F9C-3523-D5E9-21392D1E3547}"/>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28" name="Freeform: Shape 249">
                <a:extLst>
                  <a:ext uri="{FF2B5EF4-FFF2-40B4-BE49-F238E27FC236}">
                    <a16:creationId xmlns:a16="http://schemas.microsoft.com/office/drawing/2014/main" id="{2AC7DBD8-8254-CC7F-0BFC-B0BA3BC3B7AC}"/>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29" name="Freeform: Shape 250">
                <a:extLst>
                  <a:ext uri="{FF2B5EF4-FFF2-40B4-BE49-F238E27FC236}">
                    <a16:creationId xmlns:a16="http://schemas.microsoft.com/office/drawing/2014/main" id="{6C39B777-CFBA-E486-AB52-6FCBBEFDA0D0}"/>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0" name="Freeform: Shape 251">
                <a:extLst>
                  <a:ext uri="{FF2B5EF4-FFF2-40B4-BE49-F238E27FC236}">
                    <a16:creationId xmlns:a16="http://schemas.microsoft.com/office/drawing/2014/main" id="{FFD062BA-0C58-8C3A-9770-D0AE2ABF1549}"/>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31" name="Freeform: Shape 252">
                <a:extLst>
                  <a:ext uri="{FF2B5EF4-FFF2-40B4-BE49-F238E27FC236}">
                    <a16:creationId xmlns:a16="http://schemas.microsoft.com/office/drawing/2014/main" id="{E77DCE59-96F4-32A4-1D87-72B9C488342D}"/>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2" name="Freeform: Shape 253">
                <a:extLst>
                  <a:ext uri="{FF2B5EF4-FFF2-40B4-BE49-F238E27FC236}">
                    <a16:creationId xmlns:a16="http://schemas.microsoft.com/office/drawing/2014/main" id="{1D7DC719-029E-7AC4-84A7-46365F245371}"/>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3" name="Freeform: Shape 254">
                <a:extLst>
                  <a:ext uri="{FF2B5EF4-FFF2-40B4-BE49-F238E27FC236}">
                    <a16:creationId xmlns:a16="http://schemas.microsoft.com/office/drawing/2014/main" id="{71F36E03-2502-B217-6EC7-A7AB56354429}"/>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4" name="Freeform: Shape 255">
                <a:extLst>
                  <a:ext uri="{FF2B5EF4-FFF2-40B4-BE49-F238E27FC236}">
                    <a16:creationId xmlns:a16="http://schemas.microsoft.com/office/drawing/2014/main" id="{4C8BF49B-378A-90BB-4123-ADFC27001DB6}"/>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5" name="Freeform: Shape 256">
                <a:extLst>
                  <a:ext uri="{FF2B5EF4-FFF2-40B4-BE49-F238E27FC236}">
                    <a16:creationId xmlns:a16="http://schemas.microsoft.com/office/drawing/2014/main" id="{391A8761-D09A-CB95-D6AA-2DBD2B8EC36D}"/>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6" name="Freeform: Shape 257">
                <a:extLst>
                  <a:ext uri="{FF2B5EF4-FFF2-40B4-BE49-F238E27FC236}">
                    <a16:creationId xmlns:a16="http://schemas.microsoft.com/office/drawing/2014/main" id="{85C198AD-8C48-54F1-A0C8-D6566A1612D8}"/>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7" name="Freeform: Shape 258">
                <a:extLst>
                  <a:ext uri="{FF2B5EF4-FFF2-40B4-BE49-F238E27FC236}">
                    <a16:creationId xmlns:a16="http://schemas.microsoft.com/office/drawing/2014/main" id="{9458C3F8-3AFB-F6CC-394A-EDB8E1453577}"/>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238" name="Freeform: Shape 259">
                <a:extLst>
                  <a:ext uri="{FF2B5EF4-FFF2-40B4-BE49-F238E27FC236}">
                    <a16:creationId xmlns:a16="http://schemas.microsoft.com/office/drawing/2014/main" id="{4477D63B-F8A1-BAD8-1360-4A280622B2FA}"/>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39" name="Freeform: Shape 260">
                <a:extLst>
                  <a:ext uri="{FF2B5EF4-FFF2-40B4-BE49-F238E27FC236}">
                    <a16:creationId xmlns:a16="http://schemas.microsoft.com/office/drawing/2014/main" id="{C08DB64E-BDD4-F236-0D15-B50F9681B189}"/>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0" name="Freeform: Shape 261">
                <a:extLst>
                  <a:ext uri="{FF2B5EF4-FFF2-40B4-BE49-F238E27FC236}">
                    <a16:creationId xmlns:a16="http://schemas.microsoft.com/office/drawing/2014/main" id="{5447E523-0146-2B65-72B1-25241775BFDC}"/>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1" name="Freeform: Shape 262">
                <a:extLst>
                  <a:ext uri="{FF2B5EF4-FFF2-40B4-BE49-F238E27FC236}">
                    <a16:creationId xmlns:a16="http://schemas.microsoft.com/office/drawing/2014/main" id="{2BB13531-F35C-C2FC-70FA-EF137C4FC503}"/>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2" name="Freeform: Shape 263">
                <a:extLst>
                  <a:ext uri="{FF2B5EF4-FFF2-40B4-BE49-F238E27FC236}">
                    <a16:creationId xmlns:a16="http://schemas.microsoft.com/office/drawing/2014/main" id="{1B3C9459-89FA-A134-4932-8F0053BFB194}"/>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243" name="Freeform: Shape 264">
                <a:extLst>
                  <a:ext uri="{FF2B5EF4-FFF2-40B4-BE49-F238E27FC236}">
                    <a16:creationId xmlns:a16="http://schemas.microsoft.com/office/drawing/2014/main" id="{471E007F-9158-D71D-C70E-1F4F6A685726}"/>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4" name="Freeform: Shape 265">
                <a:extLst>
                  <a:ext uri="{FF2B5EF4-FFF2-40B4-BE49-F238E27FC236}">
                    <a16:creationId xmlns:a16="http://schemas.microsoft.com/office/drawing/2014/main" id="{AFB14BA9-9312-69CE-972A-4D06509F8B38}"/>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5" name="Freeform: Shape 266">
                <a:extLst>
                  <a:ext uri="{FF2B5EF4-FFF2-40B4-BE49-F238E27FC236}">
                    <a16:creationId xmlns:a16="http://schemas.microsoft.com/office/drawing/2014/main" id="{6B20B7C9-0959-FE79-EF29-DB9DBB01836C}"/>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6" name="Freeform: Shape 267">
                <a:extLst>
                  <a:ext uri="{FF2B5EF4-FFF2-40B4-BE49-F238E27FC236}">
                    <a16:creationId xmlns:a16="http://schemas.microsoft.com/office/drawing/2014/main" id="{D5D80370-5485-3D02-65BE-2740CAEC8C21}"/>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7" name="Freeform: Shape 268">
                <a:extLst>
                  <a:ext uri="{FF2B5EF4-FFF2-40B4-BE49-F238E27FC236}">
                    <a16:creationId xmlns:a16="http://schemas.microsoft.com/office/drawing/2014/main" id="{B3336056-8E8E-0ADB-CF20-B8CCFDD53F7B}"/>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48" name="Freeform: Shape 269">
                <a:extLst>
                  <a:ext uri="{FF2B5EF4-FFF2-40B4-BE49-F238E27FC236}">
                    <a16:creationId xmlns:a16="http://schemas.microsoft.com/office/drawing/2014/main" id="{EDC34560-A205-1C45-9AD5-1A36BFC76E12}"/>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49" name="Freeform: Shape 270">
                <a:extLst>
                  <a:ext uri="{FF2B5EF4-FFF2-40B4-BE49-F238E27FC236}">
                    <a16:creationId xmlns:a16="http://schemas.microsoft.com/office/drawing/2014/main" id="{69621BB0-43E4-4BAD-1BD4-0351FB622CFA}"/>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0" name="Freeform: Shape 271">
                <a:extLst>
                  <a:ext uri="{FF2B5EF4-FFF2-40B4-BE49-F238E27FC236}">
                    <a16:creationId xmlns:a16="http://schemas.microsoft.com/office/drawing/2014/main" id="{C28EAF32-8F1E-E861-39FA-3CF9CBD6128A}"/>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1" name="Freeform: Shape 272">
                <a:extLst>
                  <a:ext uri="{FF2B5EF4-FFF2-40B4-BE49-F238E27FC236}">
                    <a16:creationId xmlns:a16="http://schemas.microsoft.com/office/drawing/2014/main" id="{410D89B5-CE93-68EB-D607-6F369EA6BA7F}"/>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252" name="Freeform: Shape 273">
                <a:extLst>
                  <a:ext uri="{FF2B5EF4-FFF2-40B4-BE49-F238E27FC236}">
                    <a16:creationId xmlns:a16="http://schemas.microsoft.com/office/drawing/2014/main" id="{8D9505A1-B63B-6870-635C-69910448A6EB}"/>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3" name="Freeform: Shape 274">
                <a:extLst>
                  <a:ext uri="{FF2B5EF4-FFF2-40B4-BE49-F238E27FC236}">
                    <a16:creationId xmlns:a16="http://schemas.microsoft.com/office/drawing/2014/main" id="{5268DBB5-1752-1E6A-9CFE-4726F65AF4E4}"/>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4" name="Freeform: Shape 275">
                <a:extLst>
                  <a:ext uri="{FF2B5EF4-FFF2-40B4-BE49-F238E27FC236}">
                    <a16:creationId xmlns:a16="http://schemas.microsoft.com/office/drawing/2014/main" id="{CDEC0C3A-B119-1E54-1D1F-EA2EB4236A7F}"/>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5" name="Freeform: Shape 276">
                <a:extLst>
                  <a:ext uri="{FF2B5EF4-FFF2-40B4-BE49-F238E27FC236}">
                    <a16:creationId xmlns:a16="http://schemas.microsoft.com/office/drawing/2014/main" id="{29F2B166-5CF7-DE7F-235C-1E861B013953}"/>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56" name="Freeform: Shape 277">
                <a:extLst>
                  <a:ext uri="{FF2B5EF4-FFF2-40B4-BE49-F238E27FC236}">
                    <a16:creationId xmlns:a16="http://schemas.microsoft.com/office/drawing/2014/main" id="{6211F642-F325-4993-AEF9-E1B032B6E182}"/>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7" name="Freeform: Shape 278">
                <a:extLst>
                  <a:ext uri="{FF2B5EF4-FFF2-40B4-BE49-F238E27FC236}">
                    <a16:creationId xmlns:a16="http://schemas.microsoft.com/office/drawing/2014/main" id="{67A53400-3098-ACCB-6533-4C5BF5CA2D15}"/>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58" name="Freeform: Shape 279">
                <a:extLst>
                  <a:ext uri="{FF2B5EF4-FFF2-40B4-BE49-F238E27FC236}">
                    <a16:creationId xmlns:a16="http://schemas.microsoft.com/office/drawing/2014/main" id="{1E271A9D-1B14-FD58-7E9A-7BB3D008F6DE}"/>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9" name="Freeform: Shape 280">
                <a:extLst>
                  <a:ext uri="{FF2B5EF4-FFF2-40B4-BE49-F238E27FC236}">
                    <a16:creationId xmlns:a16="http://schemas.microsoft.com/office/drawing/2014/main" id="{980D49D3-A086-2A51-B044-CB3B6E1E4D7A}"/>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0" name="Freeform: Shape 281">
                <a:extLst>
                  <a:ext uri="{FF2B5EF4-FFF2-40B4-BE49-F238E27FC236}">
                    <a16:creationId xmlns:a16="http://schemas.microsoft.com/office/drawing/2014/main" id="{7FEA8A6A-D33F-01B0-528C-39CFC92B47C1}"/>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1" name="Freeform: Shape 282">
                <a:extLst>
                  <a:ext uri="{FF2B5EF4-FFF2-40B4-BE49-F238E27FC236}">
                    <a16:creationId xmlns:a16="http://schemas.microsoft.com/office/drawing/2014/main" id="{28CDAC4D-1CDF-D015-6572-16FDC2639AF5}"/>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62" name="Freeform: Shape 283">
                <a:extLst>
                  <a:ext uri="{FF2B5EF4-FFF2-40B4-BE49-F238E27FC236}">
                    <a16:creationId xmlns:a16="http://schemas.microsoft.com/office/drawing/2014/main" id="{AE341AB1-815B-9AA4-CD00-1AD6D786B64A}"/>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3" name="Freeform: Shape 284">
                <a:extLst>
                  <a:ext uri="{FF2B5EF4-FFF2-40B4-BE49-F238E27FC236}">
                    <a16:creationId xmlns:a16="http://schemas.microsoft.com/office/drawing/2014/main" id="{E73607C3-9831-77D7-FF7D-D1492A0EE0DF}"/>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4" name="Freeform: Shape 285">
                <a:extLst>
                  <a:ext uri="{FF2B5EF4-FFF2-40B4-BE49-F238E27FC236}">
                    <a16:creationId xmlns:a16="http://schemas.microsoft.com/office/drawing/2014/main" id="{7C89610B-D761-01AE-958C-A6FE012CCB0F}"/>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265" name="Freeform: Shape 286">
                <a:extLst>
                  <a:ext uri="{FF2B5EF4-FFF2-40B4-BE49-F238E27FC236}">
                    <a16:creationId xmlns:a16="http://schemas.microsoft.com/office/drawing/2014/main" id="{CD4FDD63-5180-5A43-70CF-02A74840CCB8}"/>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66" name="Freeform: Shape 287">
                <a:extLst>
                  <a:ext uri="{FF2B5EF4-FFF2-40B4-BE49-F238E27FC236}">
                    <a16:creationId xmlns:a16="http://schemas.microsoft.com/office/drawing/2014/main" id="{C7F6ACCB-4E4B-1714-F6CA-28BEEA45A218}"/>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267" name="Freeform: Shape 288">
                <a:extLst>
                  <a:ext uri="{FF2B5EF4-FFF2-40B4-BE49-F238E27FC236}">
                    <a16:creationId xmlns:a16="http://schemas.microsoft.com/office/drawing/2014/main" id="{9D1DA175-918B-DE13-8181-CB126C56CA16}"/>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8" name="Freeform: Shape 289">
                <a:extLst>
                  <a:ext uri="{FF2B5EF4-FFF2-40B4-BE49-F238E27FC236}">
                    <a16:creationId xmlns:a16="http://schemas.microsoft.com/office/drawing/2014/main" id="{4662A32A-D361-B446-07EC-25A6FF5DA3A8}"/>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69" name="Freeform: Shape 290">
                <a:extLst>
                  <a:ext uri="{FF2B5EF4-FFF2-40B4-BE49-F238E27FC236}">
                    <a16:creationId xmlns:a16="http://schemas.microsoft.com/office/drawing/2014/main" id="{797A76FE-4564-ED2F-242B-7ADBD39E2C89}"/>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0" name="Freeform: Shape 291">
                <a:extLst>
                  <a:ext uri="{FF2B5EF4-FFF2-40B4-BE49-F238E27FC236}">
                    <a16:creationId xmlns:a16="http://schemas.microsoft.com/office/drawing/2014/main" id="{3BEA29B6-098E-4F3F-8ABA-082D36D637D4}"/>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1" name="Freeform: Shape 292">
                <a:extLst>
                  <a:ext uri="{FF2B5EF4-FFF2-40B4-BE49-F238E27FC236}">
                    <a16:creationId xmlns:a16="http://schemas.microsoft.com/office/drawing/2014/main" id="{55BD0F5F-373B-184C-13AE-B8FCD2870296}"/>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2" name="Freeform: Shape 293">
                <a:extLst>
                  <a:ext uri="{FF2B5EF4-FFF2-40B4-BE49-F238E27FC236}">
                    <a16:creationId xmlns:a16="http://schemas.microsoft.com/office/drawing/2014/main" id="{539F4546-104D-636D-3C54-E2CECCF38F2E}"/>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273" name="Freeform: Shape 294">
                <a:extLst>
                  <a:ext uri="{FF2B5EF4-FFF2-40B4-BE49-F238E27FC236}">
                    <a16:creationId xmlns:a16="http://schemas.microsoft.com/office/drawing/2014/main" id="{BEA44A4B-B5EB-3FC5-AD24-48FC94BF3E98}"/>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74" name="Freeform: Shape 295">
                <a:extLst>
                  <a:ext uri="{FF2B5EF4-FFF2-40B4-BE49-F238E27FC236}">
                    <a16:creationId xmlns:a16="http://schemas.microsoft.com/office/drawing/2014/main" id="{E74E334F-0D9C-6261-DF9A-B4E78F4620E8}"/>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5" name="Freeform: Shape 296">
                <a:extLst>
                  <a:ext uri="{FF2B5EF4-FFF2-40B4-BE49-F238E27FC236}">
                    <a16:creationId xmlns:a16="http://schemas.microsoft.com/office/drawing/2014/main" id="{B4D824A5-84D7-30D6-219E-28923BE919F1}"/>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6" name="Freeform: Shape 297">
                <a:extLst>
                  <a:ext uri="{FF2B5EF4-FFF2-40B4-BE49-F238E27FC236}">
                    <a16:creationId xmlns:a16="http://schemas.microsoft.com/office/drawing/2014/main" id="{31FFA12D-68E1-4895-8185-E649242573B5}"/>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77" name="Freeform: Shape 298">
                <a:extLst>
                  <a:ext uri="{FF2B5EF4-FFF2-40B4-BE49-F238E27FC236}">
                    <a16:creationId xmlns:a16="http://schemas.microsoft.com/office/drawing/2014/main" id="{1D34C130-8F53-9BCB-CC0A-F328074638F3}"/>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8" name="Freeform: Shape 299">
                <a:extLst>
                  <a:ext uri="{FF2B5EF4-FFF2-40B4-BE49-F238E27FC236}">
                    <a16:creationId xmlns:a16="http://schemas.microsoft.com/office/drawing/2014/main" id="{4754B98B-B95B-286A-0CCE-A9EF5D25BF9C}"/>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79" name="Freeform: Shape 300">
                <a:extLst>
                  <a:ext uri="{FF2B5EF4-FFF2-40B4-BE49-F238E27FC236}">
                    <a16:creationId xmlns:a16="http://schemas.microsoft.com/office/drawing/2014/main" id="{B85C9650-C427-5293-72F6-73E121546E5C}"/>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0" name="Freeform: Shape 301">
                <a:extLst>
                  <a:ext uri="{FF2B5EF4-FFF2-40B4-BE49-F238E27FC236}">
                    <a16:creationId xmlns:a16="http://schemas.microsoft.com/office/drawing/2014/main" id="{84210B0A-3095-E8B0-22F9-7EDA8A4765E5}"/>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1" name="Freeform: Shape 302">
                <a:extLst>
                  <a:ext uri="{FF2B5EF4-FFF2-40B4-BE49-F238E27FC236}">
                    <a16:creationId xmlns:a16="http://schemas.microsoft.com/office/drawing/2014/main" id="{F50A2432-BD3B-F43E-9A56-A0DF0BC7245A}"/>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2" name="Freeform: Shape 303">
                <a:extLst>
                  <a:ext uri="{FF2B5EF4-FFF2-40B4-BE49-F238E27FC236}">
                    <a16:creationId xmlns:a16="http://schemas.microsoft.com/office/drawing/2014/main" id="{48D57FAB-A426-FF2C-72F1-DD362A14806C}"/>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3" name="Freeform: Shape 304">
                <a:extLst>
                  <a:ext uri="{FF2B5EF4-FFF2-40B4-BE49-F238E27FC236}">
                    <a16:creationId xmlns:a16="http://schemas.microsoft.com/office/drawing/2014/main" id="{98D5E7EB-1D30-688E-020F-BB1F593AFEF7}"/>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4" name="Freeform: Shape 305">
                <a:extLst>
                  <a:ext uri="{FF2B5EF4-FFF2-40B4-BE49-F238E27FC236}">
                    <a16:creationId xmlns:a16="http://schemas.microsoft.com/office/drawing/2014/main" id="{AD82D92D-5C7F-A1D3-A63E-E78A372999A4}"/>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85" name="Freeform: Shape 306">
                <a:extLst>
                  <a:ext uri="{FF2B5EF4-FFF2-40B4-BE49-F238E27FC236}">
                    <a16:creationId xmlns:a16="http://schemas.microsoft.com/office/drawing/2014/main" id="{B462B7A0-E199-D5F6-7E06-FD826610EA06}"/>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6" name="Freeform: Shape 307">
                <a:extLst>
                  <a:ext uri="{FF2B5EF4-FFF2-40B4-BE49-F238E27FC236}">
                    <a16:creationId xmlns:a16="http://schemas.microsoft.com/office/drawing/2014/main" id="{74FA310C-6F10-7B06-5338-E24064923FFF}"/>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7" name="Freeform: Shape 308">
                <a:extLst>
                  <a:ext uri="{FF2B5EF4-FFF2-40B4-BE49-F238E27FC236}">
                    <a16:creationId xmlns:a16="http://schemas.microsoft.com/office/drawing/2014/main" id="{44191B6C-4498-559D-0C6D-FEB82508E0F3}"/>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8" name="Freeform: Shape 309">
                <a:extLst>
                  <a:ext uri="{FF2B5EF4-FFF2-40B4-BE49-F238E27FC236}">
                    <a16:creationId xmlns:a16="http://schemas.microsoft.com/office/drawing/2014/main" id="{FED20C21-90AA-6587-2A0C-5500BDACD787}"/>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89" name="Freeform: Shape 310">
                <a:extLst>
                  <a:ext uri="{FF2B5EF4-FFF2-40B4-BE49-F238E27FC236}">
                    <a16:creationId xmlns:a16="http://schemas.microsoft.com/office/drawing/2014/main" id="{43A21D40-3E30-65CA-3019-DDE8CA506C64}"/>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290" name="Freeform: Shape 311">
                <a:extLst>
                  <a:ext uri="{FF2B5EF4-FFF2-40B4-BE49-F238E27FC236}">
                    <a16:creationId xmlns:a16="http://schemas.microsoft.com/office/drawing/2014/main" id="{89542E51-CCE0-6B43-27BC-D34BC9D43601}"/>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1" name="Freeform: Shape 312">
                <a:extLst>
                  <a:ext uri="{FF2B5EF4-FFF2-40B4-BE49-F238E27FC236}">
                    <a16:creationId xmlns:a16="http://schemas.microsoft.com/office/drawing/2014/main" id="{D2FA2811-780E-D291-7DE7-B4F469E42979}"/>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2" name="Freeform: Shape 313">
                <a:extLst>
                  <a:ext uri="{FF2B5EF4-FFF2-40B4-BE49-F238E27FC236}">
                    <a16:creationId xmlns:a16="http://schemas.microsoft.com/office/drawing/2014/main" id="{26A8F590-5A27-4B1B-9FF0-4FB90BDF2609}"/>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3" name="Freeform: Shape 314">
                <a:extLst>
                  <a:ext uri="{FF2B5EF4-FFF2-40B4-BE49-F238E27FC236}">
                    <a16:creationId xmlns:a16="http://schemas.microsoft.com/office/drawing/2014/main" id="{7B83D3D6-039F-A181-2F59-7ECD429C34A0}"/>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4" name="Freeform: Shape 315">
                <a:extLst>
                  <a:ext uri="{FF2B5EF4-FFF2-40B4-BE49-F238E27FC236}">
                    <a16:creationId xmlns:a16="http://schemas.microsoft.com/office/drawing/2014/main" id="{85230351-2C4D-80E0-772E-A9EEA1F2714C}"/>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95" name="Freeform: Shape 316">
                <a:extLst>
                  <a:ext uri="{FF2B5EF4-FFF2-40B4-BE49-F238E27FC236}">
                    <a16:creationId xmlns:a16="http://schemas.microsoft.com/office/drawing/2014/main" id="{09182E8E-B7E8-4B9F-A21F-9776A9D8F470}"/>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
        <p:nvSpPr>
          <p:cNvPr id="88" name="Rectangle: Rounded Corners 87">
            <a:extLst>
              <a:ext uri="{FF2B5EF4-FFF2-40B4-BE49-F238E27FC236}">
                <a16:creationId xmlns:a16="http://schemas.microsoft.com/office/drawing/2014/main" id="{0463446E-B4CE-3ABA-23C3-2E4DF4DC0F31}"/>
              </a:ext>
            </a:extLst>
          </p:cNvPr>
          <p:cNvSpPr/>
          <p:nvPr/>
        </p:nvSpPr>
        <p:spPr>
          <a:xfrm>
            <a:off x="1003398" y="9086401"/>
            <a:ext cx="5765605" cy="298050"/>
          </a:xfrm>
          <a:prstGeom prst="roundRect">
            <a:avLst/>
          </a:prstGeom>
          <a:solidFill>
            <a:schemeClr val="accent4">
              <a:lumMod val="60000"/>
              <a:lumOff val="4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ysClr val="windowText" lastClr="000000"/>
                </a:solidFill>
              </a:rPr>
              <a:t>View Time Off Balances based on Absence Plan </a:t>
            </a:r>
            <a:r>
              <a:rPr lang="en-US" sz="1400" b="1" i="1">
                <a:solidFill>
                  <a:sysClr val="windowText" lastClr="000000"/>
                </a:solidFill>
              </a:rPr>
              <a:t>(i.e., Holiday)</a:t>
            </a:r>
          </a:p>
        </p:txBody>
      </p:sp>
    </p:spTree>
    <p:extLst>
      <p:ext uri="{BB962C8B-B14F-4D97-AF65-F5344CB8AC3E}">
        <p14:creationId xmlns:p14="http://schemas.microsoft.com/office/powerpoint/2010/main" val="42448894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lide Number Placeholder 26">
            <a:extLst>
              <a:ext uri="{FF2B5EF4-FFF2-40B4-BE49-F238E27FC236}">
                <a16:creationId xmlns:a16="http://schemas.microsoft.com/office/drawing/2014/main" id="{681711FA-719E-7309-19E3-3B7CC15AFF2B}"/>
              </a:ext>
            </a:extLst>
          </p:cNvPr>
          <p:cNvSpPr txBox="1">
            <a:spLocks/>
          </p:cNvSpPr>
          <p:nvPr/>
        </p:nvSpPr>
        <p:spPr>
          <a:xfrm>
            <a:off x="5489258" y="9322649"/>
            <a:ext cx="1748790" cy="535517"/>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itle 3">
            <a:extLst>
              <a:ext uri="{FF2B5EF4-FFF2-40B4-BE49-F238E27FC236}">
                <a16:creationId xmlns:a16="http://schemas.microsoft.com/office/drawing/2014/main" id="{3FA7AF4A-36E4-B9E7-82D2-B80CBF89A6CF}"/>
              </a:ext>
            </a:extLst>
          </p:cNvPr>
          <p:cNvSpPr>
            <a:spLocks noGrp="1"/>
          </p:cNvSpPr>
          <p:nvPr>
            <p:ph type="title"/>
          </p:nvPr>
        </p:nvSpPr>
        <p:spPr>
          <a:xfrm>
            <a:off x="450779" y="319758"/>
            <a:ext cx="3279920" cy="584776"/>
          </a:xfrm>
        </p:spPr>
        <p:txBody>
          <a:bodyPr anchor="t">
            <a:noAutofit/>
          </a:bodyPr>
          <a:lstStyle/>
          <a:p>
            <a:r>
              <a:rPr lang="en-US" sz="4500" b="1"/>
              <a:t>Table of</a:t>
            </a:r>
          </a:p>
        </p:txBody>
      </p:sp>
      <p:sp>
        <p:nvSpPr>
          <p:cNvPr id="324" name="TextBox 323">
            <a:extLst>
              <a:ext uri="{FF2B5EF4-FFF2-40B4-BE49-F238E27FC236}">
                <a16:creationId xmlns:a16="http://schemas.microsoft.com/office/drawing/2014/main" id="{95BCAE2E-D7CF-A44B-19DA-BE3F64209B96}"/>
              </a:ext>
            </a:extLst>
          </p:cNvPr>
          <p:cNvSpPr txBox="1"/>
          <p:nvPr/>
        </p:nvSpPr>
        <p:spPr>
          <a:xfrm>
            <a:off x="448963" y="805934"/>
            <a:ext cx="3151311" cy="784830"/>
          </a:xfrm>
          <a:prstGeom prst="rect">
            <a:avLst/>
          </a:prstGeom>
          <a:noFill/>
        </p:spPr>
        <p:txBody>
          <a:bodyPr wrap="square" rtlCol="0">
            <a:spAutoFit/>
          </a:bodyPr>
          <a:lstStyle/>
          <a:p>
            <a:r>
              <a:rPr lang="en-US" sz="4500" b="1"/>
              <a:t>Contents</a:t>
            </a:r>
            <a:endParaRPr lang="en-US" sz="4500"/>
          </a:p>
        </p:txBody>
      </p:sp>
      <p:sp>
        <p:nvSpPr>
          <p:cNvPr id="31" name="Rectangle 30">
            <a:extLst>
              <a:ext uri="{FF2B5EF4-FFF2-40B4-BE49-F238E27FC236}">
                <a16:creationId xmlns:a16="http://schemas.microsoft.com/office/drawing/2014/main" id="{A601E922-27D7-0F20-C586-9F3A76A920F7}"/>
              </a:ext>
              <a:ext uri="{C183D7F6-B498-43B3-948B-1728B52AA6E4}">
                <adec:decorative xmlns:adec="http://schemas.microsoft.com/office/drawing/2017/decorative" val="1"/>
              </a:ext>
            </a:extLst>
          </p:cNvPr>
          <p:cNvSpPr/>
          <p:nvPr/>
        </p:nvSpPr>
        <p:spPr>
          <a:xfrm>
            <a:off x="3882304" y="0"/>
            <a:ext cx="3886200" cy="9950116"/>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B1C3DA46-75AE-F731-3409-9D2F8D679E77}"/>
              </a:ext>
            </a:extLst>
          </p:cNvPr>
          <p:cNvSpPr txBox="1"/>
          <p:nvPr/>
        </p:nvSpPr>
        <p:spPr>
          <a:xfrm>
            <a:off x="3884121" y="538145"/>
            <a:ext cx="3886199" cy="461665"/>
          </a:xfrm>
          <a:prstGeom prst="rect">
            <a:avLst/>
          </a:prstGeom>
          <a:noFill/>
        </p:spPr>
        <p:txBody>
          <a:bodyPr wrap="square" rtlCol="0">
            <a:spAutoFit/>
          </a:bodyPr>
          <a:lstStyle/>
          <a:p>
            <a:pPr algn="ctr"/>
            <a:r>
              <a:rPr lang="en-US" sz="1200" spc="300">
                <a:ea typeface="Maku Bold" pitchFamily="2" charset="0"/>
                <a:cs typeface="Maku Bold" pitchFamily="2" charset="0"/>
              </a:rPr>
              <a:t>A MESSAGE FROM THE</a:t>
            </a:r>
          </a:p>
          <a:p>
            <a:pPr algn="ctr"/>
            <a:r>
              <a:rPr lang="en-US" sz="1200" spc="300">
                <a:ea typeface="Maku Bold" pitchFamily="2" charset="0"/>
                <a:cs typeface="Maku Bold" pitchFamily="2" charset="0"/>
              </a:rPr>
              <a:t>NEXTGEN PROJECT SPONSORS</a:t>
            </a:r>
          </a:p>
        </p:txBody>
      </p:sp>
      <p:cxnSp>
        <p:nvCxnSpPr>
          <p:cNvPr id="16" name="Straight Connector 15">
            <a:extLst>
              <a:ext uri="{FF2B5EF4-FFF2-40B4-BE49-F238E27FC236}">
                <a16:creationId xmlns:a16="http://schemas.microsoft.com/office/drawing/2014/main" id="{9D47CBB7-A031-0DC2-8699-C509D92DFD08}"/>
              </a:ext>
              <a:ext uri="{C183D7F6-B498-43B3-948B-1728B52AA6E4}">
                <adec:decorative xmlns:adec="http://schemas.microsoft.com/office/drawing/2017/decorative" val="1"/>
              </a:ext>
            </a:extLst>
          </p:cNvPr>
          <p:cNvCxnSpPr>
            <a:cxnSpLocks/>
          </p:cNvCxnSpPr>
          <p:nvPr/>
        </p:nvCxnSpPr>
        <p:spPr>
          <a:xfrm>
            <a:off x="4106487" y="319757"/>
            <a:ext cx="3341717"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8388E191-6194-9E7E-4831-14741F01086C}"/>
              </a:ext>
              <a:ext uri="{C183D7F6-B498-43B3-948B-1728B52AA6E4}">
                <adec:decorative xmlns:adec="http://schemas.microsoft.com/office/drawing/2017/decorative" val="1"/>
              </a:ext>
            </a:extLst>
          </p:cNvPr>
          <p:cNvCxnSpPr>
            <a:cxnSpLocks/>
          </p:cNvCxnSpPr>
          <p:nvPr/>
        </p:nvCxnSpPr>
        <p:spPr>
          <a:xfrm>
            <a:off x="4106487" y="1175724"/>
            <a:ext cx="3341717"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8" name="TextBox 17">
            <a:extLst>
              <a:ext uri="{FF2B5EF4-FFF2-40B4-BE49-F238E27FC236}">
                <a16:creationId xmlns:a16="http://schemas.microsoft.com/office/drawing/2014/main" id="{CA75ED04-0FDC-805F-F7BD-C7D115B89DAA}"/>
              </a:ext>
            </a:extLst>
          </p:cNvPr>
          <p:cNvSpPr txBox="1"/>
          <p:nvPr/>
        </p:nvSpPr>
        <p:spPr>
          <a:xfrm>
            <a:off x="4106487" y="1598632"/>
            <a:ext cx="3341717" cy="5909310"/>
          </a:xfrm>
          <a:prstGeom prst="rect">
            <a:avLst/>
          </a:prstGeom>
          <a:noFill/>
        </p:spPr>
        <p:txBody>
          <a:bodyPr wrap="square" rtlCol="0">
            <a:spAutoFit/>
          </a:bodyPr>
          <a:lstStyle/>
          <a:p>
            <a:r>
              <a:rPr lang="en-US" sz="1400"/>
              <a:t>Welcome to the new GA@WORK Employee Go-Live Guide. The GA@WORK system is designed to create more efficient, consistent, and transparent ways of working, with more self-service options and clearer visibility into tasks that need your attention. Please use this guide to understand what’s changing, what actions you need to take, and when key activities will occur in the lead up to go-live on July 1. </a:t>
            </a:r>
          </a:p>
          <a:p>
            <a:endParaRPr lang="en-US" sz="1400"/>
          </a:p>
          <a:p>
            <a:r>
              <a:rPr lang="en-US" sz="1400"/>
              <a:t>We know change can feel disruptive at first. Rest assured, you won’t be expected to figure it out alone. Training, Job Aids, and Agency Support Teams are in place to help you build confidence as you begin using GA@WORK. Thank you for staying engaged, completing required tasks on time, and raising questions early so we can support a smooth transition.</a:t>
            </a:r>
          </a:p>
          <a:p>
            <a:endParaRPr lang="en-US" sz="1400"/>
          </a:p>
          <a:p>
            <a:r>
              <a:rPr lang="en-US" sz="1400"/>
              <a:t>Thank you for the work you do to serve the State of Georgia and your partnership in this system transformation. </a:t>
            </a:r>
          </a:p>
        </p:txBody>
      </p:sp>
      <p:sp>
        <p:nvSpPr>
          <p:cNvPr id="19" name="Oval 18">
            <a:extLst>
              <a:ext uri="{FF2B5EF4-FFF2-40B4-BE49-F238E27FC236}">
                <a16:creationId xmlns:a16="http://schemas.microsoft.com/office/drawing/2014/main" id="{427F5887-5C47-3D08-1B7D-0B0A4D1427C7}"/>
              </a:ext>
              <a:ext uri="{C183D7F6-B498-43B3-948B-1728B52AA6E4}">
                <adec:decorative xmlns:adec="http://schemas.microsoft.com/office/drawing/2017/decorative" val="1"/>
              </a:ext>
            </a:extLst>
          </p:cNvPr>
          <p:cNvSpPr>
            <a:spLocks noChangeAspect="1"/>
          </p:cNvSpPr>
          <p:nvPr/>
        </p:nvSpPr>
        <p:spPr>
          <a:xfrm>
            <a:off x="4207910" y="8815034"/>
            <a:ext cx="679842" cy="679842"/>
          </a:xfrm>
          <a:prstGeom prst="ellipse">
            <a:avLst/>
          </a:prstGeom>
          <a:blipFill>
            <a:blip r:embed="rId2"/>
            <a:stretch>
              <a:fillRect/>
            </a:stretch>
          </a:bli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3ED03D83-4000-C91F-1CB6-3C9316797335}"/>
              </a:ext>
              <a:ext uri="{C183D7F6-B498-43B3-948B-1728B52AA6E4}">
                <adec:decorative xmlns:adec="http://schemas.microsoft.com/office/drawing/2017/decorative" val="1"/>
              </a:ext>
            </a:extLst>
          </p:cNvPr>
          <p:cNvSpPr>
            <a:spLocks noChangeAspect="1"/>
          </p:cNvSpPr>
          <p:nvPr/>
        </p:nvSpPr>
        <p:spPr>
          <a:xfrm>
            <a:off x="4207910" y="7718564"/>
            <a:ext cx="679842" cy="679842"/>
          </a:xfrm>
          <a:prstGeom prst="ellipse">
            <a:avLst/>
          </a:prstGeom>
          <a:blipFill>
            <a:blip r:embed="rId3"/>
            <a:stretch>
              <a:fillRect l="-5104" t="-308" r="-3338" b="-8134"/>
            </a:stretch>
          </a:blip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788C0D-F699-671E-5D42-307DB5582809}"/>
              </a:ext>
            </a:extLst>
          </p:cNvPr>
          <p:cNvSpPr txBox="1"/>
          <p:nvPr/>
        </p:nvSpPr>
        <p:spPr>
          <a:xfrm>
            <a:off x="4988758" y="7745104"/>
            <a:ext cx="2412762" cy="646331"/>
          </a:xfrm>
          <a:prstGeom prst="rect">
            <a:avLst/>
          </a:prstGeom>
          <a:noFill/>
        </p:spPr>
        <p:txBody>
          <a:bodyPr wrap="square" rtlCol="0">
            <a:spAutoFit/>
          </a:bodyPr>
          <a:lstStyle/>
          <a:p>
            <a:r>
              <a:rPr lang="en-US" sz="1200" b="1"/>
              <a:t>Gerlda B. Hines</a:t>
            </a:r>
          </a:p>
          <a:p>
            <a:r>
              <a:rPr lang="en-US" sz="1200"/>
              <a:t>State Accounting Officer, </a:t>
            </a:r>
            <a:br>
              <a:rPr lang="en-US" sz="1200"/>
            </a:br>
            <a:r>
              <a:rPr lang="en-US" sz="1200"/>
              <a:t>State Accounting Office</a:t>
            </a:r>
          </a:p>
        </p:txBody>
      </p:sp>
      <p:sp>
        <p:nvSpPr>
          <p:cNvPr id="47" name="TextBox 46">
            <a:extLst>
              <a:ext uri="{FF2B5EF4-FFF2-40B4-BE49-F238E27FC236}">
                <a16:creationId xmlns:a16="http://schemas.microsoft.com/office/drawing/2014/main" id="{C6BF739B-C01D-C2F6-F2B8-986D3E6819FD}"/>
              </a:ext>
            </a:extLst>
          </p:cNvPr>
          <p:cNvSpPr txBox="1"/>
          <p:nvPr/>
        </p:nvSpPr>
        <p:spPr>
          <a:xfrm>
            <a:off x="4988758" y="8834603"/>
            <a:ext cx="2412762" cy="830997"/>
          </a:xfrm>
          <a:prstGeom prst="rect">
            <a:avLst/>
          </a:prstGeom>
          <a:noFill/>
        </p:spPr>
        <p:txBody>
          <a:bodyPr wrap="square" rtlCol="0">
            <a:spAutoFit/>
          </a:bodyPr>
          <a:lstStyle/>
          <a:p>
            <a:r>
              <a:rPr lang="en-US" sz="1200" b="1"/>
              <a:t>Rebecca N. Sullivan</a:t>
            </a:r>
          </a:p>
          <a:p>
            <a:r>
              <a:rPr lang="en-US" sz="1200"/>
              <a:t>Commissioner, </a:t>
            </a:r>
            <a:br>
              <a:rPr lang="en-US" sz="1200"/>
            </a:br>
            <a:r>
              <a:rPr lang="en-US" sz="1200"/>
              <a:t>Department of Administrative Services</a:t>
            </a:r>
          </a:p>
        </p:txBody>
      </p:sp>
      <p:grpSp>
        <p:nvGrpSpPr>
          <p:cNvPr id="22" name="Group 21">
            <a:extLst>
              <a:ext uri="{FF2B5EF4-FFF2-40B4-BE49-F238E27FC236}">
                <a16:creationId xmlns:a16="http://schemas.microsoft.com/office/drawing/2014/main" id="{FEF9E2F5-672C-6E78-D92C-A449BFC21D40}"/>
              </a:ext>
            </a:extLst>
          </p:cNvPr>
          <p:cNvGrpSpPr/>
          <p:nvPr/>
        </p:nvGrpSpPr>
        <p:grpSpPr>
          <a:xfrm>
            <a:off x="416968" y="1917700"/>
            <a:ext cx="3122904" cy="1239394"/>
            <a:chOff x="416968" y="1917700"/>
            <a:chExt cx="3122904" cy="1239394"/>
          </a:xfrm>
        </p:grpSpPr>
        <p:sp>
          <p:nvSpPr>
            <p:cNvPr id="55" name="TextBox 54">
              <a:hlinkClick r:id="rId4" action="ppaction://hlinksldjump"/>
              <a:extLst>
                <a:ext uri="{FF2B5EF4-FFF2-40B4-BE49-F238E27FC236}">
                  <a16:creationId xmlns:a16="http://schemas.microsoft.com/office/drawing/2014/main" id="{E9C9A9A3-35F0-D8DF-4ECB-7C834D3E7ECC}"/>
                </a:ext>
              </a:extLst>
            </p:cNvPr>
            <p:cNvSpPr txBox="1"/>
            <p:nvPr/>
          </p:nvSpPr>
          <p:spPr>
            <a:xfrm>
              <a:off x="669148" y="2849317"/>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Go-Live Timeline……………….8</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21" name="TextBox 20">
              <a:hlinkClick r:id="rId5" action="ppaction://hlinksldjump"/>
              <a:extLst>
                <a:ext uri="{FF2B5EF4-FFF2-40B4-BE49-F238E27FC236}">
                  <a16:creationId xmlns:a16="http://schemas.microsoft.com/office/drawing/2014/main" id="{1E475070-280E-7C9C-3314-2CFE0BEAFD0F}"/>
                </a:ext>
              </a:extLst>
            </p:cNvPr>
            <p:cNvSpPr txBox="1"/>
            <p:nvPr/>
          </p:nvSpPr>
          <p:spPr>
            <a:xfrm>
              <a:off x="669149" y="2247900"/>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Overview………….…………….4</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5" name="TextBox 4">
              <a:hlinkClick r:id="rId6" action="ppaction://hlinksldjump"/>
              <a:extLst>
                <a:ext uri="{FF2B5EF4-FFF2-40B4-BE49-F238E27FC236}">
                  <a16:creationId xmlns:a16="http://schemas.microsoft.com/office/drawing/2014/main" id="{76CE9705-961A-D6BD-B640-104BE0FD487A}"/>
                </a:ext>
              </a:extLst>
            </p:cNvPr>
            <p:cNvSpPr txBox="1"/>
            <p:nvPr/>
          </p:nvSpPr>
          <p:spPr>
            <a:xfrm>
              <a:off x="416968" y="1917700"/>
              <a:ext cx="31116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600" b="1">
                  <a:solidFill>
                    <a:sysClr val="windowText" lastClr="000000"/>
                  </a:solidFill>
                  <a:latin typeface="Arial" panose="020B0604020202020204" pitchFamily="34" charset="0"/>
                  <a:cs typeface="Arial" panose="020B0604020202020204" pitchFamily="34" charset="0"/>
                </a:rPr>
                <a:t>Road to Go-Live……….…….3</a:t>
              </a:r>
              <a:endParaRPr kumimoji="0" lang="en-US" sz="1600" b="1" i="0" u="none" strike="noStrike" kern="1200" cap="none" spc="0" normalizeH="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54" name="TextBox 53">
              <a:hlinkClick r:id="rId7" action="ppaction://hlinksldjump"/>
              <a:extLst>
                <a:ext uri="{FF2B5EF4-FFF2-40B4-BE49-F238E27FC236}">
                  <a16:creationId xmlns:a16="http://schemas.microsoft.com/office/drawing/2014/main" id="{D08F4B27-DDD4-03EA-FB7D-5EB2A49767EE}"/>
                </a:ext>
              </a:extLst>
            </p:cNvPr>
            <p:cNvSpPr txBox="1"/>
            <p:nvPr/>
          </p:nvSpPr>
          <p:spPr>
            <a:xfrm>
              <a:off x="669149" y="2538163"/>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Pre Go-Live Activities………….5</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3F6DFEC7-A22A-F943-E730-1BC4690A444A}"/>
              </a:ext>
            </a:extLst>
          </p:cNvPr>
          <p:cNvGrpSpPr/>
          <p:nvPr/>
        </p:nvGrpSpPr>
        <p:grpSpPr>
          <a:xfrm>
            <a:off x="415149" y="3377163"/>
            <a:ext cx="3207342" cy="620747"/>
            <a:chOff x="415149" y="3372445"/>
            <a:chExt cx="3207342" cy="620747"/>
          </a:xfrm>
        </p:grpSpPr>
        <p:sp>
          <p:nvSpPr>
            <p:cNvPr id="43" name="TextBox 42">
              <a:hlinkClick r:id="rId8" action="ppaction://hlinksldjump"/>
              <a:extLst>
                <a:ext uri="{FF2B5EF4-FFF2-40B4-BE49-F238E27FC236}">
                  <a16:creationId xmlns:a16="http://schemas.microsoft.com/office/drawing/2014/main" id="{B7B54774-42D9-AF96-B6D4-8B135792CAA8}"/>
                </a:ext>
              </a:extLst>
            </p:cNvPr>
            <p:cNvSpPr txBox="1"/>
            <p:nvPr/>
          </p:nvSpPr>
          <p:spPr>
            <a:xfrm>
              <a:off x="660294" y="3685415"/>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ysClr val="windowText" lastClr="000000"/>
                  </a:solidFill>
                  <a:effectLst/>
                  <a:uLnTx/>
                  <a:uFillTx/>
                  <a:latin typeface="Arial" panose="020B0604020202020204" pitchFamily="34" charset="0"/>
                  <a:cs typeface="Arial" panose="020B0604020202020204" pitchFamily="34" charset="0"/>
                </a:rPr>
                <a:t>Your First 30 Days</a:t>
              </a:r>
              <a:r>
                <a:rPr lang="en-US" sz="1400">
                  <a:solidFill>
                    <a:sysClr val="windowText" lastClr="000000"/>
                  </a:solidFill>
                  <a:latin typeface="Arial" panose="020B0604020202020204" pitchFamily="34" charset="0"/>
                  <a:cs typeface="Arial" panose="020B0604020202020204" pitchFamily="34" charset="0"/>
                </a:rPr>
                <a:t>..</a:t>
              </a:r>
              <a:r>
                <a:rPr kumimoji="0" lang="en-US" sz="1400" b="0" i="0" strike="noStrike" kern="1200" cap="none" spc="0" normalizeH="0" baseline="0" noProof="0">
                  <a:ln>
                    <a:noFill/>
                  </a:ln>
                  <a:solidFill>
                    <a:sysClr val="windowText" lastClr="000000"/>
                  </a:solidFill>
                  <a:effectLst/>
                  <a:uLnTx/>
                  <a:uFillTx/>
                  <a:latin typeface="Arial" panose="020B0604020202020204" pitchFamily="34" charset="0"/>
                  <a:cs typeface="Arial" panose="020B0604020202020204" pitchFamily="34" charset="0"/>
                </a:rPr>
                <a:t>................12</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34" name="TextBox 33">
              <a:hlinkClick r:id="rId9" action="ppaction://hlinksldjump"/>
              <a:extLst>
                <a:ext uri="{FF2B5EF4-FFF2-40B4-BE49-F238E27FC236}">
                  <a16:creationId xmlns:a16="http://schemas.microsoft.com/office/drawing/2014/main" id="{47AB4C7F-0CB0-6162-E2BB-2147290ECF0E}"/>
                </a:ext>
              </a:extLst>
            </p:cNvPr>
            <p:cNvSpPr txBox="1"/>
            <p:nvPr/>
          </p:nvSpPr>
          <p:spPr>
            <a:xfrm>
              <a:off x="415149" y="3372445"/>
              <a:ext cx="320734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rPr>
                <a:t>Go-Live Checklist...............11</a:t>
              </a:r>
            </a:p>
          </p:txBody>
        </p:sp>
      </p:grpSp>
      <p:grpSp>
        <p:nvGrpSpPr>
          <p:cNvPr id="24" name="Group 23">
            <a:extLst>
              <a:ext uri="{FF2B5EF4-FFF2-40B4-BE49-F238E27FC236}">
                <a16:creationId xmlns:a16="http://schemas.microsoft.com/office/drawing/2014/main" id="{B84BBE70-47C0-AA56-D28C-82BAD417D850}"/>
              </a:ext>
            </a:extLst>
          </p:cNvPr>
          <p:cNvGrpSpPr/>
          <p:nvPr/>
        </p:nvGrpSpPr>
        <p:grpSpPr>
          <a:xfrm>
            <a:off x="409799" y="4217979"/>
            <a:ext cx="3115868" cy="633447"/>
            <a:chOff x="409799" y="4273285"/>
            <a:chExt cx="3115868" cy="633447"/>
          </a:xfrm>
        </p:grpSpPr>
        <p:sp>
          <p:nvSpPr>
            <p:cNvPr id="35" name="TextBox 34">
              <a:hlinkClick r:id="rId10" action="ppaction://hlinksldjump"/>
              <a:extLst>
                <a:ext uri="{FF2B5EF4-FFF2-40B4-BE49-F238E27FC236}">
                  <a16:creationId xmlns:a16="http://schemas.microsoft.com/office/drawing/2014/main" id="{9EA4DA3A-0098-7A4E-D762-A5BFE5A6EC77}"/>
                </a:ext>
              </a:extLst>
            </p:cNvPr>
            <p:cNvSpPr txBox="1"/>
            <p:nvPr/>
          </p:nvSpPr>
          <p:spPr>
            <a:xfrm>
              <a:off x="409799" y="4273285"/>
              <a:ext cx="31116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rPr>
                <a:t>Support……………...………13</a:t>
              </a:r>
            </a:p>
          </p:txBody>
        </p:sp>
        <p:sp>
          <p:nvSpPr>
            <p:cNvPr id="37" name="TextBox 36">
              <a:hlinkClick r:id="rId11" action="ppaction://hlinksldjump"/>
              <a:extLst>
                <a:ext uri="{FF2B5EF4-FFF2-40B4-BE49-F238E27FC236}">
                  <a16:creationId xmlns:a16="http://schemas.microsoft.com/office/drawing/2014/main" id="{4A9C0A75-5775-7535-1BA4-07BEC2A60FCA}"/>
                </a:ext>
              </a:extLst>
            </p:cNvPr>
            <p:cNvSpPr txBox="1"/>
            <p:nvPr/>
          </p:nvSpPr>
          <p:spPr>
            <a:xfrm>
              <a:off x="654944" y="4598955"/>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ysClr val="windowText" lastClr="000000"/>
                  </a:solidFill>
                  <a:effectLst/>
                  <a:uLnTx/>
                  <a:uFillTx/>
                  <a:latin typeface="Arial" panose="020B0604020202020204" pitchFamily="34" charset="0"/>
                  <a:cs typeface="Arial" panose="020B0604020202020204" pitchFamily="34" charset="0"/>
                </a:rPr>
                <a:t>Help &amp; </a:t>
              </a:r>
              <a:r>
                <a:rPr kumimoji="0" lang="en-US" sz="1400" b="0" i="0" strike="noStrike" kern="1200" cap="none" spc="0" normalizeH="0" baseline="0" noProof="0">
                  <a:ln>
                    <a:noFill/>
                  </a:ln>
                  <a:solidFill>
                    <a:sysClr val="windowText" lastClr="000000"/>
                  </a:solidFill>
                  <a:effectLst/>
                  <a:uLnTx/>
                  <a:uFillTx/>
                  <a:latin typeface="Arial" panose="020B0604020202020204" pitchFamily="34" charset="0"/>
                  <a:cs typeface="Arial" panose="020B0604020202020204" pitchFamily="34" charset="0"/>
                </a:rPr>
                <a:t>Support</a:t>
              </a:r>
              <a:r>
                <a:rPr lang="en-US" sz="1400">
                  <a:solidFill>
                    <a:sysClr val="windowText" lastClr="000000"/>
                  </a:solidFill>
                  <a:latin typeface="Arial" panose="020B0604020202020204" pitchFamily="34" charset="0"/>
                  <a:cs typeface="Arial" panose="020B0604020202020204" pitchFamily="34" charset="0"/>
                </a:rPr>
                <a:t>...</a:t>
              </a:r>
              <a:r>
                <a:rPr kumimoji="0" lang="en-US" sz="1400" b="0" i="0" strike="noStrike" kern="1200" cap="none" spc="0" normalizeH="0" baseline="0" noProof="0">
                  <a:ln>
                    <a:noFill/>
                  </a:ln>
                  <a:solidFill>
                    <a:sysClr val="windowText" lastClr="000000"/>
                  </a:solidFill>
                  <a:effectLst/>
                  <a:uLnTx/>
                  <a:uFillTx/>
                  <a:latin typeface="Arial" panose="020B0604020202020204" pitchFamily="34" charset="0"/>
                  <a:cs typeface="Arial" panose="020B0604020202020204" pitchFamily="34" charset="0"/>
                </a:rPr>
                <a:t>....................14</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grpSp>
        <p:nvGrpSpPr>
          <p:cNvPr id="26" name="Group 25">
            <a:extLst>
              <a:ext uri="{FF2B5EF4-FFF2-40B4-BE49-F238E27FC236}">
                <a16:creationId xmlns:a16="http://schemas.microsoft.com/office/drawing/2014/main" id="{FE489486-2859-6A3F-CAAC-852537D417E0}"/>
              </a:ext>
            </a:extLst>
          </p:cNvPr>
          <p:cNvGrpSpPr/>
          <p:nvPr/>
        </p:nvGrpSpPr>
        <p:grpSpPr>
          <a:xfrm>
            <a:off x="428181" y="5071495"/>
            <a:ext cx="3111690" cy="2156569"/>
            <a:chOff x="428181" y="5122083"/>
            <a:chExt cx="3111690" cy="2156569"/>
          </a:xfrm>
        </p:grpSpPr>
        <p:sp>
          <p:nvSpPr>
            <p:cNvPr id="15" name="TextBox 14">
              <a:hlinkClick r:id="rId12" action="ppaction://hlinksldjump"/>
              <a:extLst>
                <a:ext uri="{FF2B5EF4-FFF2-40B4-BE49-F238E27FC236}">
                  <a16:creationId xmlns:a16="http://schemas.microsoft.com/office/drawing/2014/main" id="{CE2FF2E8-6E93-7A84-A3CD-6539B68347B0}"/>
                </a:ext>
              </a:extLst>
            </p:cNvPr>
            <p:cNvSpPr txBox="1"/>
            <p:nvPr/>
          </p:nvSpPr>
          <p:spPr>
            <a:xfrm>
              <a:off x="656781" y="6431856"/>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Absence Management............19</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13" name="TextBox 12">
              <a:hlinkClick r:id="rId13" action="ppaction://hlinksldjump"/>
              <a:extLst>
                <a:ext uri="{FF2B5EF4-FFF2-40B4-BE49-F238E27FC236}">
                  <a16:creationId xmlns:a16="http://schemas.microsoft.com/office/drawing/2014/main" id="{0C28FEB1-6117-411B-9CC0-C5C354A41EEB}"/>
                </a:ext>
              </a:extLst>
            </p:cNvPr>
            <p:cNvSpPr txBox="1"/>
            <p:nvPr/>
          </p:nvSpPr>
          <p:spPr>
            <a:xfrm>
              <a:off x="656781" y="6101656"/>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Viewing Payslips....….............18</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12" name="TextBox 11">
              <a:hlinkClick r:id="rId14" action="ppaction://hlinksldjump"/>
              <a:extLst>
                <a:ext uri="{FF2B5EF4-FFF2-40B4-BE49-F238E27FC236}">
                  <a16:creationId xmlns:a16="http://schemas.microsoft.com/office/drawing/2014/main" id="{BDF659D8-97FA-645E-02E1-F0BF7BE3AAB2}"/>
                </a:ext>
              </a:extLst>
            </p:cNvPr>
            <p:cNvSpPr txBox="1"/>
            <p:nvPr/>
          </p:nvSpPr>
          <p:spPr>
            <a:xfrm>
              <a:off x="656781" y="5775992"/>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Entering Time….....….............17</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10" name="TextBox 9">
              <a:hlinkClick r:id="rId15" action="ppaction://hlinksldjump"/>
              <a:extLst>
                <a:ext uri="{FF2B5EF4-FFF2-40B4-BE49-F238E27FC236}">
                  <a16:creationId xmlns:a16="http://schemas.microsoft.com/office/drawing/2014/main" id="{9BBD243B-A236-3359-B3B1-CE472ECA274D}"/>
                </a:ext>
              </a:extLst>
            </p:cNvPr>
            <p:cNvSpPr txBox="1"/>
            <p:nvPr/>
          </p:nvSpPr>
          <p:spPr>
            <a:xfrm>
              <a:off x="656781" y="6755432"/>
              <a:ext cx="2870723"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Peoplesoft/TeamWorks vs. GA@WORK………….............20</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9" name="TextBox 8">
              <a:hlinkClick r:id="rId16" action="ppaction://hlinksldjump"/>
              <a:extLst>
                <a:ext uri="{FF2B5EF4-FFF2-40B4-BE49-F238E27FC236}">
                  <a16:creationId xmlns:a16="http://schemas.microsoft.com/office/drawing/2014/main" id="{E51E8286-F41C-3979-31A7-3DECC13BCFA3}"/>
                </a:ext>
              </a:extLst>
            </p:cNvPr>
            <p:cNvSpPr txBox="1"/>
            <p:nvPr/>
          </p:nvSpPr>
          <p:spPr>
            <a:xfrm>
              <a:off x="659260" y="5446761"/>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Terminology............................16</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3" name="TextBox 2">
              <a:hlinkClick r:id="rId17" action="ppaction://hlinksldjump"/>
              <a:extLst>
                <a:ext uri="{FF2B5EF4-FFF2-40B4-BE49-F238E27FC236}">
                  <a16:creationId xmlns:a16="http://schemas.microsoft.com/office/drawing/2014/main" id="{CD0303E1-3268-2B8C-7727-2D6FA6292DFA}"/>
                </a:ext>
              </a:extLst>
            </p:cNvPr>
            <p:cNvSpPr txBox="1"/>
            <p:nvPr/>
          </p:nvSpPr>
          <p:spPr>
            <a:xfrm>
              <a:off x="428181" y="5122083"/>
              <a:ext cx="31116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600" b="1">
                  <a:solidFill>
                    <a:sysClr val="windowText" lastClr="000000"/>
                  </a:solidFill>
                  <a:latin typeface="Arial" panose="020B0604020202020204" pitchFamily="34" charset="0"/>
                  <a:cs typeface="Arial" panose="020B0604020202020204" pitchFamily="34" charset="0"/>
                </a:rPr>
                <a:t>What’s New…………………15</a:t>
              </a:r>
              <a:endParaRPr kumimoji="0" lang="en-US" sz="1600" b="1" i="0" u="none" strike="noStrike" kern="1200" cap="none" spc="0" normalizeH="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1523C73F-4C35-A5B3-FAB9-733D17EC6F7B}"/>
              </a:ext>
            </a:extLst>
          </p:cNvPr>
          <p:cNvGrpSpPr/>
          <p:nvPr/>
        </p:nvGrpSpPr>
        <p:grpSpPr>
          <a:xfrm>
            <a:off x="418293" y="8300659"/>
            <a:ext cx="3111690" cy="813420"/>
            <a:chOff x="418293" y="8300659"/>
            <a:chExt cx="3111690" cy="813420"/>
          </a:xfrm>
        </p:grpSpPr>
        <p:sp>
          <p:nvSpPr>
            <p:cNvPr id="7" name="TextBox 6">
              <a:hlinkClick r:id="rId18" action="ppaction://hlinksldjump"/>
              <a:extLst>
                <a:ext uri="{FF2B5EF4-FFF2-40B4-BE49-F238E27FC236}">
                  <a16:creationId xmlns:a16="http://schemas.microsoft.com/office/drawing/2014/main" id="{1182C4F2-C1A5-FD80-4377-B15DAEC5F278}"/>
                </a:ext>
              </a:extLst>
            </p:cNvPr>
            <p:cNvSpPr txBox="1"/>
            <p:nvPr/>
          </p:nvSpPr>
          <p:spPr>
            <a:xfrm>
              <a:off x="418293" y="8300659"/>
              <a:ext cx="31116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600" b="1">
                  <a:solidFill>
                    <a:sysClr val="windowText" lastClr="000000"/>
                  </a:solidFill>
                  <a:latin typeface="Arial" panose="020B0604020202020204" pitchFamily="34" charset="0"/>
                  <a:cs typeface="Arial" panose="020B0604020202020204" pitchFamily="34" charset="0"/>
                </a:rPr>
                <a:t>Appendix………………...….23</a:t>
              </a:r>
              <a:endParaRPr kumimoji="0" lang="en-US" sz="1600" b="1" i="0" u="none" strike="noStrike" kern="1200" cap="none" spc="0" normalizeH="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60" name="Rectangle 59">
              <a:hlinkClick r:id="rId18" action="ppaction://hlinksldjump"/>
              <a:extLst>
                <a:ext uri="{FF2B5EF4-FFF2-40B4-BE49-F238E27FC236}">
                  <a16:creationId xmlns:a16="http://schemas.microsoft.com/office/drawing/2014/main" id="{9DB5FF31-AFB1-4CDB-250D-9239ECB02DC1}"/>
                </a:ext>
              </a:extLst>
            </p:cNvPr>
            <p:cNvSpPr/>
            <p:nvPr/>
          </p:nvSpPr>
          <p:spPr>
            <a:xfrm>
              <a:off x="659260" y="8656879"/>
              <a:ext cx="2567619" cy="4572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a:solidFill>
                    <a:schemeClr val="tx1"/>
                  </a:solidFill>
                </a:rPr>
                <a:t>Quick Links to </a:t>
              </a:r>
              <a:br>
                <a:rPr lang="en-US" sz="1400">
                  <a:solidFill>
                    <a:schemeClr val="tx1"/>
                  </a:solidFill>
                </a:rPr>
              </a:br>
              <a:r>
                <a:rPr lang="en-US" sz="1400">
                  <a:solidFill>
                    <a:schemeClr val="tx1"/>
                  </a:solidFill>
                </a:rPr>
                <a:t>Additional Resources</a:t>
              </a:r>
            </a:p>
          </p:txBody>
        </p:sp>
      </p:grpSp>
      <p:grpSp>
        <p:nvGrpSpPr>
          <p:cNvPr id="6" name="Group 5">
            <a:extLst>
              <a:ext uri="{FF2B5EF4-FFF2-40B4-BE49-F238E27FC236}">
                <a16:creationId xmlns:a16="http://schemas.microsoft.com/office/drawing/2014/main" id="{91B7D019-9357-C37F-5848-B836C25249E7}"/>
              </a:ext>
            </a:extLst>
          </p:cNvPr>
          <p:cNvGrpSpPr/>
          <p:nvPr/>
        </p:nvGrpSpPr>
        <p:grpSpPr>
          <a:xfrm>
            <a:off x="416968" y="7448133"/>
            <a:ext cx="3111690" cy="632455"/>
            <a:chOff x="416968" y="7482634"/>
            <a:chExt cx="3111690" cy="632455"/>
          </a:xfrm>
        </p:grpSpPr>
        <p:sp>
          <p:nvSpPr>
            <p:cNvPr id="8" name="TextBox 7">
              <a:hlinkClick r:id="rId19" action="ppaction://hlinksldjump"/>
              <a:extLst>
                <a:ext uri="{FF2B5EF4-FFF2-40B4-BE49-F238E27FC236}">
                  <a16:creationId xmlns:a16="http://schemas.microsoft.com/office/drawing/2014/main" id="{DE6BA1CF-4F54-2C78-E875-46C864A34FD9}"/>
                </a:ext>
              </a:extLst>
            </p:cNvPr>
            <p:cNvSpPr txBox="1"/>
            <p:nvPr/>
          </p:nvSpPr>
          <p:spPr>
            <a:xfrm>
              <a:off x="654943" y="7807312"/>
              <a:ext cx="2870723"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a:solidFill>
                    <a:sysClr val="windowText" lastClr="000000"/>
                  </a:solidFill>
                  <a:latin typeface="Arial" panose="020B0604020202020204" pitchFamily="34" charset="0"/>
                  <a:cs typeface="Arial" panose="020B0604020202020204" pitchFamily="34" charset="0"/>
                </a:rPr>
                <a:t>Mobile App </a:t>
              </a:r>
              <a:r>
                <a:rPr lang="en-US" sz="1100" i="1">
                  <a:solidFill>
                    <a:sysClr val="windowText" lastClr="000000"/>
                  </a:solidFill>
                  <a:latin typeface="Arial" panose="020B0604020202020204" pitchFamily="34" charset="0"/>
                  <a:cs typeface="Arial" panose="020B0604020202020204" pitchFamily="34" charset="0"/>
                </a:rPr>
                <a:t>(Agency discretion)</a:t>
              </a:r>
              <a:endParaRPr kumimoji="0" lang="en-US" sz="1400" b="0" i="0" strike="noStrike" kern="1200" cap="none" spc="0" normalizeH="0" baseline="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2" name="TextBox 1">
              <a:hlinkClick r:id="rId19" action="ppaction://hlinksldjump"/>
              <a:extLst>
                <a:ext uri="{FF2B5EF4-FFF2-40B4-BE49-F238E27FC236}">
                  <a16:creationId xmlns:a16="http://schemas.microsoft.com/office/drawing/2014/main" id="{8447C60B-855A-46C6-5C27-1BF04EC69811}"/>
                </a:ext>
              </a:extLst>
            </p:cNvPr>
            <p:cNvSpPr txBox="1"/>
            <p:nvPr/>
          </p:nvSpPr>
          <p:spPr>
            <a:xfrm>
              <a:off x="416968" y="7482634"/>
              <a:ext cx="31116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600" b="1">
                  <a:solidFill>
                    <a:sysClr val="windowText" lastClr="000000"/>
                  </a:solidFill>
                  <a:latin typeface="Arial" panose="020B0604020202020204" pitchFamily="34" charset="0"/>
                  <a:cs typeface="Arial" panose="020B0604020202020204" pitchFamily="34" charset="0"/>
                </a:rPr>
                <a:t>What’s Coming.………...….22</a:t>
              </a:r>
              <a:endParaRPr kumimoji="0" lang="en-US" sz="1600" b="1" i="0" u="none" strike="noStrike" kern="1200" cap="none" spc="0" normalizeH="0" noProof="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3285652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CDE6FF-F662-60F1-38DC-65FDCC20FA79}"/>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F13782B-664C-F86C-DAF5-2995F3AE4251}"/>
              </a:ext>
            </a:extLst>
          </p:cNvPr>
          <p:cNvSpPr>
            <a:spLocks noGrp="1"/>
          </p:cNvSpPr>
          <p:nvPr>
            <p:ph type="sldNum" sz="quarter" idx="12"/>
          </p:nvPr>
        </p:nvSpPr>
        <p:spPr/>
        <p:txBody>
          <a:bodyPr/>
          <a:lstStyle/>
          <a:p>
            <a:fld id="{330EA680-D336-4FF7-8B7A-9848BB0A1C32}" type="slidenum">
              <a:rPr lang="en-US" smtClean="0"/>
              <a:t>20</a:t>
            </a:fld>
            <a:endParaRPr lang="en-US"/>
          </a:p>
        </p:txBody>
      </p:sp>
      <p:sp>
        <p:nvSpPr>
          <p:cNvPr id="318" name="Title 3">
            <a:extLst>
              <a:ext uri="{FF2B5EF4-FFF2-40B4-BE49-F238E27FC236}">
                <a16:creationId xmlns:a16="http://schemas.microsoft.com/office/drawing/2014/main" id="{43EBE279-77AD-549F-284E-FCFDE083BBE4}"/>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319" name="Title 3">
            <a:extLst>
              <a:ext uri="{FF2B5EF4-FFF2-40B4-BE49-F238E27FC236}">
                <a16:creationId xmlns:a16="http://schemas.microsoft.com/office/drawing/2014/main" id="{88D07444-7F29-4B5A-2BDB-F16F343E5598}"/>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AT GO-LIVE</a:t>
            </a:r>
          </a:p>
        </p:txBody>
      </p:sp>
      <p:sp>
        <p:nvSpPr>
          <p:cNvPr id="2" name="Flowchart: Stored Data 63">
            <a:extLst>
              <a:ext uri="{FF2B5EF4-FFF2-40B4-BE49-F238E27FC236}">
                <a16:creationId xmlns:a16="http://schemas.microsoft.com/office/drawing/2014/main" id="{6CBA9BAF-58B3-69FC-172A-7B53ED2EBFD2}"/>
              </a:ext>
            </a:extLst>
          </p:cNvPr>
          <p:cNvSpPr/>
          <p:nvPr/>
        </p:nvSpPr>
        <p:spPr>
          <a:xfrm>
            <a:off x="284537" y="1638237"/>
            <a:ext cx="7163938" cy="1033272"/>
          </a:xfrm>
          <a:prstGeom prst="roundRect">
            <a:avLst>
              <a:gd name="adj" fmla="val 50000"/>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097280" rtlCol="0" anchor="ctr"/>
          <a:lstStyle/>
          <a:p>
            <a:r>
              <a:rPr lang="en-US" sz="1400" b="1">
                <a:solidFill>
                  <a:schemeClr val="tx1"/>
                </a:solidFill>
              </a:rPr>
              <a:t>As we move from PeopleSoft/TeamWorks to GA@WORK, some processes and steps will change. This section summarizes what’s new at go-live, so you know what to expect.</a:t>
            </a:r>
          </a:p>
        </p:txBody>
      </p:sp>
      <p:grpSp>
        <p:nvGrpSpPr>
          <p:cNvPr id="14" name="Group 13">
            <a:extLst>
              <a:ext uri="{FF2B5EF4-FFF2-40B4-BE49-F238E27FC236}">
                <a16:creationId xmlns:a16="http://schemas.microsoft.com/office/drawing/2014/main" id="{4C6E59AB-D7FB-64B8-8AFB-9C3313757A00}"/>
              </a:ext>
              <a:ext uri="{C183D7F6-B498-43B3-948B-1728B52AA6E4}">
                <adec:decorative xmlns:adec="http://schemas.microsoft.com/office/drawing/2017/decorative" val="1"/>
              </a:ext>
            </a:extLst>
          </p:cNvPr>
          <p:cNvGrpSpPr>
            <a:grpSpLocks noChangeAspect="1"/>
          </p:cNvGrpSpPr>
          <p:nvPr/>
        </p:nvGrpSpPr>
        <p:grpSpPr>
          <a:xfrm>
            <a:off x="352140" y="1696739"/>
            <a:ext cx="914400" cy="914400"/>
            <a:chOff x="260426" y="2319397"/>
            <a:chExt cx="1170634" cy="1170634"/>
          </a:xfrm>
        </p:grpSpPr>
        <p:sp>
          <p:nvSpPr>
            <p:cNvPr id="5" name="Flowchart: Connector 64">
              <a:extLst>
                <a:ext uri="{FF2B5EF4-FFF2-40B4-BE49-F238E27FC236}">
                  <a16:creationId xmlns:a16="http://schemas.microsoft.com/office/drawing/2014/main" id="{74971C8B-F374-D888-CD2F-26FF9F538A9C}"/>
                </a:ext>
              </a:extLst>
            </p:cNvPr>
            <p:cNvSpPr/>
            <p:nvPr/>
          </p:nvSpPr>
          <p:spPr>
            <a:xfrm>
              <a:off x="260426" y="2319397"/>
              <a:ext cx="1170634" cy="1170634"/>
            </a:xfrm>
            <a:prstGeom prst="flowChartConnector">
              <a:avLst/>
            </a:prstGeom>
            <a:solidFill>
              <a:srgbClr val="FFFFFF"/>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Flowchart: Connector 64">
              <a:extLst>
                <a:ext uri="{FF2B5EF4-FFF2-40B4-BE49-F238E27FC236}">
                  <a16:creationId xmlns:a16="http://schemas.microsoft.com/office/drawing/2014/main" id="{41605D83-DCC0-9D6E-AA84-909CBC6FCB2A}"/>
                </a:ext>
              </a:extLst>
            </p:cNvPr>
            <p:cNvSpPr/>
            <p:nvPr/>
          </p:nvSpPr>
          <p:spPr>
            <a:xfrm>
              <a:off x="348036" y="2407007"/>
              <a:ext cx="995414" cy="995414"/>
            </a:xfrm>
            <a:prstGeom prst="flowChartConnector">
              <a:avLst/>
            </a:prstGeom>
            <a:noFill/>
            <a:ln w="12700">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Freeform 556">
              <a:extLst>
                <a:ext uri="{FF2B5EF4-FFF2-40B4-BE49-F238E27FC236}">
                  <a16:creationId xmlns:a16="http://schemas.microsoft.com/office/drawing/2014/main" id="{D933B89C-1BC0-7838-A9F7-BCB750A0F7DD}"/>
                </a:ext>
              </a:extLst>
            </p:cNvPr>
            <p:cNvSpPr>
              <a:spLocks noChangeAspect="1" noEditPoints="1"/>
            </p:cNvSpPr>
            <p:nvPr/>
          </p:nvSpPr>
          <p:spPr bwMode="auto">
            <a:xfrm>
              <a:off x="399000" y="2455708"/>
              <a:ext cx="893486" cy="896112"/>
            </a:xfrm>
            <a:custGeom>
              <a:avLst/>
              <a:gdLst>
                <a:gd name="T0" fmla="*/ 298 w 512"/>
                <a:gd name="T1" fmla="*/ 213 h 512"/>
                <a:gd name="T2" fmla="*/ 349 w 512"/>
                <a:gd name="T3" fmla="*/ 213 h 512"/>
                <a:gd name="T4" fmla="*/ 215 w 512"/>
                <a:gd name="T5" fmla="*/ 363 h 512"/>
                <a:gd name="T6" fmla="*/ 245 w 512"/>
                <a:gd name="T7" fmla="*/ 259 h 512"/>
                <a:gd name="T8" fmla="*/ 243 w 512"/>
                <a:gd name="T9" fmla="*/ 249 h 512"/>
                <a:gd name="T10" fmla="*/ 234 w 512"/>
                <a:gd name="T11" fmla="*/ 245 h 512"/>
                <a:gd name="T12" fmla="*/ 187 w 512"/>
                <a:gd name="T13" fmla="*/ 245 h 512"/>
                <a:gd name="T14" fmla="*/ 241 w 512"/>
                <a:gd name="T15" fmla="*/ 117 h 512"/>
                <a:gd name="T16" fmla="*/ 325 w 512"/>
                <a:gd name="T17" fmla="*/ 117 h 512"/>
                <a:gd name="T18" fmla="*/ 289 w 512"/>
                <a:gd name="T19" fmla="*/ 198 h 512"/>
                <a:gd name="T20" fmla="*/ 289 w 512"/>
                <a:gd name="T21" fmla="*/ 208 h 512"/>
                <a:gd name="T22" fmla="*/ 298 w 512"/>
                <a:gd name="T23" fmla="*/ 213 h 512"/>
                <a:gd name="T24" fmla="*/ 512 w 512"/>
                <a:gd name="T25" fmla="*/ 256 h 512"/>
                <a:gd name="T26" fmla="*/ 256 w 512"/>
                <a:gd name="T27" fmla="*/ 512 h 512"/>
                <a:gd name="T28" fmla="*/ 0 w 512"/>
                <a:gd name="T29" fmla="*/ 256 h 512"/>
                <a:gd name="T30" fmla="*/ 256 w 512"/>
                <a:gd name="T31" fmla="*/ 0 h 512"/>
                <a:gd name="T32" fmla="*/ 512 w 512"/>
                <a:gd name="T33" fmla="*/ 256 h 512"/>
                <a:gd name="T34" fmla="*/ 383 w 512"/>
                <a:gd name="T35" fmla="*/ 198 h 512"/>
                <a:gd name="T36" fmla="*/ 373 w 512"/>
                <a:gd name="T37" fmla="*/ 192 h 512"/>
                <a:gd name="T38" fmla="*/ 315 w 512"/>
                <a:gd name="T39" fmla="*/ 192 h 512"/>
                <a:gd name="T40" fmla="*/ 351 w 512"/>
                <a:gd name="T41" fmla="*/ 111 h 512"/>
                <a:gd name="T42" fmla="*/ 350 w 512"/>
                <a:gd name="T43" fmla="*/ 101 h 512"/>
                <a:gd name="T44" fmla="*/ 341 w 512"/>
                <a:gd name="T45" fmla="*/ 96 h 512"/>
                <a:gd name="T46" fmla="*/ 234 w 512"/>
                <a:gd name="T47" fmla="*/ 96 h 512"/>
                <a:gd name="T48" fmla="*/ 225 w 512"/>
                <a:gd name="T49" fmla="*/ 102 h 512"/>
                <a:gd name="T50" fmla="*/ 161 w 512"/>
                <a:gd name="T51" fmla="*/ 251 h 512"/>
                <a:gd name="T52" fmla="*/ 161 w 512"/>
                <a:gd name="T53" fmla="*/ 262 h 512"/>
                <a:gd name="T54" fmla="*/ 170 w 512"/>
                <a:gd name="T55" fmla="*/ 266 h 512"/>
                <a:gd name="T56" fmla="*/ 220 w 512"/>
                <a:gd name="T57" fmla="*/ 266 h 512"/>
                <a:gd name="T58" fmla="*/ 181 w 512"/>
                <a:gd name="T59" fmla="*/ 402 h 512"/>
                <a:gd name="T60" fmla="*/ 187 w 512"/>
                <a:gd name="T61" fmla="*/ 414 h 512"/>
                <a:gd name="T62" fmla="*/ 192 w 512"/>
                <a:gd name="T63" fmla="*/ 416 h 512"/>
                <a:gd name="T64" fmla="*/ 200 w 512"/>
                <a:gd name="T65" fmla="*/ 412 h 512"/>
                <a:gd name="T66" fmla="*/ 381 w 512"/>
                <a:gd name="T67" fmla="*/ 209 h 512"/>
                <a:gd name="T68" fmla="*/ 383 w 512"/>
                <a:gd name="T69" fmla="*/ 19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2" h="512">
                  <a:moveTo>
                    <a:pt x="298" y="213"/>
                  </a:moveTo>
                  <a:cubicBezTo>
                    <a:pt x="349" y="213"/>
                    <a:pt x="349" y="213"/>
                    <a:pt x="349" y="213"/>
                  </a:cubicBezTo>
                  <a:cubicBezTo>
                    <a:pt x="215" y="363"/>
                    <a:pt x="215" y="363"/>
                    <a:pt x="215" y="363"/>
                  </a:cubicBezTo>
                  <a:cubicBezTo>
                    <a:pt x="245" y="259"/>
                    <a:pt x="245" y="259"/>
                    <a:pt x="245" y="259"/>
                  </a:cubicBezTo>
                  <a:cubicBezTo>
                    <a:pt x="246" y="255"/>
                    <a:pt x="245" y="252"/>
                    <a:pt x="243" y="249"/>
                  </a:cubicBezTo>
                  <a:cubicBezTo>
                    <a:pt x="241" y="247"/>
                    <a:pt x="238" y="245"/>
                    <a:pt x="234" y="245"/>
                  </a:cubicBezTo>
                  <a:cubicBezTo>
                    <a:pt x="187" y="245"/>
                    <a:pt x="187" y="245"/>
                    <a:pt x="187" y="245"/>
                  </a:cubicBezTo>
                  <a:cubicBezTo>
                    <a:pt x="241" y="117"/>
                    <a:pt x="241" y="117"/>
                    <a:pt x="241" y="117"/>
                  </a:cubicBezTo>
                  <a:cubicBezTo>
                    <a:pt x="325" y="117"/>
                    <a:pt x="325" y="117"/>
                    <a:pt x="325" y="117"/>
                  </a:cubicBezTo>
                  <a:cubicBezTo>
                    <a:pt x="289" y="198"/>
                    <a:pt x="289" y="198"/>
                    <a:pt x="289" y="198"/>
                  </a:cubicBezTo>
                  <a:cubicBezTo>
                    <a:pt x="287" y="201"/>
                    <a:pt x="287" y="205"/>
                    <a:pt x="289" y="208"/>
                  </a:cubicBezTo>
                  <a:cubicBezTo>
                    <a:pt x="291" y="211"/>
                    <a:pt x="295" y="213"/>
                    <a:pt x="298" y="213"/>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383" y="198"/>
                  </a:moveTo>
                  <a:cubicBezTo>
                    <a:pt x="381" y="194"/>
                    <a:pt x="377" y="192"/>
                    <a:pt x="373" y="192"/>
                  </a:cubicBezTo>
                  <a:cubicBezTo>
                    <a:pt x="315" y="192"/>
                    <a:pt x="315" y="192"/>
                    <a:pt x="315" y="192"/>
                  </a:cubicBezTo>
                  <a:cubicBezTo>
                    <a:pt x="351" y="111"/>
                    <a:pt x="351" y="111"/>
                    <a:pt x="351" y="111"/>
                  </a:cubicBezTo>
                  <a:cubicBezTo>
                    <a:pt x="352" y="107"/>
                    <a:pt x="352" y="104"/>
                    <a:pt x="350" y="101"/>
                  </a:cubicBezTo>
                  <a:cubicBezTo>
                    <a:pt x="348" y="97"/>
                    <a:pt x="345" y="96"/>
                    <a:pt x="341" y="96"/>
                  </a:cubicBezTo>
                  <a:cubicBezTo>
                    <a:pt x="234" y="96"/>
                    <a:pt x="234" y="96"/>
                    <a:pt x="234" y="96"/>
                  </a:cubicBezTo>
                  <a:cubicBezTo>
                    <a:pt x="230" y="96"/>
                    <a:pt x="226" y="98"/>
                    <a:pt x="225" y="102"/>
                  </a:cubicBezTo>
                  <a:cubicBezTo>
                    <a:pt x="161" y="251"/>
                    <a:pt x="161" y="251"/>
                    <a:pt x="161" y="251"/>
                  </a:cubicBezTo>
                  <a:cubicBezTo>
                    <a:pt x="159" y="255"/>
                    <a:pt x="159" y="259"/>
                    <a:pt x="161" y="262"/>
                  </a:cubicBezTo>
                  <a:cubicBezTo>
                    <a:pt x="163" y="265"/>
                    <a:pt x="167" y="266"/>
                    <a:pt x="170" y="266"/>
                  </a:cubicBezTo>
                  <a:cubicBezTo>
                    <a:pt x="220" y="266"/>
                    <a:pt x="220" y="266"/>
                    <a:pt x="220" y="266"/>
                  </a:cubicBezTo>
                  <a:cubicBezTo>
                    <a:pt x="181" y="402"/>
                    <a:pt x="181" y="402"/>
                    <a:pt x="181" y="402"/>
                  </a:cubicBezTo>
                  <a:cubicBezTo>
                    <a:pt x="180" y="407"/>
                    <a:pt x="182" y="412"/>
                    <a:pt x="187" y="414"/>
                  </a:cubicBezTo>
                  <a:cubicBezTo>
                    <a:pt x="188" y="415"/>
                    <a:pt x="190" y="416"/>
                    <a:pt x="192" y="416"/>
                  </a:cubicBezTo>
                  <a:cubicBezTo>
                    <a:pt x="195" y="416"/>
                    <a:pt x="198" y="414"/>
                    <a:pt x="200" y="412"/>
                  </a:cubicBezTo>
                  <a:cubicBezTo>
                    <a:pt x="381" y="209"/>
                    <a:pt x="381" y="209"/>
                    <a:pt x="381" y="209"/>
                  </a:cubicBezTo>
                  <a:cubicBezTo>
                    <a:pt x="384" y="206"/>
                    <a:pt x="384" y="202"/>
                    <a:pt x="383" y="19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320" name="Rectangle 319">
            <a:extLst>
              <a:ext uri="{FF2B5EF4-FFF2-40B4-BE49-F238E27FC236}">
                <a16:creationId xmlns:a16="http://schemas.microsoft.com/office/drawing/2014/main" id="{37E114BD-F2BA-D818-B98A-FC10B1D93D98}"/>
              </a:ext>
            </a:extLst>
          </p:cNvPr>
          <p:cNvSpPr/>
          <p:nvPr/>
        </p:nvSpPr>
        <p:spPr>
          <a:xfrm>
            <a:off x="1836401" y="2815212"/>
            <a:ext cx="2450618" cy="4603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ysClr val="windowText" lastClr="000000"/>
                </a:solidFill>
              </a:rPr>
              <a:t>PeopleSoft/TeamWorks</a:t>
            </a:r>
          </a:p>
        </p:txBody>
      </p:sp>
      <p:sp>
        <p:nvSpPr>
          <p:cNvPr id="321" name="Rectangle 320">
            <a:extLst>
              <a:ext uri="{FF2B5EF4-FFF2-40B4-BE49-F238E27FC236}">
                <a16:creationId xmlns:a16="http://schemas.microsoft.com/office/drawing/2014/main" id="{9E5A43F8-0ADC-A90B-BFAE-6279C5A1657C}"/>
              </a:ext>
            </a:extLst>
          </p:cNvPr>
          <p:cNvSpPr/>
          <p:nvPr/>
        </p:nvSpPr>
        <p:spPr>
          <a:xfrm>
            <a:off x="5208494" y="2826467"/>
            <a:ext cx="1828800" cy="4603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ysClr val="windowText" lastClr="000000"/>
                </a:solidFill>
              </a:rPr>
              <a:t>GA@WORK</a:t>
            </a:r>
          </a:p>
        </p:txBody>
      </p:sp>
      <p:grpSp>
        <p:nvGrpSpPr>
          <p:cNvPr id="16" name="Group 15">
            <a:extLst>
              <a:ext uri="{FF2B5EF4-FFF2-40B4-BE49-F238E27FC236}">
                <a16:creationId xmlns:a16="http://schemas.microsoft.com/office/drawing/2014/main" id="{3F0F1E09-386A-F7CA-886C-A803ED83F8B6}"/>
              </a:ext>
            </a:extLst>
          </p:cNvPr>
          <p:cNvGrpSpPr/>
          <p:nvPr/>
        </p:nvGrpSpPr>
        <p:grpSpPr>
          <a:xfrm>
            <a:off x="300200" y="5343358"/>
            <a:ext cx="7148275" cy="1828800"/>
            <a:chOff x="300200" y="5189135"/>
            <a:chExt cx="7148275" cy="1828800"/>
          </a:xfrm>
        </p:grpSpPr>
        <p:grpSp>
          <p:nvGrpSpPr>
            <p:cNvPr id="8" name="Group 7" descr="Talent Management">
              <a:extLst>
                <a:ext uri="{FF2B5EF4-FFF2-40B4-BE49-F238E27FC236}">
                  <a16:creationId xmlns:a16="http://schemas.microsoft.com/office/drawing/2014/main" id="{17F612FC-46F5-B230-1EBB-8FFE8BDBD350}"/>
                </a:ext>
              </a:extLst>
            </p:cNvPr>
            <p:cNvGrpSpPr/>
            <p:nvPr/>
          </p:nvGrpSpPr>
          <p:grpSpPr>
            <a:xfrm>
              <a:off x="300200" y="5189135"/>
              <a:ext cx="1340487" cy="1828800"/>
              <a:chOff x="300200" y="5189135"/>
              <a:chExt cx="1340487" cy="1828800"/>
            </a:xfrm>
          </p:grpSpPr>
          <p:sp>
            <p:nvSpPr>
              <p:cNvPr id="339" name="Rectangle: Rounded Corners 338">
                <a:extLst>
                  <a:ext uri="{FF2B5EF4-FFF2-40B4-BE49-F238E27FC236}">
                    <a16:creationId xmlns:a16="http://schemas.microsoft.com/office/drawing/2014/main" id="{635807D4-B80C-4936-555E-6C907ACEE6FA}"/>
                  </a:ext>
                  <a:ext uri="{C183D7F6-B498-43B3-948B-1728B52AA6E4}">
                    <adec:decorative xmlns:adec="http://schemas.microsoft.com/office/drawing/2017/decorative" val="1"/>
                  </a:ext>
                </a:extLst>
              </p:cNvPr>
              <p:cNvSpPr/>
              <p:nvPr/>
            </p:nvSpPr>
            <p:spPr>
              <a:xfrm>
                <a:off x="300200" y="5189135"/>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2" name="Group 631" descr="Talent Management">
                <a:extLst>
                  <a:ext uri="{FF2B5EF4-FFF2-40B4-BE49-F238E27FC236}">
                    <a16:creationId xmlns:a16="http://schemas.microsoft.com/office/drawing/2014/main" id="{E963CFBD-7DDD-F094-4FA9-86C95FC6E051}"/>
                  </a:ext>
                </a:extLst>
              </p:cNvPr>
              <p:cNvGrpSpPr/>
              <p:nvPr/>
            </p:nvGrpSpPr>
            <p:grpSpPr>
              <a:xfrm>
                <a:off x="333900" y="5566069"/>
                <a:ext cx="1273086" cy="1074933"/>
                <a:chOff x="333900" y="5554895"/>
                <a:chExt cx="1273086" cy="1074933"/>
              </a:xfrm>
            </p:grpSpPr>
            <p:sp>
              <p:nvSpPr>
                <p:cNvPr id="326" name="Rectangle 325">
                  <a:extLst>
                    <a:ext uri="{FF2B5EF4-FFF2-40B4-BE49-F238E27FC236}">
                      <a16:creationId xmlns:a16="http://schemas.microsoft.com/office/drawing/2014/main" id="{9E04FEEB-357F-142D-D161-96FF3D19BA9A}"/>
                    </a:ext>
                  </a:extLst>
                </p:cNvPr>
                <p:cNvSpPr/>
                <p:nvPr/>
              </p:nvSpPr>
              <p:spPr>
                <a:xfrm>
                  <a:off x="333900" y="6106608"/>
                  <a:ext cx="1273086" cy="52322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Talent Management</a:t>
                  </a:r>
                </a:p>
              </p:txBody>
            </p:sp>
            <p:grpSp>
              <p:nvGrpSpPr>
                <p:cNvPr id="631" name="Group 630">
                  <a:extLst>
                    <a:ext uri="{FF2B5EF4-FFF2-40B4-BE49-F238E27FC236}">
                      <a16:creationId xmlns:a16="http://schemas.microsoft.com/office/drawing/2014/main" id="{5AD6ACCF-F865-F37D-F5CE-65E5433C988F}"/>
                    </a:ext>
                  </a:extLst>
                </p:cNvPr>
                <p:cNvGrpSpPr/>
                <p:nvPr/>
              </p:nvGrpSpPr>
              <p:grpSpPr>
                <a:xfrm>
                  <a:off x="704250" y="5554895"/>
                  <a:ext cx="532385" cy="548640"/>
                  <a:chOff x="704666" y="5680103"/>
                  <a:chExt cx="532385" cy="548640"/>
                </a:xfrm>
              </p:grpSpPr>
              <p:sp>
                <p:nvSpPr>
                  <p:cNvPr id="28" name="Oval 27">
                    <a:extLst>
                      <a:ext uri="{FF2B5EF4-FFF2-40B4-BE49-F238E27FC236}">
                        <a16:creationId xmlns:a16="http://schemas.microsoft.com/office/drawing/2014/main" id="{ECDA77D4-606C-C2F0-D90D-AA20FA32891E}"/>
                      </a:ext>
                    </a:extLst>
                  </p:cNvPr>
                  <p:cNvSpPr>
                    <a:spLocks noChangeAspect="1"/>
                  </p:cNvSpPr>
                  <p:nvPr/>
                </p:nvSpPr>
                <p:spPr>
                  <a:xfrm>
                    <a:off x="704666" y="5680103"/>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E8659C78-BBD6-58EC-67BB-8D0FF1FDA416}"/>
                      </a:ext>
                    </a:extLst>
                  </p:cNvPr>
                  <p:cNvSpPr/>
                  <p:nvPr/>
                </p:nvSpPr>
                <p:spPr>
                  <a:xfrm>
                    <a:off x="755974" y="5740308"/>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564">
                    <a:extLst>
                      <a:ext uri="{FF2B5EF4-FFF2-40B4-BE49-F238E27FC236}">
                        <a16:creationId xmlns:a16="http://schemas.microsoft.com/office/drawing/2014/main" id="{AF8022EF-E1BD-B565-76ED-084A5AD21A5C}"/>
                      </a:ext>
                    </a:extLst>
                  </p:cNvPr>
                  <p:cNvSpPr>
                    <a:spLocks noChangeAspect="1" noEditPoints="1"/>
                  </p:cNvSpPr>
                  <p:nvPr/>
                </p:nvSpPr>
                <p:spPr bwMode="auto">
                  <a:xfrm>
                    <a:off x="785805" y="5769913"/>
                    <a:ext cx="370106" cy="369021"/>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308 w 512"/>
                      <a:gd name="T11" fmla="*/ 357 h 512"/>
                      <a:gd name="T12" fmla="*/ 298 w 512"/>
                      <a:gd name="T13" fmla="*/ 362 h 512"/>
                      <a:gd name="T14" fmla="*/ 293 w 512"/>
                      <a:gd name="T15" fmla="*/ 361 h 512"/>
                      <a:gd name="T16" fmla="*/ 265 w 512"/>
                      <a:gd name="T17" fmla="*/ 356 h 512"/>
                      <a:gd name="T18" fmla="*/ 240 w 512"/>
                      <a:gd name="T19" fmla="*/ 351 h 512"/>
                      <a:gd name="T20" fmla="*/ 219 w 512"/>
                      <a:gd name="T21" fmla="*/ 318 h 512"/>
                      <a:gd name="T22" fmla="*/ 221 w 512"/>
                      <a:gd name="T23" fmla="*/ 290 h 512"/>
                      <a:gd name="T24" fmla="*/ 240 w 512"/>
                      <a:gd name="T25" fmla="*/ 246 h 512"/>
                      <a:gd name="T26" fmla="*/ 235 w 512"/>
                      <a:gd name="T27" fmla="*/ 191 h 512"/>
                      <a:gd name="T28" fmla="*/ 203 w 512"/>
                      <a:gd name="T29" fmla="*/ 177 h 512"/>
                      <a:gd name="T30" fmla="*/ 170 w 512"/>
                      <a:gd name="T31" fmla="*/ 191 h 512"/>
                      <a:gd name="T32" fmla="*/ 165 w 512"/>
                      <a:gd name="T33" fmla="*/ 246 h 512"/>
                      <a:gd name="T34" fmla="*/ 184 w 512"/>
                      <a:gd name="T35" fmla="*/ 290 h 512"/>
                      <a:gd name="T36" fmla="*/ 185 w 512"/>
                      <a:gd name="T37" fmla="*/ 318 h 512"/>
                      <a:gd name="T38" fmla="*/ 164 w 512"/>
                      <a:gd name="T39" fmla="*/ 351 h 512"/>
                      <a:gd name="T40" fmla="*/ 139 w 512"/>
                      <a:gd name="T41" fmla="*/ 356 h 512"/>
                      <a:gd name="T42" fmla="*/ 111 w 512"/>
                      <a:gd name="T43" fmla="*/ 361 h 512"/>
                      <a:gd name="T44" fmla="*/ 97 w 512"/>
                      <a:gd name="T45" fmla="*/ 357 h 512"/>
                      <a:gd name="T46" fmla="*/ 101 w 512"/>
                      <a:gd name="T47" fmla="*/ 342 h 512"/>
                      <a:gd name="T48" fmla="*/ 137 w 512"/>
                      <a:gd name="T49" fmla="*/ 334 h 512"/>
                      <a:gd name="T50" fmla="*/ 155 w 512"/>
                      <a:gd name="T51" fmla="*/ 331 h 512"/>
                      <a:gd name="T52" fmla="*/ 166 w 512"/>
                      <a:gd name="T53" fmla="*/ 302 h 512"/>
                      <a:gd name="T54" fmla="*/ 144 w 512"/>
                      <a:gd name="T55" fmla="*/ 251 h 512"/>
                      <a:gd name="T56" fmla="*/ 153 w 512"/>
                      <a:gd name="T57" fmla="*/ 177 h 512"/>
                      <a:gd name="T58" fmla="*/ 203 w 512"/>
                      <a:gd name="T59" fmla="*/ 155 h 512"/>
                      <a:gd name="T60" fmla="*/ 251 w 512"/>
                      <a:gd name="T61" fmla="*/ 177 h 512"/>
                      <a:gd name="T62" fmla="*/ 261 w 512"/>
                      <a:gd name="T63" fmla="*/ 251 h 512"/>
                      <a:gd name="T64" fmla="*/ 239 w 512"/>
                      <a:gd name="T65" fmla="*/ 302 h 512"/>
                      <a:gd name="T66" fmla="*/ 250 w 512"/>
                      <a:gd name="T67" fmla="*/ 331 h 512"/>
                      <a:gd name="T68" fmla="*/ 267 w 512"/>
                      <a:gd name="T69" fmla="*/ 334 h 512"/>
                      <a:gd name="T70" fmla="*/ 303 w 512"/>
                      <a:gd name="T71" fmla="*/ 342 h 512"/>
                      <a:gd name="T72" fmla="*/ 308 w 512"/>
                      <a:gd name="T73" fmla="*/ 357 h 512"/>
                      <a:gd name="T74" fmla="*/ 405 w 512"/>
                      <a:gd name="T75" fmla="*/ 288 h 512"/>
                      <a:gd name="T76" fmla="*/ 298 w 512"/>
                      <a:gd name="T77" fmla="*/ 288 h 512"/>
                      <a:gd name="T78" fmla="*/ 288 w 512"/>
                      <a:gd name="T79" fmla="*/ 277 h 512"/>
                      <a:gd name="T80" fmla="*/ 298 w 512"/>
                      <a:gd name="T81" fmla="*/ 266 h 512"/>
                      <a:gd name="T82" fmla="*/ 405 w 512"/>
                      <a:gd name="T83" fmla="*/ 266 h 512"/>
                      <a:gd name="T84" fmla="*/ 416 w 512"/>
                      <a:gd name="T85" fmla="*/ 277 h 512"/>
                      <a:gd name="T86" fmla="*/ 405 w 512"/>
                      <a:gd name="T87" fmla="*/ 288 h 512"/>
                      <a:gd name="T88" fmla="*/ 405 w 512"/>
                      <a:gd name="T89" fmla="*/ 245 h 512"/>
                      <a:gd name="T90" fmla="*/ 298 w 512"/>
                      <a:gd name="T91" fmla="*/ 245 h 512"/>
                      <a:gd name="T92" fmla="*/ 288 w 512"/>
                      <a:gd name="T93" fmla="*/ 234 h 512"/>
                      <a:gd name="T94" fmla="*/ 298 w 512"/>
                      <a:gd name="T95" fmla="*/ 224 h 512"/>
                      <a:gd name="T96" fmla="*/ 405 w 512"/>
                      <a:gd name="T97" fmla="*/ 224 h 512"/>
                      <a:gd name="T98" fmla="*/ 416 w 512"/>
                      <a:gd name="T99" fmla="*/ 234 h 512"/>
                      <a:gd name="T100" fmla="*/ 405 w 512"/>
                      <a:gd name="T101" fmla="*/ 245 h 512"/>
                      <a:gd name="T102" fmla="*/ 405 w 512"/>
                      <a:gd name="T103" fmla="*/ 202 h 512"/>
                      <a:gd name="T104" fmla="*/ 298 w 512"/>
                      <a:gd name="T105" fmla="*/ 202 h 512"/>
                      <a:gd name="T106" fmla="*/ 288 w 512"/>
                      <a:gd name="T107" fmla="*/ 192 h 512"/>
                      <a:gd name="T108" fmla="*/ 298 w 512"/>
                      <a:gd name="T109" fmla="*/ 181 h 512"/>
                      <a:gd name="T110" fmla="*/ 405 w 512"/>
                      <a:gd name="T111" fmla="*/ 181 h 512"/>
                      <a:gd name="T112" fmla="*/ 416 w 512"/>
                      <a:gd name="T113" fmla="*/ 192 h 512"/>
                      <a:gd name="T114" fmla="*/ 405 w 512"/>
                      <a:gd name="T115"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308" y="357"/>
                        </a:moveTo>
                        <a:cubicBezTo>
                          <a:pt x="306" y="360"/>
                          <a:pt x="302" y="362"/>
                          <a:pt x="298" y="362"/>
                        </a:cubicBezTo>
                        <a:cubicBezTo>
                          <a:pt x="296" y="362"/>
                          <a:pt x="295" y="362"/>
                          <a:pt x="293" y="361"/>
                        </a:cubicBezTo>
                        <a:cubicBezTo>
                          <a:pt x="286" y="357"/>
                          <a:pt x="275" y="356"/>
                          <a:pt x="265" y="356"/>
                        </a:cubicBezTo>
                        <a:cubicBezTo>
                          <a:pt x="255" y="355"/>
                          <a:pt x="247" y="354"/>
                          <a:pt x="240" y="351"/>
                        </a:cubicBezTo>
                        <a:cubicBezTo>
                          <a:pt x="227" y="344"/>
                          <a:pt x="221" y="324"/>
                          <a:pt x="219" y="318"/>
                        </a:cubicBezTo>
                        <a:cubicBezTo>
                          <a:pt x="217" y="309"/>
                          <a:pt x="216" y="297"/>
                          <a:pt x="221" y="290"/>
                        </a:cubicBezTo>
                        <a:cubicBezTo>
                          <a:pt x="228" y="280"/>
                          <a:pt x="236" y="261"/>
                          <a:pt x="240" y="246"/>
                        </a:cubicBezTo>
                        <a:cubicBezTo>
                          <a:pt x="246" y="221"/>
                          <a:pt x="244" y="202"/>
                          <a:pt x="235" y="191"/>
                        </a:cubicBezTo>
                        <a:cubicBezTo>
                          <a:pt x="223" y="176"/>
                          <a:pt x="203" y="176"/>
                          <a:pt x="203" y="177"/>
                        </a:cubicBezTo>
                        <a:cubicBezTo>
                          <a:pt x="202" y="176"/>
                          <a:pt x="181" y="176"/>
                          <a:pt x="170" y="191"/>
                        </a:cubicBezTo>
                        <a:cubicBezTo>
                          <a:pt x="160" y="202"/>
                          <a:pt x="159" y="221"/>
                          <a:pt x="165" y="246"/>
                        </a:cubicBezTo>
                        <a:cubicBezTo>
                          <a:pt x="168" y="261"/>
                          <a:pt x="176" y="280"/>
                          <a:pt x="184" y="290"/>
                        </a:cubicBezTo>
                        <a:cubicBezTo>
                          <a:pt x="189" y="297"/>
                          <a:pt x="187" y="309"/>
                          <a:pt x="185" y="318"/>
                        </a:cubicBezTo>
                        <a:cubicBezTo>
                          <a:pt x="184" y="324"/>
                          <a:pt x="178" y="344"/>
                          <a:pt x="164" y="351"/>
                        </a:cubicBezTo>
                        <a:cubicBezTo>
                          <a:pt x="158" y="354"/>
                          <a:pt x="149" y="355"/>
                          <a:pt x="139" y="356"/>
                        </a:cubicBezTo>
                        <a:cubicBezTo>
                          <a:pt x="129" y="356"/>
                          <a:pt x="118" y="357"/>
                          <a:pt x="111" y="361"/>
                        </a:cubicBezTo>
                        <a:cubicBezTo>
                          <a:pt x="106" y="364"/>
                          <a:pt x="100" y="362"/>
                          <a:pt x="97" y="357"/>
                        </a:cubicBezTo>
                        <a:cubicBezTo>
                          <a:pt x="94" y="351"/>
                          <a:pt x="96" y="345"/>
                          <a:pt x="101" y="342"/>
                        </a:cubicBezTo>
                        <a:cubicBezTo>
                          <a:pt x="112" y="337"/>
                          <a:pt x="125" y="335"/>
                          <a:pt x="137" y="334"/>
                        </a:cubicBezTo>
                        <a:cubicBezTo>
                          <a:pt x="144" y="334"/>
                          <a:pt x="152" y="333"/>
                          <a:pt x="155" y="331"/>
                        </a:cubicBezTo>
                        <a:cubicBezTo>
                          <a:pt x="161" y="328"/>
                          <a:pt x="167" y="308"/>
                          <a:pt x="166" y="302"/>
                        </a:cubicBezTo>
                        <a:cubicBezTo>
                          <a:pt x="157" y="289"/>
                          <a:pt x="148" y="269"/>
                          <a:pt x="144" y="251"/>
                        </a:cubicBezTo>
                        <a:cubicBezTo>
                          <a:pt x="136" y="219"/>
                          <a:pt x="139" y="194"/>
                          <a:pt x="153" y="177"/>
                        </a:cubicBezTo>
                        <a:cubicBezTo>
                          <a:pt x="172" y="155"/>
                          <a:pt x="201" y="155"/>
                          <a:pt x="203" y="155"/>
                        </a:cubicBezTo>
                        <a:cubicBezTo>
                          <a:pt x="203" y="155"/>
                          <a:pt x="233" y="155"/>
                          <a:pt x="251" y="177"/>
                        </a:cubicBezTo>
                        <a:cubicBezTo>
                          <a:pt x="265" y="194"/>
                          <a:pt x="268" y="219"/>
                          <a:pt x="261" y="251"/>
                        </a:cubicBezTo>
                        <a:cubicBezTo>
                          <a:pt x="256" y="269"/>
                          <a:pt x="247" y="289"/>
                          <a:pt x="239" y="302"/>
                        </a:cubicBezTo>
                        <a:cubicBezTo>
                          <a:pt x="237" y="308"/>
                          <a:pt x="243" y="328"/>
                          <a:pt x="250" y="331"/>
                        </a:cubicBezTo>
                        <a:cubicBezTo>
                          <a:pt x="252" y="333"/>
                          <a:pt x="260" y="334"/>
                          <a:pt x="267" y="334"/>
                        </a:cubicBezTo>
                        <a:cubicBezTo>
                          <a:pt x="279" y="335"/>
                          <a:pt x="293" y="337"/>
                          <a:pt x="303" y="342"/>
                        </a:cubicBezTo>
                        <a:cubicBezTo>
                          <a:pt x="308" y="345"/>
                          <a:pt x="310" y="351"/>
                          <a:pt x="308" y="357"/>
                        </a:cubicBezTo>
                        <a:close/>
                        <a:moveTo>
                          <a:pt x="405" y="288"/>
                        </a:moveTo>
                        <a:cubicBezTo>
                          <a:pt x="298" y="288"/>
                          <a:pt x="298" y="288"/>
                          <a:pt x="298" y="288"/>
                        </a:cubicBezTo>
                        <a:cubicBezTo>
                          <a:pt x="292" y="288"/>
                          <a:pt x="288" y="283"/>
                          <a:pt x="288" y="277"/>
                        </a:cubicBezTo>
                        <a:cubicBezTo>
                          <a:pt x="288" y="271"/>
                          <a:pt x="292" y="266"/>
                          <a:pt x="298" y="266"/>
                        </a:cubicBezTo>
                        <a:cubicBezTo>
                          <a:pt x="405" y="266"/>
                          <a:pt x="405" y="266"/>
                          <a:pt x="405" y="266"/>
                        </a:cubicBezTo>
                        <a:cubicBezTo>
                          <a:pt x="411" y="266"/>
                          <a:pt x="416" y="271"/>
                          <a:pt x="416" y="277"/>
                        </a:cubicBezTo>
                        <a:cubicBezTo>
                          <a:pt x="416" y="283"/>
                          <a:pt x="411" y="288"/>
                          <a:pt x="405" y="288"/>
                        </a:cubicBezTo>
                        <a:close/>
                        <a:moveTo>
                          <a:pt x="405" y="245"/>
                        </a:moveTo>
                        <a:cubicBezTo>
                          <a:pt x="298" y="245"/>
                          <a:pt x="298" y="245"/>
                          <a:pt x="298" y="245"/>
                        </a:cubicBezTo>
                        <a:cubicBezTo>
                          <a:pt x="292" y="245"/>
                          <a:pt x="288" y="240"/>
                          <a:pt x="288" y="234"/>
                        </a:cubicBezTo>
                        <a:cubicBezTo>
                          <a:pt x="288" y="228"/>
                          <a:pt x="292" y="224"/>
                          <a:pt x="298" y="224"/>
                        </a:cubicBezTo>
                        <a:cubicBezTo>
                          <a:pt x="405" y="224"/>
                          <a:pt x="405" y="224"/>
                          <a:pt x="405" y="224"/>
                        </a:cubicBezTo>
                        <a:cubicBezTo>
                          <a:pt x="411" y="224"/>
                          <a:pt x="416" y="228"/>
                          <a:pt x="416" y="234"/>
                        </a:cubicBezTo>
                        <a:cubicBezTo>
                          <a:pt x="416" y="240"/>
                          <a:pt x="411" y="245"/>
                          <a:pt x="405" y="245"/>
                        </a:cubicBezTo>
                        <a:close/>
                        <a:moveTo>
                          <a:pt x="405" y="202"/>
                        </a:moveTo>
                        <a:cubicBezTo>
                          <a:pt x="298" y="202"/>
                          <a:pt x="298" y="202"/>
                          <a:pt x="298" y="202"/>
                        </a:cubicBezTo>
                        <a:cubicBezTo>
                          <a:pt x="292" y="202"/>
                          <a:pt x="288" y="198"/>
                          <a:pt x="288" y="192"/>
                        </a:cubicBezTo>
                        <a:cubicBezTo>
                          <a:pt x="288" y="186"/>
                          <a:pt x="292" y="181"/>
                          <a:pt x="298" y="181"/>
                        </a:cubicBezTo>
                        <a:cubicBezTo>
                          <a:pt x="405" y="181"/>
                          <a:pt x="405" y="181"/>
                          <a:pt x="405" y="181"/>
                        </a:cubicBezTo>
                        <a:cubicBezTo>
                          <a:pt x="411" y="181"/>
                          <a:pt x="416" y="186"/>
                          <a:pt x="416" y="192"/>
                        </a:cubicBezTo>
                        <a:cubicBezTo>
                          <a:pt x="416" y="198"/>
                          <a:pt x="411" y="202"/>
                          <a:pt x="405" y="20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grpSp>
        <p:sp>
          <p:nvSpPr>
            <p:cNvPr id="327" name="Rectangle: Rounded Corners 326">
              <a:extLst>
                <a:ext uri="{FF2B5EF4-FFF2-40B4-BE49-F238E27FC236}">
                  <a16:creationId xmlns:a16="http://schemas.microsoft.com/office/drawing/2014/main" id="{D1767654-06D8-CF51-0828-302FEB04E486}"/>
                </a:ext>
              </a:extLst>
            </p:cNvPr>
            <p:cNvSpPr/>
            <p:nvPr/>
          </p:nvSpPr>
          <p:spPr>
            <a:xfrm>
              <a:off x="1736240" y="5189135"/>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You and your manager set goals and complete performance reviews in the system. Typically, you see your goals during self-evaluation, and individual/career development is part of the performance review template. Employee acknowledgment completes the process.</a:t>
              </a:r>
            </a:p>
          </p:txBody>
        </p:sp>
        <p:sp>
          <p:nvSpPr>
            <p:cNvPr id="328" name="Rectangle: Rounded Corners 327">
              <a:extLst>
                <a:ext uri="{FF2B5EF4-FFF2-40B4-BE49-F238E27FC236}">
                  <a16:creationId xmlns:a16="http://schemas.microsoft.com/office/drawing/2014/main" id="{09B6D56F-1DAA-0325-88D0-382F38B476BD}"/>
                </a:ext>
              </a:extLst>
            </p:cNvPr>
            <p:cNvSpPr/>
            <p:nvPr/>
          </p:nvSpPr>
          <p:spPr>
            <a:xfrm>
              <a:off x="4796705" y="5189135"/>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With GA@WORK, you and your manager can set, track, and manage goals and career development plans at any time, as these processes will be separate from the performance review template. Managers must now acknowledge reviews to complete the process. </a:t>
              </a:r>
            </a:p>
          </p:txBody>
        </p:sp>
        <p:sp>
          <p:nvSpPr>
            <p:cNvPr id="329" name="Arrow: Chevron 328">
              <a:extLst>
                <a:ext uri="{FF2B5EF4-FFF2-40B4-BE49-F238E27FC236}">
                  <a16:creationId xmlns:a16="http://schemas.microsoft.com/office/drawing/2014/main" id="{D97565A6-2FF3-7D5A-03CD-61FE1DF80DA1}"/>
                </a:ext>
                <a:ext uri="{C183D7F6-B498-43B3-948B-1728B52AA6E4}">
                  <adec:decorative xmlns:adec="http://schemas.microsoft.com/office/drawing/2017/decorative" val="1"/>
                </a:ext>
              </a:extLst>
            </p:cNvPr>
            <p:cNvSpPr/>
            <p:nvPr/>
          </p:nvSpPr>
          <p:spPr>
            <a:xfrm>
              <a:off x="4477114" y="5752877"/>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 name="Group 14">
            <a:extLst>
              <a:ext uri="{FF2B5EF4-FFF2-40B4-BE49-F238E27FC236}">
                <a16:creationId xmlns:a16="http://schemas.microsoft.com/office/drawing/2014/main" id="{34544D09-77C2-2ABF-F32E-2EC018EE6293}"/>
              </a:ext>
            </a:extLst>
          </p:cNvPr>
          <p:cNvGrpSpPr/>
          <p:nvPr/>
        </p:nvGrpSpPr>
        <p:grpSpPr>
          <a:xfrm>
            <a:off x="284537" y="7447261"/>
            <a:ext cx="7147860" cy="1828800"/>
            <a:chOff x="300200" y="7133811"/>
            <a:chExt cx="7147860" cy="1828800"/>
          </a:xfrm>
        </p:grpSpPr>
        <p:grpSp>
          <p:nvGrpSpPr>
            <p:cNvPr id="9" name="Group 8" descr="Pay">
              <a:extLst>
                <a:ext uri="{FF2B5EF4-FFF2-40B4-BE49-F238E27FC236}">
                  <a16:creationId xmlns:a16="http://schemas.microsoft.com/office/drawing/2014/main" id="{0EF9BCC8-08EC-373D-B832-CAAF62CDFB8B}"/>
                </a:ext>
              </a:extLst>
            </p:cNvPr>
            <p:cNvGrpSpPr/>
            <p:nvPr/>
          </p:nvGrpSpPr>
          <p:grpSpPr>
            <a:xfrm>
              <a:off x="300200" y="7133811"/>
              <a:ext cx="1340487" cy="1828800"/>
              <a:chOff x="300200" y="7133811"/>
              <a:chExt cx="1340487" cy="1828800"/>
            </a:xfrm>
          </p:grpSpPr>
          <p:sp>
            <p:nvSpPr>
              <p:cNvPr id="340" name="Rectangle: Rounded Corners 339">
                <a:extLst>
                  <a:ext uri="{FF2B5EF4-FFF2-40B4-BE49-F238E27FC236}">
                    <a16:creationId xmlns:a16="http://schemas.microsoft.com/office/drawing/2014/main" id="{5C9AB74B-EB56-E9B2-7DCE-F45032C74152}"/>
                  </a:ext>
                  <a:ext uri="{C183D7F6-B498-43B3-948B-1728B52AA6E4}">
                    <adec:decorative xmlns:adec="http://schemas.microsoft.com/office/drawing/2017/decorative" val="1"/>
                  </a:ext>
                </a:extLst>
              </p:cNvPr>
              <p:cNvSpPr/>
              <p:nvPr/>
            </p:nvSpPr>
            <p:spPr>
              <a:xfrm>
                <a:off x="300200" y="7133811"/>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2" name="Group 641" descr="Pay">
                <a:extLst>
                  <a:ext uri="{FF2B5EF4-FFF2-40B4-BE49-F238E27FC236}">
                    <a16:creationId xmlns:a16="http://schemas.microsoft.com/office/drawing/2014/main" id="{00ED5214-39A1-3A64-A7A9-A7F72682520F}"/>
                  </a:ext>
                </a:extLst>
              </p:cNvPr>
              <p:cNvGrpSpPr/>
              <p:nvPr/>
            </p:nvGrpSpPr>
            <p:grpSpPr>
              <a:xfrm>
                <a:off x="327549" y="7620003"/>
                <a:ext cx="1285788" cy="856417"/>
                <a:chOff x="327549" y="7610290"/>
                <a:chExt cx="1285788" cy="856417"/>
              </a:xfrm>
            </p:grpSpPr>
            <p:sp>
              <p:nvSpPr>
                <p:cNvPr id="334" name="Rectangle 333">
                  <a:extLst>
                    <a:ext uri="{FF2B5EF4-FFF2-40B4-BE49-F238E27FC236}">
                      <a16:creationId xmlns:a16="http://schemas.microsoft.com/office/drawing/2014/main" id="{9E010837-2A8F-4C81-228C-061C21269DDD}"/>
                    </a:ext>
                  </a:extLst>
                </p:cNvPr>
                <p:cNvSpPr/>
                <p:nvPr/>
              </p:nvSpPr>
              <p:spPr>
                <a:xfrm>
                  <a:off x="327549" y="8158930"/>
                  <a:ext cx="1285788" cy="3077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Pay</a:t>
                  </a:r>
                </a:p>
              </p:txBody>
            </p:sp>
            <p:grpSp>
              <p:nvGrpSpPr>
                <p:cNvPr id="641" name="Group 640">
                  <a:extLst>
                    <a:ext uri="{FF2B5EF4-FFF2-40B4-BE49-F238E27FC236}">
                      <a16:creationId xmlns:a16="http://schemas.microsoft.com/office/drawing/2014/main" id="{E8E35F19-599E-0423-293B-BECE96BB91DC}"/>
                    </a:ext>
                  </a:extLst>
                </p:cNvPr>
                <p:cNvGrpSpPr/>
                <p:nvPr/>
              </p:nvGrpSpPr>
              <p:grpSpPr>
                <a:xfrm>
                  <a:off x="704250" y="7610290"/>
                  <a:ext cx="532385" cy="548640"/>
                  <a:chOff x="704251" y="7521993"/>
                  <a:chExt cx="532385" cy="548640"/>
                </a:xfrm>
              </p:grpSpPr>
              <p:sp>
                <p:nvSpPr>
                  <p:cNvPr id="36" name="Oval 35">
                    <a:extLst>
                      <a:ext uri="{FF2B5EF4-FFF2-40B4-BE49-F238E27FC236}">
                        <a16:creationId xmlns:a16="http://schemas.microsoft.com/office/drawing/2014/main" id="{CF769EAC-CAE9-48C0-E9A5-979644D5711F}"/>
                      </a:ext>
                    </a:extLst>
                  </p:cNvPr>
                  <p:cNvSpPr>
                    <a:spLocks noChangeAspect="1"/>
                  </p:cNvSpPr>
                  <p:nvPr/>
                </p:nvSpPr>
                <p:spPr>
                  <a:xfrm>
                    <a:off x="704251" y="7521993"/>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2B483373-F8CA-3DCF-A1BD-769762942B2D}"/>
                      </a:ext>
                    </a:extLst>
                  </p:cNvPr>
                  <p:cNvSpPr/>
                  <p:nvPr/>
                </p:nvSpPr>
                <p:spPr>
                  <a:xfrm>
                    <a:off x="755559" y="7582198"/>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7" name="Group 374">
                    <a:extLst>
                      <a:ext uri="{FF2B5EF4-FFF2-40B4-BE49-F238E27FC236}">
                        <a16:creationId xmlns:a16="http://schemas.microsoft.com/office/drawing/2014/main" id="{7ECF492C-02E0-B463-3AEE-4FAC958D7ACC}"/>
                      </a:ext>
                    </a:extLst>
                  </p:cNvPr>
                  <p:cNvGrpSpPr>
                    <a:grpSpLocks noChangeAspect="1"/>
                  </p:cNvGrpSpPr>
                  <p:nvPr/>
                </p:nvGrpSpPr>
                <p:grpSpPr bwMode="auto">
                  <a:xfrm>
                    <a:off x="786703" y="7612497"/>
                    <a:ext cx="367636" cy="367632"/>
                    <a:chOff x="6996" y="1195"/>
                    <a:chExt cx="340" cy="340"/>
                  </a:xfrm>
                  <a:solidFill>
                    <a:schemeClr val="accent2"/>
                  </a:solidFill>
                </p:grpSpPr>
                <p:sp>
                  <p:nvSpPr>
                    <p:cNvPr id="638" name="Freeform 375">
                      <a:extLst>
                        <a:ext uri="{FF2B5EF4-FFF2-40B4-BE49-F238E27FC236}">
                          <a16:creationId xmlns:a16="http://schemas.microsoft.com/office/drawing/2014/main" id="{9142A013-9760-3A9B-48DC-034BF167E9A3}"/>
                        </a:ext>
                      </a:extLst>
                    </p:cNvPr>
                    <p:cNvSpPr>
                      <a:spLocks/>
                    </p:cNvSpPr>
                    <p:nvPr/>
                  </p:nvSpPr>
                  <p:spPr bwMode="auto">
                    <a:xfrm>
                      <a:off x="7130" y="1287"/>
                      <a:ext cx="29" cy="70"/>
                    </a:xfrm>
                    <a:custGeom>
                      <a:avLst/>
                      <a:gdLst>
                        <a:gd name="T0" fmla="*/ 0 w 43"/>
                        <a:gd name="T1" fmla="*/ 53 h 105"/>
                        <a:gd name="T2" fmla="*/ 43 w 43"/>
                        <a:gd name="T3" fmla="*/ 105 h 105"/>
                        <a:gd name="T4" fmla="*/ 43 w 43"/>
                        <a:gd name="T5" fmla="*/ 0 h 105"/>
                        <a:gd name="T6" fmla="*/ 0 w 43"/>
                        <a:gd name="T7" fmla="*/ 53 h 105"/>
                      </a:gdLst>
                      <a:ahLst/>
                      <a:cxnLst>
                        <a:cxn ang="0">
                          <a:pos x="T0" y="T1"/>
                        </a:cxn>
                        <a:cxn ang="0">
                          <a:pos x="T2" y="T3"/>
                        </a:cxn>
                        <a:cxn ang="0">
                          <a:pos x="T4" y="T5"/>
                        </a:cxn>
                        <a:cxn ang="0">
                          <a:pos x="T6" y="T7"/>
                        </a:cxn>
                      </a:cxnLst>
                      <a:rect l="0" t="0" r="r" b="b"/>
                      <a:pathLst>
                        <a:path w="43" h="105">
                          <a:moveTo>
                            <a:pt x="0" y="53"/>
                          </a:moveTo>
                          <a:cubicBezTo>
                            <a:pt x="0" y="78"/>
                            <a:pt x="19" y="100"/>
                            <a:pt x="43" y="105"/>
                          </a:cubicBezTo>
                          <a:cubicBezTo>
                            <a:pt x="43" y="0"/>
                            <a:pt x="43" y="0"/>
                            <a:pt x="43" y="0"/>
                          </a:cubicBezTo>
                          <a:cubicBezTo>
                            <a:pt x="19" y="5"/>
                            <a:pt x="0" y="27"/>
                            <a:pt x="0" y="53"/>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9" name="Freeform 376">
                      <a:extLst>
                        <a:ext uri="{FF2B5EF4-FFF2-40B4-BE49-F238E27FC236}">
                          <a16:creationId xmlns:a16="http://schemas.microsoft.com/office/drawing/2014/main" id="{FBD7992E-7742-042F-33E1-1679BE2C9889}"/>
                        </a:ext>
                      </a:extLst>
                    </p:cNvPr>
                    <p:cNvSpPr>
                      <a:spLocks/>
                    </p:cNvSpPr>
                    <p:nvPr/>
                  </p:nvSpPr>
                  <p:spPr bwMode="auto">
                    <a:xfrm>
                      <a:off x="7173" y="1372"/>
                      <a:ext cx="28" cy="70"/>
                    </a:xfrm>
                    <a:custGeom>
                      <a:avLst/>
                      <a:gdLst>
                        <a:gd name="T0" fmla="*/ 0 w 43"/>
                        <a:gd name="T1" fmla="*/ 0 h 105"/>
                        <a:gd name="T2" fmla="*/ 0 w 43"/>
                        <a:gd name="T3" fmla="*/ 105 h 105"/>
                        <a:gd name="T4" fmla="*/ 43 w 43"/>
                        <a:gd name="T5" fmla="*/ 53 h 105"/>
                        <a:gd name="T6" fmla="*/ 0 w 43"/>
                        <a:gd name="T7" fmla="*/ 0 h 105"/>
                      </a:gdLst>
                      <a:ahLst/>
                      <a:cxnLst>
                        <a:cxn ang="0">
                          <a:pos x="T0" y="T1"/>
                        </a:cxn>
                        <a:cxn ang="0">
                          <a:pos x="T2" y="T3"/>
                        </a:cxn>
                        <a:cxn ang="0">
                          <a:pos x="T4" y="T5"/>
                        </a:cxn>
                        <a:cxn ang="0">
                          <a:pos x="T6" y="T7"/>
                        </a:cxn>
                      </a:cxnLst>
                      <a:rect l="0" t="0" r="r" b="b"/>
                      <a:pathLst>
                        <a:path w="43" h="105">
                          <a:moveTo>
                            <a:pt x="0" y="0"/>
                          </a:moveTo>
                          <a:cubicBezTo>
                            <a:pt x="0" y="105"/>
                            <a:pt x="0" y="105"/>
                            <a:pt x="0" y="105"/>
                          </a:cubicBezTo>
                          <a:cubicBezTo>
                            <a:pt x="25" y="100"/>
                            <a:pt x="43" y="78"/>
                            <a:pt x="43" y="53"/>
                          </a:cubicBezTo>
                          <a:cubicBezTo>
                            <a:pt x="43" y="27"/>
                            <a:pt x="25" y="5"/>
                            <a:pt x="0" y="0"/>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0" name="Freeform 377">
                      <a:extLst>
                        <a:ext uri="{FF2B5EF4-FFF2-40B4-BE49-F238E27FC236}">
                          <a16:creationId xmlns:a16="http://schemas.microsoft.com/office/drawing/2014/main" id="{D5FA6941-05B7-6645-AC4D-336A98E55D12}"/>
                        </a:ext>
                      </a:extLst>
                    </p:cNvPr>
                    <p:cNvSpPr>
                      <a:spLocks noEditPoints="1"/>
                    </p:cNvSpPr>
                    <p:nvPr/>
                  </p:nvSpPr>
                  <p:spPr bwMode="auto">
                    <a:xfrm>
                      <a:off x="6996" y="119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66 w 512"/>
                        <a:gd name="T11" fmla="*/ 393 h 512"/>
                        <a:gd name="T12" fmla="*/ 266 w 512"/>
                        <a:gd name="T13" fmla="*/ 416 h 512"/>
                        <a:gd name="T14" fmla="*/ 256 w 512"/>
                        <a:gd name="T15" fmla="*/ 426 h 512"/>
                        <a:gd name="T16" fmla="*/ 245 w 512"/>
                        <a:gd name="T17" fmla="*/ 416 h 512"/>
                        <a:gd name="T18" fmla="*/ 245 w 512"/>
                        <a:gd name="T19" fmla="*/ 393 h 512"/>
                        <a:gd name="T20" fmla="*/ 185 w 512"/>
                        <a:gd name="T21" fmla="*/ 345 h 512"/>
                        <a:gd name="T22" fmla="*/ 192 w 512"/>
                        <a:gd name="T23" fmla="*/ 331 h 512"/>
                        <a:gd name="T24" fmla="*/ 205 w 512"/>
                        <a:gd name="T25" fmla="*/ 337 h 512"/>
                        <a:gd name="T26" fmla="*/ 245 w 512"/>
                        <a:gd name="T27" fmla="*/ 372 h 512"/>
                        <a:gd name="T28" fmla="*/ 245 w 512"/>
                        <a:gd name="T29" fmla="*/ 265 h 512"/>
                        <a:gd name="T30" fmla="*/ 181 w 512"/>
                        <a:gd name="T31" fmla="*/ 192 h 512"/>
                        <a:gd name="T32" fmla="*/ 245 w 512"/>
                        <a:gd name="T33" fmla="*/ 118 h 512"/>
                        <a:gd name="T34" fmla="*/ 245 w 512"/>
                        <a:gd name="T35" fmla="*/ 106 h 512"/>
                        <a:gd name="T36" fmla="*/ 256 w 512"/>
                        <a:gd name="T37" fmla="*/ 96 h 512"/>
                        <a:gd name="T38" fmla="*/ 266 w 512"/>
                        <a:gd name="T39" fmla="*/ 106 h 512"/>
                        <a:gd name="T40" fmla="*/ 266 w 512"/>
                        <a:gd name="T41" fmla="*/ 118 h 512"/>
                        <a:gd name="T42" fmla="*/ 320 w 512"/>
                        <a:gd name="T43" fmla="*/ 154 h 512"/>
                        <a:gd name="T44" fmla="*/ 316 w 512"/>
                        <a:gd name="T45" fmla="*/ 169 h 512"/>
                        <a:gd name="T46" fmla="*/ 302 w 512"/>
                        <a:gd name="T47" fmla="*/ 165 h 512"/>
                        <a:gd name="T48" fmla="*/ 266 w 512"/>
                        <a:gd name="T49" fmla="*/ 140 h 512"/>
                        <a:gd name="T50" fmla="*/ 266 w 512"/>
                        <a:gd name="T51" fmla="*/ 246 h 512"/>
                        <a:gd name="T52" fmla="*/ 330 w 512"/>
                        <a:gd name="T53" fmla="*/ 320 h 512"/>
                        <a:gd name="T54" fmla="*/ 266 w 512"/>
                        <a:gd name="T55" fmla="*/ 39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393"/>
                          </a:moveTo>
                          <a:cubicBezTo>
                            <a:pt x="266" y="416"/>
                            <a:pt x="266" y="416"/>
                            <a:pt x="266" y="416"/>
                          </a:cubicBezTo>
                          <a:cubicBezTo>
                            <a:pt x="266" y="422"/>
                            <a:pt x="262" y="426"/>
                            <a:pt x="256" y="426"/>
                          </a:cubicBezTo>
                          <a:cubicBezTo>
                            <a:pt x="250" y="426"/>
                            <a:pt x="245" y="422"/>
                            <a:pt x="245" y="416"/>
                          </a:cubicBezTo>
                          <a:cubicBezTo>
                            <a:pt x="245" y="393"/>
                            <a:pt x="245" y="393"/>
                            <a:pt x="245" y="393"/>
                          </a:cubicBezTo>
                          <a:cubicBezTo>
                            <a:pt x="218" y="390"/>
                            <a:pt x="195" y="371"/>
                            <a:pt x="185" y="345"/>
                          </a:cubicBezTo>
                          <a:cubicBezTo>
                            <a:pt x="183" y="339"/>
                            <a:pt x="186" y="333"/>
                            <a:pt x="192" y="331"/>
                          </a:cubicBezTo>
                          <a:cubicBezTo>
                            <a:pt x="197" y="329"/>
                            <a:pt x="203" y="332"/>
                            <a:pt x="205" y="337"/>
                          </a:cubicBezTo>
                          <a:cubicBezTo>
                            <a:pt x="212" y="355"/>
                            <a:pt x="227" y="368"/>
                            <a:pt x="245" y="372"/>
                          </a:cubicBezTo>
                          <a:cubicBezTo>
                            <a:pt x="245" y="265"/>
                            <a:pt x="245" y="265"/>
                            <a:pt x="245" y="265"/>
                          </a:cubicBezTo>
                          <a:cubicBezTo>
                            <a:pt x="209" y="260"/>
                            <a:pt x="181" y="229"/>
                            <a:pt x="181" y="192"/>
                          </a:cubicBezTo>
                          <a:cubicBezTo>
                            <a:pt x="181" y="154"/>
                            <a:pt x="209" y="123"/>
                            <a:pt x="245" y="118"/>
                          </a:cubicBezTo>
                          <a:cubicBezTo>
                            <a:pt x="245" y="106"/>
                            <a:pt x="245" y="106"/>
                            <a:pt x="245" y="106"/>
                          </a:cubicBezTo>
                          <a:cubicBezTo>
                            <a:pt x="245" y="100"/>
                            <a:pt x="250" y="96"/>
                            <a:pt x="256" y="96"/>
                          </a:cubicBezTo>
                          <a:cubicBezTo>
                            <a:pt x="262" y="96"/>
                            <a:pt x="266" y="100"/>
                            <a:pt x="266" y="106"/>
                          </a:cubicBezTo>
                          <a:cubicBezTo>
                            <a:pt x="266" y="118"/>
                            <a:pt x="266" y="118"/>
                            <a:pt x="266" y="118"/>
                          </a:cubicBezTo>
                          <a:cubicBezTo>
                            <a:pt x="289" y="121"/>
                            <a:pt x="309" y="134"/>
                            <a:pt x="320" y="154"/>
                          </a:cubicBezTo>
                          <a:cubicBezTo>
                            <a:pt x="323" y="159"/>
                            <a:pt x="322" y="166"/>
                            <a:pt x="316" y="169"/>
                          </a:cubicBezTo>
                          <a:cubicBezTo>
                            <a:pt x="311" y="172"/>
                            <a:pt x="305" y="170"/>
                            <a:pt x="302" y="165"/>
                          </a:cubicBezTo>
                          <a:cubicBezTo>
                            <a:pt x="294" y="152"/>
                            <a:pt x="281" y="143"/>
                            <a:pt x="266" y="140"/>
                          </a:cubicBezTo>
                          <a:cubicBezTo>
                            <a:pt x="266" y="246"/>
                            <a:pt x="266" y="246"/>
                            <a:pt x="266" y="246"/>
                          </a:cubicBezTo>
                          <a:cubicBezTo>
                            <a:pt x="302" y="251"/>
                            <a:pt x="330" y="282"/>
                            <a:pt x="330" y="320"/>
                          </a:cubicBezTo>
                          <a:cubicBezTo>
                            <a:pt x="330" y="357"/>
                            <a:pt x="302" y="388"/>
                            <a:pt x="266" y="393"/>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sp>
          <p:nvSpPr>
            <p:cNvPr id="335" name="Rectangle: Rounded Corners 334">
              <a:extLst>
                <a:ext uri="{FF2B5EF4-FFF2-40B4-BE49-F238E27FC236}">
                  <a16:creationId xmlns:a16="http://schemas.microsoft.com/office/drawing/2014/main" id="{8BC8588E-6F23-B530-83F9-EB841D932056}"/>
                </a:ext>
              </a:extLst>
            </p:cNvPr>
            <p:cNvSpPr/>
            <p:nvPr/>
          </p:nvSpPr>
          <p:spPr>
            <a:xfrm>
              <a:off x="1735825" y="7133811"/>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Currently, when you update your direct deposit information, there’s a waiting period before your changes take effect. This slows down how quickly you can update your pay details. </a:t>
              </a:r>
            </a:p>
          </p:txBody>
        </p:sp>
        <p:sp>
          <p:nvSpPr>
            <p:cNvPr id="336" name="Rectangle: Rounded Corners 335">
              <a:extLst>
                <a:ext uri="{FF2B5EF4-FFF2-40B4-BE49-F238E27FC236}">
                  <a16:creationId xmlns:a16="http://schemas.microsoft.com/office/drawing/2014/main" id="{05C01C1E-7ACA-924B-A78E-9C62C1E2AA87}"/>
                </a:ext>
              </a:extLst>
            </p:cNvPr>
            <p:cNvSpPr/>
            <p:nvPr/>
          </p:nvSpPr>
          <p:spPr>
            <a:xfrm>
              <a:off x="4796290" y="7133811"/>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In GA@WORK, you’ll be able to view your pay statements, update direct deposit instantly, and access tax forms all from one place. You can make updates directly in the system and receive automatic notifications when action is needed. </a:t>
              </a:r>
            </a:p>
          </p:txBody>
        </p:sp>
        <p:sp>
          <p:nvSpPr>
            <p:cNvPr id="337" name="Arrow: Chevron 336">
              <a:extLst>
                <a:ext uri="{FF2B5EF4-FFF2-40B4-BE49-F238E27FC236}">
                  <a16:creationId xmlns:a16="http://schemas.microsoft.com/office/drawing/2014/main" id="{33A25D2E-2567-5E99-0D3C-B3C1D44F0A4E}"/>
                </a:ext>
                <a:ext uri="{C183D7F6-B498-43B3-948B-1728B52AA6E4}">
                  <adec:decorative xmlns:adec="http://schemas.microsoft.com/office/drawing/2017/decorative" val="1"/>
                </a:ext>
              </a:extLst>
            </p:cNvPr>
            <p:cNvSpPr/>
            <p:nvPr/>
          </p:nvSpPr>
          <p:spPr>
            <a:xfrm>
              <a:off x="4476699" y="7697553"/>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 name="Group 2">
            <a:extLst>
              <a:ext uri="{FF2B5EF4-FFF2-40B4-BE49-F238E27FC236}">
                <a16:creationId xmlns:a16="http://schemas.microsoft.com/office/drawing/2014/main" id="{F02DA942-1F60-4DD8-02F7-6FD1EF309536}"/>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7" name="Freeform: Shape 2">
              <a:extLst>
                <a:ext uri="{FF2B5EF4-FFF2-40B4-BE49-F238E27FC236}">
                  <a16:creationId xmlns:a16="http://schemas.microsoft.com/office/drawing/2014/main" id="{2FC8A2E6-A331-B2A3-8D27-F139DFC035AF}"/>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10" name="Oval 9">
              <a:extLst>
                <a:ext uri="{FF2B5EF4-FFF2-40B4-BE49-F238E27FC236}">
                  <a16:creationId xmlns:a16="http://schemas.microsoft.com/office/drawing/2014/main" id="{CF3751D7-6E8E-D173-78C6-EAFC65D77D92}"/>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aphic 8">
              <a:extLst>
                <a:ext uri="{FF2B5EF4-FFF2-40B4-BE49-F238E27FC236}">
                  <a16:creationId xmlns:a16="http://schemas.microsoft.com/office/drawing/2014/main" id="{47267936-66C8-159B-4452-4448E3A58AA3}"/>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332" name="Freeform: Shape 9">
                <a:extLst>
                  <a:ext uri="{FF2B5EF4-FFF2-40B4-BE49-F238E27FC236}">
                    <a16:creationId xmlns:a16="http://schemas.microsoft.com/office/drawing/2014/main" id="{2EF0C4F2-70B5-00A9-3E33-2BE9BDC63580}"/>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33" name="Freeform: Shape 10">
                <a:extLst>
                  <a:ext uri="{FF2B5EF4-FFF2-40B4-BE49-F238E27FC236}">
                    <a16:creationId xmlns:a16="http://schemas.microsoft.com/office/drawing/2014/main" id="{42A56F82-8FDC-8CB9-CD72-4CEC52DD084B}"/>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11">
                <a:extLst>
                  <a:ext uri="{FF2B5EF4-FFF2-40B4-BE49-F238E27FC236}">
                    <a16:creationId xmlns:a16="http://schemas.microsoft.com/office/drawing/2014/main" id="{5BC11B83-417E-2FCA-9496-36E807123DEB}"/>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12">
                <a:extLst>
                  <a:ext uri="{FF2B5EF4-FFF2-40B4-BE49-F238E27FC236}">
                    <a16:creationId xmlns:a16="http://schemas.microsoft.com/office/drawing/2014/main" id="{6F51E5B4-BEF0-CD01-C530-69441F7EF727}"/>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13">
                <a:extLst>
                  <a:ext uri="{FF2B5EF4-FFF2-40B4-BE49-F238E27FC236}">
                    <a16:creationId xmlns:a16="http://schemas.microsoft.com/office/drawing/2014/main" id="{05EEF06E-0540-1205-A708-CC35714F368C}"/>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14">
                <a:extLst>
                  <a:ext uri="{FF2B5EF4-FFF2-40B4-BE49-F238E27FC236}">
                    <a16:creationId xmlns:a16="http://schemas.microsoft.com/office/drawing/2014/main" id="{D0F26651-0493-C428-595D-B4ABD7D46272}"/>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15">
                <a:extLst>
                  <a:ext uri="{FF2B5EF4-FFF2-40B4-BE49-F238E27FC236}">
                    <a16:creationId xmlns:a16="http://schemas.microsoft.com/office/drawing/2014/main" id="{4A87582F-17A8-6461-5CB6-D8E4FB30C0D1}"/>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16">
                <a:extLst>
                  <a:ext uri="{FF2B5EF4-FFF2-40B4-BE49-F238E27FC236}">
                    <a16:creationId xmlns:a16="http://schemas.microsoft.com/office/drawing/2014/main" id="{B6BCFC61-E81C-3875-2D60-0ABDAB0E1F3C}"/>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17">
                <a:extLst>
                  <a:ext uri="{FF2B5EF4-FFF2-40B4-BE49-F238E27FC236}">
                    <a16:creationId xmlns:a16="http://schemas.microsoft.com/office/drawing/2014/main" id="{947B36CC-8E3C-B70B-36CA-0AEF0C9A077F}"/>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18">
                <a:extLst>
                  <a:ext uri="{FF2B5EF4-FFF2-40B4-BE49-F238E27FC236}">
                    <a16:creationId xmlns:a16="http://schemas.microsoft.com/office/drawing/2014/main" id="{587D4CF3-16AD-AA45-EE3A-198E4A1DE2AE}"/>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19">
                <a:extLst>
                  <a:ext uri="{FF2B5EF4-FFF2-40B4-BE49-F238E27FC236}">
                    <a16:creationId xmlns:a16="http://schemas.microsoft.com/office/drawing/2014/main" id="{4F87E6C6-D4F0-3A8C-66F0-642658FD6981}"/>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20">
                <a:extLst>
                  <a:ext uri="{FF2B5EF4-FFF2-40B4-BE49-F238E27FC236}">
                    <a16:creationId xmlns:a16="http://schemas.microsoft.com/office/drawing/2014/main" id="{723E43AC-44F9-CAE6-545D-B98B4B382CBF}"/>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21">
                <a:extLst>
                  <a:ext uri="{FF2B5EF4-FFF2-40B4-BE49-F238E27FC236}">
                    <a16:creationId xmlns:a16="http://schemas.microsoft.com/office/drawing/2014/main" id="{E3E0BF23-B95D-EBAF-1DE7-F812101DA406}"/>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22">
                <a:extLst>
                  <a:ext uri="{FF2B5EF4-FFF2-40B4-BE49-F238E27FC236}">
                    <a16:creationId xmlns:a16="http://schemas.microsoft.com/office/drawing/2014/main" id="{D80DF4E3-8769-AEB9-2A0C-B2706EB3A50D}"/>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23">
                <a:extLst>
                  <a:ext uri="{FF2B5EF4-FFF2-40B4-BE49-F238E27FC236}">
                    <a16:creationId xmlns:a16="http://schemas.microsoft.com/office/drawing/2014/main" id="{CEEFE23C-DDE7-D208-D61A-59A83FC96D47}"/>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56" name="Freeform: Shape 24">
                <a:extLst>
                  <a:ext uri="{FF2B5EF4-FFF2-40B4-BE49-F238E27FC236}">
                    <a16:creationId xmlns:a16="http://schemas.microsoft.com/office/drawing/2014/main" id="{0790F891-EF7B-9C73-2C6F-01B0B9DF295D}"/>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25">
                <a:extLst>
                  <a:ext uri="{FF2B5EF4-FFF2-40B4-BE49-F238E27FC236}">
                    <a16:creationId xmlns:a16="http://schemas.microsoft.com/office/drawing/2014/main" id="{393537CC-8540-C726-FDDF-269A1ADB682E}"/>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26">
                <a:extLst>
                  <a:ext uri="{FF2B5EF4-FFF2-40B4-BE49-F238E27FC236}">
                    <a16:creationId xmlns:a16="http://schemas.microsoft.com/office/drawing/2014/main" id="{2776B560-F29F-1AE5-1DCA-547DDE8B735F}"/>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27">
                <a:extLst>
                  <a:ext uri="{FF2B5EF4-FFF2-40B4-BE49-F238E27FC236}">
                    <a16:creationId xmlns:a16="http://schemas.microsoft.com/office/drawing/2014/main" id="{950ECA1C-B879-06B1-3E79-979490879D4E}"/>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28">
                <a:extLst>
                  <a:ext uri="{FF2B5EF4-FFF2-40B4-BE49-F238E27FC236}">
                    <a16:creationId xmlns:a16="http://schemas.microsoft.com/office/drawing/2014/main" id="{98AE3C3E-8ED9-205A-7056-39C5A9A2D1F1}"/>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29">
                <a:extLst>
                  <a:ext uri="{FF2B5EF4-FFF2-40B4-BE49-F238E27FC236}">
                    <a16:creationId xmlns:a16="http://schemas.microsoft.com/office/drawing/2014/main" id="{03F02A4E-C94B-2289-2B2E-C3252B521416}"/>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30">
                <a:extLst>
                  <a:ext uri="{FF2B5EF4-FFF2-40B4-BE49-F238E27FC236}">
                    <a16:creationId xmlns:a16="http://schemas.microsoft.com/office/drawing/2014/main" id="{229F2CD4-FC08-8CFD-79E0-005EF15270BF}"/>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31">
                <a:extLst>
                  <a:ext uri="{FF2B5EF4-FFF2-40B4-BE49-F238E27FC236}">
                    <a16:creationId xmlns:a16="http://schemas.microsoft.com/office/drawing/2014/main" id="{8E8A7D60-5314-536B-8F47-5B2A7697D865}"/>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32">
                <a:extLst>
                  <a:ext uri="{FF2B5EF4-FFF2-40B4-BE49-F238E27FC236}">
                    <a16:creationId xmlns:a16="http://schemas.microsoft.com/office/drawing/2014/main" id="{48901AA5-D3F1-7F20-B919-B1171472A695}"/>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65" name="Freeform: Shape 34">
                <a:extLst>
                  <a:ext uri="{FF2B5EF4-FFF2-40B4-BE49-F238E27FC236}">
                    <a16:creationId xmlns:a16="http://schemas.microsoft.com/office/drawing/2014/main" id="{8C2026AD-4D52-0723-10F5-EA9B1C62A9E4}"/>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35">
                <a:extLst>
                  <a:ext uri="{FF2B5EF4-FFF2-40B4-BE49-F238E27FC236}">
                    <a16:creationId xmlns:a16="http://schemas.microsoft.com/office/drawing/2014/main" id="{8A4046CC-E793-7DCC-10A1-CBED5BCBF3D5}"/>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42">
                <a:extLst>
                  <a:ext uri="{FF2B5EF4-FFF2-40B4-BE49-F238E27FC236}">
                    <a16:creationId xmlns:a16="http://schemas.microsoft.com/office/drawing/2014/main" id="{E56016CD-F98A-580C-FE68-1ABAA4A82988}"/>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44">
                <a:extLst>
                  <a:ext uri="{FF2B5EF4-FFF2-40B4-BE49-F238E27FC236}">
                    <a16:creationId xmlns:a16="http://schemas.microsoft.com/office/drawing/2014/main" id="{1B22F6C2-AA92-6982-7DB1-0EA26D7E1489}"/>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45">
                <a:extLst>
                  <a:ext uri="{FF2B5EF4-FFF2-40B4-BE49-F238E27FC236}">
                    <a16:creationId xmlns:a16="http://schemas.microsoft.com/office/drawing/2014/main" id="{A5921F16-5356-9DEA-9777-A67E99EBD0B1}"/>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46">
                <a:extLst>
                  <a:ext uri="{FF2B5EF4-FFF2-40B4-BE49-F238E27FC236}">
                    <a16:creationId xmlns:a16="http://schemas.microsoft.com/office/drawing/2014/main" id="{C0EA71AE-F7E5-C30B-2091-A2842B7037FF}"/>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47">
                <a:extLst>
                  <a:ext uri="{FF2B5EF4-FFF2-40B4-BE49-F238E27FC236}">
                    <a16:creationId xmlns:a16="http://schemas.microsoft.com/office/drawing/2014/main" id="{21B5C909-67EB-F368-F577-B8F18EE20459}"/>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48">
                <a:extLst>
                  <a:ext uri="{FF2B5EF4-FFF2-40B4-BE49-F238E27FC236}">
                    <a16:creationId xmlns:a16="http://schemas.microsoft.com/office/drawing/2014/main" id="{FC41E9F0-D3FF-47CA-5E1F-03D680E794EA}"/>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49">
                <a:extLst>
                  <a:ext uri="{FF2B5EF4-FFF2-40B4-BE49-F238E27FC236}">
                    <a16:creationId xmlns:a16="http://schemas.microsoft.com/office/drawing/2014/main" id="{21F238BB-4D8D-AEE7-4A2E-D85A7AD00087}"/>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50">
                <a:extLst>
                  <a:ext uri="{FF2B5EF4-FFF2-40B4-BE49-F238E27FC236}">
                    <a16:creationId xmlns:a16="http://schemas.microsoft.com/office/drawing/2014/main" id="{6AFD9078-85F8-9280-F330-16414F2638DA}"/>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51">
                <a:extLst>
                  <a:ext uri="{FF2B5EF4-FFF2-40B4-BE49-F238E27FC236}">
                    <a16:creationId xmlns:a16="http://schemas.microsoft.com/office/drawing/2014/main" id="{6B4FF1FE-B08B-3233-C5BE-12547122CC51}"/>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52">
                <a:extLst>
                  <a:ext uri="{FF2B5EF4-FFF2-40B4-BE49-F238E27FC236}">
                    <a16:creationId xmlns:a16="http://schemas.microsoft.com/office/drawing/2014/main" id="{3BFB4807-D224-3771-35FF-AE5370145DAA}"/>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53">
                <a:extLst>
                  <a:ext uri="{FF2B5EF4-FFF2-40B4-BE49-F238E27FC236}">
                    <a16:creationId xmlns:a16="http://schemas.microsoft.com/office/drawing/2014/main" id="{B1288977-BAA3-CB7D-42AC-13A7B01E0A56}"/>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54">
                <a:extLst>
                  <a:ext uri="{FF2B5EF4-FFF2-40B4-BE49-F238E27FC236}">
                    <a16:creationId xmlns:a16="http://schemas.microsoft.com/office/drawing/2014/main" id="{DDC7F691-59E3-09A1-9DE4-2243D251518D}"/>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55">
                <a:extLst>
                  <a:ext uri="{FF2B5EF4-FFF2-40B4-BE49-F238E27FC236}">
                    <a16:creationId xmlns:a16="http://schemas.microsoft.com/office/drawing/2014/main" id="{7C285168-C848-8022-9391-A4C6EF193DB8}"/>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56">
                <a:extLst>
                  <a:ext uri="{FF2B5EF4-FFF2-40B4-BE49-F238E27FC236}">
                    <a16:creationId xmlns:a16="http://schemas.microsoft.com/office/drawing/2014/main" id="{2C3AAA0C-D003-8265-512B-43BF929051A3}"/>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57">
                <a:extLst>
                  <a:ext uri="{FF2B5EF4-FFF2-40B4-BE49-F238E27FC236}">
                    <a16:creationId xmlns:a16="http://schemas.microsoft.com/office/drawing/2014/main" id="{F9A73AC1-7C4E-9FAE-5047-897B7D915330}"/>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82" name="Freeform: Shape 58">
                <a:extLst>
                  <a:ext uri="{FF2B5EF4-FFF2-40B4-BE49-F238E27FC236}">
                    <a16:creationId xmlns:a16="http://schemas.microsoft.com/office/drawing/2014/main" id="{E01438C4-6CC2-3C45-1DB9-41A6D7BA800B}"/>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59">
                <a:extLst>
                  <a:ext uri="{FF2B5EF4-FFF2-40B4-BE49-F238E27FC236}">
                    <a16:creationId xmlns:a16="http://schemas.microsoft.com/office/drawing/2014/main" id="{B8868424-B921-5AD7-E180-4E7C797F1E95}"/>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60">
                <a:extLst>
                  <a:ext uri="{FF2B5EF4-FFF2-40B4-BE49-F238E27FC236}">
                    <a16:creationId xmlns:a16="http://schemas.microsoft.com/office/drawing/2014/main" id="{00EAF257-A93D-63E3-DF92-D3B264393F3B}"/>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62">
                <a:extLst>
                  <a:ext uri="{FF2B5EF4-FFF2-40B4-BE49-F238E27FC236}">
                    <a16:creationId xmlns:a16="http://schemas.microsoft.com/office/drawing/2014/main" id="{53DF79EA-C481-991E-6E8B-D8FC8939AC5F}"/>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63">
                <a:extLst>
                  <a:ext uri="{FF2B5EF4-FFF2-40B4-BE49-F238E27FC236}">
                    <a16:creationId xmlns:a16="http://schemas.microsoft.com/office/drawing/2014/main" id="{33BDBA47-99A4-6EB7-492C-C48801F7D712}"/>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64">
                <a:extLst>
                  <a:ext uri="{FF2B5EF4-FFF2-40B4-BE49-F238E27FC236}">
                    <a16:creationId xmlns:a16="http://schemas.microsoft.com/office/drawing/2014/main" id="{0BDA23D8-6A14-0255-E26D-EC97C5E73521}"/>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65">
                <a:extLst>
                  <a:ext uri="{FF2B5EF4-FFF2-40B4-BE49-F238E27FC236}">
                    <a16:creationId xmlns:a16="http://schemas.microsoft.com/office/drawing/2014/main" id="{44463A72-A2B0-94E3-ADA5-336922FF2A68}"/>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66">
                <a:extLst>
                  <a:ext uri="{FF2B5EF4-FFF2-40B4-BE49-F238E27FC236}">
                    <a16:creationId xmlns:a16="http://schemas.microsoft.com/office/drawing/2014/main" id="{478A0866-A6BA-6CC7-8D32-C32D45C77CED}"/>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90" name="Freeform: Shape 67">
                <a:extLst>
                  <a:ext uri="{FF2B5EF4-FFF2-40B4-BE49-F238E27FC236}">
                    <a16:creationId xmlns:a16="http://schemas.microsoft.com/office/drawing/2014/main" id="{A0A6D19A-6180-DD1A-5FEB-AD15BEA885E3}"/>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68">
                <a:extLst>
                  <a:ext uri="{FF2B5EF4-FFF2-40B4-BE49-F238E27FC236}">
                    <a16:creationId xmlns:a16="http://schemas.microsoft.com/office/drawing/2014/main" id="{D7724DA1-000D-721B-4821-B7B71176E89D}"/>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85">
                <a:extLst>
                  <a:ext uri="{FF2B5EF4-FFF2-40B4-BE49-F238E27FC236}">
                    <a16:creationId xmlns:a16="http://schemas.microsoft.com/office/drawing/2014/main" id="{9F3BBBBF-0F9F-833F-115E-9EC98CDA5222}"/>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86">
                <a:extLst>
                  <a:ext uri="{FF2B5EF4-FFF2-40B4-BE49-F238E27FC236}">
                    <a16:creationId xmlns:a16="http://schemas.microsoft.com/office/drawing/2014/main" id="{928353FE-2136-C589-B65C-9EA55C326F82}"/>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87">
                <a:extLst>
                  <a:ext uri="{FF2B5EF4-FFF2-40B4-BE49-F238E27FC236}">
                    <a16:creationId xmlns:a16="http://schemas.microsoft.com/office/drawing/2014/main" id="{5E8A022C-80E5-2E46-F8AE-630DB728D0C8}"/>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88">
                <a:extLst>
                  <a:ext uri="{FF2B5EF4-FFF2-40B4-BE49-F238E27FC236}">
                    <a16:creationId xmlns:a16="http://schemas.microsoft.com/office/drawing/2014/main" id="{6D77DD3E-4FAC-FC01-C2E5-BDA6C28ADAFE}"/>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89">
                <a:extLst>
                  <a:ext uri="{FF2B5EF4-FFF2-40B4-BE49-F238E27FC236}">
                    <a16:creationId xmlns:a16="http://schemas.microsoft.com/office/drawing/2014/main" id="{3F078FF4-6FCF-F1C6-AD2C-2940E1D61A66}"/>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90">
                <a:extLst>
                  <a:ext uri="{FF2B5EF4-FFF2-40B4-BE49-F238E27FC236}">
                    <a16:creationId xmlns:a16="http://schemas.microsoft.com/office/drawing/2014/main" id="{20543CBA-F0F5-EA27-A788-1DDFDF9962E8}"/>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91">
                <a:extLst>
                  <a:ext uri="{FF2B5EF4-FFF2-40B4-BE49-F238E27FC236}">
                    <a16:creationId xmlns:a16="http://schemas.microsoft.com/office/drawing/2014/main" id="{71DD1F63-5B36-AB7B-705B-07F977A085D1}"/>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92">
                <a:extLst>
                  <a:ext uri="{FF2B5EF4-FFF2-40B4-BE49-F238E27FC236}">
                    <a16:creationId xmlns:a16="http://schemas.microsoft.com/office/drawing/2014/main" id="{71129367-A899-BFC3-AE3B-2468BA847BDE}"/>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93">
                <a:extLst>
                  <a:ext uri="{FF2B5EF4-FFF2-40B4-BE49-F238E27FC236}">
                    <a16:creationId xmlns:a16="http://schemas.microsoft.com/office/drawing/2014/main" id="{86503162-FFE8-487B-4AAA-D71B11C5F66C}"/>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94">
                <a:extLst>
                  <a:ext uri="{FF2B5EF4-FFF2-40B4-BE49-F238E27FC236}">
                    <a16:creationId xmlns:a16="http://schemas.microsoft.com/office/drawing/2014/main" id="{E38D1988-FDFC-DC01-C62C-1B7EF4ED0FF7}"/>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95">
                <a:extLst>
                  <a:ext uri="{FF2B5EF4-FFF2-40B4-BE49-F238E27FC236}">
                    <a16:creationId xmlns:a16="http://schemas.microsoft.com/office/drawing/2014/main" id="{644931ED-B47B-B6EA-C4BB-3678875F6D9D}"/>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96">
                <a:extLst>
                  <a:ext uri="{FF2B5EF4-FFF2-40B4-BE49-F238E27FC236}">
                    <a16:creationId xmlns:a16="http://schemas.microsoft.com/office/drawing/2014/main" id="{1DCA231E-8D51-2779-1679-CA207248D998}"/>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97">
                <a:extLst>
                  <a:ext uri="{FF2B5EF4-FFF2-40B4-BE49-F238E27FC236}">
                    <a16:creationId xmlns:a16="http://schemas.microsoft.com/office/drawing/2014/main" id="{6334D959-5725-9F41-8F0C-C8F7167401CE}"/>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98">
                <a:extLst>
                  <a:ext uri="{FF2B5EF4-FFF2-40B4-BE49-F238E27FC236}">
                    <a16:creationId xmlns:a16="http://schemas.microsoft.com/office/drawing/2014/main" id="{B1A5B994-0E0B-566F-2A2F-04FA9121D7C1}"/>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99">
                <a:extLst>
                  <a:ext uri="{FF2B5EF4-FFF2-40B4-BE49-F238E27FC236}">
                    <a16:creationId xmlns:a16="http://schemas.microsoft.com/office/drawing/2014/main" id="{1E20341A-EEF5-9BC7-6DDE-551598A94422}"/>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407" name="Freeform: Shape 100">
                <a:extLst>
                  <a:ext uri="{FF2B5EF4-FFF2-40B4-BE49-F238E27FC236}">
                    <a16:creationId xmlns:a16="http://schemas.microsoft.com/office/drawing/2014/main" id="{47C884F0-84C5-97CF-5B2B-CD82F79AA10E}"/>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01">
                <a:extLst>
                  <a:ext uri="{FF2B5EF4-FFF2-40B4-BE49-F238E27FC236}">
                    <a16:creationId xmlns:a16="http://schemas.microsoft.com/office/drawing/2014/main" id="{0331F104-299F-5357-8055-8B5D9AFE89C9}"/>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02">
                <a:extLst>
                  <a:ext uri="{FF2B5EF4-FFF2-40B4-BE49-F238E27FC236}">
                    <a16:creationId xmlns:a16="http://schemas.microsoft.com/office/drawing/2014/main" id="{62B7D822-F0ED-489B-E521-12AE8763DBE8}"/>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410" name="Freeform: Shape 103">
                <a:extLst>
                  <a:ext uri="{FF2B5EF4-FFF2-40B4-BE49-F238E27FC236}">
                    <a16:creationId xmlns:a16="http://schemas.microsoft.com/office/drawing/2014/main" id="{D075FC97-C982-8E2B-F905-420A779ADBE3}"/>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04">
                <a:extLst>
                  <a:ext uri="{FF2B5EF4-FFF2-40B4-BE49-F238E27FC236}">
                    <a16:creationId xmlns:a16="http://schemas.microsoft.com/office/drawing/2014/main" id="{7758F2BD-A44B-0311-6E9C-F07C0A5BA05C}"/>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05">
                <a:extLst>
                  <a:ext uri="{FF2B5EF4-FFF2-40B4-BE49-F238E27FC236}">
                    <a16:creationId xmlns:a16="http://schemas.microsoft.com/office/drawing/2014/main" id="{EB1C7DEB-F9C2-F6FD-737B-922F6B151BF2}"/>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06">
                <a:extLst>
                  <a:ext uri="{FF2B5EF4-FFF2-40B4-BE49-F238E27FC236}">
                    <a16:creationId xmlns:a16="http://schemas.microsoft.com/office/drawing/2014/main" id="{EBD810D9-FDB4-FB9D-8084-E27C71769117}"/>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07">
                <a:extLst>
                  <a:ext uri="{FF2B5EF4-FFF2-40B4-BE49-F238E27FC236}">
                    <a16:creationId xmlns:a16="http://schemas.microsoft.com/office/drawing/2014/main" id="{3874A404-F7D7-D80B-F191-8ABB3D65F67B}"/>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08">
                <a:extLst>
                  <a:ext uri="{FF2B5EF4-FFF2-40B4-BE49-F238E27FC236}">
                    <a16:creationId xmlns:a16="http://schemas.microsoft.com/office/drawing/2014/main" id="{C5276AD1-DA7A-437E-8E62-51F6F8ED8D66}"/>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09">
                <a:extLst>
                  <a:ext uri="{FF2B5EF4-FFF2-40B4-BE49-F238E27FC236}">
                    <a16:creationId xmlns:a16="http://schemas.microsoft.com/office/drawing/2014/main" id="{CE650581-6F84-ABEF-057C-C262303A9BEA}"/>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10">
                <a:extLst>
                  <a:ext uri="{FF2B5EF4-FFF2-40B4-BE49-F238E27FC236}">
                    <a16:creationId xmlns:a16="http://schemas.microsoft.com/office/drawing/2014/main" id="{78280B82-4A97-7385-CB07-72ABE289B6C1}"/>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11">
                <a:extLst>
                  <a:ext uri="{FF2B5EF4-FFF2-40B4-BE49-F238E27FC236}">
                    <a16:creationId xmlns:a16="http://schemas.microsoft.com/office/drawing/2014/main" id="{F6D3CCDC-7349-FCED-2FA0-1A925A10E6A9}"/>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12">
                <a:extLst>
                  <a:ext uri="{FF2B5EF4-FFF2-40B4-BE49-F238E27FC236}">
                    <a16:creationId xmlns:a16="http://schemas.microsoft.com/office/drawing/2014/main" id="{CCB59983-7708-2B93-8913-BE5607BED9E3}"/>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13">
                <a:extLst>
                  <a:ext uri="{FF2B5EF4-FFF2-40B4-BE49-F238E27FC236}">
                    <a16:creationId xmlns:a16="http://schemas.microsoft.com/office/drawing/2014/main" id="{184E24A1-0146-FFA5-DEB6-B32D10678281}"/>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421" name="Freeform: Shape 114">
                <a:extLst>
                  <a:ext uri="{FF2B5EF4-FFF2-40B4-BE49-F238E27FC236}">
                    <a16:creationId xmlns:a16="http://schemas.microsoft.com/office/drawing/2014/main" id="{B24B6EC6-0905-3A33-8010-9ACCCC8BCB97}"/>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15">
                <a:extLst>
                  <a:ext uri="{FF2B5EF4-FFF2-40B4-BE49-F238E27FC236}">
                    <a16:creationId xmlns:a16="http://schemas.microsoft.com/office/drawing/2014/main" id="{78E74B40-8BFF-3AB5-C158-18A00E8C5C25}"/>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16">
                <a:extLst>
                  <a:ext uri="{FF2B5EF4-FFF2-40B4-BE49-F238E27FC236}">
                    <a16:creationId xmlns:a16="http://schemas.microsoft.com/office/drawing/2014/main" id="{6DC9D7B8-A4A4-2EEE-93C4-0242D9E180D7}"/>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17">
                <a:extLst>
                  <a:ext uri="{FF2B5EF4-FFF2-40B4-BE49-F238E27FC236}">
                    <a16:creationId xmlns:a16="http://schemas.microsoft.com/office/drawing/2014/main" id="{BF84068E-1F57-ABD3-A5FE-2E16DE9FC615}"/>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18">
                <a:extLst>
                  <a:ext uri="{FF2B5EF4-FFF2-40B4-BE49-F238E27FC236}">
                    <a16:creationId xmlns:a16="http://schemas.microsoft.com/office/drawing/2014/main" id="{D0912637-4447-020F-0BB3-AA541D8560BC}"/>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19">
                <a:extLst>
                  <a:ext uri="{FF2B5EF4-FFF2-40B4-BE49-F238E27FC236}">
                    <a16:creationId xmlns:a16="http://schemas.microsoft.com/office/drawing/2014/main" id="{394BBCB2-390C-B13C-642A-FAF48B6825FB}"/>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20">
                <a:extLst>
                  <a:ext uri="{FF2B5EF4-FFF2-40B4-BE49-F238E27FC236}">
                    <a16:creationId xmlns:a16="http://schemas.microsoft.com/office/drawing/2014/main" id="{EBEB3B0D-470C-F8B2-DE8E-A0D96A241253}"/>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21">
                <a:extLst>
                  <a:ext uri="{FF2B5EF4-FFF2-40B4-BE49-F238E27FC236}">
                    <a16:creationId xmlns:a16="http://schemas.microsoft.com/office/drawing/2014/main" id="{0424C1B0-BC15-C975-E883-F129B617B4AF}"/>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22">
                <a:extLst>
                  <a:ext uri="{FF2B5EF4-FFF2-40B4-BE49-F238E27FC236}">
                    <a16:creationId xmlns:a16="http://schemas.microsoft.com/office/drawing/2014/main" id="{4D4CBE48-4A4D-B51C-A7AA-9B6BAC99F193}"/>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23">
                <a:extLst>
                  <a:ext uri="{FF2B5EF4-FFF2-40B4-BE49-F238E27FC236}">
                    <a16:creationId xmlns:a16="http://schemas.microsoft.com/office/drawing/2014/main" id="{D6241E8D-E227-1519-3617-CA47BC569B86}"/>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24">
                <a:extLst>
                  <a:ext uri="{FF2B5EF4-FFF2-40B4-BE49-F238E27FC236}">
                    <a16:creationId xmlns:a16="http://schemas.microsoft.com/office/drawing/2014/main" id="{6844913B-FC72-EC3C-A8FF-5296141768B3}"/>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25">
                <a:extLst>
                  <a:ext uri="{FF2B5EF4-FFF2-40B4-BE49-F238E27FC236}">
                    <a16:creationId xmlns:a16="http://schemas.microsoft.com/office/drawing/2014/main" id="{8C970EA5-45D7-1604-F76B-3FAAA131740F}"/>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26">
                <a:extLst>
                  <a:ext uri="{FF2B5EF4-FFF2-40B4-BE49-F238E27FC236}">
                    <a16:creationId xmlns:a16="http://schemas.microsoft.com/office/drawing/2014/main" id="{9AC75A67-436E-3DDA-C861-29407E48C5C9}"/>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27">
                <a:extLst>
                  <a:ext uri="{FF2B5EF4-FFF2-40B4-BE49-F238E27FC236}">
                    <a16:creationId xmlns:a16="http://schemas.microsoft.com/office/drawing/2014/main" id="{6C85690C-A3F2-FFD0-C818-BDD5D928739C}"/>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28">
                <a:extLst>
                  <a:ext uri="{FF2B5EF4-FFF2-40B4-BE49-F238E27FC236}">
                    <a16:creationId xmlns:a16="http://schemas.microsoft.com/office/drawing/2014/main" id="{CC5C7507-0D54-7778-C09C-1715967A33E9}"/>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29">
                <a:extLst>
                  <a:ext uri="{FF2B5EF4-FFF2-40B4-BE49-F238E27FC236}">
                    <a16:creationId xmlns:a16="http://schemas.microsoft.com/office/drawing/2014/main" id="{38ACDB18-3DF8-F773-E18D-10B08D614DCE}"/>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30">
                <a:extLst>
                  <a:ext uri="{FF2B5EF4-FFF2-40B4-BE49-F238E27FC236}">
                    <a16:creationId xmlns:a16="http://schemas.microsoft.com/office/drawing/2014/main" id="{FA348F20-0A2B-0F9C-3ED5-75B0E43015B2}"/>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31">
                <a:extLst>
                  <a:ext uri="{FF2B5EF4-FFF2-40B4-BE49-F238E27FC236}">
                    <a16:creationId xmlns:a16="http://schemas.microsoft.com/office/drawing/2014/main" id="{BD864CAD-D7A1-71FD-7404-43805E0824F7}"/>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32">
                <a:extLst>
                  <a:ext uri="{FF2B5EF4-FFF2-40B4-BE49-F238E27FC236}">
                    <a16:creationId xmlns:a16="http://schemas.microsoft.com/office/drawing/2014/main" id="{378E3DE8-0C5C-99CA-CEB3-96B2B902B490}"/>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33">
                <a:extLst>
                  <a:ext uri="{FF2B5EF4-FFF2-40B4-BE49-F238E27FC236}">
                    <a16:creationId xmlns:a16="http://schemas.microsoft.com/office/drawing/2014/main" id="{B69C3165-12CC-0CA5-C582-9E9D745CB0EA}"/>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34">
                <a:extLst>
                  <a:ext uri="{FF2B5EF4-FFF2-40B4-BE49-F238E27FC236}">
                    <a16:creationId xmlns:a16="http://schemas.microsoft.com/office/drawing/2014/main" id="{BC393F76-1391-EFE1-6C3B-FFE700532CBD}"/>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35">
                <a:extLst>
                  <a:ext uri="{FF2B5EF4-FFF2-40B4-BE49-F238E27FC236}">
                    <a16:creationId xmlns:a16="http://schemas.microsoft.com/office/drawing/2014/main" id="{8891B6AF-0302-286B-613B-89D71E1AF684}"/>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36">
                <a:extLst>
                  <a:ext uri="{FF2B5EF4-FFF2-40B4-BE49-F238E27FC236}">
                    <a16:creationId xmlns:a16="http://schemas.microsoft.com/office/drawing/2014/main" id="{8AF2AB9B-C4D4-AC2A-D1A8-447DD4E2F810}"/>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37">
                <a:extLst>
                  <a:ext uri="{FF2B5EF4-FFF2-40B4-BE49-F238E27FC236}">
                    <a16:creationId xmlns:a16="http://schemas.microsoft.com/office/drawing/2014/main" id="{230816EC-FCF8-A2A1-B892-04CE90E79FB1}"/>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38">
                <a:extLst>
                  <a:ext uri="{FF2B5EF4-FFF2-40B4-BE49-F238E27FC236}">
                    <a16:creationId xmlns:a16="http://schemas.microsoft.com/office/drawing/2014/main" id="{BB4B6A0F-4149-7673-ADB9-ED6B4B8B0E52}"/>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39">
                <a:extLst>
                  <a:ext uri="{FF2B5EF4-FFF2-40B4-BE49-F238E27FC236}">
                    <a16:creationId xmlns:a16="http://schemas.microsoft.com/office/drawing/2014/main" id="{DC0AE9A3-9A70-AECB-504B-B16155CE9102}"/>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40">
                <a:extLst>
                  <a:ext uri="{FF2B5EF4-FFF2-40B4-BE49-F238E27FC236}">
                    <a16:creationId xmlns:a16="http://schemas.microsoft.com/office/drawing/2014/main" id="{CCB050FB-972B-0339-9D7F-C4D3FB13E51E}"/>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41">
                <a:extLst>
                  <a:ext uri="{FF2B5EF4-FFF2-40B4-BE49-F238E27FC236}">
                    <a16:creationId xmlns:a16="http://schemas.microsoft.com/office/drawing/2014/main" id="{7BED0E2A-D04A-C3DA-A33C-83F4054619E7}"/>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42">
                <a:extLst>
                  <a:ext uri="{FF2B5EF4-FFF2-40B4-BE49-F238E27FC236}">
                    <a16:creationId xmlns:a16="http://schemas.microsoft.com/office/drawing/2014/main" id="{3CD75867-CC0E-80A1-719D-6F96C9C1D4F6}"/>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43">
                <a:extLst>
                  <a:ext uri="{FF2B5EF4-FFF2-40B4-BE49-F238E27FC236}">
                    <a16:creationId xmlns:a16="http://schemas.microsoft.com/office/drawing/2014/main" id="{8CB0C1D7-C680-A18D-39BA-CAA607E4EE53}"/>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44">
                <a:extLst>
                  <a:ext uri="{FF2B5EF4-FFF2-40B4-BE49-F238E27FC236}">
                    <a16:creationId xmlns:a16="http://schemas.microsoft.com/office/drawing/2014/main" id="{0A3FECAC-0597-078B-4919-1F6B5D195C1B}"/>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45">
                <a:extLst>
                  <a:ext uri="{FF2B5EF4-FFF2-40B4-BE49-F238E27FC236}">
                    <a16:creationId xmlns:a16="http://schemas.microsoft.com/office/drawing/2014/main" id="{DC618A1F-0B6A-726A-008C-5F3791F02A5B}"/>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46">
                <a:extLst>
                  <a:ext uri="{FF2B5EF4-FFF2-40B4-BE49-F238E27FC236}">
                    <a16:creationId xmlns:a16="http://schemas.microsoft.com/office/drawing/2014/main" id="{DEB63870-4235-1D03-C406-E923AF9A3F5D}"/>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47">
                <a:extLst>
                  <a:ext uri="{FF2B5EF4-FFF2-40B4-BE49-F238E27FC236}">
                    <a16:creationId xmlns:a16="http://schemas.microsoft.com/office/drawing/2014/main" id="{DB121F76-D5D6-4166-8F77-F4D26CDE0962}"/>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48">
                <a:extLst>
                  <a:ext uri="{FF2B5EF4-FFF2-40B4-BE49-F238E27FC236}">
                    <a16:creationId xmlns:a16="http://schemas.microsoft.com/office/drawing/2014/main" id="{51D028FE-DD5B-8937-A81E-1B524B9ADF88}"/>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49">
                <a:extLst>
                  <a:ext uri="{FF2B5EF4-FFF2-40B4-BE49-F238E27FC236}">
                    <a16:creationId xmlns:a16="http://schemas.microsoft.com/office/drawing/2014/main" id="{5B9FAA11-FCA0-953E-A985-A8CA3FD49AF7}"/>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50">
                <a:extLst>
                  <a:ext uri="{FF2B5EF4-FFF2-40B4-BE49-F238E27FC236}">
                    <a16:creationId xmlns:a16="http://schemas.microsoft.com/office/drawing/2014/main" id="{525DD97F-8A5A-4C20-C0B8-ECD02F3C0D10}"/>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51">
                <a:extLst>
                  <a:ext uri="{FF2B5EF4-FFF2-40B4-BE49-F238E27FC236}">
                    <a16:creationId xmlns:a16="http://schemas.microsoft.com/office/drawing/2014/main" id="{AC97543D-E9A1-275F-2372-F45158159AD1}"/>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52">
                <a:extLst>
                  <a:ext uri="{FF2B5EF4-FFF2-40B4-BE49-F238E27FC236}">
                    <a16:creationId xmlns:a16="http://schemas.microsoft.com/office/drawing/2014/main" id="{FC6B87FF-6E81-EB9B-447D-D942FB43FA27}"/>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53">
                <a:extLst>
                  <a:ext uri="{FF2B5EF4-FFF2-40B4-BE49-F238E27FC236}">
                    <a16:creationId xmlns:a16="http://schemas.microsoft.com/office/drawing/2014/main" id="{DA70A23E-0D4C-AA0C-890B-A491784AF13B}"/>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54">
                <a:extLst>
                  <a:ext uri="{FF2B5EF4-FFF2-40B4-BE49-F238E27FC236}">
                    <a16:creationId xmlns:a16="http://schemas.microsoft.com/office/drawing/2014/main" id="{25848411-A9DC-BA22-AA46-B2E46F67E4DC}"/>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55">
                <a:extLst>
                  <a:ext uri="{FF2B5EF4-FFF2-40B4-BE49-F238E27FC236}">
                    <a16:creationId xmlns:a16="http://schemas.microsoft.com/office/drawing/2014/main" id="{3844CCBF-8991-4F4F-CA29-30974BEBF81F}"/>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56">
                <a:extLst>
                  <a:ext uri="{FF2B5EF4-FFF2-40B4-BE49-F238E27FC236}">
                    <a16:creationId xmlns:a16="http://schemas.microsoft.com/office/drawing/2014/main" id="{5B594D58-1719-23D8-4BBE-49837F0D44D2}"/>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57">
                <a:extLst>
                  <a:ext uri="{FF2B5EF4-FFF2-40B4-BE49-F238E27FC236}">
                    <a16:creationId xmlns:a16="http://schemas.microsoft.com/office/drawing/2014/main" id="{84679777-B948-88C4-0DBF-860EAC595075}"/>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58">
                <a:extLst>
                  <a:ext uri="{FF2B5EF4-FFF2-40B4-BE49-F238E27FC236}">
                    <a16:creationId xmlns:a16="http://schemas.microsoft.com/office/drawing/2014/main" id="{DEEF6A2B-CCA2-633F-6B4C-6A9A0B33124B}"/>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159">
                <a:extLst>
                  <a:ext uri="{FF2B5EF4-FFF2-40B4-BE49-F238E27FC236}">
                    <a16:creationId xmlns:a16="http://schemas.microsoft.com/office/drawing/2014/main" id="{AE14F553-F0FF-7DA5-95E4-6C65ACB9CE59}"/>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160">
                <a:extLst>
                  <a:ext uri="{FF2B5EF4-FFF2-40B4-BE49-F238E27FC236}">
                    <a16:creationId xmlns:a16="http://schemas.microsoft.com/office/drawing/2014/main" id="{D7F93627-2943-7327-61C8-EF4C3A437CF0}"/>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161">
                <a:extLst>
                  <a:ext uri="{FF2B5EF4-FFF2-40B4-BE49-F238E27FC236}">
                    <a16:creationId xmlns:a16="http://schemas.microsoft.com/office/drawing/2014/main" id="{123DD23D-7385-A14C-A0F1-3B00C46F637D}"/>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162">
                <a:extLst>
                  <a:ext uri="{FF2B5EF4-FFF2-40B4-BE49-F238E27FC236}">
                    <a16:creationId xmlns:a16="http://schemas.microsoft.com/office/drawing/2014/main" id="{13876586-4A05-CCC3-5F61-3EDA6EBFD056}"/>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70" name="Freeform: Shape 163">
                <a:extLst>
                  <a:ext uri="{FF2B5EF4-FFF2-40B4-BE49-F238E27FC236}">
                    <a16:creationId xmlns:a16="http://schemas.microsoft.com/office/drawing/2014/main" id="{08199339-B186-1189-CAC1-0059B539C4DB}"/>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164">
                <a:extLst>
                  <a:ext uri="{FF2B5EF4-FFF2-40B4-BE49-F238E27FC236}">
                    <a16:creationId xmlns:a16="http://schemas.microsoft.com/office/drawing/2014/main" id="{8E337F7A-1CA9-6D1A-EE0C-069DA9BCAC68}"/>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165">
                <a:extLst>
                  <a:ext uri="{FF2B5EF4-FFF2-40B4-BE49-F238E27FC236}">
                    <a16:creationId xmlns:a16="http://schemas.microsoft.com/office/drawing/2014/main" id="{3C06539A-4439-3813-93A0-091D94EFCE81}"/>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166">
                <a:extLst>
                  <a:ext uri="{FF2B5EF4-FFF2-40B4-BE49-F238E27FC236}">
                    <a16:creationId xmlns:a16="http://schemas.microsoft.com/office/drawing/2014/main" id="{F4736C8D-0BD7-4986-7156-22B49641BD72}"/>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167">
                <a:extLst>
                  <a:ext uri="{FF2B5EF4-FFF2-40B4-BE49-F238E27FC236}">
                    <a16:creationId xmlns:a16="http://schemas.microsoft.com/office/drawing/2014/main" id="{17342AAC-A43D-6E08-6577-E704D0DDFD6B}"/>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168">
                <a:extLst>
                  <a:ext uri="{FF2B5EF4-FFF2-40B4-BE49-F238E27FC236}">
                    <a16:creationId xmlns:a16="http://schemas.microsoft.com/office/drawing/2014/main" id="{05C121D0-4600-95AA-F827-E0E901014886}"/>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169">
                <a:extLst>
                  <a:ext uri="{FF2B5EF4-FFF2-40B4-BE49-F238E27FC236}">
                    <a16:creationId xmlns:a16="http://schemas.microsoft.com/office/drawing/2014/main" id="{F6C53575-C555-4682-04D9-66322B5DFC7A}"/>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170">
                <a:extLst>
                  <a:ext uri="{FF2B5EF4-FFF2-40B4-BE49-F238E27FC236}">
                    <a16:creationId xmlns:a16="http://schemas.microsoft.com/office/drawing/2014/main" id="{7C43019C-4BC7-79B2-4AFF-47504FAC0750}"/>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171">
                <a:extLst>
                  <a:ext uri="{FF2B5EF4-FFF2-40B4-BE49-F238E27FC236}">
                    <a16:creationId xmlns:a16="http://schemas.microsoft.com/office/drawing/2014/main" id="{4FAB0F00-D600-B4B5-4028-45E801B53E64}"/>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172">
                <a:extLst>
                  <a:ext uri="{FF2B5EF4-FFF2-40B4-BE49-F238E27FC236}">
                    <a16:creationId xmlns:a16="http://schemas.microsoft.com/office/drawing/2014/main" id="{CE9ED1F5-D99E-349E-2995-0646F80E01F4}"/>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173">
                <a:extLst>
                  <a:ext uri="{FF2B5EF4-FFF2-40B4-BE49-F238E27FC236}">
                    <a16:creationId xmlns:a16="http://schemas.microsoft.com/office/drawing/2014/main" id="{47CFBE90-FECF-D549-EA4C-140D88A4A768}"/>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174">
                <a:extLst>
                  <a:ext uri="{FF2B5EF4-FFF2-40B4-BE49-F238E27FC236}">
                    <a16:creationId xmlns:a16="http://schemas.microsoft.com/office/drawing/2014/main" id="{152C6CB4-806C-1642-8C87-14916C864DE1}"/>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175">
                <a:extLst>
                  <a:ext uri="{FF2B5EF4-FFF2-40B4-BE49-F238E27FC236}">
                    <a16:creationId xmlns:a16="http://schemas.microsoft.com/office/drawing/2014/main" id="{B5D8D861-5991-5852-4CDD-21727ED63B6E}"/>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176">
                <a:extLst>
                  <a:ext uri="{FF2B5EF4-FFF2-40B4-BE49-F238E27FC236}">
                    <a16:creationId xmlns:a16="http://schemas.microsoft.com/office/drawing/2014/main" id="{397E7D94-22B4-0155-FBF1-0782CBBEDBFA}"/>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177">
                <a:extLst>
                  <a:ext uri="{FF2B5EF4-FFF2-40B4-BE49-F238E27FC236}">
                    <a16:creationId xmlns:a16="http://schemas.microsoft.com/office/drawing/2014/main" id="{4383285C-9274-4458-ADAE-0A966829A5CC}"/>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178">
                <a:extLst>
                  <a:ext uri="{FF2B5EF4-FFF2-40B4-BE49-F238E27FC236}">
                    <a16:creationId xmlns:a16="http://schemas.microsoft.com/office/drawing/2014/main" id="{3E0D4737-BEDC-5D63-474D-453E8E3A25D4}"/>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179">
                <a:extLst>
                  <a:ext uri="{FF2B5EF4-FFF2-40B4-BE49-F238E27FC236}">
                    <a16:creationId xmlns:a16="http://schemas.microsoft.com/office/drawing/2014/main" id="{241E1779-49D5-1D43-A477-67E600EEE5CE}"/>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180">
                <a:extLst>
                  <a:ext uri="{FF2B5EF4-FFF2-40B4-BE49-F238E27FC236}">
                    <a16:creationId xmlns:a16="http://schemas.microsoft.com/office/drawing/2014/main" id="{06187110-0DAB-0451-3812-101729A2C1F0}"/>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181">
                <a:extLst>
                  <a:ext uri="{FF2B5EF4-FFF2-40B4-BE49-F238E27FC236}">
                    <a16:creationId xmlns:a16="http://schemas.microsoft.com/office/drawing/2014/main" id="{1757BEAA-2A93-959E-7850-7141AF6E8703}"/>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182">
                <a:extLst>
                  <a:ext uri="{FF2B5EF4-FFF2-40B4-BE49-F238E27FC236}">
                    <a16:creationId xmlns:a16="http://schemas.microsoft.com/office/drawing/2014/main" id="{A9E10C04-EDA6-0445-8F4F-1980036E69D0}"/>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183">
                <a:extLst>
                  <a:ext uri="{FF2B5EF4-FFF2-40B4-BE49-F238E27FC236}">
                    <a16:creationId xmlns:a16="http://schemas.microsoft.com/office/drawing/2014/main" id="{6046C906-D3D5-A03C-8198-86DA6FE8C21F}"/>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184">
                <a:extLst>
                  <a:ext uri="{FF2B5EF4-FFF2-40B4-BE49-F238E27FC236}">
                    <a16:creationId xmlns:a16="http://schemas.microsoft.com/office/drawing/2014/main" id="{3DAC76BD-6F09-5F0C-DEEB-2C00D7867D23}"/>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185">
                <a:extLst>
                  <a:ext uri="{FF2B5EF4-FFF2-40B4-BE49-F238E27FC236}">
                    <a16:creationId xmlns:a16="http://schemas.microsoft.com/office/drawing/2014/main" id="{7665C308-3165-B020-F29E-AF6B2F0BA73F}"/>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186">
                <a:extLst>
                  <a:ext uri="{FF2B5EF4-FFF2-40B4-BE49-F238E27FC236}">
                    <a16:creationId xmlns:a16="http://schemas.microsoft.com/office/drawing/2014/main" id="{5BF8E65C-9F8B-1ED2-A7EC-656F0042BE68}"/>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187">
                <a:extLst>
                  <a:ext uri="{FF2B5EF4-FFF2-40B4-BE49-F238E27FC236}">
                    <a16:creationId xmlns:a16="http://schemas.microsoft.com/office/drawing/2014/main" id="{C8A441B7-E0DF-9C73-A86A-AAC464C2373C}"/>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188">
                <a:extLst>
                  <a:ext uri="{FF2B5EF4-FFF2-40B4-BE49-F238E27FC236}">
                    <a16:creationId xmlns:a16="http://schemas.microsoft.com/office/drawing/2014/main" id="{0ED579D3-2F7E-C6D8-5EA6-9E3D6179C2B8}"/>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189">
                <a:extLst>
                  <a:ext uri="{FF2B5EF4-FFF2-40B4-BE49-F238E27FC236}">
                    <a16:creationId xmlns:a16="http://schemas.microsoft.com/office/drawing/2014/main" id="{06CE3DD7-2073-CDEA-0036-2C8C2F4D3069}"/>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190">
                <a:extLst>
                  <a:ext uri="{FF2B5EF4-FFF2-40B4-BE49-F238E27FC236}">
                    <a16:creationId xmlns:a16="http://schemas.microsoft.com/office/drawing/2014/main" id="{0EF5ADD8-1B94-793E-0956-19634AB5E810}"/>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191">
                <a:extLst>
                  <a:ext uri="{FF2B5EF4-FFF2-40B4-BE49-F238E27FC236}">
                    <a16:creationId xmlns:a16="http://schemas.microsoft.com/office/drawing/2014/main" id="{3090EFAE-679E-0696-698F-476CD3B2DB81}"/>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192">
                <a:extLst>
                  <a:ext uri="{FF2B5EF4-FFF2-40B4-BE49-F238E27FC236}">
                    <a16:creationId xmlns:a16="http://schemas.microsoft.com/office/drawing/2014/main" id="{C958CF1F-74D3-852B-6ADA-D2AEB6DACE8B}"/>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193">
                <a:extLst>
                  <a:ext uri="{FF2B5EF4-FFF2-40B4-BE49-F238E27FC236}">
                    <a16:creationId xmlns:a16="http://schemas.microsoft.com/office/drawing/2014/main" id="{91155F30-871B-7DB7-5E9D-D67293BE954C}"/>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194">
                <a:extLst>
                  <a:ext uri="{FF2B5EF4-FFF2-40B4-BE49-F238E27FC236}">
                    <a16:creationId xmlns:a16="http://schemas.microsoft.com/office/drawing/2014/main" id="{69347415-9CD1-67C3-4C8F-9E9E3A0996F0}"/>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195">
                <a:extLst>
                  <a:ext uri="{FF2B5EF4-FFF2-40B4-BE49-F238E27FC236}">
                    <a16:creationId xmlns:a16="http://schemas.microsoft.com/office/drawing/2014/main" id="{986FC96E-11CB-B52C-D9D5-1C2A9EDE6E6E}"/>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196">
                <a:extLst>
                  <a:ext uri="{FF2B5EF4-FFF2-40B4-BE49-F238E27FC236}">
                    <a16:creationId xmlns:a16="http://schemas.microsoft.com/office/drawing/2014/main" id="{A4E5FFCC-B049-E6CA-BEA0-57BC27D43F46}"/>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197">
                <a:extLst>
                  <a:ext uri="{FF2B5EF4-FFF2-40B4-BE49-F238E27FC236}">
                    <a16:creationId xmlns:a16="http://schemas.microsoft.com/office/drawing/2014/main" id="{C61F3F7B-1415-6548-859B-86DCBFBAA178}"/>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198">
                <a:extLst>
                  <a:ext uri="{FF2B5EF4-FFF2-40B4-BE49-F238E27FC236}">
                    <a16:creationId xmlns:a16="http://schemas.microsoft.com/office/drawing/2014/main" id="{E530E232-4FC6-4160-730C-E5FC178D406A}"/>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199">
                <a:extLst>
                  <a:ext uri="{FF2B5EF4-FFF2-40B4-BE49-F238E27FC236}">
                    <a16:creationId xmlns:a16="http://schemas.microsoft.com/office/drawing/2014/main" id="{4BD17113-B31E-1BB9-F368-24ABA0448678}"/>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00">
                <a:extLst>
                  <a:ext uri="{FF2B5EF4-FFF2-40B4-BE49-F238E27FC236}">
                    <a16:creationId xmlns:a16="http://schemas.microsoft.com/office/drawing/2014/main" id="{A98FE04E-60AC-8396-36F4-70798B6E6279}"/>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01">
                <a:extLst>
                  <a:ext uri="{FF2B5EF4-FFF2-40B4-BE49-F238E27FC236}">
                    <a16:creationId xmlns:a16="http://schemas.microsoft.com/office/drawing/2014/main" id="{5E2E93E8-B50A-ECC6-021A-F90E666C1DDD}"/>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02">
                <a:extLst>
                  <a:ext uri="{FF2B5EF4-FFF2-40B4-BE49-F238E27FC236}">
                    <a16:creationId xmlns:a16="http://schemas.microsoft.com/office/drawing/2014/main" id="{C31410CA-A08B-0252-9AE2-31E1DCE5DEA1}"/>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03">
                <a:extLst>
                  <a:ext uri="{FF2B5EF4-FFF2-40B4-BE49-F238E27FC236}">
                    <a16:creationId xmlns:a16="http://schemas.microsoft.com/office/drawing/2014/main" id="{95A79BDB-CA19-F8DB-9A81-758418A8D463}"/>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04">
                <a:extLst>
                  <a:ext uri="{FF2B5EF4-FFF2-40B4-BE49-F238E27FC236}">
                    <a16:creationId xmlns:a16="http://schemas.microsoft.com/office/drawing/2014/main" id="{BB8EE8F9-A428-7C75-AB1D-DB887723E794}"/>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05">
                <a:extLst>
                  <a:ext uri="{FF2B5EF4-FFF2-40B4-BE49-F238E27FC236}">
                    <a16:creationId xmlns:a16="http://schemas.microsoft.com/office/drawing/2014/main" id="{3412C1A6-9482-7750-945A-C824A7961537}"/>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06">
                <a:extLst>
                  <a:ext uri="{FF2B5EF4-FFF2-40B4-BE49-F238E27FC236}">
                    <a16:creationId xmlns:a16="http://schemas.microsoft.com/office/drawing/2014/main" id="{969A14AE-FC76-724B-6A23-F319CFB062B7}"/>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07">
                <a:extLst>
                  <a:ext uri="{FF2B5EF4-FFF2-40B4-BE49-F238E27FC236}">
                    <a16:creationId xmlns:a16="http://schemas.microsoft.com/office/drawing/2014/main" id="{60C442B1-44B9-1298-ECC2-6E2C1E144778}"/>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08">
                <a:extLst>
                  <a:ext uri="{FF2B5EF4-FFF2-40B4-BE49-F238E27FC236}">
                    <a16:creationId xmlns:a16="http://schemas.microsoft.com/office/drawing/2014/main" id="{F89F4F33-FC4A-1BB5-95B8-2A42D5CCC7AE}"/>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09">
                <a:extLst>
                  <a:ext uri="{FF2B5EF4-FFF2-40B4-BE49-F238E27FC236}">
                    <a16:creationId xmlns:a16="http://schemas.microsoft.com/office/drawing/2014/main" id="{F35CC3CA-18E8-C723-D85B-E69382B4A168}"/>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10">
                <a:extLst>
                  <a:ext uri="{FF2B5EF4-FFF2-40B4-BE49-F238E27FC236}">
                    <a16:creationId xmlns:a16="http://schemas.microsoft.com/office/drawing/2014/main" id="{1CDB33F8-431C-B3C4-8388-935627FB9600}"/>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11">
                <a:extLst>
                  <a:ext uri="{FF2B5EF4-FFF2-40B4-BE49-F238E27FC236}">
                    <a16:creationId xmlns:a16="http://schemas.microsoft.com/office/drawing/2014/main" id="{1B0625B8-F0F5-2CB1-A4DA-E431ACC673CF}"/>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12">
                <a:extLst>
                  <a:ext uri="{FF2B5EF4-FFF2-40B4-BE49-F238E27FC236}">
                    <a16:creationId xmlns:a16="http://schemas.microsoft.com/office/drawing/2014/main" id="{E308524C-6B44-D2A4-3863-5382DA65A545}"/>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13">
                <a:extLst>
                  <a:ext uri="{FF2B5EF4-FFF2-40B4-BE49-F238E27FC236}">
                    <a16:creationId xmlns:a16="http://schemas.microsoft.com/office/drawing/2014/main" id="{027F208F-589F-4BEA-F4E7-95CD3395E27E}"/>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14">
                <a:extLst>
                  <a:ext uri="{FF2B5EF4-FFF2-40B4-BE49-F238E27FC236}">
                    <a16:creationId xmlns:a16="http://schemas.microsoft.com/office/drawing/2014/main" id="{9B421DA7-3DB9-D664-9EC4-EC2CA0DFDB61}"/>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15">
                <a:extLst>
                  <a:ext uri="{FF2B5EF4-FFF2-40B4-BE49-F238E27FC236}">
                    <a16:creationId xmlns:a16="http://schemas.microsoft.com/office/drawing/2014/main" id="{FCD2727E-56E0-CB01-C094-80A8199A440A}"/>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16">
                <a:extLst>
                  <a:ext uri="{FF2B5EF4-FFF2-40B4-BE49-F238E27FC236}">
                    <a16:creationId xmlns:a16="http://schemas.microsoft.com/office/drawing/2014/main" id="{2A8BDFF6-1F8A-F0E0-FD84-6511D36B6A49}"/>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17">
                <a:extLst>
                  <a:ext uri="{FF2B5EF4-FFF2-40B4-BE49-F238E27FC236}">
                    <a16:creationId xmlns:a16="http://schemas.microsoft.com/office/drawing/2014/main" id="{E8F7BD79-A427-51FE-88A0-4CE086A2B187}"/>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18">
                <a:extLst>
                  <a:ext uri="{FF2B5EF4-FFF2-40B4-BE49-F238E27FC236}">
                    <a16:creationId xmlns:a16="http://schemas.microsoft.com/office/drawing/2014/main" id="{2BF9003F-5682-5EB8-9613-BAFFD659F51C}"/>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19">
                <a:extLst>
                  <a:ext uri="{FF2B5EF4-FFF2-40B4-BE49-F238E27FC236}">
                    <a16:creationId xmlns:a16="http://schemas.microsoft.com/office/drawing/2014/main" id="{2E8629CE-EB6A-2378-3697-5DE79D8F25F7}"/>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20">
                <a:extLst>
                  <a:ext uri="{FF2B5EF4-FFF2-40B4-BE49-F238E27FC236}">
                    <a16:creationId xmlns:a16="http://schemas.microsoft.com/office/drawing/2014/main" id="{A3B2B380-6B7A-414D-72DE-769C93AA2496}"/>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21">
                <a:extLst>
                  <a:ext uri="{FF2B5EF4-FFF2-40B4-BE49-F238E27FC236}">
                    <a16:creationId xmlns:a16="http://schemas.microsoft.com/office/drawing/2014/main" id="{CF7A6784-9E50-F389-40DB-037BDA2373DA}"/>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22">
                <a:extLst>
                  <a:ext uri="{FF2B5EF4-FFF2-40B4-BE49-F238E27FC236}">
                    <a16:creationId xmlns:a16="http://schemas.microsoft.com/office/drawing/2014/main" id="{C68BCC55-5CCD-8D3C-6C67-C9986AC84C32}"/>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23">
                <a:extLst>
                  <a:ext uri="{FF2B5EF4-FFF2-40B4-BE49-F238E27FC236}">
                    <a16:creationId xmlns:a16="http://schemas.microsoft.com/office/drawing/2014/main" id="{57E06117-935B-A2F3-BABC-11B306380750}"/>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531" name="Freeform: Shape 224">
                <a:extLst>
                  <a:ext uri="{FF2B5EF4-FFF2-40B4-BE49-F238E27FC236}">
                    <a16:creationId xmlns:a16="http://schemas.microsoft.com/office/drawing/2014/main" id="{50FF82D7-F341-76A3-EA5E-32A238099DCF}"/>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25">
                <a:extLst>
                  <a:ext uri="{FF2B5EF4-FFF2-40B4-BE49-F238E27FC236}">
                    <a16:creationId xmlns:a16="http://schemas.microsoft.com/office/drawing/2014/main" id="{5BB01228-9638-636E-2715-2A5F5909FA92}"/>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26">
                <a:extLst>
                  <a:ext uri="{FF2B5EF4-FFF2-40B4-BE49-F238E27FC236}">
                    <a16:creationId xmlns:a16="http://schemas.microsoft.com/office/drawing/2014/main" id="{A4E87503-B479-9494-CEAA-5033AF8BFEF6}"/>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27">
                <a:extLst>
                  <a:ext uri="{FF2B5EF4-FFF2-40B4-BE49-F238E27FC236}">
                    <a16:creationId xmlns:a16="http://schemas.microsoft.com/office/drawing/2014/main" id="{7744EBB4-289A-370C-7E8A-122DE6368885}"/>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28">
                <a:extLst>
                  <a:ext uri="{FF2B5EF4-FFF2-40B4-BE49-F238E27FC236}">
                    <a16:creationId xmlns:a16="http://schemas.microsoft.com/office/drawing/2014/main" id="{93DCDC92-7C49-9C83-7B87-2EBE7F3411E3}"/>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29">
                <a:extLst>
                  <a:ext uri="{FF2B5EF4-FFF2-40B4-BE49-F238E27FC236}">
                    <a16:creationId xmlns:a16="http://schemas.microsoft.com/office/drawing/2014/main" id="{838A521C-47CA-6E4B-EF42-80CCB2C6EEAD}"/>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30">
                <a:extLst>
                  <a:ext uri="{FF2B5EF4-FFF2-40B4-BE49-F238E27FC236}">
                    <a16:creationId xmlns:a16="http://schemas.microsoft.com/office/drawing/2014/main" id="{F74E8B86-34AA-95FB-425B-56A6FC10EDAC}"/>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31">
                <a:extLst>
                  <a:ext uri="{FF2B5EF4-FFF2-40B4-BE49-F238E27FC236}">
                    <a16:creationId xmlns:a16="http://schemas.microsoft.com/office/drawing/2014/main" id="{ED67BF1F-D01F-C4C9-5AEA-BDE3B507ECBF}"/>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32">
                <a:extLst>
                  <a:ext uri="{FF2B5EF4-FFF2-40B4-BE49-F238E27FC236}">
                    <a16:creationId xmlns:a16="http://schemas.microsoft.com/office/drawing/2014/main" id="{6A784857-B2B3-49F2-617E-E9474F838E6C}"/>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33">
                <a:extLst>
                  <a:ext uri="{FF2B5EF4-FFF2-40B4-BE49-F238E27FC236}">
                    <a16:creationId xmlns:a16="http://schemas.microsoft.com/office/drawing/2014/main" id="{E855DB76-78A6-A25F-43E2-BAA9C25D76C3}"/>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34">
                <a:extLst>
                  <a:ext uri="{FF2B5EF4-FFF2-40B4-BE49-F238E27FC236}">
                    <a16:creationId xmlns:a16="http://schemas.microsoft.com/office/drawing/2014/main" id="{A06444CA-8D9C-5E57-460A-24D115FF8C53}"/>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35">
                <a:extLst>
                  <a:ext uri="{FF2B5EF4-FFF2-40B4-BE49-F238E27FC236}">
                    <a16:creationId xmlns:a16="http://schemas.microsoft.com/office/drawing/2014/main" id="{44EE2398-07A0-4369-7183-7969BD736C49}"/>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36">
                <a:extLst>
                  <a:ext uri="{FF2B5EF4-FFF2-40B4-BE49-F238E27FC236}">
                    <a16:creationId xmlns:a16="http://schemas.microsoft.com/office/drawing/2014/main" id="{A773D8AD-E0BF-039F-4907-89614576751B}"/>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37">
                <a:extLst>
                  <a:ext uri="{FF2B5EF4-FFF2-40B4-BE49-F238E27FC236}">
                    <a16:creationId xmlns:a16="http://schemas.microsoft.com/office/drawing/2014/main" id="{A187DEC5-DF9A-5313-94D2-8CFC06A9B8F0}"/>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38">
                <a:extLst>
                  <a:ext uri="{FF2B5EF4-FFF2-40B4-BE49-F238E27FC236}">
                    <a16:creationId xmlns:a16="http://schemas.microsoft.com/office/drawing/2014/main" id="{B37F641F-8058-0B16-8B86-BE6B016F2CAF}"/>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39">
                <a:extLst>
                  <a:ext uri="{FF2B5EF4-FFF2-40B4-BE49-F238E27FC236}">
                    <a16:creationId xmlns:a16="http://schemas.microsoft.com/office/drawing/2014/main" id="{DD6E391C-3783-3460-CAD4-A7E7785F31D1}"/>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40">
                <a:extLst>
                  <a:ext uri="{FF2B5EF4-FFF2-40B4-BE49-F238E27FC236}">
                    <a16:creationId xmlns:a16="http://schemas.microsoft.com/office/drawing/2014/main" id="{17AF2A42-AE47-02B2-9BB0-198ED90A8D8F}"/>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41">
                <a:extLst>
                  <a:ext uri="{FF2B5EF4-FFF2-40B4-BE49-F238E27FC236}">
                    <a16:creationId xmlns:a16="http://schemas.microsoft.com/office/drawing/2014/main" id="{CBB93BDE-84B3-5D9A-A4C1-ECB2DB22CE83}"/>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42">
                <a:extLst>
                  <a:ext uri="{FF2B5EF4-FFF2-40B4-BE49-F238E27FC236}">
                    <a16:creationId xmlns:a16="http://schemas.microsoft.com/office/drawing/2014/main" id="{DFD1EFEF-6F52-88B8-A66C-A037FBB681FD}"/>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43">
                <a:extLst>
                  <a:ext uri="{FF2B5EF4-FFF2-40B4-BE49-F238E27FC236}">
                    <a16:creationId xmlns:a16="http://schemas.microsoft.com/office/drawing/2014/main" id="{20D016D3-C8C0-D5D0-E7EB-ED7DC98C9068}"/>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44">
                <a:extLst>
                  <a:ext uri="{FF2B5EF4-FFF2-40B4-BE49-F238E27FC236}">
                    <a16:creationId xmlns:a16="http://schemas.microsoft.com/office/drawing/2014/main" id="{69ADA124-150F-E4C4-FF63-FB6F13576285}"/>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45">
                <a:extLst>
                  <a:ext uri="{FF2B5EF4-FFF2-40B4-BE49-F238E27FC236}">
                    <a16:creationId xmlns:a16="http://schemas.microsoft.com/office/drawing/2014/main" id="{5EB1C4DB-934B-1F94-14DF-7C3B560DD40C}"/>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46">
                <a:extLst>
                  <a:ext uri="{FF2B5EF4-FFF2-40B4-BE49-F238E27FC236}">
                    <a16:creationId xmlns:a16="http://schemas.microsoft.com/office/drawing/2014/main" id="{AA3FBA8D-99F7-50CB-15AB-7B7D4270DBB8}"/>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47">
                <a:extLst>
                  <a:ext uri="{FF2B5EF4-FFF2-40B4-BE49-F238E27FC236}">
                    <a16:creationId xmlns:a16="http://schemas.microsoft.com/office/drawing/2014/main" id="{916F66E6-8744-63CA-E45D-1819D57D26CD}"/>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48">
                <a:extLst>
                  <a:ext uri="{FF2B5EF4-FFF2-40B4-BE49-F238E27FC236}">
                    <a16:creationId xmlns:a16="http://schemas.microsoft.com/office/drawing/2014/main" id="{21ED1F13-1C65-7C05-6049-17FF4F75AFC6}"/>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49">
                <a:extLst>
                  <a:ext uri="{FF2B5EF4-FFF2-40B4-BE49-F238E27FC236}">
                    <a16:creationId xmlns:a16="http://schemas.microsoft.com/office/drawing/2014/main" id="{EC2FA513-487B-CD9D-D719-787E4CE64881}"/>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50">
                <a:extLst>
                  <a:ext uri="{FF2B5EF4-FFF2-40B4-BE49-F238E27FC236}">
                    <a16:creationId xmlns:a16="http://schemas.microsoft.com/office/drawing/2014/main" id="{3AC5F478-1A03-7BFD-8DD6-EB22FC9817E6}"/>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51">
                <a:extLst>
                  <a:ext uri="{FF2B5EF4-FFF2-40B4-BE49-F238E27FC236}">
                    <a16:creationId xmlns:a16="http://schemas.microsoft.com/office/drawing/2014/main" id="{333E147D-E06D-21BF-AB0C-B36798BE4CA2}"/>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52">
                <a:extLst>
                  <a:ext uri="{FF2B5EF4-FFF2-40B4-BE49-F238E27FC236}">
                    <a16:creationId xmlns:a16="http://schemas.microsoft.com/office/drawing/2014/main" id="{546DA333-2669-74CF-ECFE-53DC96E63F0B}"/>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53">
                <a:extLst>
                  <a:ext uri="{FF2B5EF4-FFF2-40B4-BE49-F238E27FC236}">
                    <a16:creationId xmlns:a16="http://schemas.microsoft.com/office/drawing/2014/main" id="{4D6280F3-8174-40C4-D331-59E4882388EC}"/>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54">
                <a:extLst>
                  <a:ext uri="{FF2B5EF4-FFF2-40B4-BE49-F238E27FC236}">
                    <a16:creationId xmlns:a16="http://schemas.microsoft.com/office/drawing/2014/main" id="{AC38269A-046F-9104-2135-AE56615D501B}"/>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55">
                <a:extLst>
                  <a:ext uri="{FF2B5EF4-FFF2-40B4-BE49-F238E27FC236}">
                    <a16:creationId xmlns:a16="http://schemas.microsoft.com/office/drawing/2014/main" id="{4157A51C-7F2D-9C25-3272-A22024BBF4B2}"/>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56">
                <a:extLst>
                  <a:ext uri="{FF2B5EF4-FFF2-40B4-BE49-F238E27FC236}">
                    <a16:creationId xmlns:a16="http://schemas.microsoft.com/office/drawing/2014/main" id="{74C2E568-1608-F010-AE72-2A85A1BDDD1E}"/>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57">
                <a:extLst>
                  <a:ext uri="{FF2B5EF4-FFF2-40B4-BE49-F238E27FC236}">
                    <a16:creationId xmlns:a16="http://schemas.microsoft.com/office/drawing/2014/main" id="{8242E62E-21CA-A499-A352-BEA68C69BF67}"/>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58">
                <a:extLst>
                  <a:ext uri="{FF2B5EF4-FFF2-40B4-BE49-F238E27FC236}">
                    <a16:creationId xmlns:a16="http://schemas.microsoft.com/office/drawing/2014/main" id="{B872CCB7-ACE4-7367-252A-CBBBD3622A03}"/>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66" name="Freeform: Shape 259">
                <a:extLst>
                  <a:ext uri="{FF2B5EF4-FFF2-40B4-BE49-F238E27FC236}">
                    <a16:creationId xmlns:a16="http://schemas.microsoft.com/office/drawing/2014/main" id="{BF90E09C-55D3-A0A8-EEA4-D0A88E449EFB}"/>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260">
                <a:extLst>
                  <a:ext uri="{FF2B5EF4-FFF2-40B4-BE49-F238E27FC236}">
                    <a16:creationId xmlns:a16="http://schemas.microsoft.com/office/drawing/2014/main" id="{FF06E208-1EF7-FC80-79A1-C1A0F47B3008}"/>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261">
                <a:extLst>
                  <a:ext uri="{FF2B5EF4-FFF2-40B4-BE49-F238E27FC236}">
                    <a16:creationId xmlns:a16="http://schemas.microsoft.com/office/drawing/2014/main" id="{54C98917-4506-9DC1-38D0-762367F65962}"/>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262">
                <a:extLst>
                  <a:ext uri="{FF2B5EF4-FFF2-40B4-BE49-F238E27FC236}">
                    <a16:creationId xmlns:a16="http://schemas.microsoft.com/office/drawing/2014/main" id="{770E808C-A91C-E06A-D4D4-8C646E46CBED}"/>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263">
                <a:extLst>
                  <a:ext uri="{FF2B5EF4-FFF2-40B4-BE49-F238E27FC236}">
                    <a16:creationId xmlns:a16="http://schemas.microsoft.com/office/drawing/2014/main" id="{D4B3F338-5B54-3B8E-0C02-D9E95E92E26B}"/>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71" name="Freeform: Shape 264">
                <a:extLst>
                  <a:ext uri="{FF2B5EF4-FFF2-40B4-BE49-F238E27FC236}">
                    <a16:creationId xmlns:a16="http://schemas.microsoft.com/office/drawing/2014/main" id="{AF5E5D19-707F-16C2-03B0-33547A0EE997}"/>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265">
                <a:extLst>
                  <a:ext uri="{FF2B5EF4-FFF2-40B4-BE49-F238E27FC236}">
                    <a16:creationId xmlns:a16="http://schemas.microsoft.com/office/drawing/2014/main" id="{49CEB091-2FCB-836F-57C8-C6F252BA21F7}"/>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266">
                <a:extLst>
                  <a:ext uri="{FF2B5EF4-FFF2-40B4-BE49-F238E27FC236}">
                    <a16:creationId xmlns:a16="http://schemas.microsoft.com/office/drawing/2014/main" id="{36192C06-674E-7F8D-82EB-B0B907BFCE1E}"/>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267">
                <a:extLst>
                  <a:ext uri="{FF2B5EF4-FFF2-40B4-BE49-F238E27FC236}">
                    <a16:creationId xmlns:a16="http://schemas.microsoft.com/office/drawing/2014/main" id="{1FF2E929-13B5-1D76-ACBA-5D7079B3F201}"/>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268">
                <a:extLst>
                  <a:ext uri="{FF2B5EF4-FFF2-40B4-BE49-F238E27FC236}">
                    <a16:creationId xmlns:a16="http://schemas.microsoft.com/office/drawing/2014/main" id="{CBC481F0-18C5-E50F-5CA3-6977D146E3E9}"/>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269">
                <a:extLst>
                  <a:ext uri="{FF2B5EF4-FFF2-40B4-BE49-F238E27FC236}">
                    <a16:creationId xmlns:a16="http://schemas.microsoft.com/office/drawing/2014/main" id="{4232C9B3-52F9-D4B8-7C14-D403D58E569D}"/>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270">
                <a:extLst>
                  <a:ext uri="{FF2B5EF4-FFF2-40B4-BE49-F238E27FC236}">
                    <a16:creationId xmlns:a16="http://schemas.microsoft.com/office/drawing/2014/main" id="{8D3988E6-16AC-F3A7-477C-E58D7CEAE927}"/>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271">
                <a:extLst>
                  <a:ext uri="{FF2B5EF4-FFF2-40B4-BE49-F238E27FC236}">
                    <a16:creationId xmlns:a16="http://schemas.microsoft.com/office/drawing/2014/main" id="{88CF4D5C-A27B-3966-4497-F372D0D9A79F}"/>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272">
                <a:extLst>
                  <a:ext uri="{FF2B5EF4-FFF2-40B4-BE49-F238E27FC236}">
                    <a16:creationId xmlns:a16="http://schemas.microsoft.com/office/drawing/2014/main" id="{5A2952C1-F729-E34B-218B-1AF21089CC2F}"/>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80" name="Freeform: Shape 273">
                <a:extLst>
                  <a:ext uri="{FF2B5EF4-FFF2-40B4-BE49-F238E27FC236}">
                    <a16:creationId xmlns:a16="http://schemas.microsoft.com/office/drawing/2014/main" id="{DCC4E646-834A-3DFD-4E6B-921F84090DE5}"/>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274">
                <a:extLst>
                  <a:ext uri="{FF2B5EF4-FFF2-40B4-BE49-F238E27FC236}">
                    <a16:creationId xmlns:a16="http://schemas.microsoft.com/office/drawing/2014/main" id="{3BA31B79-29D3-FBCF-F9AC-40C8950CEF4B}"/>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275">
                <a:extLst>
                  <a:ext uri="{FF2B5EF4-FFF2-40B4-BE49-F238E27FC236}">
                    <a16:creationId xmlns:a16="http://schemas.microsoft.com/office/drawing/2014/main" id="{240770B8-4260-5CC5-E9C2-6EE34F312C88}"/>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3" name="Freeform: Shape 276">
                <a:extLst>
                  <a:ext uri="{FF2B5EF4-FFF2-40B4-BE49-F238E27FC236}">
                    <a16:creationId xmlns:a16="http://schemas.microsoft.com/office/drawing/2014/main" id="{02A182D6-D6B9-BFAB-8454-74A1195D22AF}"/>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4" name="Freeform: Shape 277">
                <a:extLst>
                  <a:ext uri="{FF2B5EF4-FFF2-40B4-BE49-F238E27FC236}">
                    <a16:creationId xmlns:a16="http://schemas.microsoft.com/office/drawing/2014/main" id="{97E26E02-AB16-4461-BFCC-C6A50C5B1680}"/>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5" name="Freeform: Shape 278">
                <a:extLst>
                  <a:ext uri="{FF2B5EF4-FFF2-40B4-BE49-F238E27FC236}">
                    <a16:creationId xmlns:a16="http://schemas.microsoft.com/office/drawing/2014/main" id="{09F46484-02EA-E926-E462-4DFAFCFD6F86}"/>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6" name="Freeform: Shape 279">
                <a:extLst>
                  <a:ext uri="{FF2B5EF4-FFF2-40B4-BE49-F238E27FC236}">
                    <a16:creationId xmlns:a16="http://schemas.microsoft.com/office/drawing/2014/main" id="{03193899-A042-24DB-DE82-841FA7E5CCBB}"/>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7" name="Freeform: Shape 280">
                <a:extLst>
                  <a:ext uri="{FF2B5EF4-FFF2-40B4-BE49-F238E27FC236}">
                    <a16:creationId xmlns:a16="http://schemas.microsoft.com/office/drawing/2014/main" id="{5191EA65-F237-1251-EE12-5A556967CA85}"/>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8" name="Freeform: Shape 281">
                <a:extLst>
                  <a:ext uri="{FF2B5EF4-FFF2-40B4-BE49-F238E27FC236}">
                    <a16:creationId xmlns:a16="http://schemas.microsoft.com/office/drawing/2014/main" id="{200F7C64-4C1C-4583-9C32-7CCF33F47B46}"/>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9" name="Freeform: Shape 282">
                <a:extLst>
                  <a:ext uri="{FF2B5EF4-FFF2-40B4-BE49-F238E27FC236}">
                    <a16:creationId xmlns:a16="http://schemas.microsoft.com/office/drawing/2014/main" id="{0C4D3972-F08A-1F13-C52F-976D5D848C58}"/>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0" name="Freeform: Shape 283">
                <a:extLst>
                  <a:ext uri="{FF2B5EF4-FFF2-40B4-BE49-F238E27FC236}">
                    <a16:creationId xmlns:a16="http://schemas.microsoft.com/office/drawing/2014/main" id="{989FF2BE-5615-D200-CD8A-3362319420BC}"/>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1" name="Freeform: Shape 284">
                <a:extLst>
                  <a:ext uri="{FF2B5EF4-FFF2-40B4-BE49-F238E27FC236}">
                    <a16:creationId xmlns:a16="http://schemas.microsoft.com/office/drawing/2014/main" id="{32D449B9-4677-F35C-1626-8D71A94B95F0}"/>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2" name="Freeform: Shape 285">
                <a:extLst>
                  <a:ext uri="{FF2B5EF4-FFF2-40B4-BE49-F238E27FC236}">
                    <a16:creationId xmlns:a16="http://schemas.microsoft.com/office/drawing/2014/main" id="{47B0C6E3-188A-D920-904B-446959BA0748}"/>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93" name="Freeform: Shape 286">
                <a:extLst>
                  <a:ext uri="{FF2B5EF4-FFF2-40B4-BE49-F238E27FC236}">
                    <a16:creationId xmlns:a16="http://schemas.microsoft.com/office/drawing/2014/main" id="{FF9115B9-9B01-14AB-C6C4-9BF4DB24C27A}"/>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4" name="Freeform: Shape 287">
                <a:extLst>
                  <a:ext uri="{FF2B5EF4-FFF2-40B4-BE49-F238E27FC236}">
                    <a16:creationId xmlns:a16="http://schemas.microsoft.com/office/drawing/2014/main" id="{B0831AC2-B152-F294-E722-8C2A3EB3BDF8}"/>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95" name="Freeform: Shape 288">
                <a:extLst>
                  <a:ext uri="{FF2B5EF4-FFF2-40B4-BE49-F238E27FC236}">
                    <a16:creationId xmlns:a16="http://schemas.microsoft.com/office/drawing/2014/main" id="{67A72235-5C86-DB89-901B-59FC0DA15BDB}"/>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6" name="Freeform: Shape 289">
                <a:extLst>
                  <a:ext uri="{FF2B5EF4-FFF2-40B4-BE49-F238E27FC236}">
                    <a16:creationId xmlns:a16="http://schemas.microsoft.com/office/drawing/2014/main" id="{1E212C0C-917E-3949-6ECD-5D135956174E}"/>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7" name="Freeform: Shape 290">
                <a:extLst>
                  <a:ext uri="{FF2B5EF4-FFF2-40B4-BE49-F238E27FC236}">
                    <a16:creationId xmlns:a16="http://schemas.microsoft.com/office/drawing/2014/main" id="{20DA1F9B-05CD-9D2C-BFC4-729561B3B853}"/>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8" name="Freeform: Shape 291">
                <a:extLst>
                  <a:ext uri="{FF2B5EF4-FFF2-40B4-BE49-F238E27FC236}">
                    <a16:creationId xmlns:a16="http://schemas.microsoft.com/office/drawing/2014/main" id="{7FD8FF21-EF3B-7DB9-C2B8-DE61C61E2EE5}"/>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9" name="Freeform: Shape 292">
                <a:extLst>
                  <a:ext uri="{FF2B5EF4-FFF2-40B4-BE49-F238E27FC236}">
                    <a16:creationId xmlns:a16="http://schemas.microsoft.com/office/drawing/2014/main" id="{856C716E-3C64-4C10-A656-FB4372CBF234}"/>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0" name="Freeform: Shape 293">
                <a:extLst>
                  <a:ext uri="{FF2B5EF4-FFF2-40B4-BE49-F238E27FC236}">
                    <a16:creationId xmlns:a16="http://schemas.microsoft.com/office/drawing/2014/main" id="{5B7E66B6-92A0-73CD-B13D-76B24118063A}"/>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601" name="Freeform: Shape 294">
                <a:extLst>
                  <a:ext uri="{FF2B5EF4-FFF2-40B4-BE49-F238E27FC236}">
                    <a16:creationId xmlns:a16="http://schemas.microsoft.com/office/drawing/2014/main" id="{4310B2E8-3356-D134-6947-128A40595BB0}"/>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2" name="Freeform: Shape 295">
                <a:extLst>
                  <a:ext uri="{FF2B5EF4-FFF2-40B4-BE49-F238E27FC236}">
                    <a16:creationId xmlns:a16="http://schemas.microsoft.com/office/drawing/2014/main" id="{FD8BF3F8-4DB4-A695-B04B-DEBFD674E159}"/>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3" name="Freeform: Shape 296">
                <a:extLst>
                  <a:ext uri="{FF2B5EF4-FFF2-40B4-BE49-F238E27FC236}">
                    <a16:creationId xmlns:a16="http://schemas.microsoft.com/office/drawing/2014/main" id="{B03DE829-810D-E9C0-9343-63E9A9214C9D}"/>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4" name="Freeform: Shape 297">
                <a:extLst>
                  <a:ext uri="{FF2B5EF4-FFF2-40B4-BE49-F238E27FC236}">
                    <a16:creationId xmlns:a16="http://schemas.microsoft.com/office/drawing/2014/main" id="{F3D64379-4776-A37A-7DC0-8D228ED42146}"/>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5" name="Freeform: Shape 298">
                <a:extLst>
                  <a:ext uri="{FF2B5EF4-FFF2-40B4-BE49-F238E27FC236}">
                    <a16:creationId xmlns:a16="http://schemas.microsoft.com/office/drawing/2014/main" id="{38FA4CB8-8D44-AD17-5CD5-4407FD569D91}"/>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6" name="Freeform: Shape 299">
                <a:extLst>
                  <a:ext uri="{FF2B5EF4-FFF2-40B4-BE49-F238E27FC236}">
                    <a16:creationId xmlns:a16="http://schemas.microsoft.com/office/drawing/2014/main" id="{3AE1E61B-BF44-B885-A59D-B655714434A8}"/>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7" name="Freeform: Shape 300">
                <a:extLst>
                  <a:ext uri="{FF2B5EF4-FFF2-40B4-BE49-F238E27FC236}">
                    <a16:creationId xmlns:a16="http://schemas.microsoft.com/office/drawing/2014/main" id="{9AEF71C8-2C75-858D-4703-81D9961F1B76}"/>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8" name="Freeform: Shape 301">
                <a:extLst>
                  <a:ext uri="{FF2B5EF4-FFF2-40B4-BE49-F238E27FC236}">
                    <a16:creationId xmlns:a16="http://schemas.microsoft.com/office/drawing/2014/main" id="{67D85435-125A-8193-7EC2-0A8262EE4BE0}"/>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9" name="Freeform: Shape 302">
                <a:extLst>
                  <a:ext uri="{FF2B5EF4-FFF2-40B4-BE49-F238E27FC236}">
                    <a16:creationId xmlns:a16="http://schemas.microsoft.com/office/drawing/2014/main" id="{AB20FDC9-2777-FA52-6941-81F3101DD29B}"/>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0" name="Freeform: Shape 303">
                <a:extLst>
                  <a:ext uri="{FF2B5EF4-FFF2-40B4-BE49-F238E27FC236}">
                    <a16:creationId xmlns:a16="http://schemas.microsoft.com/office/drawing/2014/main" id="{C5A4AC90-F5E7-AD87-95FB-4E283D9619AB}"/>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1" name="Freeform: Shape 304">
                <a:extLst>
                  <a:ext uri="{FF2B5EF4-FFF2-40B4-BE49-F238E27FC236}">
                    <a16:creationId xmlns:a16="http://schemas.microsoft.com/office/drawing/2014/main" id="{754BAA67-330B-C64C-8776-A25947FC0242}"/>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2" name="Freeform: Shape 305">
                <a:extLst>
                  <a:ext uri="{FF2B5EF4-FFF2-40B4-BE49-F238E27FC236}">
                    <a16:creationId xmlns:a16="http://schemas.microsoft.com/office/drawing/2014/main" id="{67C1E3C1-D1E9-4197-C37A-2841C61EA1F1}"/>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3" name="Freeform: Shape 306">
                <a:extLst>
                  <a:ext uri="{FF2B5EF4-FFF2-40B4-BE49-F238E27FC236}">
                    <a16:creationId xmlns:a16="http://schemas.microsoft.com/office/drawing/2014/main" id="{BA75695F-44D0-076F-6647-19C6625739CB}"/>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4" name="Freeform: Shape 307">
                <a:extLst>
                  <a:ext uri="{FF2B5EF4-FFF2-40B4-BE49-F238E27FC236}">
                    <a16:creationId xmlns:a16="http://schemas.microsoft.com/office/drawing/2014/main" id="{DFE7213A-2F33-4DC5-4600-E621FF36FB32}"/>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5" name="Freeform: Shape 308">
                <a:extLst>
                  <a:ext uri="{FF2B5EF4-FFF2-40B4-BE49-F238E27FC236}">
                    <a16:creationId xmlns:a16="http://schemas.microsoft.com/office/drawing/2014/main" id="{7F046945-E096-34E0-F612-9A978F334A9B}"/>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6" name="Freeform: Shape 309">
                <a:extLst>
                  <a:ext uri="{FF2B5EF4-FFF2-40B4-BE49-F238E27FC236}">
                    <a16:creationId xmlns:a16="http://schemas.microsoft.com/office/drawing/2014/main" id="{C44DD2F7-7D0A-4335-59E2-88B52742FB78}"/>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7" name="Freeform: Shape 310">
                <a:extLst>
                  <a:ext uri="{FF2B5EF4-FFF2-40B4-BE49-F238E27FC236}">
                    <a16:creationId xmlns:a16="http://schemas.microsoft.com/office/drawing/2014/main" id="{74EE1E2C-49BE-004D-F0E8-FBBE0362BEC1}"/>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618" name="Freeform: Shape 311">
                <a:extLst>
                  <a:ext uri="{FF2B5EF4-FFF2-40B4-BE49-F238E27FC236}">
                    <a16:creationId xmlns:a16="http://schemas.microsoft.com/office/drawing/2014/main" id="{7C2E1175-98F8-407B-7EF2-B3C230E7A6AD}"/>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9" name="Freeform: Shape 312">
                <a:extLst>
                  <a:ext uri="{FF2B5EF4-FFF2-40B4-BE49-F238E27FC236}">
                    <a16:creationId xmlns:a16="http://schemas.microsoft.com/office/drawing/2014/main" id="{5CE653CA-B295-B6FC-535A-B77860256575}"/>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20" name="Freeform: Shape 313">
                <a:extLst>
                  <a:ext uri="{FF2B5EF4-FFF2-40B4-BE49-F238E27FC236}">
                    <a16:creationId xmlns:a16="http://schemas.microsoft.com/office/drawing/2014/main" id="{A445E7A7-E939-0A7E-71D8-7DABE4786A06}"/>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21" name="Freeform: Shape 314">
                <a:extLst>
                  <a:ext uri="{FF2B5EF4-FFF2-40B4-BE49-F238E27FC236}">
                    <a16:creationId xmlns:a16="http://schemas.microsoft.com/office/drawing/2014/main" id="{9C4AF54F-FE3A-70E7-E873-2BACC6C57190}"/>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22" name="Freeform: Shape 315">
                <a:extLst>
                  <a:ext uri="{FF2B5EF4-FFF2-40B4-BE49-F238E27FC236}">
                    <a16:creationId xmlns:a16="http://schemas.microsoft.com/office/drawing/2014/main" id="{1D247892-B81E-D520-FD4A-B14DCAB46BEC}"/>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23" name="Freeform: Shape 316">
                <a:extLst>
                  <a:ext uri="{FF2B5EF4-FFF2-40B4-BE49-F238E27FC236}">
                    <a16:creationId xmlns:a16="http://schemas.microsoft.com/office/drawing/2014/main" id="{9E0D0543-8415-09AB-3EB7-C8CE4CF68449}"/>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17" name="Group 16">
            <a:extLst>
              <a:ext uri="{FF2B5EF4-FFF2-40B4-BE49-F238E27FC236}">
                <a16:creationId xmlns:a16="http://schemas.microsoft.com/office/drawing/2014/main" id="{0098FE32-65ED-B38A-2F65-019A7CCC8267}"/>
              </a:ext>
            </a:extLst>
          </p:cNvPr>
          <p:cNvGrpSpPr/>
          <p:nvPr/>
        </p:nvGrpSpPr>
        <p:grpSpPr>
          <a:xfrm>
            <a:off x="275861" y="3239455"/>
            <a:ext cx="7172199" cy="1828800"/>
            <a:chOff x="275861" y="3239455"/>
            <a:chExt cx="7172199" cy="1828800"/>
          </a:xfrm>
        </p:grpSpPr>
        <p:grpSp>
          <p:nvGrpSpPr>
            <p:cNvPr id="628" name="Group 627" descr="Time Tracking &amp; Absence Management">
              <a:extLst>
                <a:ext uri="{FF2B5EF4-FFF2-40B4-BE49-F238E27FC236}">
                  <a16:creationId xmlns:a16="http://schemas.microsoft.com/office/drawing/2014/main" id="{C2A18D2D-A9B3-B86A-1A18-4F49D00EE41C}"/>
                </a:ext>
              </a:extLst>
            </p:cNvPr>
            <p:cNvGrpSpPr/>
            <p:nvPr/>
          </p:nvGrpSpPr>
          <p:grpSpPr>
            <a:xfrm>
              <a:off x="275861" y="3239455"/>
              <a:ext cx="1389164" cy="1828800"/>
              <a:chOff x="275861" y="3239455"/>
              <a:chExt cx="1389164" cy="1828800"/>
            </a:xfrm>
          </p:grpSpPr>
          <p:sp>
            <p:nvSpPr>
              <p:cNvPr id="338" name="Rectangle: Rounded Corners 337">
                <a:extLst>
                  <a:ext uri="{FF2B5EF4-FFF2-40B4-BE49-F238E27FC236}">
                    <a16:creationId xmlns:a16="http://schemas.microsoft.com/office/drawing/2014/main" id="{A6F1BBFE-5621-D468-8AF2-252D1630EF61}"/>
                  </a:ext>
                </a:extLst>
              </p:cNvPr>
              <p:cNvSpPr/>
              <p:nvPr/>
            </p:nvSpPr>
            <p:spPr>
              <a:xfrm>
                <a:off x="300200" y="3239455"/>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7" name="Group 626">
                <a:extLst>
                  <a:ext uri="{FF2B5EF4-FFF2-40B4-BE49-F238E27FC236}">
                    <a16:creationId xmlns:a16="http://schemas.microsoft.com/office/drawing/2014/main" id="{49878775-0438-147A-3937-D58030493156}"/>
                  </a:ext>
                </a:extLst>
              </p:cNvPr>
              <p:cNvGrpSpPr/>
              <p:nvPr/>
            </p:nvGrpSpPr>
            <p:grpSpPr>
              <a:xfrm>
                <a:off x="275861" y="3508711"/>
                <a:ext cx="1389164" cy="1290288"/>
                <a:chOff x="275861" y="3500663"/>
                <a:chExt cx="1389164" cy="1290288"/>
              </a:xfrm>
            </p:grpSpPr>
            <p:sp>
              <p:nvSpPr>
                <p:cNvPr id="322" name="Rectangle 321">
                  <a:extLst>
                    <a:ext uri="{FF2B5EF4-FFF2-40B4-BE49-F238E27FC236}">
                      <a16:creationId xmlns:a16="http://schemas.microsoft.com/office/drawing/2014/main" id="{95B83E88-0330-8B82-271F-C5531C9C84D5}"/>
                    </a:ext>
                  </a:extLst>
                </p:cNvPr>
                <p:cNvSpPr/>
                <p:nvPr/>
              </p:nvSpPr>
              <p:spPr>
                <a:xfrm>
                  <a:off x="275861" y="4052287"/>
                  <a:ext cx="1389164" cy="73866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Time Tracking &amp; Absence Management</a:t>
                  </a:r>
                </a:p>
              </p:txBody>
            </p:sp>
            <p:grpSp>
              <p:nvGrpSpPr>
                <p:cNvPr id="625" name="Group 624">
                  <a:extLst>
                    <a:ext uri="{FF2B5EF4-FFF2-40B4-BE49-F238E27FC236}">
                      <a16:creationId xmlns:a16="http://schemas.microsoft.com/office/drawing/2014/main" id="{4EF4ACC2-4698-DC06-89CB-82547ED47FF5}"/>
                    </a:ext>
                  </a:extLst>
                </p:cNvPr>
                <p:cNvGrpSpPr/>
                <p:nvPr/>
              </p:nvGrpSpPr>
              <p:grpSpPr>
                <a:xfrm>
                  <a:off x="704250" y="3500663"/>
                  <a:ext cx="532385" cy="548640"/>
                  <a:chOff x="704252" y="3628266"/>
                  <a:chExt cx="532385" cy="548640"/>
                </a:xfrm>
              </p:grpSpPr>
              <p:sp>
                <p:nvSpPr>
                  <p:cNvPr id="20" name="Oval 19">
                    <a:extLst>
                      <a:ext uri="{FF2B5EF4-FFF2-40B4-BE49-F238E27FC236}">
                        <a16:creationId xmlns:a16="http://schemas.microsoft.com/office/drawing/2014/main" id="{B26C4857-D360-839C-2F2A-53D3ABBE9625}"/>
                      </a:ext>
                    </a:extLst>
                  </p:cNvPr>
                  <p:cNvSpPr>
                    <a:spLocks noChangeAspect="1"/>
                  </p:cNvSpPr>
                  <p:nvPr/>
                </p:nvSpPr>
                <p:spPr>
                  <a:xfrm>
                    <a:off x="704252" y="3628266"/>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C5DA695-8F3E-743F-A438-A83AC7FBC4D0}"/>
                      </a:ext>
                    </a:extLst>
                  </p:cNvPr>
                  <p:cNvSpPr/>
                  <p:nvPr/>
                </p:nvSpPr>
                <p:spPr>
                  <a:xfrm>
                    <a:off x="755560" y="3688471"/>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331">
                    <a:extLst>
                      <a:ext uri="{FF2B5EF4-FFF2-40B4-BE49-F238E27FC236}">
                        <a16:creationId xmlns:a16="http://schemas.microsoft.com/office/drawing/2014/main" id="{93D384B6-3E9C-7030-2452-76568962910D}"/>
                      </a:ext>
                    </a:extLst>
                  </p:cNvPr>
                  <p:cNvSpPr>
                    <a:spLocks noChangeAspect="1" noEditPoints="1"/>
                  </p:cNvSpPr>
                  <p:nvPr/>
                </p:nvSpPr>
                <p:spPr bwMode="auto">
                  <a:xfrm>
                    <a:off x="787400" y="3721100"/>
                    <a:ext cx="369676" cy="370763"/>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397 w 512"/>
                      <a:gd name="T11" fmla="*/ 175 h 512"/>
                      <a:gd name="T12" fmla="*/ 389 w 512"/>
                      <a:gd name="T13" fmla="*/ 178 h 512"/>
                      <a:gd name="T14" fmla="*/ 382 w 512"/>
                      <a:gd name="T15" fmla="*/ 175 h 512"/>
                      <a:gd name="T16" fmla="*/ 367 w 512"/>
                      <a:gd name="T17" fmla="*/ 160 h 512"/>
                      <a:gd name="T18" fmla="*/ 350 w 512"/>
                      <a:gd name="T19" fmla="*/ 176 h 512"/>
                      <a:gd name="T20" fmla="*/ 394 w 512"/>
                      <a:gd name="T21" fmla="*/ 277 h 512"/>
                      <a:gd name="T22" fmla="*/ 256 w 512"/>
                      <a:gd name="T23" fmla="*/ 416 h 512"/>
                      <a:gd name="T24" fmla="*/ 117 w 512"/>
                      <a:gd name="T25" fmla="*/ 277 h 512"/>
                      <a:gd name="T26" fmla="*/ 245 w 512"/>
                      <a:gd name="T27" fmla="*/ 139 h 512"/>
                      <a:gd name="T28" fmla="*/ 245 w 512"/>
                      <a:gd name="T29" fmla="*/ 117 h 512"/>
                      <a:gd name="T30" fmla="*/ 224 w 512"/>
                      <a:gd name="T31" fmla="*/ 117 h 512"/>
                      <a:gd name="T32" fmla="*/ 213 w 512"/>
                      <a:gd name="T33" fmla="*/ 106 h 512"/>
                      <a:gd name="T34" fmla="*/ 224 w 512"/>
                      <a:gd name="T35" fmla="*/ 96 h 512"/>
                      <a:gd name="T36" fmla="*/ 288 w 512"/>
                      <a:gd name="T37" fmla="*/ 96 h 512"/>
                      <a:gd name="T38" fmla="*/ 298 w 512"/>
                      <a:gd name="T39" fmla="*/ 106 h 512"/>
                      <a:gd name="T40" fmla="*/ 288 w 512"/>
                      <a:gd name="T41" fmla="*/ 117 h 512"/>
                      <a:gd name="T42" fmla="*/ 266 w 512"/>
                      <a:gd name="T43" fmla="*/ 117 h 512"/>
                      <a:gd name="T44" fmla="*/ 266 w 512"/>
                      <a:gd name="T45" fmla="*/ 139 h 512"/>
                      <a:gd name="T46" fmla="*/ 334 w 512"/>
                      <a:gd name="T47" fmla="*/ 163 h 512"/>
                      <a:gd name="T48" fmla="*/ 352 w 512"/>
                      <a:gd name="T49" fmla="*/ 145 h 512"/>
                      <a:gd name="T50" fmla="*/ 337 w 512"/>
                      <a:gd name="T51" fmla="*/ 129 h 512"/>
                      <a:gd name="T52" fmla="*/ 337 w 512"/>
                      <a:gd name="T53" fmla="*/ 114 h 512"/>
                      <a:gd name="T54" fmla="*/ 352 w 512"/>
                      <a:gd name="T55" fmla="*/ 114 h 512"/>
                      <a:gd name="T56" fmla="*/ 397 w 512"/>
                      <a:gd name="T57" fmla="*/ 160 h 512"/>
                      <a:gd name="T58" fmla="*/ 397 w 512"/>
                      <a:gd name="T59" fmla="*/ 175 h 512"/>
                      <a:gd name="T60" fmla="*/ 256 w 512"/>
                      <a:gd name="T61" fmla="*/ 160 h 512"/>
                      <a:gd name="T62" fmla="*/ 138 w 512"/>
                      <a:gd name="T63" fmla="*/ 277 h 512"/>
                      <a:gd name="T64" fmla="*/ 256 w 512"/>
                      <a:gd name="T65" fmla="*/ 394 h 512"/>
                      <a:gd name="T66" fmla="*/ 373 w 512"/>
                      <a:gd name="T67" fmla="*/ 277 h 512"/>
                      <a:gd name="T68" fmla="*/ 256 w 512"/>
                      <a:gd name="T69" fmla="*/ 160 h 512"/>
                      <a:gd name="T70" fmla="*/ 266 w 512"/>
                      <a:gd name="T71" fmla="*/ 277 h 512"/>
                      <a:gd name="T72" fmla="*/ 256 w 512"/>
                      <a:gd name="T73" fmla="*/ 288 h 512"/>
                      <a:gd name="T74" fmla="*/ 245 w 512"/>
                      <a:gd name="T75" fmla="*/ 277 h 512"/>
                      <a:gd name="T76" fmla="*/ 245 w 512"/>
                      <a:gd name="T77" fmla="*/ 202 h 512"/>
                      <a:gd name="T78" fmla="*/ 256 w 512"/>
                      <a:gd name="T79" fmla="*/ 192 h 512"/>
                      <a:gd name="T80" fmla="*/ 266 w 512"/>
                      <a:gd name="T81" fmla="*/ 202 h 512"/>
                      <a:gd name="T82" fmla="*/ 266 w 512"/>
                      <a:gd name="T83" fmla="*/ 27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397" y="175"/>
                        </a:moveTo>
                        <a:cubicBezTo>
                          <a:pt x="395" y="177"/>
                          <a:pt x="392" y="178"/>
                          <a:pt x="389" y="178"/>
                        </a:cubicBezTo>
                        <a:cubicBezTo>
                          <a:pt x="387" y="178"/>
                          <a:pt x="384" y="177"/>
                          <a:pt x="382" y="175"/>
                        </a:cubicBezTo>
                        <a:cubicBezTo>
                          <a:pt x="367" y="160"/>
                          <a:pt x="367" y="160"/>
                          <a:pt x="367" y="160"/>
                        </a:cubicBezTo>
                        <a:cubicBezTo>
                          <a:pt x="350" y="176"/>
                          <a:pt x="350" y="176"/>
                          <a:pt x="350" y="176"/>
                        </a:cubicBezTo>
                        <a:cubicBezTo>
                          <a:pt x="377" y="201"/>
                          <a:pt x="394" y="237"/>
                          <a:pt x="394" y="277"/>
                        </a:cubicBezTo>
                        <a:cubicBezTo>
                          <a:pt x="394" y="353"/>
                          <a:pt x="332" y="416"/>
                          <a:pt x="256" y="416"/>
                        </a:cubicBezTo>
                        <a:cubicBezTo>
                          <a:pt x="179" y="416"/>
                          <a:pt x="117" y="353"/>
                          <a:pt x="117" y="277"/>
                        </a:cubicBezTo>
                        <a:cubicBezTo>
                          <a:pt x="117" y="204"/>
                          <a:pt x="174" y="144"/>
                          <a:pt x="245" y="139"/>
                        </a:cubicBezTo>
                        <a:cubicBezTo>
                          <a:pt x="245" y="117"/>
                          <a:pt x="245" y="117"/>
                          <a:pt x="245" y="117"/>
                        </a:cubicBezTo>
                        <a:cubicBezTo>
                          <a:pt x="224" y="117"/>
                          <a:pt x="224" y="117"/>
                          <a:pt x="224" y="117"/>
                        </a:cubicBezTo>
                        <a:cubicBezTo>
                          <a:pt x="218" y="117"/>
                          <a:pt x="213" y="112"/>
                          <a:pt x="213" y="106"/>
                        </a:cubicBezTo>
                        <a:cubicBezTo>
                          <a:pt x="213" y="100"/>
                          <a:pt x="218" y="96"/>
                          <a:pt x="224" y="96"/>
                        </a:cubicBezTo>
                        <a:cubicBezTo>
                          <a:pt x="288" y="96"/>
                          <a:pt x="288" y="96"/>
                          <a:pt x="288" y="96"/>
                        </a:cubicBezTo>
                        <a:cubicBezTo>
                          <a:pt x="294" y="96"/>
                          <a:pt x="298" y="100"/>
                          <a:pt x="298" y="106"/>
                        </a:cubicBezTo>
                        <a:cubicBezTo>
                          <a:pt x="298" y="112"/>
                          <a:pt x="294" y="117"/>
                          <a:pt x="288" y="117"/>
                        </a:cubicBezTo>
                        <a:cubicBezTo>
                          <a:pt x="266" y="117"/>
                          <a:pt x="266" y="117"/>
                          <a:pt x="266" y="117"/>
                        </a:cubicBezTo>
                        <a:cubicBezTo>
                          <a:pt x="266" y="139"/>
                          <a:pt x="266" y="139"/>
                          <a:pt x="266" y="139"/>
                        </a:cubicBezTo>
                        <a:cubicBezTo>
                          <a:pt x="291" y="141"/>
                          <a:pt x="314" y="149"/>
                          <a:pt x="334" y="163"/>
                        </a:cubicBezTo>
                        <a:cubicBezTo>
                          <a:pt x="352" y="145"/>
                          <a:pt x="352" y="145"/>
                          <a:pt x="352" y="145"/>
                        </a:cubicBezTo>
                        <a:cubicBezTo>
                          <a:pt x="337" y="129"/>
                          <a:pt x="337" y="129"/>
                          <a:pt x="337" y="129"/>
                        </a:cubicBezTo>
                        <a:cubicBezTo>
                          <a:pt x="332" y="125"/>
                          <a:pt x="332" y="119"/>
                          <a:pt x="337" y="114"/>
                        </a:cubicBezTo>
                        <a:cubicBezTo>
                          <a:pt x="341" y="110"/>
                          <a:pt x="348" y="110"/>
                          <a:pt x="352" y="114"/>
                        </a:cubicBezTo>
                        <a:cubicBezTo>
                          <a:pt x="397" y="160"/>
                          <a:pt x="397" y="160"/>
                          <a:pt x="397" y="160"/>
                        </a:cubicBezTo>
                        <a:cubicBezTo>
                          <a:pt x="401" y="164"/>
                          <a:pt x="401" y="171"/>
                          <a:pt x="397" y="175"/>
                        </a:cubicBezTo>
                        <a:close/>
                        <a:moveTo>
                          <a:pt x="256" y="160"/>
                        </a:moveTo>
                        <a:cubicBezTo>
                          <a:pt x="191" y="160"/>
                          <a:pt x="138" y="212"/>
                          <a:pt x="138" y="277"/>
                        </a:cubicBezTo>
                        <a:cubicBezTo>
                          <a:pt x="138" y="342"/>
                          <a:pt x="191" y="394"/>
                          <a:pt x="256" y="394"/>
                        </a:cubicBezTo>
                        <a:cubicBezTo>
                          <a:pt x="320" y="394"/>
                          <a:pt x="373" y="342"/>
                          <a:pt x="373" y="277"/>
                        </a:cubicBezTo>
                        <a:cubicBezTo>
                          <a:pt x="373" y="212"/>
                          <a:pt x="320" y="160"/>
                          <a:pt x="256" y="160"/>
                        </a:cubicBezTo>
                        <a:close/>
                        <a:moveTo>
                          <a:pt x="266" y="277"/>
                        </a:moveTo>
                        <a:cubicBezTo>
                          <a:pt x="266" y="283"/>
                          <a:pt x="262" y="288"/>
                          <a:pt x="256" y="288"/>
                        </a:cubicBezTo>
                        <a:cubicBezTo>
                          <a:pt x="250" y="288"/>
                          <a:pt x="245" y="283"/>
                          <a:pt x="245" y="277"/>
                        </a:cubicBezTo>
                        <a:cubicBezTo>
                          <a:pt x="245" y="202"/>
                          <a:pt x="245" y="202"/>
                          <a:pt x="245" y="202"/>
                        </a:cubicBezTo>
                        <a:cubicBezTo>
                          <a:pt x="245" y="196"/>
                          <a:pt x="250" y="192"/>
                          <a:pt x="256" y="192"/>
                        </a:cubicBezTo>
                        <a:cubicBezTo>
                          <a:pt x="262" y="192"/>
                          <a:pt x="266" y="196"/>
                          <a:pt x="266" y="202"/>
                        </a:cubicBezTo>
                        <a:lnTo>
                          <a:pt x="266" y="27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sz="1400"/>
                  </a:p>
                </p:txBody>
              </p:sp>
            </p:grpSp>
          </p:grpSp>
        </p:grpSp>
        <p:sp>
          <p:nvSpPr>
            <p:cNvPr id="323" name="Rectangle: Rounded Corners 322">
              <a:extLst>
                <a:ext uri="{FF2B5EF4-FFF2-40B4-BE49-F238E27FC236}">
                  <a16:creationId xmlns:a16="http://schemas.microsoft.com/office/drawing/2014/main" id="{1E85638A-C71F-0C12-CBD5-A88E4FE52ACF}"/>
                </a:ext>
              </a:extLst>
            </p:cNvPr>
            <p:cNvSpPr/>
            <p:nvPr/>
          </p:nvSpPr>
          <p:spPr>
            <a:xfrm>
              <a:off x="1735825" y="3239455"/>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You enter and submit time and absence entries in PeopleSoft/TeamWorks and must remember to submit each entry to save it. There is no shared absence calendar, and leave of absence is managed separately by HR. </a:t>
              </a:r>
            </a:p>
          </p:txBody>
        </p:sp>
        <p:sp>
          <p:nvSpPr>
            <p:cNvPr id="324" name="Rectangle: Rounded Corners 323">
              <a:extLst>
                <a:ext uri="{FF2B5EF4-FFF2-40B4-BE49-F238E27FC236}">
                  <a16:creationId xmlns:a16="http://schemas.microsoft.com/office/drawing/2014/main" id="{CDFF0600-7FDA-AED4-37BB-2FD8CB65BBC0}"/>
                </a:ext>
              </a:extLst>
            </p:cNvPr>
            <p:cNvSpPr/>
            <p:nvPr/>
          </p:nvSpPr>
          <p:spPr>
            <a:xfrm>
              <a:off x="4796290" y="3239455"/>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Use GA@WORK to enter and submit your time weekly and request time off. You can also manage leave actions and receive notifications on the approval and status of your time entry and leave requests. For guidance on entering your time, see </a:t>
              </a:r>
              <a:r>
                <a:rPr lang="en-US" sz="1300" b="1">
                  <a:solidFill>
                    <a:sysClr val="windowText" lastClr="000000"/>
                  </a:solidFill>
                </a:rPr>
                <a:t>page 17.</a:t>
              </a:r>
            </a:p>
          </p:txBody>
        </p:sp>
        <p:sp>
          <p:nvSpPr>
            <p:cNvPr id="325" name="Arrow: Chevron 324">
              <a:extLst>
                <a:ext uri="{FF2B5EF4-FFF2-40B4-BE49-F238E27FC236}">
                  <a16:creationId xmlns:a16="http://schemas.microsoft.com/office/drawing/2014/main" id="{CAA1D7AE-7044-63DA-E37D-71837788F4DA}"/>
                </a:ext>
                <a:ext uri="{C183D7F6-B498-43B3-948B-1728B52AA6E4}">
                  <adec:decorative xmlns:adec="http://schemas.microsoft.com/office/drawing/2017/decorative" val="1"/>
                </a:ext>
              </a:extLst>
            </p:cNvPr>
            <p:cNvSpPr/>
            <p:nvPr/>
          </p:nvSpPr>
          <p:spPr>
            <a:xfrm>
              <a:off x="4476699" y="3803197"/>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 name="Rectangle 11">
              <a:hlinkClick r:id="rId3" action="ppaction://hlinksldjump"/>
              <a:extLst>
                <a:ext uri="{FF2B5EF4-FFF2-40B4-BE49-F238E27FC236}">
                  <a16:creationId xmlns:a16="http://schemas.microsoft.com/office/drawing/2014/main" id="{0CB21440-484F-281E-40DE-92DD13942A0A}"/>
                </a:ext>
                <a:ext uri="{C183D7F6-B498-43B3-948B-1728B52AA6E4}">
                  <adec:decorative xmlns:adec="http://schemas.microsoft.com/office/drawing/2017/decorative" val="1"/>
                </a:ext>
              </a:extLst>
            </p:cNvPr>
            <p:cNvSpPr/>
            <p:nvPr/>
          </p:nvSpPr>
          <p:spPr>
            <a:xfrm>
              <a:off x="5923128" y="4846540"/>
              <a:ext cx="751737" cy="18266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7006220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2517CE-4850-137E-FE6A-5B7A3B3E2F20}"/>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98693D1-4A77-BF4F-CC04-8601BD370D4A}"/>
              </a:ext>
            </a:extLst>
          </p:cNvPr>
          <p:cNvSpPr>
            <a:spLocks noGrp="1"/>
          </p:cNvSpPr>
          <p:nvPr>
            <p:ph type="sldNum" sz="quarter" idx="12"/>
          </p:nvPr>
        </p:nvSpPr>
        <p:spPr/>
        <p:txBody>
          <a:bodyPr/>
          <a:lstStyle/>
          <a:p>
            <a:fld id="{330EA680-D336-4FF7-8B7A-9848BB0A1C32}" type="slidenum">
              <a:rPr lang="en-US" smtClean="0"/>
              <a:t>21</a:t>
            </a:fld>
            <a:endParaRPr lang="en-US"/>
          </a:p>
        </p:txBody>
      </p:sp>
      <p:sp>
        <p:nvSpPr>
          <p:cNvPr id="318" name="Title 3">
            <a:extLst>
              <a:ext uri="{FF2B5EF4-FFF2-40B4-BE49-F238E27FC236}">
                <a16:creationId xmlns:a16="http://schemas.microsoft.com/office/drawing/2014/main" id="{51E59019-5714-1A1D-5918-6894E2AA60EC}"/>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What’s New</a:t>
            </a:r>
          </a:p>
        </p:txBody>
      </p:sp>
      <p:sp>
        <p:nvSpPr>
          <p:cNvPr id="319" name="Title 3">
            <a:extLst>
              <a:ext uri="{FF2B5EF4-FFF2-40B4-BE49-F238E27FC236}">
                <a16:creationId xmlns:a16="http://schemas.microsoft.com/office/drawing/2014/main" id="{22A78D73-1BB4-0961-3565-91BE10AF8068}"/>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YOU NEED TO KNOW AT GO-LIVE</a:t>
            </a:r>
          </a:p>
        </p:txBody>
      </p:sp>
      <p:sp>
        <p:nvSpPr>
          <p:cNvPr id="320" name="Rectangle 319">
            <a:extLst>
              <a:ext uri="{FF2B5EF4-FFF2-40B4-BE49-F238E27FC236}">
                <a16:creationId xmlns:a16="http://schemas.microsoft.com/office/drawing/2014/main" id="{645ED66E-AB34-72EB-B72D-A94E71DC7673}"/>
              </a:ext>
            </a:extLst>
          </p:cNvPr>
          <p:cNvSpPr/>
          <p:nvPr/>
        </p:nvSpPr>
        <p:spPr>
          <a:xfrm>
            <a:off x="1879528" y="1613983"/>
            <a:ext cx="2361498" cy="4603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ysClr val="windowText" lastClr="000000"/>
                </a:solidFill>
              </a:rPr>
              <a:t>PeopleSoft/TeamWorks</a:t>
            </a:r>
          </a:p>
        </p:txBody>
      </p:sp>
      <p:sp>
        <p:nvSpPr>
          <p:cNvPr id="321" name="Rectangle 320">
            <a:extLst>
              <a:ext uri="{FF2B5EF4-FFF2-40B4-BE49-F238E27FC236}">
                <a16:creationId xmlns:a16="http://schemas.microsoft.com/office/drawing/2014/main" id="{58727A88-390E-13A9-7273-AA1F617B52C6}"/>
              </a:ext>
            </a:extLst>
          </p:cNvPr>
          <p:cNvSpPr/>
          <p:nvPr/>
        </p:nvSpPr>
        <p:spPr>
          <a:xfrm>
            <a:off x="5208190" y="1613983"/>
            <a:ext cx="1828800" cy="4603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a:solidFill>
                  <a:sysClr val="windowText" lastClr="000000"/>
                </a:solidFill>
              </a:rPr>
              <a:t>GA@WORK</a:t>
            </a:r>
          </a:p>
        </p:txBody>
      </p:sp>
      <p:grpSp>
        <p:nvGrpSpPr>
          <p:cNvPr id="634" name="Group 633" descr="Learning">
            <a:extLst>
              <a:ext uri="{FF2B5EF4-FFF2-40B4-BE49-F238E27FC236}">
                <a16:creationId xmlns:a16="http://schemas.microsoft.com/office/drawing/2014/main" id="{3A45218C-D6BE-C93F-1FCB-173385D09631}"/>
              </a:ext>
            </a:extLst>
          </p:cNvPr>
          <p:cNvGrpSpPr/>
          <p:nvPr/>
        </p:nvGrpSpPr>
        <p:grpSpPr>
          <a:xfrm>
            <a:off x="299569" y="2046141"/>
            <a:ext cx="1340487" cy="1828800"/>
            <a:chOff x="299569" y="2046141"/>
            <a:chExt cx="1340487" cy="1828800"/>
          </a:xfrm>
        </p:grpSpPr>
        <p:sp>
          <p:nvSpPr>
            <p:cNvPr id="350" name="Rectangle: Rounded Corners 349">
              <a:extLst>
                <a:ext uri="{FF2B5EF4-FFF2-40B4-BE49-F238E27FC236}">
                  <a16:creationId xmlns:a16="http://schemas.microsoft.com/office/drawing/2014/main" id="{3C5E99E1-B1A7-58D7-86DB-92D7BAE31BD2}"/>
                </a:ext>
              </a:extLst>
            </p:cNvPr>
            <p:cNvSpPr/>
            <p:nvPr/>
          </p:nvSpPr>
          <p:spPr>
            <a:xfrm>
              <a:off x="299569" y="2046141"/>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3" name="Group 632">
              <a:extLst>
                <a:ext uri="{FF2B5EF4-FFF2-40B4-BE49-F238E27FC236}">
                  <a16:creationId xmlns:a16="http://schemas.microsoft.com/office/drawing/2014/main" id="{C64A21DE-BF6C-E96E-3A27-9DC785CAED9F}"/>
                </a:ext>
              </a:extLst>
            </p:cNvPr>
            <p:cNvGrpSpPr/>
            <p:nvPr/>
          </p:nvGrpSpPr>
          <p:grpSpPr>
            <a:xfrm>
              <a:off x="325542" y="2531666"/>
              <a:ext cx="1288540" cy="857750"/>
              <a:chOff x="325542" y="2521497"/>
              <a:chExt cx="1288540" cy="857750"/>
            </a:xfrm>
          </p:grpSpPr>
          <p:sp>
            <p:nvSpPr>
              <p:cNvPr id="322" name="Rectangle 321">
                <a:extLst>
                  <a:ext uri="{FF2B5EF4-FFF2-40B4-BE49-F238E27FC236}">
                    <a16:creationId xmlns:a16="http://schemas.microsoft.com/office/drawing/2014/main" id="{54F5650F-409D-25FB-CCA6-DF35BF2130D3}"/>
                  </a:ext>
                </a:extLst>
              </p:cNvPr>
              <p:cNvSpPr/>
              <p:nvPr/>
            </p:nvSpPr>
            <p:spPr>
              <a:xfrm>
                <a:off x="325542" y="3071470"/>
                <a:ext cx="1288540" cy="3077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Learning</a:t>
                </a:r>
              </a:p>
            </p:txBody>
          </p:sp>
          <p:grpSp>
            <p:nvGrpSpPr>
              <p:cNvPr id="632" name="Group 631">
                <a:extLst>
                  <a:ext uri="{FF2B5EF4-FFF2-40B4-BE49-F238E27FC236}">
                    <a16:creationId xmlns:a16="http://schemas.microsoft.com/office/drawing/2014/main" id="{49A161A9-11C3-B7AE-BD3B-0EA0406BE633}"/>
                  </a:ext>
                </a:extLst>
              </p:cNvPr>
              <p:cNvGrpSpPr/>
              <p:nvPr/>
            </p:nvGrpSpPr>
            <p:grpSpPr>
              <a:xfrm>
                <a:off x="703619" y="2521497"/>
                <a:ext cx="532385" cy="548640"/>
                <a:chOff x="703620" y="2434114"/>
                <a:chExt cx="532385" cy="548640"/>
              </a:xfrm>
            </p:grpSpPr>
            <p:sp>
              <p:nvSpPr>
                <p:cNvPr id="7" name="Oval 6">
                  <a:extLst>
                    <a:ext uri="{FF2B5EF4-FFF2-40B4-BE49-F238E27FC236}">
                      <a16:creationId xmlns:a16="http://schemas.microsoft.com/office/drawing/2014/main" id="{C11B4BF4-D582-9271-6965-109EA4F21D5F}"/>
                    </a:ext>
                  </a:extLst>
                </p:cNvPr>
                <p:cNvSpPr>
                  <a:spLocks noChangeAspect="1"/>
                </p:cNvSpPr>
                <p:nvPr/>
              </p:nvSpPr>
              <p:spPr>
                <a:xfrm>
                  <a:off x="703620" y="2434114"/>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0" name="Oval 9">
                  <a:extLst>
                    <a:ext uri="{FF2B5EF4-FFF2-40B4-BE49-F238E27FC236}">
                      <a16:creationId xmlns:a16="http://schemas.microsoft.com/office/drawing/2014/main" id="{D91BCE85-819A-35C6-8716-B9B6306F4910}"/>
                    </a:ext>
                  </a:extLst>
                </p:cNvPr>
                <p:cNvSpPr/>
                <p:nvPr/>
              </p:nvSpPr>
              <p:spPr>
                <a:xfrm>
                  <a:off x="754928" y="2494319"/>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27" name="Freeform 928">
                  <a:extLst>
                    <a:ext uri="{FF2B5EF4-FFF2-40B4-BE49-F238E27FC236}">
                      <a16:creationId xmlns:a16="http://schemas.microsoft.com/office/drawing/2014/main" id="{699C4790-6EF3-E7CB-F988-E01DD815A666}"/>
                    </a:ext>
                  </a:extLst>
                </p:cNvPr>
                <p:cNvSpPr>
                  <a:spLocks noEditPoints="1"/>
                </p:cNvSpPr>
                <p:nvPr/>
              </p:nvSpPr>
              <p:spPr bwMode="auto">
                <a:xfrm>
                  <a:off x="787400" y="2527300"/>
                  <a:ext cx="367041" cy="367041"/>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sp>
        <p:nvSpPr>
          <p:cNvPr id="323" name="Rectangle: Rounded Corners 322">
            <a:extLst>
              <a:ext uri="{FF2B5EF4-FFF2-40B4-BE49-F238E27FC236}">
                <a16:creationId xmlns:a16="http://schemas.microsoft.com/office/drawing/2014/main" id="{3C023369-37CA-436A-7052-215C49A528EA}"/>
              </a:ext>
            </a:extLst>
          </p:cNvPr>
          <p:cNvSpPr/>
          <p:nvPr/>
        </p:nvSpPr>
        <p:spPr>
          <a:xfrm>
            <a:off x="1736240" y="2046141"/>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You use legacy systems to enroll in, track, and complete learning courses, often relying on manual processes managed by administrators. Training records are available but accessing or updating them may require extra steps.</a:t>
            </a:r>
          </a:p>
        </p:txBody>
      </p:sp>
      <p:sp>
        <p:nvSpPr>
          <p:cNvPr id="324" name="Rectangle: Rounded Corners 323">
            <a:extLst>
              <a:ext uri="{FF2B5EF4-FFF2-40B4-BE49-F238E27FC236}">
                <a16:creationId xmlns:a16="http://schemas.microsoft.com/office/drawing/2014/main" id="{4851E1F7-F63D-A3FC-EBFD-E343381E6CF5}"/>
              </a:ext>
            </a:extLst>
          </p:cNvPr>
          <p:cNvSpPr/>
          <p:nvPr/>
        </p:nvSpPr>
        <p:spPr>
          <a:xfrm>
            <a:off x="4796705" y="2046141"/>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At go-live, some agencies will use GA@WORK only to complete required compliance training. As additional features roll out, GA@WORK will bring training enrollment, tracking, and certifications into one place, with manager dashboards to assign and monitor completion.</a:t>
            </a:r>
          </a:p>
        </p:txBody>
      </p:sp>
      <p:sp>
        <p:nvSpPr>
          <p:cNvPr id="325" name="Arrow: Chevron 324">
            <a:extLst>
              <a:ext uri="{FF2B5EF4-FFF2-40B4-BE49-F238E27FC236}">
                <a16:creationId xmlns:a16="http://schemas.microsoft.com/office/drawing/2014/main" id="{312E75EA-469D-E529-394B-87F0860AA2F8}"/>
              </a:ext>
              <a:ext uri="{C183D7F6-B498-43B3-948B-1728B52AA6E4}">
                <adec:decorative xmlns:adec="http://schemas.microsoft.com/office/drawing/2017/decorative" val="1"/>
              </a:ext>
            </a:extLst>
          </p:cNvPr>
          <p:cNvSpPr/>
          <p:nvPr/>
        </p:nvSpPr>
        <p:spPr>
          <a:xfrm>
            <a:off x="4477114" y="2609883"/>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descr="Finance">
            <a:extLst>
              <a:ext uri="{FF2B5EF4-FFF2-40B4-BE49-F238E27FC236}">
                <a16:creationId xmlns:a16="http://schemas.microsoft.com/office/drawing/2014/main" id="{681A64FF-276D-8DF3-BCA2-D0B7F601F24E}"/>
              </a:ext>
            </a:extLst>
          </p:cNvPr>
          <p:cNvGrpSpPr/>
          <p:nvPr/>
        </p:nvGrpSpPr>
        <p:grpSpPr>
          <a:xfrm>
            <a:off x="289799" y="3998824"/>
            <a:ext cx="1340487" cy="1828800"/>
            <a:chOff x="289799" y="3998824"/>
            <a:chExt cx="1340487" cy="1828800"/>
          </a:xfrm>
        </p:grpSpPr>
        <p:sp>
          <p:nvSpPr>
            <p:cNvPr id="349" name="Rectangle: Rounded Corners 348">
              <a:extLst>
                <a:ext uri="{FF2B5EF4-FFF2-40B4-BE49-F238E27FC236}">
                  <a16:creationId xmlns:a16="http://schemas.microsoft.com/office/drawing/2014/main" id="{F83E9C2F-9C86-E5E8-E21D-9C0C8A36AE7A}"/>
                </a:ext>
                <a:ext uri="{C183D7F6-B498-43B3-948B-1728B52AA6E4}">
                  <adec:decorative xmlns:adec="http://schemas.microsoft.com/office/drawing/2017/decorative" val="1"/>
                </a:ext>
              </a:extLst>
            </p:cNvPr>
            <p:cNvSpPr/>
            <p:nvPr/>
          </p:nvSpPr>
          <p:spPr>
            <a:xfrm>
              <a:off x="289799" y="3998824"/>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8" name="Group 637" descr="Finance">
              <a:extLst>
                <a:ext uri="{FF2B5EF4-FFF2-40B4-BE49-F238E27FC236}">
                  <a16:creationId xmlns:a16="http://schemas.microsoft.com/office/drawing/2014/main" id="{6BA2F9A8-0175-5D30-2799-BFFECB6EBD56}"/>
                </a:ext>
              </a:extLst>
            </p:cNvPr>
            <p:cNvGrpSpPr/>
            <p:nvPr/>
          </p:nvGrpSpPr>
          <p:grpSpPr>
            <a:xfrm>
              <a:off x="359259" y="4479958"/>
              <a:ext cx="1201567" cy="866533"/>
              <a:chOff x="359259" y="4475502"/>
              <a:chExt cx="1201567" cy="866533"/>
            </a:xfrm>
          </p:grpSpPr>
          <p:sp>
            <p:nvSpPr>
              <p:cNvPr id="326" name="Rectangle 325">
                <a:extLst>
                  <a:ext uri="{FF2B5EF4-FFF2-40B4-BE49-F238E27FC236}">
                    <a16:creationId xmlns:a16="http://schemas.microsoft.com/office/drawing/2014/main" id="{648DA777-05FC-F447-E685-18DC818CA321}"/>
                  </a:ext>
                </a:extLst>
              </p:cNvPr>
              <p:cNvSpPr/>
              <p:nvPr/>
            </p:nvSpPr>
            <p:spPr>
              <a:xfrm>
                <a:off x="359259" y="5034258"/>
                <a:ext cx="1201567" cy="3077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Finance</a:t>
                </a:r>
              </a:p>
            </p:txBody>
          </p:sp>
          <p:grpSp>
            <p:nvGrpSpPr>
              <p:cNvPr id="636" name="Group 635">
                <a:extLst>
                  <a:ext uri="{FF2B5EF4-FFF2-40B4-BE49-F238E27FC236}">
                    <a16:creationId xmlns:a16="http://schemas.microsoft.com/office/drawing/2014/main" id="{7E864259-6C44-586C-B5B3-B9F5B8E5B5E0}"/>
                  </a:ext>
                </a:extLst>
              </p:cNvPr>
              <p:cNvGrpSpPr/>
              <p:nvPr/>
            </p:nvGrpSpPr>
            <p:grpSpPr>
              <a:xfrm>
                <a:off x="693850" y="4475502"/>
                <a:ext cx="532385" cy="548640"/>
                <a:chOff x="710700" y="4268969"/>
                <a:chExt cx="532385" cy="548640"/>
              </a:xfrm>
            </p:grpSpPr>
            <p:sp>
              <p:nvSpPr>
                <p:cNvPr id="330" name="Oval 329">
                  <a:extLst>
                    <a:ext uri="{FF2B5EF4-FFF2-40B4-BE49-F238E27FC236}">
                      <a16:creationId xmlns:a16="http://schemas.microsoft.com/office/drawing/2014/main" id="{22CE805B-33DD-2B58-C88A-CF3E41550155}"/>
                    </a:ext>
                  </a:extLst>
                </p:cNvPr>
                <p:cNvSpPr>
                  <a:spLocks noChangeAspect="1"/>
                </p:cNvSpPr>
                <p:nvPr/>
              </p:nvSpPr>
              <p:spPr>
                <a:xfrm>
                  <a:off x="710700" y="4268969"/>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31" name="Oval 330">
                  <a:extLst>
                    <a:ext uri="{FF2B5EF4-FFF2-40B4-BE49-F238E27FC236}">
                      <a16:creationId xmlns:a16="http://schemas.microsoft.com/office/drawing/2014/main" id="{4614A89D-5649-23A3-72E9-88FA6E47FE31}"/>
                    </a:ext>
                  </a:extLst>
                </p:cNvPr>
                <p:cNvSpPr/>
                <p:nvPr/>
              </p:nvSpPr>
              <p:spPr>
                <a:xfrm>
                  <a:off x="762008" y="4329174"/>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31" name="Freeform 760">
                  <a:extLst>
                    <a:ext uri="{FF2B5EF4-FFF2-40B4-BE49-F238E27FC236}">
                      <a16:creationId xmlns:a16="http://schemas.microsoft.com/office/drawing/2014/main" id="{334C9036-9ABF-24BD-6737-DB5AB60FCFB4}"/>
                    </a:ext>
                  </a:extLst>
                </p:cNvPr>
                <p:cNvSpPr>
                  <a:spLocks noChangeAspect="1" noEditPoints="1"/>
                </p:cNvSpPr>
                <p:nvPr/>
              </p:nvSpPr>
              <p:spPr bwMode="auto">
                <a:xfrm>
                  <a:off x="792901" y="4359298"/>
                  <a:ext cx="367982" cy="367982"/>
                </a:xfrm>
                <a:custGeom>
                  <a:avLst/>
                  <a:gdLst>
                    <a:gd name="T0" fmla="*/ 202 w 512"/>
                    <a:gd name="T1" fmla="*/ 181 h 512"/>
                    <a:gd name="T2" fmla="*/ 309 w 512"/>
                    <a:gd name="T3" fmla="*/ 160 h 512"/>
                    <a:gd name="T4" fmla="*/ 160 w 512"/>
                    <a:gd name="T5" fmla="*/ 117 h 512"/>
                    <a:gd name="T6" fmla="*/ 352 w 512"/>
                    <a:gd name="T7" fmla="*/ 394 h 512"/>
                    <a:gd name="T8" fmla="*/ 160 w 512"/>
                    <a:gd name="T9" fmla="*/ 117 h 512"/>
                    <a:gd name="T10" fmla="*/ 234 w 512"/>
                    <a:gd name="T11" fmla="*/ 352 h 512"/>
                    <a:gd name="T12" fmla="*/ 234 w 512"/>
                    <a:gd name="T13" fmla="*/ 373 h 512"/>
                    <a:gd name="T14" fmla="*/ 245 w 512"/>
                    <a:gd name="T15" fmla="*/ 320 h 512"/>
                    <a:gd name="T16" fmla="*/ 224 w 512"/>
                    <a:gd name="T17" fmla="*/ 320 h 512"/>
                    <a:gd name="T18" fmla="*/ 245 w 512"/>
                    <a:gd name="T19" fmla="*/ 320 h 512"/>
                    <a:gd name="T20" fmla="*/ 234 w 512"/>
                    <a:gd name="T21" fmla="*/ 266 h 512"/>
                    <a:gd name="T22" fmla="*/ 234 w 512"/>
                    <a:gd name="T23" fmla="*/ 288 h 512"/>
                    <a:gd name="T24" fmla="*/ 245 w 512"/>
                    <a:gd name="T25" fmla="*/ 234 h 512"/>
                    <a:gd name="T26" fmla="*/ 224 w 512"/>
                    <a:gd name="T27" fmla="*/ 234 h 512"/>
                    <a:gd name="T28" fmla="*/ 245 w 512"/>
                    <a:gd name="T29" fmla="*/ 234 h 512"/>
                    <a:gd name="T30" fmla="*/ 277 w 512"/>
                    <a:gd name="T31" fmla="*/ 352 h 512"/>
                    <a:gd name="T32" fmla="*/ 277 w 512"/>
                    <a:gd name="T33" fmla="*/ 373 h 512"/>
                    <a:gd name="T34" fmla="*/ 288 w 512"/>
                    <a:gd name="T35" fmla="*/ 320 h 512"/>
                    <a:gd name="T36" fmla="*/ 266 w 512"/>
                    <a:gd name="T37" fmla="*/ 320 h 512"/>
                    <a:gd name="T38" fmla="*/ 288 w 512"/>
                    <a:gd name="T39" fmla="*/ 320 h 512"/>
                    <a:gd name="T40" fmla="*/ 277 w 512"/>
                    <a:gd name="T41" fmla="*/ 266 h 512"/>
                    <a:gd name="T42" fmla="*/ 277 w 512"/>
                    <a:gd name="T43" fmla="*/ 288 h 512"/>
                    <a:gd name="T44" fmla="*/ 288 w 512"/>
                    <a:gd name="T45" fmla="*/ 234 h 512"/>
                    <a:gd name="T46" fmla="*/ 266 w 512"/>
                    <a:gd name="T47" fmla="*/ 234 h 512"/>
                    <a:gd name="T48" fmla="*/ 288 w 512"/>
                    <a:gd name="T49" fmla="*/ 234 h 512"/>
                    <a:gd name="T50" fmla="*/ 320 w 512"/>
                    <a:gd name="T51" fmla="*/ 309 h 512"/>
                    <a:gd name="T52" fmla="*/ 309 w 512"/>
                    <a:gd name="T53" fmla="*/ 362 h 512"/>
                    <a:gd name="T54" fmla="*/ 330 w 512"/>
                    <a:gd name="T55" fmla="*/ 362 h 512"/>
                    <a:gd name="T56" fmla="*/ 330 w 512"/>
                    <a:gd name="T57" fmla="*/ 277 h 512"/>
                    <a:gd name="T58" fmla="*/ 309 w 512"/>
                    <a:gd name="T59" fmla="*/ 277 h 512"/>
                    <a:gd name="T60" fmla="*/ 330 w 512"/>
                    <a:gd name="T61" fmla="*/ 277 h 512"/>
                    <a:gd name="T62" fmla="*/ 320 w 512"/>
                    <a:gd name="T63" fmla="*/ 224 h 512"/>
                    <a:gd name="T64" fmla="*/ 320 w 512"/>
                    <a:gd name="T65" fmla="*/ 245 h 512"/>
                    <a:gd name="T66" fmla="*/ 181 w 512"/>
                    <a:gd name="T67" fmla="*/ 192 h 512"/>
                    <a:gd name="T68" fmla="*/ 320 w 512"/>
                    <a:gd name="T69" fmla="*/ 202 h 512"/>
                    <a:gd name="T70" fmla="*/ 330 w 512"/>
                    <a:gd name="T71" fmla="*/ 149 h 512"/>
                    <a:gd name="T72" fmla="*/ 192 w 512"/>
                    <a:gd name="T73" fmla="*/ 138 h 512"/>
                    <a:gd name="T74" fmla="*/ 181 w 512"/>
                    <a:gd name="T75" fmla="*/ 192 h 512"/>
                    <a:gd name="T76" fmla="*/ 192 w 512"/>
                    <a:gd name="T77" fmla="*/ 245 h 512"/>
                    <a:gd name="T78" fmla="*/ 192 w 512"/>
                    <a:gd name="T79" fmla="*/ 224 h 512"/>
                    <a:gd name="T80" fmla="*/ 181 w 512"/>
                    <a:gd name="T81" fmla="*/ 277 h 512"/>
                    <a:gd name="T82" fmla="*/ 202 w 512"/>
                    <a:gd name="T83" fmla="*/ 277 h 512"/>
                    <a:gd name="T84" fmla="*/ 181 w 512"/>
                    <a:gd name="T85" fmla="*/ 277 h 512"/>
                    <a:gd name="T86" fmla="*/ 192 w 512"/>
                    <a:gd name="T87" fmla="*/ 330 h 512"/>
                    <a:gd name="T88" fmla="*/ 192 w 512"/>
                    <a:gd name="T89" fmla="*/ 309 h 512"/>
                    <a:gd name="T90" fmla="*/ 181 w 512"/>
                    <a:gd name="T91" fmla="*/ 362 h 512"/>
                    <a:gd name="T92" fmla="*/ 202 w 512"/>
                    <a:gd name="T93" fmla="*/ 362 h 512"/>
                    <a:gd name="T94" fmla="*/ 181 w 512"/>
                    <a:gd name="T95" fmla="*/ 362 h 512"/>
                    <a:gd name="T96" fmla="*/ 256 w 512"/>
                    <a:gd name="T97" fmla="*/ 512 h 512"/>
                    <a:gd name="T98" fmla="*/ 256 w 512"/>
                    <a:gd name="T99" fmla="*/ 0 h 512"/>
                    <a:gd name="T100" fmla="*/ 373 w 512"/>
                    <a:gd name="T101" fmla="*/ 106 h 512"/>
                    <a:gd name="T102" fmla="*/ 149 w 512"/>
                    <a:gd name="T103" fmla="*/ 96 h 512"/>
                    <a:gd name="T104" fmla="*/ 138 w 512"/>
                    <a:gd name="T105" fmla="*/ 405 h 512"/>
                    <a:gd name="T106" fmla="*/ 362 w 512"/>
                    <a:gd name="T107" fmla="*/ 416 h 512"/>
                    <a:gd name="T108" fmla="*/ 373 w 512"/>
                    <a:gd name="T109" fmla="*/ 10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2" h="512">
                      <a:moveTo>
                        <a:pt x="309" y="181"/>
                      </a:moveTo>
                      <a:cubicBezTo>
                        <a:pt x="202" y="181"/>
                        <a:pt x="202" y="181"/>
                        <a:pt x="202" y="181"/>
                      </a:cubicBezTo>
                      <a:cubicBezTo>
                        <a:pt x="202" y="160"/>
                        <a:pt x="202" y="160"/>
                        <a:pt x="202" y="160"/>
                      </a:cubicBezTo>
                      <a:cubicBezTo>
                        <a:pt x="309" y="160"/>
                        <a:pt x="309" y="160"/>
                        <a:pt x="309" y="160"/>
                      </a:cubicBezTo>
                      <a:lnTo>
                        <a:pt x="309" y="181"/>
                      </a:lnTo>
                      <a:close/>
                      <a:moveTo>
                        <a:pt x="160" y="117"/>
                      </a:moveTo>
                      <a:cubicBezTo>
                        <a:pt x="352" y="117"/>
                        <a:pt x="352" y="117"/>
                        <a:pt x="352" y="117"/>
                      </a:cubicBezTo>
                      <a:cubicBezTo>
                        <a:pt x="352" y="394"/>
                        <a:pt x="352" y="394"/>
                        <a:pt x="352" y="394"/>
                      </a:cubicBezTo>
                      <a:cubicBezTo>
                        <a:pt x="160" y="394"/>
                        <a:pt x="160" y="394"/>
                        <a:pt x="160" y="394"/>
                      </a:cubicBezTo>
                      <a:lnTo>
                        <a:pt x="160" y="117"/>
                      </a:lnTo>
                      <a:close/>
                      <a:moveTo>
                        <a:pt x="245" y="362"/>
                      </a:moveTo>
                      <a:cubicBezTo>
                        <a:pt x="245" y="356"/>
                        <a:pt x="240" y="352"/>
                        <a:pt x="234" y="352"/>
                      </a:cubicBezTo>
                      <a:cubicBezTo>
                        <a:pt x="228" y="352"/>
                        <a:pt x="224" y="356"/>
                        <a:pt x="224" y="362"/>
                      </a:cubicBezTo>
                      <a:cubicBezTo>
                        <a:pt x="224" y="368"/>
                        <a:pt x="228" y="373"/>
                        <a:pt x="234" y="373"/>
                      </a:cubicBezTo>
                      <a:cubicBezTo>
                        <a:pt x="240" y="373"/>
                        <a:pt x="245" y="368"/>
                        <a:pt x="245" y="362"/>
                      </a:cubicBezTo>
                      <a:close/>
                      <a:moveTo>
                        <a:pt x="245" y="320"/>
                      </a:moveTo>
                      <a:cubicBezTo>
                        <a:pt x="245" y="314"/>
                        <a:pt x="240" y="309"/>
                        <a:pt x="234" y="309"/>
                      </a:cubicBezTo>
                      <a:cubicBezTo>
                        <a:pt x="228" y="309"/>
                        <a:pt x="224" y="314"/>
                        <a:pt x="224" y="320"/>
                      </a:cubicBezTo>
                      <a:cubicBezTo>
                        <a:pt x="224" y="326"/>
                        <a:pt x="228" y="330"/>
                        <a:pt x="234" y="330"/>
                      </a:cubicBezTo>
                      <a:cubicBezTo>
                        <a:pt x="240" y="330"/>
                        <a:pt x="245" y="326"/>
                        <a:pt x="245" y="320"/>
                      </a:cubicBezTo>
                      <a:close/>
                      <a:moveTo>
                        <a:pt x="245" y="277"/>
                      </a:moveTo>
                      <a:cubicBezTo>
                        <a:pt x="245" y="271"/>
                        <a:pt x="240" y="266"/>
                        <a:pt x="234" y="266"/>
                      </a:cubicBezTo>
                      <a:cubicBezTo>
                        <a:pt x="228" y="266"/>
                        <a:pt x="224" y="271"/>
                        <a:pt x="224" y="277"/>
                      </a:cubicBezTo>
                      <a:cubicBezTo>
                        <a:pt x="224" y="283"/>
                        <a:pt x="228" y="288"/>
                        <a:pt x="234" y="288"/>
                      </a:cubicBezTo>
                      <a:cubicBezTo>
                        <a:pt x="240" y="288"/>
                        <a:pt x="245" y="283"/>
                        <a:pt x="245" y="277"/>
                      </a:cubicBezTo>
                      <a:close/>
                      <a:moveTo>
                        <a:pt x="245" y="234"/>
                      </a:moveTo>
                      <a:cubicBezTo>
                        <a:pt x="245" y="228"/>
                        <a:pt x="240" y="224"/>
                        <a:pt x="234" y="224"/>
                      </a:cubicBezTo>
                      <a:cubicBezTo>
                        <a:pt x="228" y="224"/>
                        <a:pt x="224" y="228"/>
                        <a:pt x="224" y="234"/>
                      </a:cubicBezTo>
                      <a:cubicBezTo>
                        <a:pt x="224" y="240"/>
                        <a:pt x="228" y="245"/>
                        <a:pt x="234" y="245"/>
                      </a:cubicBezTo>
                      <a:cubicBezTo>
                        <a:pt x="240" y="245"/>
                        <a:pt x="245" y="240"/>
                        <a:pt x="245" y="234"/>
                      </a:cubicBezTo>
                      <a:close/>
                      <a:moveTo>
                        <a:pt x="288" y="362"/>
                      </a:moveTo>
                      <a:cubicBezTo>
                        <a:pt x="288" y="356"/>
                        <a:pt x="283" y="352"/>
                        <a:pt x="277" y="352"/>
                      </a:cubicBezTo>
                      <a:cubicBezTo>
                        <a:pt x="271" y="352"/>
                        <a:pt x="266" y="356"/>
                        <a:pt x="266" y="362"/>
                      </a:cubicBezTo>
                      <a:cubicBezTo>
                        <a:pt x="266" y="368"/>
                        <a:pt x="271" y="373"/>
                        <a:pt x="277" y="373"/>
                      </a:cubicBezTo>
                      <a:cubicBezTo>
                        <a:pt x="283" y="373"/>
                        <a:pt x="288" y="368"/>
                        <a:pt x="288" y="362"/>
                      </a:cubicBezTo>
                      <a:close/>
                      <a:moveTo>
                        <a:pt x="288" y="320"/>
                      </a:moveTo>
                      <a:cubicBezTo>
                        <a:pt x="288" y="314"/>
                        <a:pt x="283" y="309"/>
                        <a:pt x="277" y="309"/>
                      </a:cubicBezTo>
                      <a:cubicBezTo>
                        <a:pt x="271" y="309"/>
                        <a:pt x="266" y="314"/>
                        <a:pt x="266" y="320"/>
                      </a:cubicBezTo>
                      <a:cubicBezTo>
                        <a:pt x="266" y="326"/>
                        <a:pt x="271" y="330"/>
                        <a:pt x="277" y="330"/>
                      </a:cubicBezTo>
                      <a:cubicBezTo>
                        <a:pt x="283" y="330"/>
                        <a:pt x="288" y="326"/>
                        <a:pt x="288" y="320"/>
                      </a:cubicBezTo>
                      <a:close/>
                      <a:moveTo>
                        <a:pt x="288" y="277"/>
                      </a:moveTo>
                      <a:cubicBezTo>
                        <a:pt x="288" y="271"/>
                        <a:pt x="283" y="266"/>
                        <a:pt x="277" y="266"/>
                      </a:cubicBezTo>
                      <a:cubicBezTo>
                        <a:pt x="271" y="266"/>
                        <a:pt x="266" y="271"/>
                        <a:pt x="266" y="277"/>
                      </a:cubicBezTo>
                      <a:cubicBezTo>
                        <a:pt x="266" y="283"/>
                        <a:pt x="271" y="288"/>
                        <a:pt x="277" y="288"/>
                      </a:cubicBezTo>
                      <a:cubicBezTo>
                        <a:pt x="283" y="288"/>
                        <a:pt x="288" y="283"/>
                        <a:pt x="288" y="277"/>
                      </a:cubicBezTo>
                      <a:close/>
                      <a:moveTo>
                        <a:pt x="288" y="234"/>
                      </a:moveTo>
                      <a:cubicBezTo>
                        <a:pt x="288" y="228"/>
                        <a:pt x="283" y="224"/>
                        <a:pt x="277" y="224"/>
                      </a:cubicBezTo>
                      <a:cubicBezTo>
                        <a:pt x="271" y="224"/>
                        <a:pt x="266" y="228"/>
                        <a:pt x="266" y="234"/>
                      </a:cubicBezTo>
                      <a:cubicBezTo>
                        <a:pt x="266" y="240"/>
                        <a:pt x="271" y="245"/>
                        <a:pt x="277" y="245"/>
                      </a:cubicBezTo>
                      <a:cubicBezTo>
                        <a:pt x="283" y="245"/>
                        <a:pt x="288" y="240"/>
                        <a:pt x="288" y="234"/>
                      </a:cubicBezTo>
                      <a:close/>
                      <a:moveTo>
                        <a:pt x="330" y="320"/>
                      </a:moveTo>
                      <a:cubicBezTo>
                        <a:pt x="330" y="314"/>
                        <a:pt x="326" y="309"/>
                        <a:pt x="320" y="309"/>
                      </a:cubicBezTo>
                      <a:cubicBezTo>
                        <a:pt x="314" y="309"/>
                        <a:pt x="309" y="314"/>
                        <a:pt x="309" y="320"/>
                      </a:cubicBezTo>
                      <a:cubicBezTo>
                        <a:pt x="309" y="362"/>
                        <a:pt x="309" y="362"/>
                        <a:pt x="309" y="362"/>
                      </a:cubicBezTo>
                      <a:cubicBezTo>
                        <a:pt x="309" y="368"/>
                        <a:pt x="314" y="373"/>
                        <a:pt x="320" y="373"/>
                      </a:cubicBezTo>
                      <a:cubicBezTo>
                        <a:pt x="326" y="373"/>
                        <a:pt x="330" y="368"/>
                        <a:pt x="330" y="362"/>
                      </a:cubicBezTo>
                      <a:lnTo>
                        <a:pt x="330" y="320"/>
                      </a:lnTo>
                      <a:close/>
                      <a:moveTo>
                        <a:pt x="330" y="277"/>
                      </a:moveTo>
                      <a:cubicBezTo>
                        <a:pt x="330" y="271"/>
                        <a:pt x="326" y="266"/>
                        <a:pt x="320" y="266"/>
                      </a:cubicBezTo>
                      <a:cubicBezTo>
                        <a:pt x="314" y="266"/>
                        <a:pt x="309" y="271"/>
                        <a:pt x="309" y="277"/>
                      </a:cubicBezTo>
                      <a:cubicBezTo>
                        <a:pt x="309" y="283"/>
                        <a:pt x="314" y="288"/>
                        <a:pt x="320" y="288"/>
                      </a:cubicBezTo>
                      <a:cubicBezTo>
                        <a:pt x="326" y="288"/>
                        <a:pt x="330" y="283"/>
                        <a:pt x="330" y="277"/>
                      </a:cubicBezTo>
                      <a:close/>
                      <a:moveTo>
                        <a:pt x="330" y="234"/>
                      </a:moveTo>
                      <a:cubicBezTo>
                        <a:pt x="330" y="228"/>
                        <a:pt x="326" y="224"/>
                        <a:pt x="320" y="224"/>
                      </a:cubicBezTo>
                      <a:cubicBezTo>
                        <a:pt x="314" y="224"/>
                        <a:pt x="309" y="228"/>
                        <a:pt x="309" y="234"/>
                      </a:cubicBezTo>
                      <a:cubicBezTo>
                        <a:pt x="309" y="240"/>
                        <a:pt x="314" y="245"/>
                        <a:pt x="320" y="245"/>
                      </a:cubicBezTo>
                      <a:cubicBezTo>
                        <a:pt x="326" y="245"/>
                        <a:pt x="330" y="240"/>
                        <a:pt x="330" y="234"/>
                      </a:cubicBezTo>
                      <a:close/>
                      <a:moveTo>
                        <a:pt x="181" y="192"/>
                      </a:moveTo>
                      <a:cubicBezTo>
                        <a:pt x="181" y="198"/>
                        <a:pt x="186" y="202"/>
                        <a:pt x="192" y="202"/>
                      </a:cubicBezTo>
                      <a:cubicBezTo>
                        <a:pt x="320" y="202"/>
                        <a:pt x="320" y="202"/>
                        <a:pt x="320" y="202"/>
                      </a:cubicBezTo>
                      <a:cubicBezTo>
                        <a:pt x="326" y="202"/>
                        <a:pt x="330" y="198"/>
                        <a:pt x="330" y="192"/>
                      </a:cubicBezTo>
                      <a:cubicBezTo>
                        <a:pt x="330" y="149"/>
                        <a:pt x="330" y="149"/>
                        <a:pt x="330" y="149"/>
                      </a:cubicBezTo>
                      <a:cubicBezTo>
                        <a:pt x="330" y="143"/>
                        <a:pt x="326" y="138"/>
                        <a:pt x="320" y="138"/>
                      </a:cubicBezTo>
                      <a:cubicBezTo>
                        <a:pt x="192" y="138"/>
                        <a:pt x="192" y="138"/>
                        <a:pt x="192" y="138"/>
                      </a:cubicBezTo>
                      <a:cubicBezTo>
                        <a:pt x="186" y="138"/>
                        <a:pt x="181" y="143"/>
                        <a:pt x="181" y="149"/>
                      </a:cubicBezTo>
                      <a:lnTo>
                        <a:pt x="181" y="192"/>
                      </a:lnTo>
                      <a:close/>
                      <a:moveTo>
                        <a:pt x="181" y="234"/>
                      </a:moveTo>
                      <a:cubicBezTo>
                        <a:pt x="181" y="240"/>
                        <a:pt x="186" y="245"/>
                        <a:pt x="192" y="245"/>
                      </a:cubicBezTo>
                      <a:cubicBezTo>
                        <a:pt x="198" y="245"/>
                        <a:pt x="202" y="240"/>
                        <a:pt x="202" y="234"/>
                      </a:cubicBezTo>
                      <a:cubicBezTo>
                        <a:pt x="202" y="228"/>
                        <a:pt x="198" y="224"/>
                        <a:pt x="192" y="224"/>
                      </a:cubicBezTo>
                      <a:cubicBezTo>
                        <a:pt x="186" y="224"/>
                        <a:pt x="181" y="228"/>
                        <a:pt x="181" y="234"/>
                      </a:cubicBezTo>
                      <a:close/>
                      <a:moveTo>
                        <a:pt x="181" y="277"/>
                      </a:moveTo>
                      <a:cubicBezTo>
                        <a:pt x="181" y="283"/>
                        <a:pt x="186" y="288"/>
                        <a:pt x="192" y="288"/>
                      </a:cubicBezTo>
                      <a:cubicBezTo>
                        <a:pt x="198" y="288"/>
                        <a:pt x="202" y="283"/>
                        <a:pt x="202" y="277"/>
                      </a:cubicBezTo>
                      <a:cubicBezTo>
                        <a:pt x="202" y="271"/>
                        <a:pt x="198" y="266"/>
                        <a:pt x="192" y="266"/>
                      </a:cubicBezTo>
                      <a:cubicBezTo>
                        <a:pt x="186" y="266"/>
                        <a:pt x="181" y="271"/>
                        <a:pt x="181" y="277"/>
                      </a:cubicBezTo>
                      <a:close/>
                      <a:moveTo>
                        <a:pt x="181" y="320"/>
                      </a:moveTo>
                      <a:cubicBezTo>
                        <a:pt x="181" y="326"/>
                        <a:pt x="186" y="330"/>
                        <a:pt x="192" y="330"/>
                      </a:cubicBezTo>
                      <a:cubicBezTo>
                        <a:pt x="198" y="330"/>
                        <a:pt x="202" y="326"/>
                        <a:pt x="202" y="320"/>
                      </a:cubicBezTo>
                      <a:cubicBezTo>
                        <a:pt x="202" y="314"/>
                        <a:pt x="198" y="309"/>
                        <a:pt x="192" y="309"/>
                      </a:cubicBezTo>
                      <a:cubicBezTo>
                        <a:pt x="186" y="309"/>
                        <a:pt x="181" y="314"/>
                        <a:pt x="181" y="320"/>
                      </a:cubicBezTo>
                      <a:close/>
                      <a:moveTo>
                        <a:pt x="181" y="362"/>
                      </a:moveTo>
                      <a:cubicBezTo>
                        <a:pt x="181" y="368"/>
                        <a:pt x="186" y="373"/>
                        <a:pt x="192" y="373"/>
                      </a:cubicBezTo>
                      <a:cubicBezTo>
                        <a:pt x="198" y="373"/>
                        <a:pt x="202" y="368"/>
                        <a:pt x="202" y="362"/>
                      </a:cubicBezTo>
                      <a:cubicBezTo>
                        <a:pt x="202" y="356"/>
                        <a:pt x="198" y="352"/>
                        <a:pt x="192" y="352"/>
                      </a:cubicBezTo>
                      <a:cubicBezTo>
                        <a:pt x="186" y="352"/>
                        <a:pt x="181" y="356"/>
                        <a:pt x="181" y="362"/>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373" y="106"/>
                      </a:moveTo>
                      <a:cubicBezTo>
                        <a:pt x="373" y="100"/>
                        <a:pt x="368" y="96"/>
                        <a:pt x="362" y="96"/>
                      </a:cubicBezTo>
                      <a:cubicBezTo>
                        <a:pt x="149" y="96"/>
                        <a:pt x="149" y="96"/>
                        <a:pt x="149" y="96"/>
                      </a:cubicBezTo>
                      <a:cubicBezTo>
                        <a:pt x="143" y="96"/>
                        <a:pt x="138" y="100"/>
                        <a:pt x="138" y="106"/>
                      </a:cubicBezTo>
                      <a:cubicBezTo>
                        <a:pt x="138" y="405"/>
                        <a:pt x="138" y="405"/>
                        <a:pt x="138" y="405"/>
                      </a:cubicBezTo>
                      <a:cubicBezTo>
                        <a:pt x="138" y="411"/>
                        <a:pt x="143" y="416"/>
                        <a:pt x="149" y="416"/>
                      </a:cubicBezTo>
                      <a:cubicBezTo>
                        <a:pt x="362" y="416"/>
                        <a:pt x="362" y="416"/>
                        <a:pt x="362" y="416"/>
                      </a:cubicBezTo>
                      <a:cubicBezTo>
                        <a:pt x="368" y="416"/>
                        <a:pt x="373" y="411"/>
                        <a:pt x="373" y="405"/>
                      </a:cubicBezTo>
                      <a:lnTo>
                        <a:pt x="373" y="10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grpSp>
      <p:sp>
        <p:nvSpPr>
          <p:cNvPr id="327" name="Rectangle: Rounded Corners 326">
            <a:extLst>
              <a:ext uri="{FF2B5EF4-FFF2-40B4-BE49-F238E27FC236}">
                <a16:creationId xmlns:a16="http://schemas.microsoft.com/office/drawing/2014/main" id="{25B897A9-C887-22C5-A6F0-F0556211B2A8}"/>
              </a:ext>
            </a:extLst>
          </p:cNvPr>
          <p:cNvSpPr/>
          <p:nvPr/>
        </p:nvSpPr>
        <p:spPr>
          <a:xfrm>
            <a:off x="1736240" y="3998824"/>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tIns="91440" bIns="91440" rtlCol="0" anchor="ctr"/>
          <a:lstStyle/>
          <a:p>
            <a:pPr algn="ctr"/>
            <a:r>
              <a:rPr lang="en-US" sz="1300">
                <a:solidFill>
                  <a:sysClr val="windowText" lastClr="000000"/>
                </a:solidFill>
              </a:rPr>
              <a:t>There are several manual or paper-based methods to get reimbursed for non-travel expenses. Tracking expenses manually leads to extra steps and less visibility into the status of reimbursements. </a:t>
            </a:r>
          </a:p>
        </p:txBody>
      </p:sp>
      <p:sp>
        <p:nvSpPr>
          <p:cNvPr id="328" name="Rectangle: Rounded Corners 327">
            <a:extLst>
              <a:ext uri="{FF2B5EF4-FFF2-40B4-BE49-F238E27FC236}">
                <a16:creationId xmlns:a16="http://schemas.microsoft.com/office/drawing/2014/main" id="{45340671-612A-60DB-DBAC-4C929E60E8CE}"/>
              </a:ext>
            </a:extLst>
          </p:cNvPr>
          <p:cNvSpPr/>
          <p:nvPr/>
        </p:nvSpPr>
        <p:spPr>
          <a:xfrm>
            <a:off x="4796705" y="3998824"/>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GA@WORK makes it faster and easier to manage expenses, and reports with fewer steps and less paperwork. This makes tracking expenses easier and helps you access information quickly. You will continue to use Concur for booking and processing travel reports.</a:t>
            </a:r>
          </a:p>
        </p:txBody>
      </p:sp>
      <p:sp>
        <p:nvSpPr>
          <p:cNvPr id="329" name="Arrow: Chevron 328">
            <a:extLst>
              <a:ext uri="{FF2B5EF4-FFF2-40B4-BE49-F238E27FC236}">
                <a16:creationId xmlns:a16="http://schemas.microsoft.com/office/drawing/2014/main" id="{8A065B0C-E47C-BDA4-48AC-C376E35951C1}"/>
              </a:ext>
              <a:ext uri="{C183D7F6-B498-43B3-948B-1728B52AA6E4}">
                <adec:decorative xmlns:adec="http://schemas.microsoft.com/office/drawing/2017/decorative" val="1"/>
              </a:ext>
            </a:extLst>
          </p:cNvPr>
          <p:cNvSpPr/>
          <p:nvPr/>
        </p:nvSpPr>
        <p:spPr>
          <a:xfrm>
            <a:off x="4477114" y="4562566"/>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8" name="Group 7" descr="Recruiting &amp; Onboarding">
            <a:extLst>
              <a:ext uri="{FF2B5EF4-FFF2-40B4-BE49-F238E27FC236}">
                <a16:creationId xmlns:a16="http://schemas.microsoft.com/office/drawing/2014/main" id="{0C29CFAB-9450-DA0E-8EEE-7444DD30B9CD}"/>
              </a:ext>
            </a:extLst>
          </p:cNvPr>
          <p:cNvGrpSpPr/>
          <p:nvPr/>
        </p:nvGrpSpPr>
        <p:grpSpPr>
          <a:xfrm>
            <a:off x="299569" y="5951507"/>
            <a:ext cx="1340487" cy="1828800"/>
            <a:chOff x="299569" y="5951507"/>
            <a:chExt cx="1340487" cy="1828800"/>
          </a:xfrm>
        </p:grpSpPr>
        <p:sp>
          <p:nvSpPr>
            <p:cNvPr id="348" name="Rectangle: Rounded Corners 347">
              <a:extLst>
                <a:ext uri="{FF2B5EF4-FFF2-40B4-BE49-F238E27FC236}">
                  <a16:creationId xmlns:a16="http://schemas.microsoft.com/office/drawing/2014/main" id="{AA9422C3-C5D5-0310-B82C-3561F50AE544}"/>
                </a:ext>
                <a:ext uri="{C183D7F6-B498-43B3-948B-1728B52AA6E4}">
                  <adec:decorative xmlns:adec="http://schemas.microsoft.com/office/drawing/2017/decorative" val="1"/>
                </a:ext>
              </a:extLst>
            </p:cNvPr>
            <p:cNvSpPr/>
            <p:nvPr/>
          </p:nvSpPr>
          <p:spPr>
            <a:xfrm>
              <a:off x="299569" y="5951507"/>
              <a:ext cx="1340487" cy="1828800"/>
            </a:xfrm>
            <a:prstGeom prst="roundRect">
              <a:avLst>
                <a:gd name="adj" fmla="val 10954"/>
              </a:avLst>
            </a:prstGeom>
            <a:solidFill>
              <a:schemeClr val="bg1">
                <a:lumMod val="95000"/>
              </a:schemeClr>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0" name="Group 639" descr="Recuriting and Onboarding">
              <a:extLst>
                <a:ext uri="{FF2B5EF4-FFF2-40B4-BE49-F238E27FC236}">
                  <a16:creationId xmlns:a16="http://schemas.microsoft.com/office/drawing/2014/main" id="{5A598C50-4B54-9318-7ECF-E394F38260C4}"/>
                </a:ext>
              </a:extLst>
            </p:cNvPr>
            <p:cNvGrpSpPr/>
            <p:nvPr/>
          </p:nvGrpSpPr>
          <p:grpSpPr>
            <a:xfrm>
              <a:off x="323924" y="6329977"/>
              <a:ext cx="1306361" cy="1071860"/>
              <a:chOff x="323924" y="6314590"/>
              <a:chExt cx="1306361" cy="1071860"/>
            </a:xfrm>
          </p:grpSpPr>
          <p:sp>
            <p:nvSpPr>
              <p:cNvPr id="334" name="Rectangle 333">
                <a:extLst>
                  <a:ext uri="{FF2B5EF4-FFF2-40B4-BE49-F238E27FC236}">
                    <a16:creationId xmlns:a16="http://schemas.microsoft.com/office/drawing/2014/main" id="{A9E4C399-EFC4-4E0B-4B76-356DD91D5469}"/>
                  </a:ext>
                </a:extLst>
              </p:cNvPr>
              <p:cNvSpPr/>
              <p:nvPr/>
            </p:nvSpPr>
            <p:spPr>
              <a:xfrm>
                <a:off x="323924" y="6863230"/>
                <a:ext cx="1306361" cy="52322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a:solidFill>
                      <a:sysClr val="windowText" lastClr="000000"/>
                    </a:solidFill>
                  </a:rPr>
                  <a:t>Recruiting &amp; Onboarding</a:t>
                </a:r>
              </a:p>
            </p:txBody>
          </p:sp>
          <p:grpSp>
            <p:nvGrpSpPr>
              <p:cNvPr id="639" name="Group 638">
                <a:extLst>
                  <a:ext uri="{FF2B5EF4-FFF2-40B4-BE49-F238E27FC236}">
                    <a16:creationId xmlns:a16="http://schemas.microsoft.com/office/drawing/2014/main" id="{9F8E9676-0895-F048-1650-C668FAD98FF0}"/>
                  </a:ext>
                </a:extLst>
              </p:cNvPr>
              <p:cNvGrpSpPr/>
              <p:nvPr/>
            </p:nvGrpSpPr>
            <p:grpSpPr>
              <a:xfrm>
                <a:off x="710912" y="6314590"/>
                <a:ext cx="532385" cy="548640"/>
                <a:chOff x="703620" y="6453086"/>
                <a:chExt cx="532385" cy="548640"/>
              </a:xfrm>
            </p:grpSpPr>
            <p:sp>
              <p:nvSpPr>
                <p:cNvPr id="338" name="Oval 337">
                  <a:extLst>
                    <a:ext uri="{FF2B5EF4-FFF2-40B4-BE49-F238E27FC236}">
                      <a16:creationId xmlns:a16="http://schemas.microsoft.com/office/drawing/2014/main" id="{AA39C24B-FE23-6F80-EA71-C21C9F0DBD30}"/>
                    </a:ext>
                  </a:extLst>
                </p:cNvPr>
                <p:cNvSpPr>
                  <a:spLocks noChangeAspect="1"/>
                </p:cNvSpPr>
                <p:nvPr/>
              </p:nvSpPr>
              <p:spPr>
                <a:xfrm>
                  <a:off x="703620" y="6453086"/>
                  <a:ext cx="532385" cy="548640"/>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39" name="Oval 338">
                  <a:extLst>
                    <a:ext uri="{FF2B5EF4-FFF2-40B4-BE49-F238E27FC236}">
                      <a16:creationId xmlns:a16="http://schemas.microsoft.com/office/drawing/2014/main" id="{1E22C522-7D16-5A71-A1E3-39C016AB6590}"/>
                    </a:ext>
                  </a:extLst>
                </p:cNvPr>
                <p:cNvSpPr/>
                <p:nvPr/>
              </p:nvSpPr>
              <p:spPr>
                <a:xfrm>
                  <a:off x="754928" y="6513291"/>
                  <a:ext cx="429768" cy="428231"/>
                </a:xfrm>
                <a:prstGeom prst="ellipse">
                  <a:avLst/>
                </a:prstGeom>
                <a:solidFill>
                  <a:schemeClr val="bg1"/>
                </a:solidFill>
                <a:ln w="9525">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23" name="Freeform 980">
                  <a:extLst>
                    <a:ext uri="{FF2B5EF4-FFF2-40B4-BE49-F238E27FC236}">
                      <a16:creationId xmlns:a16="http://schemas.microsoft.com/office/drawing/2014/main" id="{7429583F-66B0-10A9-04F2-2CCA4F42BC8E}"/>
                    </a:ext>
                  </a:extLst>
                </p:cNvPr>
                <p:cNvSpPr>
                  <a:spLocks noChangeAspect="1" noEditPoints="1"/>
                </p:cNvSpPr>
                <p:nvPr/>
              </p:nvSpPr>
              <p:spPr bwMode="auto">
                <a:xfrm>
                  <a:off x="785821" y="6543415"/>
                  <a:ext cx="367982" cy="367982"/>
                </a:xfrm>
                <a:custGeom>
                  <a:avLst/>
                  <a:gdLst>
                    <a:gd name="T0" fmla="*/ 288 w 512"/>
                    <a:gd name="T1" fmla="*/ 138 h 512"/>
                    <a:gd name="T2" fmla="*/ 224 w 512"/>
                    <a:gd name="T3" fmla="*/ 138 h 512"/>
                    <a:gd name="T4" fmla="*/ 224 w 512"/>
                    <a:gd name="T5" fmla="*/ 117 h 512"/>
                    <a:gd name="T6" fmla="*/ 288 w 512"/>
                    <a:gd name="T7" fmla="*/ 117 h 512"/>
                    <a:gd name="T8" fmla="*/ 288 w 512"/>
                    <a:gd name="T9" fmla="*/ 138 h 512"/>
                    <a:gd name="T10" fmla="*/ 309 w 512"/>
                    <a:gd name="T11" fmla="*/ 149 h 512"/>
                    <a:gd name="T12" fmla="*/ 298 w 512"/>
                    <a:gd name="T13" fmla="*/ 160 h 512"/>
                    <a:gd name="T14" fmla="*/ 213 w 512"/>
                    <a:gd name="T15" fmla="*/ 160 h 512"/>
                    <a:gd name="T16" fmla="*/ 202 w 512"/>
                    <a:gd name="T17" fmla="*/ 149 h 512"/>
                    <a:gd name="T18" fmla="*/ 202 w 512"/>
                    <a:gd name="T19" fmla="*/ 138 h 512"/>
                    <a:gd name="T20" fmla="*/ 160 w 512"/>
                    <a:gd name="T21" fmla="*/ 138 h 512"/>
                    <a:gd name="T22" fmla="*/ 160 w 512"/>
                    <a:gd name="T23" fmla="*/ 394 h 512"/>
                    <a:gd name="T24" fmla="*/ 352 w 512"/>
                    <a:gd name="T25" fmla="*/ 394 h 512"/>
                    <a:gd name="T26" fmla="*/ 352 w 512"/>
                    <a:gd name="T27" fmla="*/ 138 h 512"/>
                    <a:gd name="T28" fmla="*/ 309 w 512"/>
                    <a:gd name="T29" fmla="*/ 138 h 512"/>
                    <a:gd name="T30" fmla="*/ 309 w 512"/>
                    <a:gd name="T31" fmla="*/ 149 h 512"/>
                    <a:gd name="T32" fmla="*/ 512 w 512"/>
                    <a:gd name="T33" fmla="*/ 256 h 512"/>
                    <a:gd name="T34" fmla="*/ 256 w 512"/>
                    <a:gd name="T35" fmla="*/ 512 h 512"/>
                    <a:gd name="T36" fmla="*/ 0 w 512"/>
                    <a:gd name="T37" fmla="*/ 256 h 512"/>
                    <a:gd name="T38" fmla="*/ 256 w 512"/>
                    <a:gd name="T39" fmla="*/ 0 h 512"/>
                    <a:gd name="T40" fmla="*/ 512 w 512"/>
                    <a:gd name="T41" fmla="*/ 256 h 512"/>
                    <a:gd name="T42" fmla="*/ 373 w 512"/>
                    <a:gd name="T43" fmla="*/ 128 h 512"/>
                    <a:gd name="T44" fmla="*/ 362 w 512"/>
                    <a:gd name="T45" fmla="*/ 117 h 512"/>
                    <a:gd name="T46" fmla="*/ 309 w 512"/>
                    <a:gd name="T47" fmla="*/ 117 h 512"/>
                    <a:gd name="T48" fmla="*/ 309 w 512"/>
                    <a:gd name="T49" fmla="*/ 106 h 512"/>
                    <a:gd name="T50" fmla="*/ 298 w 512"/>
                    <a:gd name="T51" fmla="*/ 96 h 512"/>
                    <a:gd name="T52" fmla="*/ 213 w 512"/>
                    <a:gd name="T53" fmla="*/ 96 h 512"/>
                    <a:gd name="T54" fmla="*/ 202 w 512"/>
                    <a:gd name="T55" fmla="*/ 106 h 512"/>
                    <a:gd name="T56" fmla="*/ 202 w 512"/>
                    <a:gd name="T57" fmla="*/ 117 h 512"/>
                    <a:gd name="T58" fmla="*/ 149 w 512"/>
                    <a:gd name="T59" fmla="*/ 117 h 512"/>
                    <a:gd name="T60" fmla="*/ 138 w 512"/>
                    <a:gd name="T61" fmla="*/ 128 h 512"/>
                    <a:gd name="T62" fmla="*/ 138 w 512"/>
                    <a:gd name="T63" fmla="*/ 405 h 512"/>
                    <a:gd name="T64" fmla="*/ 149 w 512"/>
                    <a:gd name="T65" fmla="*/ 416 h 512"/>
                    <a:gd name="T66" fmla="*/ 362 w 512"/>
                    <a:gd name="T67" fmla="*/ 416 h 512"/>
                    <a:gd name="T68" fmla="*/ 373 w 512"/>
                    <a:gd name="T69" fmla="*/ 405 h 512"/>
                    <a:gd name="T70" fmla="*/ 373 w 512"/>
                    <a:gd name="T71" fmla="*/ 12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2" h="512">
                      <a:moveTo>
                        <a:pt x="288" y="138"/>
                      </a:moveTo>
                      <a:cubicBezTo>
                        <a:pt x="224" y="138"/>
                        <a:pt x="224" y="138"/>
                        <a:pt x="224" y="138"/>
                      </a:cubicBezTo>
                      <a:cubicBezTo>
                        <a:pt x="224" y="117"/>
                        <a:pt x="224" y="117"/>
                        <a:pt x="224" y="117"/>
                      </a:cubicBezTo>
                      <a:cubicBezTo>
                        <a:pt x="288" y="117"/>
                        <a:pt x="288" y="117"/>
                        <a:pt x="288" y="117"/>
                      </a:cubicBezTo>
                      <a:lnTo>
                        <a:pt x="288" y="138"/>
                      </a:lnTo>
                      <a:close/>
                      <a:moveTo>
                        <a:pt x="309" y="149"/>
                      </a:moveTo>
                      <a:cubicBezTo>
                        <a:pt x="309" y="155"/>
                        <a:pt x="304" y="160"/>
                        <a:pt x="298" y="160"/>
                      </a:cubicBezTo>
                      <a:cubicBezTo>
                        <a:pt x="213" y="160"/>
                        <a:pt x="213" y="160"/>
                        <a:pt x="213" y="160"/>
                      </a:cubicBezTo>
                      <a:cubicBezTo>
                        <a:pt x="207" y="160"/>
                        <a:pt x="202" y="155"/>
                        <a:pt x="202" y="149"/>
                      </a:cubicBezTo>
                      <a:cubicBezTo>
                        <a:pt x="202" y="138"/>
                        <a:pt x="202" y="138"/>
                        <a:pt x="202" y="138"/>
                      </a:cubicBezTo>
                      <a:cubicBezTo>
                        <a:pt x="160" y="138"/>
                        <a:pt x="160" y="138"/>
                        <a:pt x="160" y="138"/>
                      </a:cubicBezTo>
                      <a:cubicBezTo>
                        <a:pt x="160" y="394"/>
                        <a:pt x="160" y="394"/>
                        <a:pt x="160" y="394"/>
                      </a:cubicBezTo>
                      <a:cubicBezTo>
                        <a:pt x="352" y="394"/>
                        <a:pt x="352" y="394"/>
                        <a:pt x="352" y="394"/>
                      </a:cubicBezTo>
                      <a:cubicBezTo>
                        <a:pt x="352" y="138"/>
                        <a:pt x="352" y="138"/>
                        <a:pt x="352" y="138"/>
                      </a:cubicBezTo>
                      <a:cubicBezTo>
                        <a:pt x="309" y="138"/>
                        <a:pt x="309" y="138"/>
                        <a:pt x="309" y="138"/>
                      </a:cubicBezTo>
                      <a:lnTo>
                        <a:pt x="309" y="149"/>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373" y="128"/>
                      </a:moveTo>
                      <a:cubicBezTo>
                        <a:pt x="373" y="122"/>
                        <a:pt x="368" y="117"/>
                        <a:pt x="362" y="117"/>
                      </a:cubicBezTo>
                      <a:cubicBezTo>
                        <a:pt x="309" y="117"/>
                        <a:pt x="309" y="117"/>
                        <a:pt x="309" y="117"/>
                      </a:cubicBezTo>
                      <a:cubicBezTo>
                        <a:pt x="309" y="106"/>
                        <a:pt x="309" y="106"/>
                        <a:pt x="309" y="106"/>
                      </a:cubicBezTo>
                      <a:cubicBezTo>
                        <a:pt x="309" y="100"/>
                        <a:pt x="304" y="96"/>
                        <a:pt x="298" y="96"/>
                      </a:cubicBezTo>
                      <a:cubicBezTo>
                        <a:pt x="213" y="96"/>
                        <a:pt x="213" y="96"/>
                        <a:pt x="213" y="96"/>
                      </a:cubicBezTo>
                      <a:cubicBezTo>
                        <a:pt x="207" y="96"/>
                        <a:pt x="202" y="100"/>
                        <a:pt x="202" y="106"/>
                      </a:cubicBezTo>
                      <a:cubicBezTo>
                        <a:pt x="202" y="117"/>
                        <a:pt x="202" y="117"/>
                        <a:pt x="202" y="117"/>
                      </a:cubicBezTo>
                      <a:cubicBezTo>
                        <a:pt x="149" y="117"/>
                        <a:pt x="149" y="117"/>
                        <a:pt x="149" y="117"/>
                      </a:cubicBezTo>
                      <a:cubicBezTo>
                        <a:pt x="143" y="117"/>
                        <a:pt x="138" y="122"/>
                        <a:pt x="138" y="128"/>
                      </a:cubicBezTo>
                      <a:cubicBezTo>
                        <a:pt x="138" y="405"/>
                        <a:pt x="138" y="405"/>
                        <a:pt x="138" y="405"/>
                      </a:cubicBezTo>
                      <a:cubicBezTo>
                        <a:pt x="138" y="411"/>
                        <a:pt x="143" y="416"/>
                        <a:pt x="149" y="416"/>
                      </a:cubicBezTo>
                      <a:cubicBezTo>
                        <a:pt x="362" y="416"/>
                        <a:pt x="362" y="416"/>
                        <a:pt x="362" y="416"/>
                      </a:cubicBezTo>
                      <a:cubicBezTo>
                        <a:pt x="368" y="416"/>
                        <a:pt x="373" y="411"/>
                        <a:pt x="373" y="405"/>
                      </a:cubicBezTo>
                      <a:lnTo>
                        <a:pt x="373" y="12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grpSp>
      <p:sp>
        <p:nvSpPr>
          <p:cNvPr id="335" name="Rectangle: Rounded Corners 334">
            <a:extLst>
              <a:ext uri="{FF2B5EF4-FFF2-40B4-BE49-F238E27FC236}">
                <a16:creationId xmlns:a16="http://schemas.microsoft.com/office/drawing/2014/main" id="{AED633E1-544D-13D2-9F5B-964E32C5247D}"/>
              </a:ext>
            </a:extLst>
          </p:cNvPr>
          <p:cNvSpPr/>
          <p:nvPr/>
        </p:nvSpPr>
        <p:spPr>
          <a:xfrm>
            <a:off x="1736240" y="5951507"/>
            <a:ext cx="2651770" cy="1828800"/>
          </a:xfrm>
          <a:prstGeom prst="roundRect">
            <a:avLst>
              <a:gd name="adj" fmla="val 7389"/>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Employees apply for State jobs through both internal and external sites, which can make it unclear who is considered an internal applicant. Onboarding is managed individually by each agency, often using manual or paper processes. </a:t>
            </a:r>
          </a:p>
        </p:txBody>
      </p:sp>
      <p:sp>
        <p:nvSpPr>
          <p:cNvPr id="336" name="Rectangle: Rounded Corners 335">
            <a:extLst>
              <a:ext uri="{FF2B5EF4-FFF2-40B4-BE49-F238E27FC236}">
                <a16:creationId xmlns:a16="http://schemas.microsoft.com/office/drawing/2014/main" id="{60832090-86C3-7D43-FD24-2869D5DA0614}"/>
              </a:ext>
            </a:extLst>
          </p:cNvPr>
          <p:cNvSpPr/>
          <p:nvPr/>
        </p:nvSpPr>
        <p:spPr>
          <a:xfrm>
            <a:off x="4796705" y="5951507"/>
            <a:ext cx="2651770" cy="1828800"/>
          </a:xfrm>
          <a:prstGeom prst="roundRect">
            <a:avLst>
              <a:gd name="adj" fmla="val 7389"/>
            </a:avLst>
          </a:prstGeom>
          <a:solidFill>
            <a:schemeClr val="accent4">
              <a:lumMod val="40000"/>
              <a:lumOff val="60000"/>
            </a:schemeClr>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00">
                <a:solidFill>
                  <a:sysClr val="windowText" lastClr="000000"/>
                </a:solidFill>
              </a:rPr>
              <a:t>You can now apply for State jobs and complete onboarding tasks directly in GA@WORK, making applications and paperwork faster and smoother. The process is easier to follow and helps new or transferring employees settle into their roles more quickly.</a:t>
            </a:r>
          </a:p>
        </p:txBody>
      </p:sp>
      <p:sp>
        <p:nvSpPr>
          <p:cNvPr id="337" name="Arrow: Chevron 336">
            <a:extLst>
              <a:ext uri="{FF2B5EF4-FFF2-40B4-BE49-F238E27FC236}">
                <a16:creationId xmlns:a16="http://schemas.microsoft.com/office/drawing/2014/main" id="{AA5C3F37-347F-FA83-2F0D-B8AB5C7DF46E}"/>
              </a:ext>
              <a:ext uri="{C183D7F6-B498-43B3-948B-1728B52AA6E4}">
                <adec:decorative xmlns:adec="http://schemas.microsoft.com/office/drawing/2017/decorative" val="1"/>
              </a:ext>
            </a:extLst>
          </p:cNvPr>
          <p:cNvSpPr/>
          <p:nvPr/>
        </p:nvSpPr>
        <p:spPr>
          <a:xfrm>
            <a:off x="4477114" y="6515249"/>
            <a:ext cx="226856" cy="701316"/>
          </a:xfrm>
          <a:prstGeom prst="chevron">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4" name="Flowchart: Stored Data 63">
            <a:extLst>
              <a:ext uri="{FF2B5EF4-FFF2-40B4-BE49-F238E27FC236}">
                <a16:creationId xmlns:a16="http://schemas.microsoft.com/office/drawing/2014/main" id="{97F23D1F-A14C-D35F-D5B8-BB68DA9C4880}"/>
              </a:ext>
            </a:extLst>
          </p:cNvPr>
          <p:cNvSpPr/>
          <p:nvPr/>
        </p:nvSpPr>
        <p:spPr>
          <a:xfrm>
            <a:off x="284537" y="8123268"/>
            <a:ext cx="7163938" cy="1033272"/>
          </a:xfrm>
          <a:prstGeom prst="roundRect">
            <a:avLst>
              <a:gd name="adj" fmla="val 50000"/>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097280" rtlCol="0" anchor="ctr"/>
          <a:lstStyle/>
          <a:p>
            <a:r>
              <a:rPr lang="en-US" sz="1400" b="1">
                <a:solidFill>
                  <a:schemeClr val="tx1"/>
                </a:solidFill>
              </a:rPr>
              <a:t>GA@WORK is designed to make your daily work smoother and more transparent, introducing consistent tools and processes that benefit everyone across the state. </a:t>
            </a:r>
          </a:p>
        </p:txBody>
      </p:sp>
      <p:grpSp>
        <p:nvGrpSpPr>
          <p:cNvPr id="379" name="Group 378">
            <a:extLst>
              <a:ext uri="{FF2B5EF4-FFF2-40B4-BE49-F238E27FC236}">
                <a16:creationId xmlns:a16="http://schemas.microsoft.com/office/drawing/2014/main" id="{47B5F95C-D423-273B-F316-54B25A4A02BA}"/>
              </a:ext>
              <a:ext uri="{C183D7F6-B498-43B3-948B-1728B52AA6E4}">
                <adec:decorative xmlns:adec="http://schemas.microsoft.com/office/drawing/2017/decorative" val="1"/>
              </a:ext>
            </a:extLst>
          </p:cNvPr>
          <p:cNvGrpSpPr/>
          <p:nvPr/>
        </p:nvGrpSpPr>
        <p:grpSpPr>
          <a:xfrm>
            <a:off x="352140" y="8181770"/>
            <a:ext cx="914400" cy="914400"/>
            <a:chOff x="352140" y="8181770"/>
            <a:chExt cx="914400" cy="914400"/>
          </a:xfrm>
        </p:grpSpPr>
        <p:sp>
          <p:nvSpPr>
            <p:cNvPr id="376" name="Flowchart: Connector 64">
              <a:extLst>
                <a:ext uri="{FF2B5EF4-FFF2-40B4-BE49-F238E27FC236}">
                  <a16:creationId xmlns:a16="http://schemas.microsoft.com/office/drawing/2014/main" id="{9B784B47-FD05-DA3E-8E6E-4C7833506D43}"/>
                </a:ext>
              </a:extLst>
            </p:cNvPr>
            <p:cNvSpPr/>
            <p:nvPr/>
          </p:nvSpPr>
          <p:spPr>
            <a:xfrm>
              <a:off x="352140" y="8181770"/>
              <a:ext cx="914400" cy="914400"/>
            </a:xfrm>
            <a:prstGeom prst="flowChartConnector">
              <a:avLst/>
            </a:prstGeom>
            <a:solidFill>
              <a:srgbClr val="FFFFFF"/>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7" name="Flowchart: Connector 64">
              <a:extLst>
                <a:ext uri="{FF2B5EF4-FFF2-40B4-BE49-F238E27FC236}">
                  <a16:creationId xmlns:a16="http://schemas.microsoft.com/office/drawing/2014/main" id="{73E834D8-1D85-862F-8979-4C10E62D9F35}"/>
                </a:ext>
              </a:extLst>
            </p:cNvPr>
            <p:cNvSpPr/>
            <p:nvPr/>
          </p:nvSpPr>
          <p:spPr>
            <a:xfrm>
              <a:off x="420574" y="8250204"/>
              <a:ext cx="777533" cy="777533"/>
            </a:xfrm>
            <a:prstGeom prst="flowChartConnector">
              <a:avLst/>
            </a:prstGeom>
            <a:noFill/>
            <a:ln w="12700">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3" name="Freeform 899">
              <a:extLst>
                <a:ext uri="{FF2B5EF4-FFF2-40B4-BE49-F238E27FC236}">
                  <a16:creationId xmlns:a16="http://schemas.microsoft.com/office/drawing/2014/main" id="{3D6AE64A-1948-3525-FC8E-EC945A2DF534}"/>
                </a:ext>
              </a:extLst>
            </p:cNvPr>
            <p:cNvSpPr>
              <a:spLocks noEditPoints="1"/>
            </p:cNvSpPr>
            <p:nvPr/>
          </p:nvSpPr>
          <p:spPr bwMode="auto">
            <a:xfrm>
              <a:off x="461868" y="8286926"/>
              <a:ext cx="694944" cy="704088"/>
            </a:xfrm>
            <a:custGeom>
              <a:avLst/>
              <a:gdLst>
                <a:gd name="T0" fmla="*/ 138 w 512"/>
                <a:gd name="T1" fmla="*/ 160 h 512"/>
                <a:gd name="T2" fmla="*/ 341 w 512"/>
                <a:gd name="T3" fmla="*/ 160 h 512"/>
                <a:gd name="T4" fmla="*/ 341 w 512"/>
                <a:gd name="T5" fmla="*/ 212 h 512"/>
                <a:gd name="T6" fmla="*/ 236 w 512"/>
                <a:gd name="T7" fmla="*/ 304 h 512"/>
                <a:gd name="T8" fmla="*/ 189 w 512"/>
                <a:gd name="T9" fmla="*/ 249 h 512"/>
                <a:gd name="T10" fmla="*/ 174 w 512"/>
                <a:gd name="T11" fmla="*/ 247 h 512"/>
                <a:gd name="T12" fmla="*/ 173 w 512"/>
                <a:gd name="T13" fmla="*/ 263 h 512"/>
                <a:gd name="T14" fmla="*/ 226 w 512"/>
                <a:gd name="T15" fmla="*/ 327 h 512"/>
                <a:gd name="T16" fmla="*/ 226 w 512"/>
                <a:gd name="T17" fmla="*/ 327 h 512"/>
                <a:gd name="T18" fmla="*/ 234 w 512"/>
                <a:gd name="T19" fmla="*/ 330 h 512"/>
                <a:gd name="T20" fmla="*/ 241 w 512"/>
                <a:gd name="T21" fmla="*/ 328 h 512"/>
                <a:gd name="T22" fmla="*/ 341 w 512"/>
                <a:gd name="T23" fmla="*/ 241 h 512"/>
                <a:gd name="T24" fmla="*/ 341 w 512"/>
                <a:gd name="T25" fmla="*/ 362 h 512"/>
                <a:gd name="T26" fmla="*/ 138 w 512"/>
                <a:gd name="T27" fmla="*/ 362 h 512"/>
                <a:gd name="T28" fmla="*/ 138 w 512"/>
                <a:gd name="T29" fmla="*/ 160 h 512"/>
                <a:gd name="T30" fmla="*/ 512 w 512"/>
                <a:gd name="T31" fmla="*/ 256 h 512"/>
                <a:gd name="T32" fmla="*/ 256 w 512"/>
                <a:gd name="T33" fmla="*/ 512 h 512"/>
                <a:gd name="T34" fmla="*/ 0 w 512"/>
                <a:gd name="T35" fmla="*/ 256 h 512"/>
                <a:gd name="T36" fmla="*/ 256 w 512"/>
                <a:gd name="T37" fmla="*/ 0 h 512"/>
                <a:gd name="T38" fmla="*/ 512 w 512"/>
                <a:gd name="T39" fmla="*/ 256 h 512"/>
                <a:gd name="T40" fmla="*/ 413 w 512"/>
                <a:gd name="T41" fmla="*/ 163 h 512"/>
                <a:gd name="T42" fmla="*/ 398 w 512"/>
                <a:gd name="T43" fmla="*/ 162 h 512"/>
                <a:gd name="T44" fmla="*/ 362 w 512"/>
                <a:gd name="T45" fmla="*/ 193 h 512"/>
                <a:gd name="T46" fmla="*/ 362 w 512"/>
                <a:gd name="T47" fmla="*/ 149 h 512"/>
                <a:gd name="T48" fmla="*/ 352 w 512"/>
                <a:gd name="T49" fmla="*/ 138 h 512"/>
                <a:gd name="T50" fmla="*/ 128 w 512"/>
                <a:gd name="T51" fmla="*/ 138 h 512"/>
                <a:gd name="T52" fmla="*/ 117 w 512"/>
                <a:gd name="T53" fmla="*/ 149 h 512"/>
                <a:gd name="T54" fmla="*/ 117 w 512"/>
                <a:gd name="T55" fmla="*/ 373 h 512"/>
                <a:gd name="T56" fmla="*/ 128 w 512"/>
                <a:gd name="T57" fmla="*/ 384 h 512"/>
                <a:gd name="T58" fmla="*/ 352 w 512"/>
                <a:gd name="T59" fmla="*/ 384 h 512"/>
                <a:gd name="T60" fmla="*/ 362 w 512"/>
                <a:gd name="T61" fmla="*/ 373 h 512"/>
                <a:gd name="T62" fmla="*/ 362 w 512"/>
                <a:gd name="T63" fmla="*/ 222 h 512"/>
                <a:gd name="T64" fmla="*/ 412 w 512"/>
                <a:gd name="T65" fmla="*/ 178 h 512"/>
                <a:gd name="T66" fmla="*/ 413 w 512"/>
                <a:gd name="T67" fmla="*/ 1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2" h="512">
                  <a:moveTo>
                    <a:pt x="138" y="160"/>
                  </a:moveTo>
                  <a:cubicBezTo>
                    <a:pt x="341" y="160"/>
                    <a:pt x="341" y="160"/>
                    <a:pt x="341" y="160"/>
                  </a:cubicBezTo>
                  <a:cubicBezTo>
                    <a:pt x="341" y="212"/>
                    <a:pt x="341" y="212"/>
                    <a:pt x="341" y="212"/>
                  </a:cubicBezTo>
                  <a:cubicBezTo>
                    <a:pt x="236" y="304"/>
                    <a:pt x="236" y="304"/>
                    <a:pt x="236" y="304"/>
                  </a:cubicBezTo>
                  <a:cubicBezTo>
                    <a:pt x="189" y="249"/>
                    <a:pt x="189" y="249"/>
                    <a:pt x="189" y="249"/>
                  </a:cubicBezTo>
                  <a:cubicBezTo>
                    <a:pt x="185" y="244"/>
                    <a:pt x="179" y="244"/>
                    <a:pt x="174" y="247"/>
                  </a:cubicBezTo>
                  <a:cubicBezTo>
                    <a:pt x="170" y="251"/>
                    <a:pt x="169" y="258"/>
                    <a:pt x="173" y="263"/>
                  </a:cubicBezTo>
                  <a:cubicBezTo>
                    <a:pt x="226" y="327"/>
                    <a:pt x="226" y="327"/>
                    <a:pt x="226" y="327"/>
                  </a:cubicBezTo>
                  <a:cubicBezTo>
                    <a:pt x="226" y="327"/>
                    <a:pt x="226" y="327"/>
                    <a:pt x="226" y="327"/>
                  </a:cubicBezTo>
                  <a:cubicBezTo>
                    <a:pt x="228" y="329"/>
                    <a:pt x="231" y="330"/>
                    <a:pt x="234" y="330"/>
                  </a:cubicBezTo>
                  <a:cubicBezTo>
                    <a:pt x="237" y="330"/>
                    <a:pt x="239" y="329"/>
                    <a:pt x="241" y="328"/>
                  </a:cubicBezTo>
                  <a:cubicBezTo>
                    <a:pt x="341" y="241"/>
                    <a:pt x="341" y="241"/>
                    <a:pt x="341" y="241"/>
                  </a:cubicBezTo>
                  <a:cubicBezTo>
                    <a:pt x="341" y="362"/>
                    <a:pt x="341" y="362"/>
                    <a:pt x="341" y="362"/>
                  </a:cubicBezTo>
                  <a:cubicBezTo>
                    <a:pt x="138" y="362"/>
                    <a:pt x="138" y="362"/>
                    <a:pt x="138" y="362"/>
                  </a:cubicBezTo>
                  <a:lnTo>
                    <a:pt x="138" y="160"/>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3" y="163"/>
                  </a:moveTo>
                  <a:cubicBezTo>
                    <a:pt x="409" y="159"/>
                    <a:pt x="402" y="158"/>
                    <a:pt x="398" y="162"/>
                  </a:cubicBezTo>
                  <a:cubicBezTo>
                    <a:pt x="362" y="193"/>
                    <a:pt x="362" y="193"/>
                    <a:pt x="362" y="193"/>
                  </a:cubicBezTo>
                  <a:cubicBezTo>
                    <a:pt x="362" y="149"/>
                    <a:pt x="362" y="149"/>
                    <a:pt x="362" y="149"/>
                  </a:cubicBezTo>
                  <a:cubicBezTo>
                    <a:pt x="362" y="143"/>
                    <a:pt x="358" y="138"/>
                    <a:pt x="352" y="138"/>
                  </a:cubicBezTo>
                  <a:cubicBezTo>
                    <a:pt x="128" y="138"/>
                    <a:pt x="128" y="138"/>
                    <a:pt x="128" y="138"/>
                  </a:cubicBezTo>
                  <a:cubicBezTo>
                    <a:pt x="122" y="138"/>
                    <a:pt x="117" y="143"/>
                    <a:pt x="117" y="149"/>
                  </a:cubicBezTo>
                  <a:cubicBezTo>
                    <a:pt x="117" y="373"/>
                    <a:pt x="117" y="373"/>
                    <a:pt x="117" y="373"/>
                  </a:cubicBezTo>
                  <a:cubicBezTo>
                    <a:pt x="117" y="379"/>
                    <a:pt x="122" y="384"/>
                    <a:pt x="128" y="384"/>
                  </a:cubicBezTo>
                  <a:cubicBezTo>
                    <a:pt x="352" y="384"/>
                    <a:pt x="352" y="384"/>
                    <a:pt x="352" y="384"/>
                  </a:cubicBezTo>
                  <a:cubicBezTo>
                    <a:pt x="358" y="384"/>
                    <a:pt x="362" y="379"/>
                    <a:pt x="362" y="373"/>
                  </a:cubicBezTo>
                  <a:cubicBezTo>
                    <a:pt x="362" y="222"/>
                    <a:pt x="362" y="222"/>
                    <a:pt x="362" y="222"/>
                  </a:cubicBezTo>
                  <a:cubicBezTo>
                    <a:pt x="412" y="178"/>
                    <a:pt x="412" y="178"/>
                    <a:pt x="412" y="178"/>
                  </a:cubicBezTo>
                  <a:cubicBezTo>
                    <a:pt x="416" y="174"/>
                    <a:pt x="417" y="168"/>
                    <a:pt x="413" y="16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2" name="Group 1">
            <a:extLst>
              <a:ext uri="{FF2B5EF4-FFF2-40B4-BE49-F238E27FC236}">
                <a16:creationId xmlns:a16="http://schemas.microsoft.com/office/drawing/2014/main" id="{5EE1D830-F6A8-C221-A472-D9B1A74F932C}"/>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5" name="Freeform: Shape 2">
              <a:extLst>
                <a:ext uri="{FF2B5EF4-FFF2-40B4-BE49-F238E27FC236}">
                  <a16:creationId xmlns:a16="http://schemas.microsoft.com/office/drawing/2014/main" id="{C6AD3738-D7BA-39CF-23FF-3473BD6C37A0}"/>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6" name="Oval 5">
              <a:extLst>
                <a:ext uri="{FF2B5EF4-FFF2-40B4-BE49-F238E27FC236}">
                  <a16:creationId xmlns:a16="http://schemas.microsoft.com/office/drawing/2014/main" id="{C5A8FD9A-84C1-F8DC-4976-F6A4886B0A5A}"/>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aphic 8">
              <a:extLst>
                <a:ext uri="{FF2B5EF4-FFF2-40B4-BE49-F238E27FC236}">
                  <a16:creationId xmlns:a16="http://schemas.microsoft.com/office/drawing/2014/main" id="{D220254F-C232-B304-E9B9-F19DC865FDFD}"/>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13" name="Freeform: Shape 9">
                <a:extLst>
                  <a:ext uri="{FF2B5EF4-FFF2-40B4-BE49-F238E27FC236}">
                    <a16:creationId xmlns:a16="http://schemas.microsoft.com/office/drawing/2014/main" id="{CAE3561D-B1AE-2F62-AE74-C99B9777F9FB}"/>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14" name="Freeform: Shape 10">
                <a:extLst>
                  <a:ext uri="{FF2B5EF4-FFF2-40B4-BE49-F238E27FC236}">
                    <a16:creationId xmlns:a16="http://schemas.microsoft.com/office/drawing/2014/main" id="{C97345A4-FFED-69B0-388C-2FFFA17DA152}"/>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0" name="Freeform: Shape 11">
                <a:extLst>
                  <a:ext uri="{FF2B5EF4-FFF2-40B4-BE49-F238E27FC236}">
                    <a16:creationId xmlns:a16="http://schemas.microsoft.com/office/drawing/2014/main" id="{D17E9A5A-F634-3CF0-C533-11B4191137EF}"/>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1" name="Freeform: Shape 12">
                <a:extLst>
                  <a:ext uri="{FF2B5EF4-FFF2-40B4-BE49-F238E27FC236}">
                    <a16:creationId xmlns:a16="http://schemas.microsoft.com/office/drawing/2014/main" id="{D729DBF0-D820-0C75-4F4D-F100AC80441E}"/>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3" name="Freeform: Shape 13">
                <a:extLst>
                  <a:ext uri="{FF2B5EF4-FFF2-40B4-BE49-F238E27FC236}">
                    <a16:creationId xmlns:a16="http://schemas.microsoft.com/office/drawing/2014/main" id="{2F143ABB-5A24-B4A0-F198-8D55BC6BC6F0}"/>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25" name="Freeform: Shape 14">
                <a:extLst>
                  <a:ext uri="{FF2B5EF4-FFF2-40B4-BE49-F238E27FC236}">
                    <a16:creationId xmlns:a16="http://schemas.microsoft.com/office/drawing/2014/main" id="{50BA7FDC-CE32-8B28-594C-B2700400426D}"/>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8" name="Freeform: Shape 15">
                <a:extLst>
                  <a:ext uri="{FF2B5EF4-FFF2-40B4-BE49-F238E27FC236}">
                    <a16:creationId xmlns:a16="http://schemas.microsoft.com/office/drawing/2014/main" id="{734E3AB8-B781-0D99-8B53-E185C8578BB4}"/>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29" name="Freeform: Shape 16">
                <a:extLst>
                  <a:ext uri="{FF2B5EF4-FFF2-40B4-BE49-F238E27FC236}">
                    <a16:creationId xmlns:a16="http://schemas.microsoft.com/office/drawing/2014/main" id="{ACAC4749-91CF-02D2-CD19-4934425B6CEA}"/>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 name="Freeform: Shape 17">
                <a:extLst>
                  <a:ext uri="{FF2B5EF4-FFF2-40B4-BE49-F238E27FC236}">
                    <a16:creationId xmlns:a16="http://schemas.microsoft.com/office/drawing/2014/main" id="{9879FD08-D4B8-0D72-D648-DBABABA7CB32}"/>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 name="Freeform: Shape 18">
                <a:extLst>
                  <a:ext uri="{FF2B5EF4-FFF2-40B4-BE49-F238E27FC236}">
                    <a16:creationId xmlns:a16="http://schemas.microsoft.com/office/drawing/2014/main" id="{D3DBA8AD-8214-5969-47FC-B423972932BF}"/>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 name="Freeform: Shape 19">
                <a:extLst>
                  <a:ext uri="{FF2B5EF4-FFF2-40B4-BE49-F238E27FC236}">
                    <a16:creationId xmlns:a16="http://schemas.microsoft.com/office/drawing/2014/main" id="{8D636A06-1894-F3C1-860E-08B464ED7F54}"/>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 name="Freeform: Shape 20">
                <a:extLst>
                  <a:ext uri="{FF2B5EF4-FFF2-40B4-BE49-F238E27FC236}">
                    <a16:creationId xmlns:a16="http://schemas.microsoft.com/office/drawing/2014/main" id="{C145E4DA-2E00-D538-09DF-B22B4C83D5A8}"/>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 name="Freeform: Shape 21">
                <a:extLst>
                  <a:ext uri="{FF2B5EF4-FFF2-40B4-BE49-F238E27FC236}">
                    <a16:creationId xmlns:a16="http://schemas.microsoft.com/office/drawing/2014/main" id="{4D08E7AF-2BFF-B33E-3C40-8BF100A6BEDB}"/>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 name="Freeform: Shape 22">
                <a:extLst>
                  <a:ext uri="{FF2B5EF4-FFF2-40B4-BE49-F238E27FC236}">
                    <a16:creationId xmlns:a16="http://schemas.microsoft.com/office/drawing/2014/main" id="{7B94D9E7-6656-B0DA-457D-C5B8EFEDA277}"/>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 name="Freeform: Shape 23">
                <a:extLst>
                  <a:ext uri="{FF2B5EF4-FFF2-40B4-BE49-F238E27FC236}">
                    <a16:creationId xmlns:a16="http://schemas.microsoft.com/office/drawing/2014/main" id="{D3C83766-DAA2-D3F3-F3F6-FDB08641FA8C}"/>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33" name="Freeform: Shape 24">
                <a:extLst>
                  <a:ext uri="{FF2B5EF4-FFF2-40B4-BE49-F238E27FC236}">
                    <a16:creationId xmlns:a16="http://schemas.microsoft.com/office/drawing/2014/main" id="{0356494D-9AA3-2D78-5CCB-F8E5A07B7DD5}"/>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25">
                <a:extLst>
                  <a:ext uri="{FF2B5EF4-FFF2-40B4-BE49-F238E27FC236}">
                    <a16:creationId xmlns:a16="http://schemas.microsoft.com/office/drawing/2014/main" id="{0A52D067-0317-0FF5-647D-1994F1A11E8E}"/>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26">
                <a:extLst>
                  <a:ext uri="{FF2B5EF4-FFF2-40B4-BE49-F238E27FC236}">
                    <a16:creationId xmlns:a16="http://schemas.microsoft.com/office/drawing/2014/main" id="{80D9D880-0F8F-D152-5EF2-01EBB65B7E58}"/>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27">
                <a:extLst>
                  <a:ext uri="{FF2B5EF4-FFF2-40B4-BE49-F238E27FC236}">
                    <a16:creationId xmlns:a16="http://schemas.microsoft.com/office/drawing/2014/main" id="{3D09B8A3-815A-32FF-F57D-C70F7B726E6C}"/>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28">
                <a:extLst>
                  <a:ext uri="{FF2B5EF4-FFF2-40B4-BE49-F238E27FC236}">
                    <a16:creationId xmlns:a16="http://schemas.microsoft.com/office/drawing/2014/main" id="{8F2E17FA-0A3B-735D-94C3-41AE79D34E4E}"/>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29">
                <a:extLst>
                  <a:ext uri="{FF2B5EF4-FFF2-40B4-BE49-F238E27FC236}">
                    <a16:creationId xmlns:a16="http://schemas.microsoft.com/office/drawing/2014/main" id="{DFF0C853-F633-FD33-7BCA-53B6DFE5FD79}"/>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30">
                <a:extLst>
                  <a:ext uri="{FF2B5EF4-FFF2-40B4-BE49-F238E27FC236}">
                    <a16:creationId xmlns:a16="http://schemas.microsoft.com/office/drawing/2014/main" id="{8FA470D7-B340-487F-11B5-44604B6EB46F}"/>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31">
                <a:extLst>
                  <a:ext uri="{FF2B5EF4-FFF2-40B4-BE49-F238E27FC236}">
                    <a16:creationId xmlns:a16="http://schemas.microsoft.com/office/drawing/2014/main" id="{80B25C6F-4257-9FF7-A431-71E945BB2876}"/>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32">
                <a:extLst>
                  <a:ext uri="{FF2B5EF4-FFF2-40B4-BE49-F238E27FC236}">
                    <a16:creationId xmlns:a16="http://schemas.microsoft.com/office/drawing/2014/main" id="{002073D2-13C8-4246-B130-9AB53204A151}"/>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56" name="Freeform: Shape 34">
                <a:extLst>
                  <a:ext uri="{FF2B5EF4-FFF2-40B4-BE49-F238E27FC236}">
                    <a16:creationId xmlns:a16="http://schemas.microsoft.com/office/drawing/2014/main" id="{E9EA72F8-D5FF-ED59-B5A2-2B9E2CB4254E}"/>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35">
                <a:extLst>
                  <a:ext uri="{FF2B5EF4-FFF2-40B4-BE49-F238E27FC236}">
                    <a16:creationId xmlns:a16="http://schemas.microsoft.com/office/drawing/2014/main" id="{C0B9DE44-8EDB-C3E3-F560-E0DBC14B033E}"/>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42">
                <a:extLst>
                  <a:ext uri="{FF2B5EF4-FFF2-40B4-BE49-F238E27FC236}">
                    <a16:creationId xmlns:a16="http://schemas.microsoft.com/office/drawing/2014/main" id="{F8BA89CF-4927-6161-9D4F-5A9CFF84750C}"/>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44">
                <a:extLst>
                  <a:ext uri="{FF2B5EF4-FFF2-40B4-BE49-F238E27FC236}">
                    <a16:creationId xmlns:a16="http://schemas.microsoft.com/office/drawing/2014/main" id="{995D304D-F052-2622-2141-5F688551EB4B}"/>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45">
                <a:extLst>
                  <a:ext uri="{FF2B5EF4-FFF2-40B4-BE49-F238E27FC236}">
                    <a16:creationId xmlns:a16="http://schemas.microsoft.com/office/drawing/2014/main" id="{6D6A2DD4-E516-473B-2E05-E7574A0769A9}"/>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46">
                <a:extLst>
                  <a:ext uri="{FF2B5EF4-FFF2-40B4-BE49-F238E27FC236}">
                    <a16:creationId xmlns:a16="http://schemas.microsoft.com/office/drawing/2014/main" id="{572772FC-B36C-2630-1DC3-BBF51A33D809}"/>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47">
                <a:extLst>
                  <a:ext uri="{FF2B5EF4-FFF2-40B4-BE49-F238E27FC236}">
                    <a16:creationId xmlns:a16="http://schemas.microsoft.com/office/drawing/2014/main" id="{AD8E0656-D8BF-8666-B3FA-E756AA06110E}"/>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48">
                <a:extLst>
                  <a:ext uri="{FF2B5EF4-FFF2-40B4-BE49-F238E27FC236}">
                    <a16:creationId xmlns:a16="http://schemas.microsoft.com/office/drawing/2014/main" id="{F5ACDE93-AFFF-3D8A-922E-00AC71A00B5C}"/>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49">
                <a:extLst>
                  <a:ext uri="{FF2B5EF4-FFF2-40B4-BE49-F238E27FC236}">
                    <a16:creationId xmlns:a16="http://schemas.microsoft.com/office/drawing/2014/main" id="{D5AA3822-6B75-9F40-DD90-84A76E1690BB}"/>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50">
                <a:extLst>
                  <a:ext uri="{FF2B5EF4-FFF2-40B4-BE49-F238E27FC236}">
                    <a16:creationId xmlns:a16="http://schemas.microsoft.com/office/drawing/2014/main" id="{DD517478-F7C8-1688-C0A1-582D4CFAE67B}"/>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51">
                <a:extLst>
                  <a:ext uri="{FF2B5EF4-FFF2-40B4-BE49-F238E27FC236}">
                    <a16:creationId xmlns:a16="http://schemas.microsoft.com/office/drawing/2014/main" id="{E9821BF3-5F5F-18B5-A9A5-F6F83027B271}"/>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52">
                <a:extLst>
                  <a:ext uri="{FF2B5EF4-FFF2-40B4-BE49-F238E27FC236}">
                    <a16:creationId xmlns:a16="http://schemas.microsoft.com/office/drawing/2014/main" id="{0144BDDD-C5A2-A296-0BC3-6E9B71581B45}"/>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53">
                <a:extLst>
                  <a:ext uri="{FF2B5EF4-FFF2-40B4-BE49-F238E27FC236}">
                    <a16:creationId xmlns:a16="http://schemas.microsoft.com/office/drawing/2014/main" id="{CBF63D86-3877-962D-F2E4-E3420B0EC446}"/>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54">
                <a:extLst>
                  <a:ext uri="{FF2B5EF4-FFF2-40B4-BE49-F238E27FC236}">
                    <a16:creationId xmlns:a16="http://schemas.microsoft.com/office/drawing/2014/main" id="{25542846-2840-3747-7EC4-EFC71BE8A134}"/>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55">
                <a:extLst>
                  <a:ext uri="{FF2B5EF4-FFF2-40B4-BE49-F238E27FC236}">
                    <a16:creationId xmlns:a16="http://schemas.microsoft.com/office/drawing/2014/main" id="{DF0D885E-BC80-08FD-270C-97530EACEEB0}"/>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56">
                <a:extLst>
                  <a:ext uri="{FF2B5EF4-FFF2-40B4-BE49-F238E27FC236}">
                    <a16:creationId xmlns:a16="http://schemas.microsoft.com/office/drawing/2014/main" id="{89F7AC7E-E702-3709-D6EB-5C9DE3DEA924}"/>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57">
                <a:extLst>
                  <a:ext uri="{FF2B5EF4-FFF2-40B4-BE49-F238E27FC236}">
                    <a16:creationId xmlns:a16="http://schemas.microsoft.com/office/drawing/2014/main" id="{456571F6-C168-18A7-E64F-5BE4D1C3CDD4}"/>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75" name="Freeform: Shape 58">
                <a:extLst>
                  <a:ext uri="{FF2B5EF4-FFF2-40B4-BE49-F238E27FC236}">
                    <a16:creationId xmlns:a16="http://schemas.microsoft.com/office/drawing/2014/main" id="{856D5F27-B61D-D87F-5B55-DAF498EF7431}"/>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59">
                <a:extLst>
                  <a:ext uri="{FF2B5EF4-FFF2-40B4-BE49-F238E27FC236}">
                    <a16:creationId xmlns:a16="http://schemas.microsoft.com/office/drawing/2014/main" id="{527FD1AE-1314-DC21-04B0-0B113C8432AF}"/>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60">
                <a:extLst>
                  <a:ext uri="{FF2B5EF4-FFF2-40B4-BE49-F238E27FC236}">
                    <a16:creationId xmlns:a16="http://schemas.microsoft.com/office/drawing/2014/main" id="{E86DCC5D-DD33-5B39-845D-29EB8778D225}"/>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62">
                <a:extLst>
                  <a:ext uri="{FF2B5EF4-FFF2-40B4-BE49-F238E27FC236}">
                    <a16:creationId xmlns:a16="http://schemas.microsoft.com/office/drawing/2014/main" id="{8974713E-A9C8-B6F2-FB6B-EF07433BED06}"/>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63">
                <a:extLst>
                  <a:ext uri="{FF2B5EF4-FFF2-40B4-BE49-F238E27FC236}">
                    <a16:creationId xmlns:a16="http://schemas.microsoft.com/office/drawing/2014/main" id="{7FE83B09-CD6A-6583-5CF5-2359D768ED4B}"/>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64">
                <a:extLst>
                  <a:ext uri="{FF2B5EF4-FFF2-40B4-BE49-F238E27FC236}">
                    <a16:creationId xmlns:a16="http://schemas.microsoft.com/office/drawing/2014/main" id="{0AAA4323-6FC3-F940-3162-49EABAD2E9DE}"/>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65">
                <a:extLst>
                  <a:ext uri="{FF2B5EF4-FFF2-40B4-BE49-F238E27FC236}">
                    <a16:creationId xmlns:a16="http://schemas.microsoft.com/office/drawing/2014/main" id="{2B40E592-1D0D-0CCF-8CD7-EF945DA3428D}"/>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66">
                <a:extLst>
                  <a:ext uri="{FF2B5EF4-FFF2-40B4-BE49-F238E27FC236}">
                    <a16:creationId xmlns:a16="http://schemas.microsoft.com/office/drawing/2014/main" id="{14808BA0-58FC-0B97-513D-A867C28CA935}"/>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86" name="Freeform: Shape 67">
                <a:extLst>
                  <a:ext uri="{FF2B5EF4-FFF2-40B4-BE49-F238E27FC236}">
                    <a16:creationId xmlns:a16="http://schemas.microsoft.com/office/drawing/2014/main" id="{875414F8-1E80-DA26-92F2-E185C109BF47}"/>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68">
                <a:extLst>
                  <a:ext uri="{FF2B5EF4-FFF2-40B4-BE49-F238E27FC236}">
                    <a16:creationId xmlns:a16="http://schemas.microsoft.com/office/drawing/2014/main" id="{42EF6C9A-74A5-DFB3-1A1C-73104F540F8F}"/>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85">
                <a:extLst>
                  <a:ext uri="{FF2B5EF4-FFF2-40B4-BE49-F238E27FC236}">
                    <a16:creationId xmlns:a16="http://schemas.microsoft.com/office/drawing/2014/main" id="{BCAC1F7B-447B-593A-2E20-457A61D770D9}"/>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86">
                <a:extLst>
                  <a:ext uri="{FF2B5EF4-FFF2-40B4-BE49-F238E27FC236}">
                    <a16:creationId xmlns:a16="http://schemas.microsoft.com/office/drawing/2014/main" id="{0326A5AC-39E2-F9F8-0452-2D8EACE66ABC}"/>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87">
                <a:extLst>
                  <a:ext uri="{FF2B5EF4-FFF2-40B4-BE49-F238E27FC236}">
                    <a16:creationId xmlns:a16="http://schemas.microsoft.com/office/drawing/2014/main" id="{AD65D048-C8A6-A050-930C-10FAADB669B2}"/>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88">
                <a:extLst>
                  <a:ext uri="{FF2B5EF4-FFF2-40B4-BE49-F238E27FC236}">
                    <a16:creationId xmlns:a16="http://schemas.microsoft.com/office/drawing/2014/main" id="{1F6376A4-4048-4532-FC80-AB9D7AA3A27E}"/>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89">
                <a:extLst>
                  <a:ext uri="{FF2B5EF4-FFF2-40B4-BE49-F238E27FC236}">
                    <a16:creationId xmlns:a16="http://schemas.microsoft.com/office/drawing/2014/main" id="{057C69CE-E788-DB18-2512-15BC1E2F1351}"/>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90">
                <a:extLst>
                  <a:ext uri="{FF2B5EF4-FFF2-40B4-BE49-F238E27FC236}">
                    <a16:creationId xmlns:a16="http://schemas.microsoft.com/office/drawing/2014/main" id="{F92D8B01-C2D0-F8B2-40C3-FDE51003C8E3}"/>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91">
                <a:extLst>
                  <a:ext uri="{FF2B5EF4-FFF2-40B4-BE49-F238E27FC236}">
                    <a16:creationId xmlns:a16="http://schemas.microsoft.com/office/drawing/2014/main" id="{77667285-DB8E-E060-9D94-35542E3D75A2}"/>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92">
                <a:extLst>
                  <a:ext uri="{FF2B5EF4-FFF2-40B4-BE49-F238E27FC236}">
                    <a16:creationId xmlns:a16="http://schemas.microsoft.com/office/drawing/2014/main" id="{253F5BB0-E2F6-0AED-0E55-8A7AA84C95D4}"/>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93">
                <a:extLst>
                  <a:ext uri="{FF2B5EF4-FFF2-40B4-BE49-F238E27FC236}">
                    <a16:creationId xmlns:a16="http://schemas.microsoft.com/office/drawing/2014/main" id="{C5B90D16-A298-CBDE-8120-14B7B5B54E05}"/>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94">
                <a:extLst>
                  <a:ext uri="{FF2B5EF4-FFF2-40B4-BE49-F238E27FC236}">
                    <a16:creationId xmlns:a16="http://schemas.microsoft.com/office/drawing/2014/main" id="{EEBF44EA-6058-BE76-13ED-052BFD50EA21}"/>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95">
                <a:extLst>
                  <a:ext uri="{FF2B5EF4-FFF2-40B4-BE49-F238E27FC236}">
                    <a16:creationId xmlns:a16="http://schemas.microsoft.com/office/drawing/2014/main" id="{912E92B0-91A8-DC94-2687-CA2F218A4E09}"/>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96">
                <a:extLst>
                  <a:ext uri="{FF2B5EF4-FFF2-40B4-BE49-F238E27FC236}">
                    <a16:creationId xmlns:a16="http://schemas.microsoft.com/office/drawing/2014/main" id="{83B50913-444F-C061-FFFE-91753C9A06A6}"/>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97">
                <a:extLst>
                  <a:ext uri="{FF2B5EF4-FFF2-40B4-BE49-F238E27FC236}">
                    <a16:creationId xmlns:a16="http://schemas.microsoft.com/office/drawing/2014/main" id="{442DD1E5-0E03-BC65-2E5C-E7BE0C330A33}"/>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98">
                <a:extLst>
                  <a:ext uri="{FF2B5EF4-FFF2-40B4-BE49-F238E27FC236}">
                    <a16:creationId xmlns:a16="http://schemas.microsoft.com/office/drawing/2014/main" id="{C681899B-A4AD-FCA0-CD14-E3432A1BA829}"/>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99">
                <a:extLst>
                  <a:ext uri="{FF2B5EF4-FFF2-40B4-BE49-F238E27FC236}">
                    <a16:creationId xmlns:a16="http://schemas.microsoft.com/office/drawing/2014/main" id="{91ECC8DF-5481-5C7E-D6EA-B87E4CA68906}"/>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403" name="Freeform: Shape 100">
                <a:extLst>
                  <a:ext uri="{FF2B5EF4-FFF2-40B4-BE49-F238E27FC236}">
                    <a16:creationId xmlns:a16="http://schemas.microsoft.com/office/drawing/2014/main" id="{D4920078-B262-AE7F-3533-CB47CE08B6CB}"/>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01">
                <a:extLst>
                  <a:ext uri="{FF2B5EF4-FFF2-40B4-BE49-F238E27FC236}">
                    <a16:creationId xmlns:a16="http://schemas.microsoft.com/office/drawing/2014/main" id="{5ABAA827-BC51-9EFE-ADAB-E98041B1647B}"/>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02">
                <a:extLst>
                  <a:ext uri="{FF2B5EF4-FFF2-40B4-BE49-F238E27FC236}">
                    <a16:creationId xmlns:a16="http://schemas.microsoft.com/office/drawing/2014/main" id="{8E30A733-BCDC-C360-3478-FA65DC0A0265}"/>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406" name="Freeform: Shape 103">
                <a:extLst>
                  <a:ext uri="{FF2B5EF4-FFF2-40B4-BE49-F238E27FC236}">
                    <a16:creationId xmlns:a16="http://schemas.microsoft.com/office/drawing/2014/main" id="{FCA906C9-D835-F1C7-4891-6DE3D8822AE3}"/>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04">
                <a:extLst>
                  <a:ext uri="{FF2B5EF4-FFF2-40B4-BE49-F238E27FC236}">
                    <a16:creationId xmlns:a16="http://schemas.microsoft.com/office/drawing/2014/main" id="{534CF84E-3029-198C-64FE-394F0A4DF3F2}"/>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05">
                <a:extLst>
                  <a:ext uri="{FF2B5EF4-FFF2-40B4-BE49-F238E27FC236}">
                    <a16:creationId xmlns:a16="http://schemas.microsoft.com/office/drawing/2014/main" id="{884F2B49-A9C1-9A5A-6D65-DA766831D36E}"/>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06">
                <a:extLst>
                  <a:ext uri="{FF2B5EF4-FFF2-40B4-BE49-F238E27FC236}">
                    <a16:creationId xmlns:a16="http://schemas.microsoft.com/office/drawing/2014/main" id="{0D8FFB7F-AEB1-EB99-165B-4A8846164386}"/>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07">
                <a:extLst>
                  <a:ext uri="{FF2B5EF4-FFF2-40B4-BE49-F238E27FC236}">
                    <a16:creationId xmlns:a16="http://schemas.microsoft.com/office/drawing/2014/main" id="{C34C7DC6-7532-CE55-4FB1-769C6772495E}"/>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08">
                <a:extLst>
                  <a:ext uri="{FF2B5EF4-FFF2-40B4-BE49-F238E27FC236}">
                    <a16:creationId xmlns:a16="http://schemas.microsoft.com/office/drawing/2014/main" id="{654D1800-37F3-7E8C-0ED9-AE32EE4C7E07}"/>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09">
                <a:extLst>
                  <a:ext uri="{FF2B5EF4-FFF2-40B4-BE49-F238E27FC236}">
                    <a16:creationId xmlns:a16="http://schemas.microsoft.com/office/drawing/2014/main" id="{545C9AA4-53D3-B973-5145-93E5DF9C4CF9}"/>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10">
                <a:extLst>
                  <a:ext uri="{FF2B5EF4-FFF2-40B4-BE49-F238E27FC236}">
                    <a16:creationId xmlns:a16="http://schemas.microsoft.com/office/drawing/2014/main" id="{A25FDC98-28BC-CA9A-E78A-DFAC1B57F166}"/>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11">
                <a:extLst>
                  <a:ext uri="{FF2B5EF4-FFF2-40B4-BE49-F238E27FC236}">
                    <a16:creationId xmlns:a16="http://schemas.microsoft.com/office/drawing/2014/main" id="{E6EFC4E0-002D-446D-88F0-B905AE717A66}"/>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12">
                <a:extLst>
                  <a:ext uri="{FF2B5EF4-FFF2-40B4-BE49-F238E27FC236}">
                    <a16:creationId xmlns:a16="http://schemas.microsoft.com/office/drawing/2014/main" id="{E83CE99B-9C4D-79D7-70D8-CB7C5F2102AF}"/>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13">
                <a:extLst>
                  <a:ext uri="{FF2B5EF4-FFF2-40B4-BE49-F238E27FC236}">
                    <a16:creationId xmlns:a16="http://schemas.microsoft.com/office/drawing/2014/main" id="{F4870614-9D75-77D0-4661-D8E5027D90A4}"/>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417" name="Freeform: Shape 114">
                <a:extLst>
                  <a:ext uri="{FF2B5EF4-FFF2-40B4-BE49-F238E27FC236}">
                    <a16:creationId xmlns:a16="http://schemas.microsoft.com/office/drawing/2014/main" id="{76A22A29-9B0E-C457-E84E-7B35B1AA963B}"/>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15">
                <a:extLst>
                  <a:ext uri="{FF2B5EF4-FFF2-40B4-BE49-F238E27FC236}">
                    <a16:creationId xmlns:a16="http://schemas.microsoft.com/office/drawing/2014/main" id="{22851D3A-6906-0B7C-52F8-CD9104C43694}"/>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16">
                <a:extLst>
                  <a:ext uri="{FF2B5EF4-FFF2-40B4-BE49-F238E27FC236}">
                    <a16:creationId xmlns:a16="http://schemas.microsoft.com/office/drawing/2014/main" id="{50E8B2FB-18DF-7182-CA06-3F71D45010D8}"/>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17">
                <a:extLst>
                  <a:ext uri="{FF2B5EF4-FFF2-40B4-BE49-F238E27FC236}">
                    <a16:creationId xmlns:a16="http://schemas.microsoft.com/office/drawing/2014/main" id="{0C41A166-86C0-0D99-C2F5-E24D0711F006}"/>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18">
                <a:extLst>
                  <a:ext uri="{FF2B5EF4-FFF2-40B4-BE49-F238E27FC236}">
                    <a16:creationId xmlns:a16="http://schemas.microsoft.com/office/drawing/2014/main" id="{B0618A5F-23CA-4D4B-1FAB-5B48B2598B1E}"/>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19">
                <a:extLst>
                  <a:ext uri="{FF2B5EF4-FFF2-40B4-BE49-F238E27FC236}">
                    <a16:creationId xmlns:a16="http://schemas.microsoft.com/office/drawing/2014/main" id="{B53FE174-393A-C05F-0E70-32A7E7615625}"/>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20">
                <a:extLst>
                  <a:ext uri="{FF2B5EF4-FFF2-40B4-BE49-F238E27FC236}">
                    <a16:creationId xmlns:a16="http://schemas.microsoft.com/office/drawing/2014/main" id="{5091A1FB-498A-E73C-AFD5-EB8D592998A5}"/>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21">
                <a:extLst>
                  <a:ext uri="{FF2B5EF4-FFF2-40B4-BE49-F238E27FC236}">
                    <a16:creationId xmlns:a16="http://schemas.microsoft.com/office/drawing/2014/main" id="{3D36AFD4-F2A8-5176-0524-8CD18CB86E07}"/>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22">
                <a:extLst>
                  <a:ext uri="{FF2B5EF4-FFF2-40B4-BE49-F238E27FC236}">
                    <a16:creationId xmlns:a16="http://schemas.microsoft.com/office/drawing/2014/main" id="{AC48F500-3FD0-7AB2-F880-D5CB692170D9}"/>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23">
                <a:extLst>
                  <a:ext uri="{FF2B5EF4-FFF2-40B4-BE49-F238E27FC236}">
                    <a16:creationId xmlns:a16="http://schemas.microsoft.com/office/drawing/2014/main" id="{8BDD79A8-4AD6-0222-C13A-6F33A02D8D2A}"/>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24">
                <a:extLst>
                  <a:ext uri="{FF2B5EF4-FFF2-40B4-BE49-F238E27FC236}">
                    <a16:creationId xmlns:a16="http://schemas.microsoft.com/office/drawing/2014/main" id="{F192A303-A3E4-3FEC-1412-29C5BB5F0F7D}"/>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25">
                <a:extLst>
                  <a:ext uri="{FF2B5EF4-FFF2-40B4-BE49-F238E27FC236}">
                    <a16:creationId xmlns:a16="http://schemas.microsoft.com/office/drawing/2014/main" id="{6C95BE45-45C9-CECE-F4EF-8D4D8D19F688}"/>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26">
                <a:extLst>
                  <a:ext uri="{FF2B5EF4-FFF2-40B4-BE49-F238E27FC236}">
                    <a16:creationId xmlns:a16="http://schemas.microsoft.com/office/drawing/2014/main" id="{87FB2AD8-C3ED-584D-4943-3DFCCCE723AD}"/>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27">
                <a:extLst>
                  <a:ext uri="{FF2B5EF4-FFF2-40B4-BE49-F238E27FC236}">
                    <a16:creationId xmlns:a16="http://schemas.microsoft.com/office/drawing/2014/main" id="{C65E20EF-C422-2E28-2FE2-FD1799CA33FD}"/>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28">
                <a:extLst>
                  <a:ext uri="{FF2B5EF4-FFF2-40B4-BE49-F238E27FC236}">
                    <a16:creationId xmlns:a16="http://schemas.microsoft.com/office/drawing/2014/main" id="{BC2CC9AE-AD23-79F8-9DB2-907832CE453F}"/>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29">
                <a:extLst>
                  <a:ext uri="{FF2B5EF4-FFF2-40B4-BE49-F238E27FC236}">
                    <a16:creationId xmlns:a16="http://schemas.microsoft.com/office/drawing/2014/main" id="{CA810677-820D-37EA-9B36-2BAB8610FB35}"/>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30">
                <a:extLst>
                  <a:ext uri="{FF2B5EF4-FFF2-40B4-BE49-F238E27FC236}">
                    <a16:creationId xmlns:a16="http://schemas.microsoft.com/office/drawing/2014/main" id="{D0CDCF2A-A4A5-0279-4912-65E38FD21CE8}"/>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31">
                <a:extLst>
                  <a:ext uri="{FF2B5EF4-FFF2-40B4-BE49-F238E27FC236}">
                    <a16:creationId xmlns:a16="http://schemas.microsoft.com/office/drawing/2014/main" id="{071CBF7B-62E4-8C23-AFE6-54A77E4960B7}"/>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32">
                <a:extLst>
                  <a:ext uri="{FF2B5EF4-FFF2-40B4-BE49-F238E27FC236}">
                    <a16:creationId xmlns:a16="http://schemas.microsoft.com/office/drawing/2014/main" id="{54B2D73A-6FDA-7370-B9FE-A4ECAB1369AE}"/>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33">
                <a:extLst>
                  <a:ext uri="{FF2B5EF4-FFF2-40B4-BE49-F238E27FC236}">
                    <a16:creationId xmlns:a16="http://schemas.microsoft.com/office/drawing/2014/main" id="{5B7975D0-81E3-E5AD-D3EC-50702550B33D}"/>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34">
                <a:extLst>
                  <a:ext uri="{FF2B5EF4-FFF2-40B4-BE49-F238E27FC236}">
                    <a16:creationId xmlns:a16="http://schemas.microsoft.com/office/drawing/2014/main" id="{4D27DE0F-C3C6-41ED-DDC3-4EDD1E9DB78C}"/>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35">
                <a:extLst>
                  <a:ext uri="{FF2B5EF4-FFF2-40B4-BE49-F238E27FC236}">
                    <a16:creationId xmlns:a16="http://schemas.microsoft.com/office/drawing/2014/main" id="{7F2A30D7-90B3-F832-AD45-4CA1E85487F5}"/>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36">
                <a:extLst>
                  <a:ext uri="{FF2B5EF4-FFF2-40B4-BE49-F238E27FC236}">
                    <a16:creationId xmlns:a16="http://schemas.microsoft.com/office/drawing/2014/main" id="{D7EC7920-B087-BE41-53EC-499E35D74627}"/>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37">
                <a:extLst>
                  <a:ext uri="{FF2B5EF4-FFF2-40B4-BE49-F238E27FC236}">
                    <a16:creationId xmlns:a16="http://schemas.microsoft.com/office/drawing/2014/main" id="{35CEDFE3-4EA8-B663-85CE-D2BD0784C415}"/>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38">
                <a:extLst>
                  <a:ext uri="{FF2B5EF4-FFF2-40B4-BE49-F238E27FC236}">
                    <a16:creationId xmlns:a16="http://schemas.microsoft.com/office/drawing/2014/main" id="{E2DFEF52-3E1B-7477-DD45-B0B1A8FD5E41}"/>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39">
                <a:extLst>
                  <a:ext uri="{FF2B5EF4-FFF2-40B4-BE49-F238E27FC236}">
                    <a16:creationId xmlns:a16="http://schemas.microsoft.com/office/drawing/2014/main" id="{7EA9B2C3-33F2-71A8-1581-35CD231DBCB1}"/>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40">
                <a:extLst>
                  <a:ext uri="{FF2B5EF4-FFF2-40B4-BE49-F238E27FC236}">
                    <a16:creationId xmlns:a16="http://schemas.microsoft.com/office/drawing/2014/main" id="{3DFC555A-555C-8832-425B-4976C28FE159}"/>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41">
                <a:extLst>
                  <a:ext uri="{FF2B5EF4-FFF2-40B4-BE49-F238E27FC236}">
                    <a16:creationId xmlns:a16="http://schemas.microsoft.com/office/drawing/2014/main" id="{F6C03133-5E98-0C3E-11F1-7F976285C0BD}"/>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42">
                <a:extLst>
                  <a:ext uri="{FF2B5EF4-FFF2-40B4-BE49-F238E27FC236}">
                    <a16:creationId xmlns:a16="http://schemas.microsoft.com/office/drawing/2014/main" id="{783AF102-3686-D0D8-0607-860B750A252A}"/>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43">
                <a:extLst>
                  <a:ext uri="{FF2B5EF4-FFF2-40B4-BE49-F238E27FC236}">
                    <a16:creationId xmlns:a16="http://schemas.microsoft.com/office/drawing/2014/main" id="{22F8225A-DFC9-BC16-E115-6B72AAAFAA64}"/>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44">
                <a:extLst>
                  <a:ext uri="{FF2B5EF4-FFF2-40B4-BE49-F238E27FC236}">
                    <a16:creationId xmlns:a16="http://schemas.microsoft.com/office/drawing/2014/main" id="{D4413C1B-96FB-E079-780F-414E526AA829}"/>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45">
                <a:extLst>
                  <a:ext uri="{FF2B5EF4-FFF2-40B4-BE49-F238E27FC236}">
                    <a16:creationId xmlns:a16="http://schemas.microsoft.com/office/drawing/2014/main" id="{743EBA3C-32F0-EBBD-A77E-B4B6B709DE0C}"/>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46">
                <a:extLst>
                  <a:ext uri="{FF2B5EF4-FFF2-40B4-BE49-F238E27FC236}">
                    <a16:creationId xmlns:a16="http://schemas.microsoft.com/office/drawing/2014/main" id="{DFB915E0-5F21-DB27-807C-819E3AC0C714}"/>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47">
                <a:extLst>
                  <a:ext uri="{FF2B5EF4-FFF2-40B4-BE49-F238E27FC236}">
                    <a16:creationId xmlns:a16="http://schemas.microsoft.com/office/drawing/2014/main" id="{5F04E2F3-2E6C-CC68-CABE-C0752C60C722}"/>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48">
                <a:extLst>
                  <a:ext uri="{FF2B5EF4-FFF2-40B4-BE49-F238E27FC236}">
                    <a16:creationId xmlns:a16="http://schemas.microsoft.com/office/drawing/2014/main" id="{8E0E89C4-6452-F019-253B-7C046DA8F0FF}"/>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49">
                <a:extLst>
                  <a:ext uri="{FF2B5EF4-FFF2-40B4-BE49-F238E27FC236}">
                    <a16:creationId xmlns:a16="http://schemas.microsoft.com/office/drawing/2014/main" id="{4C4004D1-1433-0A9E-D1CB-9438BCD47892}"/>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50">
                <a:extLst>
                  <a:ext uri="{FF2B5EF4-FFF2-40B4-BE49-F238E27FC236}">
                    <a16:creationId xmlns:a16="http://schemas.microsoft.com/office/drawing/2014/main" id="{2FC33CEF-9B37-5010-4BFE-14EE853C8E02}"/>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51">
                <a:extLst>
                  <a:ext uri="{FF2B5EF4-FFF2-40B4-BE49-F238E27FC236}">
                    <a16:creationId xmlns:a16="http://schemas.microsoft.com/office/drawing/2014/main" id="{5FCABB04-0F82-E7A6-1399-5830ED15DEC6}"/>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52">
                <a:extLst>
                  <a:ext uri="{FF2B5EF4-FFF2-40B4-BE49-F238E27FC236}">
                    <a16:creationId xmlns:a16="http://schemas.microsoft.com/office/drawing/2014/main" id="{805B356E-334C-18AA-57AE-92C609D43B8D}"/>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53">
                <a:extLst>
                  <a:ext uri="{FF2B5EF4-FFF2-40B4-BE49-F238E27FC236}">
                    <a16:creationId xmlns:a16="http://schemas.microsoft.com/office/drawing/2014/main" id="{508FBF5E-E146-013B-31A4-DE0F024BABFC}"/>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54">
                <a:extLst>
                  <a:ext uri="{FF2B5EF4-FFF2-40B4-BE49-F238E27FC236}">
                    <a16:creationId xmlns:a16="http://schemas.microsoft.com/office/drawing/2014/main" id="{04FFCA3C-F2C2-D596-A141-D0B2CE3CB4E0}"/>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55">
                <a:extLst>
                  <a:ext uri="{FF2B5EF4-FFF2-40B4-BE49-F238E27FC236}">
                    <a16:creationId xmlns:a16="http://schemas.microsoft.com/office/drawing/2014/main" id="{4851CD47-527F-8ABB-0349-B56976BB86F0}"/>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56">
                <a:extLst>
                  <a:ext uri="{FF2B5EF4-FFF2-40B4-BE49-F238E27FC236}">
                    <a16:creationId xmlns:a16="http://schemas.microsoft.com/office/drawing/2014/main" id="{3DAD93CE-95F6-7B7D-898C-4D167A182C1E}"/>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57">
                <a:extLst>
                  <a:ext uri="{FF2B5EF4-FFF2-40B4-BE49-F238E27FC236}">
                    <a16:creationId xmlns:a16="http://schemas.microsoft.com/office/drawing/2014/main" id="{4EA47EED-DCCA-595A-130F-5780E6C2D76A}"/>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58">
                <a:extLst>
                  <a:ext uri="{FF2B5EF4-FFF2-40B4-BE49-F238E27FC236}">
                    <a16:creationId xmlns:a16="http://schemas.microsoft.com/office/drawing/2014/main" id="{C4676D64-CF1E-16EC-90D7-96A4954C172A}"/>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59">
                <a:extLst>
                  <a:ext uri="{FF2B5EF4-FFF2-40B4-BE49-F238E27FC236}">
                    <a16:creationId xmlns:a16="http://schemas.microsoft.com/office/drawing/2014/main" id="{21B39BAC-ADEC-756A-1898-22C00BAE0529}"/>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60">
                <a:extLst>
                  <a:ext uri="{FF2B5EF4-FFF2-40B4-BE49-F238E27FC236}">
                    <a16:creationId xmlns:a16="http://schemas.microsoft.com/office/drawing/2014/main" id="{31C761A6-6DDF-AA5C-42F5-F5198FDDF30D}"/>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61">
                <a:extLst>
                  <a:ext uri="{FF2B5EF4-FFF2-40B4-BE49-F238E27FC236}">
                    <a16:creationId xmlns:a16="http://schemas.microsoft.com/office/drawing/2014/main" id="{81229F04-213F-00C8-7436-A37E0D085D14}"/>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62">
                <a:extLst>
                  <a:ext uri="{FF2B5EF4-FFF2-40B4-BE49-F238E27FC236}">
                    <a16:creationId xmlns:a16="http://schemas.microsoft.com/office/drawing/2014/main" id="{BC4C4850-A4BD-8E34-0034-2603668AE6BD}"/>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66" name="Freeform: Shape 163">
                <a:extLst>
                  <a:ext uri="{FF2B5EF4-FFF2-40B4-BE49-F238E27FC236}">
                    <a16:creationId xmlns:a16="http://schemas.microsoft.com/office/drawing/2014/main" id="{12312903-F0E7-BB21-3D2D-2DA6B28DB3F2}"/>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164">
                <a:extLst>
                  <a:ext uri="{FF2B5EF4-FFF2-40B4-BE49-F238E27FC236}">
                    <a16:creationId xmlns:a16="http://schemas.microsoft.com/office/drawing/2014/main" id="{87BE9F7C-1DDE-4669-665A-D7068BFAC727}"/>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165">
                <a:extLst>
                  <a:ext uri="{FF2B5EF4-FFF2-40B4-BE49-F238E27FC236}">
                    <a16:creationId xmlns:a16="http://schemas.microsoft.com/office/drawing/2014/main" id="{2D4C1B54-7CFA-AB0C-13C9-EF2C1AF1173F}"/>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166">
                <a:extLst>
                  <a:ext uri="{FF2B5EF4-FFF2-40B4-BE49-F238E27FC236}">
                    <a16:creationId xmlns:a16="http://schemas.microsoft.com/office/drawing/2014/main" id="{18E99822-6CD1-EDC0-5815-7DE24664FB86}"/>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167">
                <a:extLst>
                  <a:ext uri="{FF2B5EF4-FFF2-40B4-BE49-F238E27FC236}">
                    <a16:creationId xmlns:a16="http://schemas.microsoft.com/office/drawing/2014/main" id="{77348750-C8B6-54B9-F247-53192D7ECCC3}"/>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168">
                <a:extLst>
                  <a:ext uri="{FF2B5EF4-FFF2-40B4-BE49-F238E27FC236}">
                    <a16:creationId xmlns:a16="http://schemas.microsoft.com/office/drawing/2014/main" id="{ADA088EB-2593-5AA2-BA2B-925921C9D43D}"/>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169">
                <a:extLst>
                  <a:ext uri="{FF2B5EF4-FFF2-40B4-BE49-F238E27FC236}">
                    <a16:creationId xmlns:a16="http://schemas.microsoft.com/office/drawing/2014/main" id="{25B92832-CF39-F9D5-EEB9-821C4FEFC1BD}"/>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170">
                <a:extLst>
                  <a:ext uri="{FF2B5EF4-FFF2-40B4-BE49-F238E27FC236}">
                    <a16:creationId xmlns:a16="http://schemas.microsoft.com/office/drawing/2014/main" id="{B7C85B91-8BD4-0758-DA44-293401F5295E}"/>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171">
                <a:extLst>
                  <a:ext uri="{FF2B5EF4-FFF2-40B4-BE49-F238E27FC236}">
                    <a16:creationId xmlns:a16="http://schemas.microsoft.com/office/drawing/2014/main" id="{C4293787-E07C-55D5-D807-709F2FF07C35}"/>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172">
                <a:extLst>
                  <a:ext uri="{FF2B5EF4-FFF2-40B4-BE49-F238E27FC236}">
                    <a16:creationId xmlns:a16="http://schemas.microsoft.com/office/drawing/2014/main" id="{59BEEB8B-AA1B-E16C-B380-A60E2CD5A7F3}"/>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173">
                <a:extLst>
                  <a:ext uri="{FF2B5EF4-FFF2-40B4-BE49-F238E27FC236}">
                    <a16:creationId xmlns:a16="http://schemas.microsoft.com/office/drawing/2014/main" id="{BE4F2B24-0889-D7EF-104A-AC1C7EAE168D}"/>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174">
                <a:extLst>
                  <a:ext uri="{FF2B5EF4-FFF2-40B4-BE49-F238E27FC236}">
                    <a16:creationId xmlns:a16="http://schemas.microsoft.com/office/drawing/2014/main" id="{F92EFBBC-0465-D662-F608-524AE47D373B}"/>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175">
                <a:extLst>
                  <a:ext uri="{FF2B5EF4-FFF2-40B4-BE49-F238E27FC236}">
                    <a16:creationId xmlns:a16="http://schemas.microsoft.com/office/drawing/2014/main" id="{7EC7C472-6283-C4A4-771D-E644557C8DD7}"/>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176">
                <a:extLst>
                  <a:ext uri="{FF2B5EF4-FFF2-40B4-BE49-F238E27FC236}">
                    <a16:creationId xmlns:a16="http://schemas.microsoft.com/office/drawing/2014/main" id="{FBFB11D2-1F4A-1A17-DC72-84F5B7FB3BD7}"/>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177">
                <a:extLst>
                  <a:ext uri="{FF2B5EF4-FFF2-40B4-BE49-F238E27FC236}">
                    <a16:creationId xmlns:a16="http://schemas.microsoft.com/office/drawing/2014/main" id="{92B9AEDE-D250-2DA0-9E90-0D8C0F02F181}"/>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178">
                <a:extLst>
                  <a:ext uri="{FF2B5EF4-FFF2-40B4-BE49-F238E27FC236}">
                    <a16:creationId xmlns:a16="http://schemas.microsoft.com/office/drawing/2014/main" id="{D2714054-912C-387A-B530-41744E978E56}"/>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179">
                <a:extLst>
                  <a:ext uri="{FF2B5EF4-FFF2-40B4-BE49-F238E27FC236}">
                    <a16:creationId xmlns:a16="http://schemas.microsoft.com/office/drawing/2014/main" id="{F1E05B04-1E7E-D7FC-FC78-F2854AE77C84}"/>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180">
                <a:extLst>
                  <a:ext uri="{FF2B5EF4-FFF2-40B4-BE49-F238E27FC236}">
                    <a16:creationId xmlns:a16="http://schemas.microsoft.com/office/drawing/2014/main" id="{3F27B061-CEC2-54F5-E7B1-2805E0A99042}"/>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181">
                <a:extLst>
                  <a:ext uri="{FF2B5EF4-FFF2-40B4-BE49-F238E27FC236}">
                    <a16:creationId xmlns:a16="http://schemas.microsoft.com/office/drawing/2014/main" id="{D0216D74-C038-9C08-A78E-911B9B24851D}"/>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182">
                <a:extLst>
                  <a:ext uri="{FF2B5EF4-FFF2-40B4-BE49-F238E27FC236}">
                    <a16:creationId xmlns:a16="http://schemas.microsoft.com/office/drawing/2014/main" id="{5B4D47D9-C59C-B32B-E768-20AD4670D0D3}"/>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183">
                <a:extLst>
                  <a:ext uri="{FF2B5EF4-FFF2-40B4-BE49-F238E27FC236}">
                    <a16:creationId xmlns:a16="http://schemas.microsoft.com/office/drawing/2014/main" id="{03F8E14F-37A4-6EB9-63D6-5ED088B8B726}"/>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184">
                <a:extLst>
                  <a:ext uri="{FF2B5EF4-FFF2-40B4-BE49-F238E27FC236}">
                    <a16:creationId xmlns:a16="http://schemas.microsoft.com/office/drawing/2014/main" id="{808EC2F0-59A6-403A-01A7-C4AD7E8DC539}"/>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185">
                <a:extLst>
                  <a:ext uri="{FF2B5EF4-FFF2-40B4-BE49-F238E27FC236}">
                    <a16:creationId xmlns:a16="http://schemas.microsoft.com/office/drawing/2014/main" id="{574ABCFF-9D35-F273-33EB-E7CE630D1C06}"/>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186">
                <a:extLst>
                  <a:ext uri="{FF2B5EF4-FFF2-40B4-BE49-F238E27FC236}">
                    <a16:creationId xmlns:a16="http://schemas.microsoft.com/office/drawing/2014/main" id="{63EB7933-8FEB-0BEB-B02A-C6EA70531D98}"/>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187">
                <a:extLst>
                  <a:ext uri="{FF2B5EF4-FFF2-40B4-BE49-F238E27FC236}">
                    <a16:creationId xmlns:a16="http://schemas.microsoft.com/office/drawing/2014/main" id="{8F51FE3D-2D38-3BFF-41E3-C2BC0C954F0D}"/>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188">
                <a:extLst>
                  <a:ext uri="{FF2B5EF4-FFF2-40B4-BE49-F238E27FC236}">
                    <a16:creationId xmlns:a16="http://schemas.microsoft.com/office/drawing/2014/main" id="{80C7378C-8445-55D3-34C0-C1C7E8167A82}"/>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189">
                <a:extLst>
                  <a:ext uri="{FF2B5EF4-FFF2-40B4-BE49-F238E27FC236}">
                    <a16:creationId xmlns:a16="http://schemas.microsoft.com/office/drawing/2014/main" id="{EDFC32A8-372D-9294-CC2E-01361AEE57CF}"/>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190">
                <a:extLst>
                  <a:ext uri="{FF2B5EF4-FFF2-40B4-BE49-F238E27FC236}">
                    <a16:creationId xmlns:a16="http://schemas.microsoft.com/office/drawing/2014/main" id="{8A6A8FCA-BD09-CD33-594C-0EFD8130BF71}"/>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191">
                <a:extLst>
                  <a:ext uri="{FF2B5EF4-FFF2-40B4-BE49-F238E27FC236}">
                    <a16:creationId xmlns:a16="http://schemas.microsoft.com/office/drawing/2014/main" id="{4FC6BFB0-0C01-66B7-8BB3-F1420211FCD3}"/>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192">
                <a:extLst>
                  <a:ext uri="{FF2B5EF4-FFF2-40B4-BE49-F238E27FC236}">
                    <a16:creationId xmlns:a16="http://schemas.microsoft.com/office/drawing/2014/main" id="{29CBE697-CFCA-2B87-EB98-3ACADCCF06ED}"/>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193">
                <a:extLst>
                  <a:ext uri="{FF2B5EF4-FFF2-40B4-BE49-F238E27FC236}">
                    <a16:creationId xmlns:a16="http://schemas.microsoft.com/office/drawing/2014/main" id="{400BFA2D-08A3-7E46-6368-12CC1A063E09}"/>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194">
                <a:extLst>
                  <a:ext uri="{FF2B5EF4-FFF2-40B4-BE49-F238E27FC236}">
                    <a16:creationId xmlns:a16="http://schemas.microsoft.com/office/drawing/2014/main" id="{0EFB2189-25F0-B5DC-C61B-CF5C687C4D5D}"/>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195">
                <a:extLst>
                  <a:ext uri="{FF2B5EF4-FFF2-40B4-BE49-F238E27FC236}">
                    <a16:creationId xmlns:a16="http://schemas.microsoft.com/office/drawing/2014/main" id="{C4F8EABF-4E84-5959-2BCD-20E2613296F9}"/>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196">
                <a:extLst>
                  <a:ext uri="{FF2B5EF4-FFF2-40B4-BE49-F238E27FC236}">
                    <a16:creationId xmlns:a16="http://schemas.microsoft.com/office/drawing/2014/main" id="{7115D1DE-6959-AEBB-EF28-D95102B5EF5F}"/>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197">
                <a:extLst>
                  <a:ext uri="{FF2B5EF4-FFF2-40B4-BE49-F238E27FC236}">
                    <a16:creationId xmlns:a16="http://schemas.microsoft.com/office/drawing/2014/main" id="{5B0DCED5-6462-06D1-C71D-CD10D80F12D7}"/>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198">
                <a:extLst>
                  <a:ext uri="{FF2B5EF4-FFF2-40B4-BE49-F238E27FC236}">
                    <a16:creationId xmlns:a16="http://schemas.microsoft.com/office/drawing/2014/main" id="{A448729A-9BB2-4417-8FC7-699E36ADF5F4}"/>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199">
                <a:extLst>
                  <a:ext uri="{FF2B5EF4-FFF2-40B4-BE49-F238E27FC236}">
                    <a16:creationId xmlns:a16="http://schemas.microsoft.com/office/drawing/2014/main" id="{9ED60ADF-C68B-1358-9988-70C9EEDB1077}"/>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00">
                <a:extLst>
                  <a:ext uri="{FF2B5EF4-FFF2-40B4-BE49-F238E27FC236}">
                    <a16:creationId xmlns:a16="http://schemas.microsoft.com/office/drawing/2014/main" id="{41B61229-9F7C-8339-C3A0-413954F97FEE}"/>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01">
                <a:extLst>
                  <a:ext uri="{FF2B5EF4-FFF2-40B4-BE49-F238E27FC236}">
                    <a16:creationId xmlns:a16="http://schemas.microsoft.com/office/drawing/2014/main" id="{E8960C17-F2E6-C868-9341-D42163003896}"/>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02">
                <a:extLst>
                  <a:ext uri="{FF2B5EF4-FFF2-40B4-BE49-F238E27FC236}">
                    <a16:creationId xmlns:a16="http://schemas.microsoft.com/office/drawing/2014/main" id="{96C65614-3B6A-97D3-B91F-F09DBC80E61B}"/>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03">
                <a:extLst>
                  <a:ext uri="{FF2B5EF4-FFF2-40B4-BE49-F238E27FC236}">
                    <a16:creationId xmlns:a16="http://schemas.microsoft.com/office/drawing/2014/main" id="{D17741BA-A7B9-FDE9-8EA6-FEDDB2AFE55F}"/>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04">
                <a:extLst>
                  <a:ext uri="{FF2B5EF4-FFF2-40B4-BE49-F238E27FC236}">
                    <a16:creationId xmlns:a16="http://schemas.microsoft.com/office/drawing/2014/main" id="{8D23DB80-9018-D796-ACD9-A3133028DF5E}"/>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05">
                <a:extLst>
                  <a:ext uri="{FF2B5EF4-FFF2-40B4-BE49-F238E27FC236}">
                    <a16:creationId xmlns:a16="http://schemas.microsoft.com/office/drawing/2014/main" id="{8F8AB232-A1AA-9F4A-820C-2A465ED18B42}"/>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06">
                <a:extLst>
                  <a:ext uri="{FF2B5EF4-FFF2-40B4-BE49-F238E27FC236}">
                    <a16:creationId xmlns:a16="http://schemas.microsoft.com/office/drawing/2014/main" id="{94BFCABE-353B-23A8-295A-C42A287B6F4C}"/>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07">
                <a:extLst>
                  <a:ext uri="{FF2B5EF4-FFF2-40B4-BE49-F238E27FC236}">
                    <a16:creationId xmlns:a16="http://schemas.microsoft.com/office/drawing/2014/main" id="{7A0467A7-2E43-4AC6-CC36-5C19831090CC}"/>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08">
                <a:extLst>
                  <a:ext uri="{FF2B5EF4-FFF2-40B4-BE49-F238E27FC236}">
                    <a16:creationId xmlns:a16="http://schemas.microsoft.com/office/drawing/2014/main" id="{4E83F0A2-DEDB-B029-A02E-0A4F9362319F}"/>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09">
                <a:extLst>
                  <a:ext uri="{FF2B5EF4-FFF2-40B4-BE49-F238E27FC236}">
                    <a16:creationId xmlns:a16="http://schemas.microsoft.com/office/drawing/2014/main" id="{1061C88D-2900-E4DE-D3F7-4CCB46BB02CC}"/>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10">
                <a:extLst>
                  <a:ext uri="{FF2B5EF4-FFF2-40B4-BE49-F238E27FC236}">
                    <a16:creationId xmlns:a16="http://schemas.microsoft.com/office/drawing/2014/main" id="{7789F06D-C6E7-7343-0770-49DE00C52C98}"/>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11">
                <a:extLst>
                  <a:ext uri="{FF2B5EF4-FFF2-40B4-BE49-F238E27FC236}">
                    <a16:creationId xmlns:a16="http://schemas.microsoft.com/office/drawing/2014/main" id="{06D13578-1631-C3F5-7A22-C95F19582F61}"/>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12">
                <a:extLst>
                  <a:ext uri="{FF2B5EF4-FFF2-40B4-BE49-F238E27FC236}">
                    <a16:creationId xmlns:a16="http://schemas.microsoft.com/office/drawing/2014/main" id="{70CB8EBF-4686-1E91-2813-C5838C1A01B9}"/>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13">
                <a:extLst>
                  <a:ext uri="{FF2B5EF4-FFF2-40B4-BE49-F238E27FC236}">
                    <a16:creationId xmlns:a16="http://schemas.microsoft.com/office/drawing/2014/main" id="{26066A46-1623-EDDC-F781-C73F5C433C3E}"/>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14">
                <a:extLst>
                  <a:ext uri="{FF2B5EF4-FFF2-40B4-BE49-F238E27FC236}">
                    <a16:creationId xmlns:a16="http://schemas.microsoft.com/office/drawing/2014/main" id="{60FD96F0-5D43-68B0-DAC8-44CD24D1C765}"/>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15">
                <a:extLst>
                  <a:ext uri="{FF2B5EF4-FFF2-40B4-BE49-F238E27FC236}">
                    <a16:creationId xmlns:a16="http://schemas.microsoft.com/office/drawing/2014/main" id="{B224818B-D27E-21AA-1EEF-30F888E22B02}"/>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16">
                <a:extLst>
                  <a:ext uri="{FF2B5EF4-FFF2-40B4-BE49-F238E27FC236}">
                    <a16:creationId xmlns:a16="http://schemas.microsoft.com/office/drawing/2014/main" id="{EC0D14C0-CE4C-75A0-E90B-C7E4A5AA1E4D}"/>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17">
                <a:extLst>
                  <a:ext uri="{FF2B5EF4-FFF2-40B4-BE49-F238E27FC236}">
                    <a16:creationId xmlns:a16="http://schemas.microsoft.com/office/drawing/2014/main" id="{4846E31D-D0DC-D84F-34A2-18A1DB512875}"/>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18">
                <a:extLst>
                  <a:ext uri="{FF2B5EF4-FFF2-40B4-BE49-F238E27FC236}">
                    <a16:creationId xmlns:a16="http://schemas.microsoft.com/office/drawing/2014/main" id="{6DE2D9F2-46A2-6F06-EE0C-2EA26E80B85D}"/>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19">
                <a:extLst>
                  <a:ext uri="{FF2B5EF4-FFF2-40B4-BE49-F238E27FC236}">
                    <a16:creationId xmlns:a16="http://schemas.microsoft.com/office/drawing/2014/main" id="{1BC8C881-6F84-5C88-A2E4-52933D4B4209}"/>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20">
                <a:extLst>
                  <a:ext uri="{FF2B5EF4-FFF2-40B4-BE49-F238E27FC236}">
                    <a16:creationId xmlns:a16="http://schemas.microsoft.com/office/drawing/2014/main" id="{503535A2-DB5D-F687-A939-372071B8EF2D}"/>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21">
                <a:extLst>
                  <a:ext uri="{FF2B5EF4-FFF2-40B4-BE49-F238E27FC236}">
                    <a16:creationId xmlns:a16="http://schemas.microsoft.com/office/drawing/2014/main" id="{B7EFCF9B-0519-4DA0-E804-3D6E8E7AC31C}"/>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22">
                <a:extLst>
                  <a:ext uri="{FF2B5EF4-FFF2-40B4-BE49-F238E27FC236}">
                    <a16:creationId xmlns:a16="http://schemas.microsoft.com/office/drawing/2014/main" id="{A7A20B25-0680-B795-8B0C-AF7C0DFBB3B3}"/>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23">
                <a:extLst>
                  <a:ext uri="{FF2B5EF4-FFF2-40B4-BE49-F238E27FC236}">
                    <a16:creationId xmlns:a16="http://schemas.microsoft.com/office/drawing/2014/main" id="{6A4395E6-07B4-0E29-6699-3518E1754590}"/>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527" name="Freeform: Shape 224">
                <a:extLst>
                  <a:ext uri="{FF2B5EF4-FFF2-40B4-BE49-F238E27FC236}">
                    <a16:creationId xmlns:a16="http://schemas.microsoft.com/office/drawing/2014/main" id="{2D5B21E0-EFDB-6EC7-D5D5-F4F35A1E2F32}"/>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25">
                <a:extLst>
                  <a:ext uri="{FF2B5EF4-FFF2-40B4-BE49-F238E27FC236}">
                    <a16:creationId xmlns:a16="http://schemas.microsoft.com/office/drawing/2014/main" id="{0BA15FD2-75B7-0036-10FE-EC2716882C61}"/>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26">
                <a:extLst>
                  <a:ext uri="{FF2B5EF4-FFF2-40B4-BE49-F238E27FC236}">
                    <a16:creationId xmlns:a16="http://schemas.microsoft.com/office/drawing/2014/main" id="{E0C630FF-D42E-E56F-BDE3-E288DEB5D769}"/>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27">
                <a:extLst>
                  <a:ext uri="{FF2B5EF4-FFF2-40B4-BE49-F238E27FC236}">
                    <a16:creationId xmlns:a16="http://schemas.microsoft.com/office/drawing/2014/main" id="{30D111EE-5758-32AC-F60B-1C49C62B6977}"/>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28">
                <a:extLst>
                  <a:ext uri="{FF2B5EF4-FFF2-40B4-BE49-F238E27FC236}">
                    <a16:creationId xmlns:a16="http://schemas.microsoft.com/office/drawing/2014/main" id="{909A04F3-81D5-7FC3-B8C3-88929FDB8915}"/>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29">
                <a:extLst>
                  <a:ext uri="{FF2B5EF4-FFF2-40B4-BE49-F238E27FC236}">
                    <a16:creationId xmlns:a16="http://schemas.microsoft.com/office/drawing/2014/main" id="{13CAA365-6698-7586-0CA8-75D656B4C50C}"/>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30">
                <a:extLst>
                  <a:ext uri="{FF2B5EF4-FFF2-40B4-BE49-F238E27FC236}">
                    <a16:creationId xmlns:a16="http://schemas.microsoft.com/office/drawing/2014/main" id="{9E71847C-650D-5FD0-9C4E-86A1ED0A6AC2}"/>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31">
                <a:extLst>
                  <a:ext uri="{FF2B5EF4-FFF2-40B4-BE49-F238E27FC236}">
                    <a16:creationId xmlns:a16="http://schemas.microsoft.com/office/drawing/2014/main" id="{C0898234-109B-A21B-8EFD-F0889A80AFD3}"/>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32">
                <a:extLst>
                  <a:ext uri="{FF2B5EF4-FFF2-40B4-BE49-F238E27FC236}">
                    <a16:creationId xmlns:a16="http://schemas.microsoft.com/office/drawing/2014/main" id="{75945D01-AE38-8059-3504-AE52B5A593E6}"/>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33">
                <a:extLst>
                  <a:ext uri="{FF2B5EF4-FFF2-40B4-BE49-F238E27FC236}">
                    <a16:creationId xmlns:a16="http://schemas.microsoft.com/office/drawing/2014/main" id="{0C4448B8-4501-9A1D-DC4D-C23C717E0E22}"/>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34">
                <a:extLst>
                  <a:ext uri="{FF2B5EF4-FFF2-40B4-BE49-F238E27FC236}">
                    <a16:creationId xmlns:a16="http://schemas.microsoft.com/office/drawing/2014/main" id="{050619AD-A034-C1F4-CF70-B1EFA460B0FC}"/>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35">
                <a:extLst>
                  <a:ext uri="{FF2B5EF4-FFF2-40B4-BE49-F238E27FC236}">
                    <a16:creationId xmlns:a16="http://schemas.microsoft.com/office/drawing/2014/main" id="{A6414668-3DA4-9860-85F3-502D5BFB7FBE}"/>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36">
                <a:extLst>
                  <a:ext uri="{FF2B5EF4-FFF2-40B4-BE49-F238E27FC236}">
                    <a16:creationId xmlns:a16="http://schemas.microsoft.com/office/drawing/2014/main" id="{42BD3AD6-E398-02AD-E085-BEA7B69889E8}"/>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37">
                <a:extLst>
                  <a:ext uri="{FF2B5EF4-FFF2-40B4-BE49-F238E27FC236}">
                    <a16:creationId xmlns:a16="http://schemas.microsoft.com/office/drawing/2014/main" id="{3DF7D195-7D51-3286-8B5B-D98EED08CE44}"/>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38">
                <a:extLst>
                  <a:ext uri="{FF2B5EF4-FFF2-40B4-BE49-F238E27FC236}">
                    <a16:creationId xmlns:a16="http://schemas.microsoft.com/office/drawing/2014/main" id="{1EB4EDB5-A492-1FB5-0F5B-D95C31A8CD4A}"/>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39">
                <a:extLst>
                  <a:ext uri="{FF2B5EF4-FFF2-40B4-BE49-F238E27FC236}">
                    <a16:creationId xmlns:a16="http://schemas.microsoft.com/office/drawing/2014/main" id="{F20C0D9F-4494-A73A-5386-BC5E07B29A27}"/>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40">
                <a:extLst>
                  <a:ext uri="{FF2B5EF4-FFF2-40B4-BE49-F238E27FC236}">
                    <a16:creationId xmlns:a16="http://schemas.microsoft.com/office/drawing/2014/main" id="{45895DC7-E1D1-5841-0F64-6E9A6D3B7BAE}"/>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41">
                <a:extLst>
                  <a:ext uri="{FF2B5EF4-FFF2-40B4-BE49-F238E27FC236}">
                    <a16:creationId xmlns:a16="http://schemas.microsoft.com/office/drawing/2014/main" id="{6793BBE6-03E4-6F2C-F096-E117BE9769E9}"/>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42">
                <a:extLst>
                  <a:ext uri="{FF2B5EF4-FFF2-40B4-BE49-F238E27FC236}">
                    <a16:creationId xmlns:a16="http://schemas.microsoft.com/office/drawing/2014/main" id="{52632740-E5B9-B0D7-C963-035DF174EF5C}"/>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43">
                <a:extLst>
                  <a:ext uri="{FF2B5EF4-FFF2-40B4-BE49-F238E27FC236}">
                    <a16:creationId xmlns:a16="http://schemas.microsoft.com/office/drawing/2014/main" id="{64CDC69C-3173-8428-BA36-D9D0E9BCE41A}"/>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44">
                <a:extLst>
                  <a:ext uri="{FF2B5EF4-FFF2-40B4-BE49-F238E27FC236}">
                    <a16:creationId xmlns:a16="http://schemas.microsoft.com/office/drawing/2014/main" id="{5F721D01-A8DC-05E4-63D4-3F3C53B4287E}"/>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45">
                <a:extLst>
                  <a:ext uri="{FF2B5EF4-FFF2-40B4-BE49-F238E27FC236}">
                    <a16:creationId xmlns:a16="http://schemas.microsoft.com/office/drawing/2014/main" id="{EBE36223-CC5E-8AF8-9E75-445155073597}"/>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46">
                <a:extLst>
                  <a:ext uri="{FF2B5EF4-FFF2-40B4-BE49-F238E27FC236}">
                    <a16:creationId xmlns:a16="http://schemas.microsoft.com/office/drawing/2014/main" id="{D4EA9EC9-4BCC-1711-5CDE-D7E71575F016}"/>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47">
                <a:extLst>
                  <a:ext uri="{FF2B5EF4-FFF2-40B4-BE49-F238E27FC236}">
                    <a16:creationId xmlns:a16="http://schemas.microsoft.com/office/drawing/2014/main" id="{41A8B536-833B-51B1-4390-9417341947BE}"/>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48">
                <a:extLst>
                  <a:ext uri="{FF2B5EF4-FFF2-40B4-BE49-F238E27FC236}">
                    <a16:creationId xmlns:a16="http://schemas.microsoft.com/office/drawing/2014/main" id="{7E47D7CF-5006-A617-167B-99D04C4BC89B}"/>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49">
                <a:extLst>
                  <a:ext uri="{FF2B5EF4-FFF2-40B4-BE49-F238E27FC236}">
                    <a16:creationId xmlns:a16="http://schemas.microsoft.com/office/drawing/2014/main" id="{57398C8D-4BB3-87D2-4696-87F0D5C75272}"/>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50">
                <a:extLst>
                  <a:ext uri="{FF2B5EF4-FFF2-40B4-BE49-F238E27FC236}">
                    <a16:creationId xmlns:a16="http://schemas.microsoft.com/office/drawing/2014/main" id="{B0DBB020-9DB3-7FC8-FD76-89F6564F25C9}"/>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51">
                <a:extLst>
                  <a:ext uri="{FF2B5EF4-FFF2-40B4-BE49-F238E27FC236}">
                    <a16:creationId xmlns:a16="http://schemas.microsoft.com/office/drawing/2014/main" id="{53523B99-1AD8-719B-1FC9-B4224B77D880}"/>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52">
                <a:extLst>
                  <a:ext uri="{FF2B5EF4-FFF2-40B4-BE49-F238E27FC236}">
                    <a16:creationId xmlns:a16="http://schemas.microsoft.com/office/drawing/2014/main" id="{5F4406D7-B4CB-D895-835C-5C4F7BBCBD42}"/>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53">
                <a:extLst>
                  <a:ext uri="{FF2B5EF4-FFF2-40B4-BE49-F238E27FC236}">
                    <a16:creationId xmlns:a16="http://schemas.microsoft.com/office/drawing/2014/main" id="{931F519C-70DF-C714-C4E3-C2DEFBF21CAC}"/>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54">
                <a:extLst>
                  <a:ext uri="{FF2B5EF4-FFF2-40B4-BE49-F238E27FC236}">
                    <a16:creationId xmlns:a16="http://schemas.microsoft.com/office/drawing/2014/main" id="{0255F027-30A6-80A4-3AE9-2B6773D636B1}"/>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55">
                <a:extLst>
                  <a:ext uri="{FF2B5EF4-FFF2-40B4-BE49-F238E27FC236}">
                    <a16:creationId xmlns:a16="http://schemas.microsoft.com/office/drawing/2014/main" id="{F748B746-49A7-A231-4E87-790FF56FD3CA}"/>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56">
                <a:extLst>
                  <a:ext uri="{FF2B5EF4-FFF2-40B4-BE49-F238E27FC236}">
                    <a16:creationId xmlns:a16="http://schemas.microsoft.com/office/drawing/2014/main" id="{ACF24210-B45A-E1AA-F2E8-9A7A89697DFB}"/>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57">
                <a:extLst>
                  <a:ext uri="{FF2B5EF4-FFF2-40B4-BE49-F238E27FC236}">
                    <a16:creationId xmlns:a16="http://schemas.microsoft.com/office/drawing/2014/main" id="{E18B982C-F9D8-7D3C-62B2-39681763D132}"/>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58">
                <a:extLst>
                  <a:ext uri="{FF2B5EF4-FFF2-40B4-BE49-F238E27FC236}">
                    <a16:creationId xmlns:a16="http://schemas.microsoft.com/office/drawing/2014/main" id="{A496EBE7-1D06-E3E4-A1CA-9646A70AE2A4}"/>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62" name="Freeform: Shape 259">
                <a:extLst>
                  <a:ext uri="{FF2B5EF4-FFF2-40B4-BE49-F238E27FC236}">
                    <a16:creationId xmlns:a16="http://schemas.microsoft.com/office/drawing/2014/main" id="{4272C24E-2E57-9F98-87B2-44CDAA7A0507}"/>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60">
                <a:extLst>
                  <a:ext uri="{FF2B5EF4-FFF2-40B4-BE49-F238E27FC236}">
                    <a16:creationId xmlns:a16="http://schemas.microsoft.com/office/drawing/2014/main" id="{29C8EBC3-C44B-308B-8A31-D7FCBB334BD7}"/>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61">
                <a:extLst>
                  <a:ext uri="{FF2B5EF4-FFF2-40B4-BE49-F238E27FC236}">
                    <a16:creationId xmlns:a16="http://schemas.microsoft.com/office/drawing/2014/main" id="{BDCDC47A-9D56-C0B7-2E40-C79BDEF06B82}"/>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62">
                <a:extLst>
                  <a:ext uri="{FF2B5EF4-FFF2-40B4-BE49-F238E27FC236}">
                    <a16:creationId xmlns:a16="http://schemas.microsoft.com/office/drawing/2014/main" id="{73CFB434-8E4B-DBC6-7478-B828D0C17F33}"/>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263">
                <a:extLst>
                  <a:ext uri="{FF2B5EF4-FFF2-40B4-BE49-F238E27FC236}">
                    <a16:creationId xmlns:a16="http://schemas.microsoft.com/office/drawing/2014/main" id="{6E4C49AE-F757-BF73-024B-C0D020A32642}"/>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67" name="Freeform: Shape 264">
                <a:extLst>
                  <a:ext uri="{FF2B5EF4-FFF2-40B4-BE49-F238E27FC236}">
                    <a16:creationId xmlns:a16="http://schemas.microsoft.com/office/drawing/2014/main" id="{00E02256-712A-0CC4-DDBF-EDACBBA64F20}"/>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265">
                <a:extLst>
                  <a:ext uri="{FF2B5EF4-FFF2-40B4-BE49-F238E27FC236}">
                    <a16:creationId xmlns:a16="http://schemas.microsoft.com/office/drawing/2014/main" id="{A483BAD5-4E33-AA40-2EAD-18DEB0D2DAB5}"/>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266">
                <a:extLst>
                  <a:ext uri="{FF2B5EF4-FFF2-40B4-BE49-F238E27FC236}">
                    <a16:creationId xmlns:a16="http://schemas.microsoft.com/office/drawing/2014/main" id="{4F26C947-D4D6-2941-9B1B-7B919C2AC54E}"/>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267">
                <a:extLst>
                  <a:ext uri="{FF2B5EF4-FFF2-40B4-BE49-F238E27FC236}">
                    <a16:creationId xmlns:a16="http://schemas.microsoft.com/office/drawing/2014/main" id="{FA210659-BEC9-1F80-181D-E5BA7428FA40}"/>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268">
                <a:extLst>
                  <a:ext uri="{FF2B5EF4-FFF2-40B4-BE49-F238E27FC236}">
                    <a16:creationId xmlns:a16="http://schemas.microsoft.com/office/drawing/2014/main" id="{64B3E7A2-539C-3927-D7A6-B82E85A71EF7}"/>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269">
                <a:extLst>
                  <a:ext uri="{FF2B5EF4-FFF2-40B4-BE49-F238E27FC236}">
                    <a16:creationId xmlns:a16="http://schemas.microsoft.com/office/drawing/2014/main" id="{A153ED36-B875-D8AF-615D-3F64EB485CC0}"/>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270">
                <a:extLst>
                  <a:ext uri="{FF2B5EF4-FFF2-40B4-BE49-F238E27FC236}">
                    <a16:creationId xmlns:a16="http://schemas.microsoft.com/office/drawing/2014/main" id="{C0AE6D98-E3DD-9CBF-BE61-E039BF966145}"/>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271">
                <a:extLst>
                  <a:ext uri="{FF2B5EF4-FFF2-40B4-BE49-F238E27FC236}">
                    <a16:creationId xmlns:a16="http://schemas.microsoft.com/office/drawing/2014/main" id="{85832BF4-1E63-13F0-C5B1-E9D9E7F814E9}"/>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272">
                <a:extLst>
                  <a:ext uri="{FF2B5EF4-FFF2-40B4-BE49-F238E27FC236}">
                    <a16:creationId xmlns:a16="http://schemas.microsoft.com/office/drawing/2014/main" id="{64ED3E51-37CB-D6FE-337B-0BC92C229607}"/>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76" name="Freeform: Shape 273">
                <a:extLst>
                  <a:ext uri="{FF2B5EF4-FFF2-40B4-BE49-F238E27FC236}">
                    <a16:creationId xmlns:a16="http://schemas.microsoft.com/office/drawing/2014/main" id="{64AFF9C6-25D8-E988-4949-8540E6FD067F}"/>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274">
                <a:extLst>
                  <a:ext uri="{FF2B5EF4-FFF2-40B4-BE49-F238E27FC236}">
                    <a16:creationId xmlns:a16="http://schemas.microsoft.com/office/drawing/2014/main" id="{AB5990D6-EC26-E9E6-8CB7-16979F2FCB90}"/>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275">
                <a:extLst>
                  <a:ext uri="{FF2B5EF4-FFF2-40B4-BE49-F238E27FC236}">
                    <a16:creationId xmlns:a16="http://schemas.microsoft.com/office/drawing/2014/main" id="{D009D37B-85DD-05A8-C74F-9A69B1B714A9}"/>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276">
                <a:extLst>
                  <a:ext uri="{FF2B5EF4-FFF2-40B4-BE49-F238E27FC236}">
                    <a16:creationId xmlns:a16="http://schemas.microsoft.com/office/drawing/2014/main" id="{030F6866-FA90-02FA-E012-EE2259B85832}"/>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277">
                <a:extLst>
                  <a:ext uri="{FF2B5EF4-FFF2-40B4-BE49-F238E27FC236}">
                    <a16:creationId xmlns:a16="http://schemas.microsoft.com/office/drawing/2014/main" id="{DBF98C58-3473-F860-9612-2375AEC57536}"/>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278">
                <a:extLst>
                  <a:ext uri="{FF2B5EF4-FFF2-40B4-BE49-F238E27FC236}">
                    <a16:creationId xmlns:a16="http://schemas.microsoft.com/office/drawing/2014/main" id="{E74AF360-955C-64D7-7202-636D3F6C3183}"/>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279">
                <a:extLst>
                  <a:ext uri="{FF2B5EF4-FFF2-40B4-BE49-F238E27FC236}">
                    <a16:creationId xmlns:a16="http://schemas.microsoft.com/office/drawing/2014/main" id="{A13E90A5-7703-D47D-AED4-1CEA6FCA4FB0}"/>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3" name="Freeform: Shape 280">
                <a:extLst>
                  <a:ext uri="{FF2B5EF4-FFF2-40B4-BE49-F238E27FC236}">
                    <a16:creationId xmlns:a16="http://schemas.microsoft.com/office/drawing/2014/main" id="{B36C837B-E84F-6E32-BF89-9752E5FB9C87}"/>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4" name="Freeform: Shape 281">
                <a:extLst>
                  <a:ext uri="{FF2B5EF4-FFF2-40B4-BE49-F238E27FC236}">
                    <a16:creationId xmlns:a16="http://schemas.microsoft.com/office/drawing/2014/main" id="{DF05E919-CF6A-19F4-240D-39824B342456}"/>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5" name="Freeform: Shape 282">
                <a:extLst>
                  <a:ext uri="{FF2B5EF4-FFF2-40B4-BE49-F238E27FC236}">
                    <a16:creationId xmlns:a16="http://schemas.microsoft.com/office/drawing/2014/main" id="{A297C1FE-08CE-8AB4-4E8F-63D19A814BFC}"/>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6" name="Freeform: Shape 283">
                <a:extLst>
                  <a:ext uri="{FF2B5EF4-FFF2-40B4-BE49-F238E27FC236}">
                    <a16:creationId xmlns:a16="http://schemas.microsoft.com/office/drawing/2014/main" id="{E462A1F5-D3AD-7645-2CBF-10CEAD685421}"/>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7" name="Freeform: Shape 284">
                <a:extLst>
                  <a:ext uri="{FF2B5EF4-FFF2-40B4-BE49-F238E27FC236}">
                    <a16:creationId xmlns:a16="http://schemas.microsoft.com/office/drawing/2014/main" id="{35C64AA8-1B8A-1B95-1ABE-86F72436FDFD}"/>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8" name="Freeform: Shape 285">
                <a:extLst>
                  <a:ext uri="{FF2B5EF4-FFF2-40B4-BE49-F238E27FC236}">
                    <a16:creationId xmlns:a16="http://schemas.microsoft.com/office/drawing/2014/main" id="{14D534CD-466F-8ECC-4421-F1D9D554D068}"/>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89" name="Freeform: Shape 286">
                <a:extLst>
                  <a:ext uri="{FF2B5EF4-FFF2-40B4-BE49-F238E27FC236}">
                    <a16:creationId xmlns:a16="http://schemas.microsoft.com/office/drawing/2014/main" id="{C93A8DC4-E25B-AC94-8FED-06192BA91732}"/>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0" name="Freeform: Shape 287">
                <a:extLst>
                  <a:ext uri="{FF2B5EF4-FFF2-40B4-BE49-F238E27FC236}">
                    <a16:creationId xmlns:a16="http://schemas.microsoft.com/office/drawing/2014/main" id="{A412D621-50F4-ECE6-0F5D-36AC0F95E808}"/>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91" name="Freeform: Shape 288">
                <a:extLst>
                  <a:ext uri="{FF2B5EF4-FFF2-40B4-BE49-F238E27FC236}">
                    <a16:creationId xmlns:a16="http://schemas.microsoft.com/office/drawing/2014/main" id="{8F0A5B52-DD36-CDD9-708F-BDC57EE452D9}"/>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2" name="Freeform: Shape 289">
                <a:extLst>
                  <a:ext uri="{FF2B5EF4-FFF2-40B4-BE49-F238E27FC236}">
                    <a16:creationId xmlns:a16="http://schemas.microsoft.com/office/drawing/2014/main" id="{A2BC2088-AAE1-AACD-104F-F2F6D3AAC846}"/>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3" name="Freeform: Shape 290">
                <a:extLst>
                  <a:ext uri="{FF2B5EF4-FFF2-40B4-BE49-F238E27FC236}">
                    <a16:creationId xmlns:a16="http://schemas.microsoft.com/office/drawing/2014/main" id="{1461EECE-E30B-164F-C2EE-491708BF662A}"/>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4" name="Freeform: Shape 291">
                <a:extLst>
                  <a:ext uri="{FF2B5EF4-FFF2-40B4-BE49-F238E27FC236}">
                    <a16:creationId xmlns:a16="http://schemas.microsoft.com/office/drawing/2014/main" id="{7FF2F864-8037-C677-0306-6261A9DDFD45}"/>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5" name="Freeform: Shape 292">
                <a:extLst>
                  <a:ext uri="{FF2B5EF4-FFF2-40B4-BE49-F238E27FC236}">
                    <a16:creationId xmlns:a16="http://schemas.microsoft.com/office/drawing/2014/main" id="{F7D5DC2B-8E33-B81A-25A3-67522DC8CFDF}"/>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6" name="Freeform: Shape 293">
                <a:extLst>
                  <a:ext uri="{FF2B5EF4-FFF2-40B4-BE49-F238E27FC236}">
                    <a16:creationId xmlns:a16="http://schemas.microsoft.com/office/drawing/2014/main" id="{279F7322-F983-6409-D85F-9215CA2F763F}"/>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97" name="Freeform: Shape 294">
                <a:extLst>
                  <a:ext uri="{FF2B5EF4-FFF2-40B4-BE49-F238E27FC236}">
                    <a16:creationId xmlns:a16="http://schemas.microsoft.com/office/drawing/2014/main" id="{F24B14FC-CEA2-A264-C82D-80EDF65CA4C1}"/>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8" name="Freeform: Shape 295">
                <a:extLst>
                  <a:ext uri="{FF2B5EF4-FFF2-40B4-BE49-F238E27FC236}">
                    <a16:creationId xmlns:a16="http://schemas.microsoft.com/office/drawing/2014/main" id="{74AB4B68-90A4-D534-26A8-980FDFFEC174}"/>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9" name="Freeform: Shape 296">
                <a:extLst>
                  <a:ext uri="{FF2B5EF4-FFF2-40B4-BE49-F238E27FC236}">
                    <a16:creationId xmlns:a16="http://schemas.microsoft.com/office/drawing/2014/main" id="{226DF1A2-6F59-3AA2-84E6-E5B2CB79DDF2}"/>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0" name="Freeform: Shape 297">
                <a:extLst>
                  <a:ext uri="{FF2B5EF4-FFF2-40B4-BE49-F238E27FC236}">
                    <a16:creationId xmlns:a16="http://schemas.microsoft.com/office/drawing/2014/main" id="{C8140549-E0FB-5AB2-0FA6-E453E9F809DA}"/>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1" name="Freeform: Shape 298">
                <a:extLst>
                  <a:ext uri="{FF2B5EF4-FFF2-40B4-BE49-F238E27FC236}">
                    <a16:creationId xmlns:a16="http://schemas.microsoft.com/office/drawing/2014/main" id="{EE523E9A-3B70-8EF7-945C-5C288CD61EFA}"/>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2" name="Freeform: Shape 299">
                <a:extLst>
                  <a:ext uri="{FF2B5EF4-FFF2-40B4-BE49-F238E27FC236}">
                    <a16:creationId xmlns:a16="http://schemas.microsoft.com/office/drawing/2014/main" id="{E5D0CF50-B0BC-BB05-A1B1-B2976DAD1AB9}"/>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3" name="Freeform: Shape 300">
                <a:extLst>
                  <a:ext uri="{FF2B5EF4-FFF2-40B4-BE49-F238E27FC236}">
                    <a16:creationId xmlns:a16="http://schemas.microsoft.com/office/drawing/2014/main" id="{26E9F4E1-83D9-DCED-9C53-3A1C491E1E03}"/>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4" name="Freeform: Shape 301">
                <a:extLst>
                  <a:ext uri="{FF2B5EF4-FFF2-40B4-BE49-F238E27FC236}">
                    <a16:creationId xmlns:a16="http://schemas.microsoft.com/office/drawing/2014/main" id="{8CFB61F6-5D88-5354-F9DB-D7EB5B46C198}"/>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5" name="Freeform: Shape 302">
                <a:extLst>
                  <a:ext uri="{FF2B5EF4-FFF2-40B4-BE49-F238E27FC236}">
                    <a16:creationId xmlns:a16="http://schemas.microsoft.com/office/drawing/2014/main" id="{CDAEF935-533D-2085-34D2-79B68C0565DF}"/>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6" name="Freeform: Shape 303">
                <a:extLst>
                  <a:ext uri="{FF2B5EF4-FFF2-40B4-BE49-F238E27FC236}">
                    <a16:creationId xmlns:a16="http://schemas.microsoft.com/office/drawing/2014/main" id="{D452E564-3AAD-A44C-5A6D-AFEBCB59CAC9}"/>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7" name="Freeform: Shape 304">
                <a:extLst>
                  <a:ext uri="{FF2B5EF4-FFF2-40B4-BE49-F238E27FC236}">
                    <a16:creationId xmlns:a16="http://schemas.microsoft.com/office/drawing/2014/main" id="{AE1222DF-0BFB-9EDB-8F6B-EC2EA79CF781}"/>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8" name="Freeform: Shape 305">
                <a:extLst>
                  <a:ext uri="{FF2B5EF4-FFF2-40B4-BE49-F238E27FC236}">
                    <a16:creationId xmlns:a16="http://schemas.microsoft.com/office/drawing/2014/main" id="{7DF691B7-B92F-2166-A985-ED126A1984D0}"/>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9" name="Freeform: Shape 306">
                <a:extLst>
                  <a:ext uri="{FF2B5EF4-FFF2-40B4-BE49-F238E27FC236}">
                    <a16:creationId xmlns:a16="http://schemas.microsoft.com/office/drawing/2014/main" id="{6D3A8CA5-231D-2EBC-5AFB-45B1677A2F89}"/>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0" name="Freeform: Shape 307">
                <a:extLst>
                  <a:ext uri="{FF2B5EF4-FFF2-40B4-BE49-F238E27FC236}">
                    <a16:creationId xmlns:a16="http://schemas.microsoft.com/office/drawing/2014/main" id="{A2FD9DEB-883A-F2D3-630C-A408EFA5DB63}"/>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1" name="Freeform: Shape 308">
                <a:extLst>
                  <a:ext uri="{FF2B5EF4-FFF2-40B4-BE49-F238E27FC236}">
                    <a16:creationId xmlns:a16="http://schemas.microsoft.com/office/drawing/2014/main" id="{3BBE7A22-1FFA-5F74-E6C2-5CF247E1ECBE}"/>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2" name="Freeform: Shape 309">
                <a:extLst>
                  <a:ext uri="{FF2B5EF4-FFF2-40B4-BE49-F238E27FC236}">
                    <a16:creationId xmlns:a16="http://schemas.microsoft.com/office/drawing/2014/main" id="{88C83314-C0F4-133B-FA7D-67013D77A07B}"/>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3" name="Freeform: Shape 310">
                <a:extLst>
                  <a:ext uri="{FF2B5EF4-FFF2-40B4-BE49-F238E27FC236}">
                    <a16:creationId xmlns:a16="http://schemas.microsoft.com/office/drawing/2014/main" id="{560B514F-CBC5-0F32-0A82-18ABDE4C95E6}"/>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614" name="Freeform: Shape 311">
                <a:extLst>
                  <a:ext uri="{FF2B5EF4-FFF2-40B4-BE49-F238E27FC236}">
                    <a16:creationId xmlns:a16="http://schemas.microsoft.com/office/drawing/2014/main" id="{C706A88D-6455-65C5-5FFF-74F82912F272}"/>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5" name="Freeform: Shape 312">
                <a:extLst>
                  <a:ext uri="{FF2B5EF4-FFF2-40B4-BE49-F238E27FC236}">
                    <a16:creationId xmlns:a16="http://schemas.microsoft.com/office/drawing/2014/main" id="{F1D954DC-F9AF-E857-EB62-100365392D2E}"/>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6" name="Freeform: Shape 313">
                <a:extLst>
                  <a:ext uri="{FF2B5EF4-FFF2-40B4-BE49-F238E27FC236}">
                    <a16:creationId xmlns:a16="http://schemas.microsoft.com/office/drawing/2014/main" id="{35E93DC3-E885-2106-BB3F-6EC0053A3A7D}"/>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7" name="Freeform: Shape 314">
                <a:extLst>
                  <a:ext uri="{FF2B5EF4-FFF2-40B4-BE49-F238E27FC236}">
                    <a16:creationId xmlns:a16="http://schemas.microsoft.com/office/drawing/2014/main" id="{E37C1769-EBF0-1DE1-D89E-C55056B170FF}"/>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8" name="Freeform: Shape 315">
                <a:extLst>
                  <a:ext uri="{FF2B5EF4-FFF2-40B4-BE49-F238E27FC236}">
                    <a16:creationId xmlns:a16="http://schemas.microsoft.com/office/drawing/2014/main" id="{82DC175E-6F48-FB47-9D0C-FD37394A5C9C}"/>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9" name="Freeform: Shape 316">
                <a:extLst>
                  <a:ext uri="{FF2B5EF4-FFF2-40B4-BE49-F238E27FC236}">
                    <a16:creationId xmlns:a16="http://schemas.microsoft.com/office/drawing/2014/main" id="{23BE9215-ACE0-D9FA-94ED-C399CD9B3CEB}"/>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1768392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8C36D1-652B-E072-5407-CEE410EF6C61}"/>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E22794B-DE43-0AA7-6A0B-F3BB9B5D9B5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Title 6">
            <a:extLst>
              <a:ext uri="{FF2B5EF4-FFF2-40B4-BE49-F238E27FC236}">
                <a16:creationId xmlns:a16="http://schemas.microsoft.com/office/drawing/2014/main" id="{4493AED8-280E-B50B-954F-0FEAD424A5A8}"/>
              </a:ext>
            </a:extLst>
          </p:cNvPr>
          <p:cNvSpPr>
            <a:spLocks noGrp="1"/>
          </p:cNvSpPr>
          <p:nvPr>
            <p:ph type="title"/>
          </p:nvPr>
        </p:nvSpPr>
        <p:spPr>
          <a:xfrm>
            <a:off x="339427" y="-1022742"/>
            <a:ext cx="7076328" cy="1022742"/>
          </a:xfrm>
        </p:spPr>
        <p:txBody>
          <a:bodyPr vert="horz" lIns="91440" tIns="45720" rIns="91440" bIns="45720" rtlCol="0" anchor="b">
            <a:normAutofit/>
          </a:bodyPr>
          <a:lstStyle/>
          <a:p>
            <a:r>
              <a:rPr lang="en-US"/>
              <a:t>GA@WORK Mobile App (coming 2026 – 2027)</a:t>
            </a:r>
          </a:p>
        </p:txBody>
      </p:sp>
      <p:sp>
        <p:nvSpPr>
          <p:cNvPr id="5" name="Title 3">
            <a:extLst>
              <a:ext uri="{FF2B5EF4-FFF2-40B4-BE49-F238E27FC236}">
                <a16:creationId xmlns:a16="http://schemas.microsoft.com/office/drawing/2014/main" id="{7DCCB997-041F-84A9-C021-5B7FF1906D83}"/>
              </a:ext>
            </a:extLst>
          </p:cNvPr>
          <p:cNvSpPr txBox="1">
            <a:spLocks/>
          </p:cNvSpPr>
          <p:nvPr/>
        </p:nvSpPr>
        <p:spPr>
          <a:xfrm>
            <a:off x="414134" y="319758"/>
            <a:ext cx="6993274" cy="584776"/>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4500" b="1"/>
              <a:t>What’s Coming</a:t>
            </a:r>
          </a:p>
        </p:txBody>
      </p:sp>
      <p:sp>
        <p:nvSpPr>
          <p:cNvPr id="6" name="Title 3">
            <a:extLst>
              <a:ext uri="{FF2B5EF4-FFF2-40B4-BE49-F238E27FC236}">
                <a16:creationId xmlns:a16="http://schemas.microsoft.com/office/drawing/2014/main" id="{89BE75C0-66D6-2732-59E2-69365184B8D7}"/>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COMING AFTER GO-LIVE</a:t>
            </a:r>
          </a:p>
        </p:txBody>
      </p:sp>
      <p:sp>
        <p:nvSpPr>
          <p:cNvPr id="9" name="Content Placeholder 8">
            <a:extLst>
              <a:ext uri="{FF2B5EF4-FFF2-40B4-BE49-F238E27FC236}">
                <a16:creationId xmlns:a16="http://schemas.microsoft.com/office/drawing/2014/main" id="{CE5AAF8F-0D9B-449F-AABD-226FA0FE15AE}"/>
              </a:ext>
            </a:extLst>
          </p:cNvPr>
          <p:cNvSpPr>
            <a:spLocks noGrp="1"/>
          </p:cNvSpPr>
          <p:nvPr>
            <p:ph idx="13"/>
          </p:nvPr>
        </p:nvSpPr>
        <p:spPr>
          <a:xfrm>
            <a:off x="348036" y="1851709"/>
            <a:ext cx="7076328" cy="6675797"/>
          </a:xfrm>
        </p:spPr>
        <p:txBody>
          <a:bodyPr/>
          <a:lstStyle/>
          <a:p>
            <a:pPr>
              <a:lnSpc>
                <a:spcPct val="100000"/>
              </a:lnSpc>
            </a:pPr>
            <a:r>
              <a:rPr lang="en-US" sz="2000" b="1"/>
              <a:t>GA@WORK Mobile App </a:t>
            </a:r>
            <a:r>
              <a:rPr lang="en-US" sz="2000" b="1" i="1"/>
              <a:t>(coming late 2026 – 2027)</a:t>
            </a:r>
          </a:p>
          <a:p>
            <a:pPr>
              <a:lnSpc>
                <a:spcPct val="100000"/>
              </a:lnSpc>
            </a:pPr>
            <a:r>
              <a:rPr lang="en-US" sz="1400"/>
              <a:t>The GA@WORK mobile app makes it easy and convenient for you to use work tools on your phone or tablet. It’s secure and simple to use, helping you stay connected wherever you are. </a:t>
            </a:r>
            <a:r>
              <a:rPr lang="en-US" sz="1400" b="1"/>
              <a:t>Keep in mind, access to the mobile app may vary by agency decision. If you need help with the mobile app when it becomes available, reach out to your manager or agency IT department. </a:t>
            </a:r>
          </a:p>
          <a:p>
            <a:pPr>
              <a:lnSpc>
                <a:spcPct val="100000"/>
              </a:lnSpc>
            </a:pPr>
            <a:endParaRPr lang="en-US" sz="1600"/>
          </a:p>
        </p:txBody>
      </p:sp>
      <p:grpSp>
        <p:nvGrpSpPr>
          <p:cNvPr id="3" name="Group 2" descr="Key features of GA@WORK Mobile and screenshot from GA@WORK Mobile">
            <a:extLst>
              <a:ext uri="{FF2B5EF4-FFF2-40B4-BE49-F238E27FC236}">
                <a16:creationId xmlns:a16="http://schemas.microsoft.com/office/drawing/2014/main" id="{23E933DA-5057-2208-660F-8DCD21A1F3A5}"/>
              </a:ext>
            </a:extLst>
          </p:cNvPr>
          <p:cNvGrpSpPr/>
          <p:nvPr/>
        </p:nvGrpSpPr>
        <p:grpSpPr>
          <a:xfrm>
            <a:off x="130769" y="4179864"/>
            <a:ext cx="7510863" cy="4521572"/>
            <a:chOff x="40347" y="4362611"/>
            <a:chExt cx="7510863" cy="4521572"/>
          </a:xfrm>
        </p:grpSpPr>
        <p:grpSp>
          <p:nvGrpSpPr>
            <p:cNvPr id="11" name="Group 10">
              <a:extLst>
                <a:ext uri="{FF2B5EF4-FFF2-40B4-BE49-F238E27FC236}">
                  <a16:creationId xmlns:a16="http://schemas.microsoft.com/office/drawing/2014/main" id="{CD604DEA-01C0-A0F5-26B0-6DCBB2F0B15A}"/>
                </a:ext>
              </a:extLst>
            </p:cNvPr>
            <p:cNvGrpSpPr/>
            <p:nvPr/>
          </p:nvGrpSpPr>
          <p:grpSpPr>
            <a:xfrm>
              <a:off x="2140853" y="4579162"/>
              <a:ext cx="1143075" cy="3935689"/>
              <a:chOff x="2649769" y="2328593"/>
              <a:chExt cx="1357293" cy="3620157"/>
            </a:xfrm>
            <a:solidFill>
              <a:schemeClr val="bg2">
                <a:lumMod val="90000"/>
              </a:schemeClr>
            </a:solidFill>
          </p:grpSpPr>
          <p:sp>
            <p:nvSpPr>
              <p:cNvPr id="295" name="Rectangle 294">
                <a:extLst>
                  <a:ext uri="{FF2B5EF4-FFF2-40B4-BE49-F238E27FC236}">
                    <a16:creationId xmlns:a16="http://schemas.microsoft.com/office/drawing/2014/main" id="{EA8DE1BC-4444-80EC-7C32-8C3D2935EEEF}"/>
                  </a:ext>
                </a:extLst>
              </p:cNvPr>
              <p:cNvSpPr/>
              <p:nvPr/>
            </p:nvSpPr>
            <p:spPr>
              <a:xfrm>
                <a:off x="2649769" y="2329527"/>
                <a:ext cx="561062" cy="361922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96" name="Isosceles Triangle 295">
                <a:extLst>
                  <a:ext uri="{FF2B5EF4-FFF2-40B4-BE49-F238E27FC236}">
                    <a16:creationId xmlns:a16="http://schemas.microsoft.com/office/drawing/2014/main" id="{9E5DE116-9215-4D50-BF66-5A463BDD5EEE}"/>
                  </a:ext>
                </a:extLst>
              </p:cNvPr>
              <p:cNvSpPr/>
              <p:nvPr/>
            </p:nvSpPr>
            <p:spPr>
              <a:xfrm rot="5400000">
                <a:off x="1808303" y="3731121"/>
                <a:ext cx="3601287" cy="796231"/>
              </a:xfrm>
              <a:prstGeom prst="triangle">
                <a:avLst>
                  <a:gd name="adj" fmla="val 5197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297" name="Group 296">
              <a:extLst>
                <a:ext uri="{FF2B5EF4-FFF2-40B4-BE49-F238E27FC236}">
                  <a16:creationId xmlns:a16="http://schemas.microsoft.com/office/drawing/2014/main" id="{4B0BFF75-8D3C-722A-85F8-20343195F659}"/>
                </a:ext>
              </a:extLst>
            </p:cNvPr>
            <p:cNvGrpSpPr/>
            <p:nvPr/>
          </p:nvGrpSpPr>
          <p:grpSpPr>
            <a:xfrm>
              <a:off x="40347" y="4362611"/>
              <a:ext cx="2629603" cy="4495053"/>
              <a:chOff x="609899" y="4296353"/>
              <a:chExt cx="2629603" cy="4495053"/>
            </a:xfrm>
          </p:grpSpPr>
          <p:pic>
            <p:nvPicPr>
              <p:cNvPr id="298" name="Picture 297">
                <a:extLst>
                  <a:ext uri="{FF2B5EF4-FFF2-40B4-BE49-F238E27FC236}">
                    <a16:creationId xmlns:a16="http://schemas.microsoft.com/office/drawing/2014/main" id="{760B82CB-C3E3-12D8-A364-7918AE82895C}"/>
                  </a:ext>
                </a:extLst>
              </p:cNvPr>
              <p:cNvPicPr>
                <a:picLocks noChangeAspect="1"/>
              </p:cNvPicPr>
              <p:nvPr/>
            </p:nvPicPr>
            <p:blipFill>
              <a:blip r:embed="rId2"/>
              <a:stretch>
                <a:fillRect/>
              </a:stretch>
            </p:blipFill>
            <p:spPr>
              <a:xfrm>
                <a:off x="792518" y="4296353"/>
                <a:ext cx="2446984" cy="4354610"/>
              </a:xfrm>
              <a:prstGeom prst="roundRect">
                <a:avLst/>
              </a:prstGeom>
            </p:spPr>
          </p:pic>
          <p:sp>
            <p:nvSpPr>
              <p:cNvPr id="299" name="Moon 298">
                <a:extLst>
                  <a:ext uri="{FF2B5EF4-FFF2-40B4-BE49-F238E27FC236}">
                    <a16:creationId xmlns:a16="http://schemas.microsoft.com/office/drawing/2014/main" id="{7415A2FE-2E75-8219-38DC-DCE49DE3C9F2}"/>
                  </a:ext>
                </a:extLst>
              </p:cNvPr>
              <p:cNvSpPr/>
              <p:nvPr/>
            </p:nvSpPr>
            <p:spPr>
              <a:xfrm rot="18229424">
                <a:off x="761769" y="8168531"/>
                <a:ext cx="471005" cy="774746"/>
              </a:xfrm>
              <a:prstGeom prst="moon">
                <a:avLst>
                  <a:gd name="adj" fmla="val 4138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0" name="Picture 299">
                <a:extLst>
                  <a:ext uri="{FF2B5EF4-FFF2-40B4-BE49-F238E27FC236}">
                    <a16:creationId xmlns:a16="http://schemas.microsoft.com/office/drawing/2014/main" id="{9B3B0796-0144-F769-01E3-3465D84C8648}"/>
                  </a:ext>
                </a:extLst>
              </p:cNvPr>
              <p:cNvPicPr>
                <a:picLocks noChangeAspect="1"/>
              </p:cNvPicPr>
              <p:nvPr/>
            </p:nvPicPr>
            <p:blipFill>
              <a:blip r:embed="rId3"/>
              <a:stretch>
                <a:fillRect/>
              </a:stretch>
            </p:blipFill>
            <p:spPr>
              <a:xfrm>
                <a:off x="1238289" y="8563291"/>
                <a:ext cx="504895" cy="87672"/>
              </a:xfrm>
              <a:prstGeom prst="rect">
                <a:avLst/>
              </a:prstGeom>
            </p:spPr>
          </p:pic>
        </p:grpSp>
        <p:cxnSp>
          <p:nvCxnSpPr>
            <p:cNvPr id="301" name="Straight Arrow Connector 300">
              <a:extLst>
                <a:ext uri="{FF2B5EF4-FFF2-40B4-BE49-F238E27FC236}">
                  <a16:creationId xmlns:a16="http://schemas.microsoft.com/office/drawing/2014/main" id="{04E389E5-09B4-1B7D-E3A5-1CFF61247327}"/>
                </a:ext>
              </a:extLst>
            </p:cNvPr>
            <p:cNvCxnSpPr>
              <a:cxnSpLocks/>
            </p:cNvCxnSpPr>
            <p:nvPr/>
          </p:nvCxnSpPr>
          <p:spPr>
            <a:xfrm>
              <a:off x="3344970" y="4516726"/>
              <a:ext cx="4206240" cy="0"/>
            </a:xfrm>
            <a:prstGeom prst="straightConnector1">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sp>
          <p:nvSpPr>
            <p:cNvPr id="302" name="Rectangle 301">
              <a:extLst>
                <a:ext uri="{FF2B5EF4-FFF2-40B4-BE49-F238E27FC236}">
                  <a16:creationId xmlns:a16="http://schemas.microsoft.com/office/drawing/2014/main" id="{D6538DFC-2858-CB6E-1A80-0F3785CE10F3}"/>
                </a:ext>
              </a:extLst>
            </p:cNvPr>
            <p:cNvSpPr/>
            <p:nvPr/>
          </p:nvSpPr>
          <p:spPr>
            <a:xfrm>
              <a:off x="3764273" y="4396331"/>
              <a:ext cx="3367635" cy="240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a:solidFill>
                    <a:schemeClr val="tx2">
                      <a:lumMod val="50000"/>
                    </a:schemeClr>
                  </a:solidFill>
                  <a:ea typeface="Open Sans" panose="020B0606030504020204" pitchFamily="34" charset="0"/>
                  <a:cs typeface="Open Sans" panose="020B0606030504020204" pitchFamily="34" charset="0"/>
                </a:rPr>
                <a:t>Key Features of GA@WORK Mobile</a:t>
              </a:r>
            </a:p>
          </p:txBody>
        </p:sp>
        <p:grpSp>
          <p:nvGrpSpPr>
            <p:cNvPr id="303" name="Group 887">
              <a:extLst>
                <a:ext uri="{FF2B5EF4-FFF2-40B4-BE49-F238E27FC236}">
                  <a16:creationId xmlns:a16="http://schemas.microsoft.com/office/drawing/2014/main" id="{1E0B1375-2B4E-59F9-7D8D-7FD4297E83EF}"/>
                </a:ext>
              </a:extLst>
            </p:cNvPr>
            <p:cNvGrpSpPr>
              <a:grpSpLocks noChangeAspect="1"/>
            </p:cNvGrpSpPr>
            <p:nvPr/>
          </p:nvGrpSpPr>
          <p:grpSpPr bwMode="auto">
            <a:xfrm>
              <a:off x="3397734" y="4873162"/>
              <a:ext cx="367040" cy="367039"/>
              <a:chOff x="3302" y="3789"/>
              <a:chExt cx="340" cy="340"/>
            </a:xfrm>
            <a:solidFill>
              <a:schemeClr val="accent5"/>
            </a:solidFill>
          </p:grpSpPr>
          <p:sp>
            <p:nvSpPr>
              <p:cNvPr id="304" name="Rectangle 888">
                <a:extLst>
                  <a:ext uri="{FF2B5EF4-FFF2-40B4-BE49-F238E27FC236}">
                    <a16:creationId xmlns:a16="http://schemas.microsoft.com/office/drawing/2014/main" id="{EF89AE6C-5BBC-52D4-89A0-F6431BC5CFE6}"/>
                  </a:ext>
                </a:extLst>
              </p:cNvPr>
              <p:cNvSpPr>
                <a:spLocks noChangeArrowheads="1"/>
              </p:cNvSpPr>
              <p:nvPr/>
            </p:nvSpPr>
            <p:spPr bwMode="auto">
              <a:xfrm>
                <a:off x="3443" y="3889"/>
                <a:ext cx="58" cy="10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5" name="Freeform 889">
                <a:extLst>
                  <a:ext uri="{FF2B5EF4-FFF2-40B4-BE49-F238E27FC236}">
                    <a16:creationId xmlns:a16="http://schemas.microsoft.com/office/drawing/2014/main" id="{BA5FD4C1-01BF-E27E-E115-F1652FC361D3}"/>
                  </a:ext>
                </a:extLst>
              </p:cNvPr>
              <p:cNvSpPr>
                <a:spLocks noEditPoints="1"/>
              </p:cNvSpPr>
              <p:nvPr/>
            </p:nvSpPr>
            <p:spPr bwMode="auto">
              <a:xfrm>
                <a:off x="3422" y="3867"/>
                <a:ext cx="100" cy="184"/>
              </a:xfrm>
              <a:custGeom>
                <a:avLst/>
                <a:gdLst>
                  <a:gd name="T0" fmla="*/ 148 w 150"/>
                  <a:gd name="T1" fmla="*/ 0 h 277"/>
                  <a:gd name="T2" fmla="*/ 2 w 150"/>
                  <a:gd name="T3" fmla="*/ 0 h 277"/>
                  <a:gd name="T4" fmla="*/ 0 w 150"/>
                  <a:gd name="T5" fmla="*/ 0 h 277"/>
                  <a:gd name="T6" fmla="*/ 0 w 150"/>
                  <a:gd name="T7" fmla="*/ 277 h 277"/>
                  <a:gd name="T8" fmla="*/ 0 w 150"/>
                  <a:gd name="T9" fmla="*/ 277 h 277"/>
                  <a:gd name="T10" fmla="*/ 2 w 150"/>
                  <a:gd name="T11" fmla="*/ 277 h 277"/>
                  <a:gd name="T12" fmla="*/ 148 w 150"/>
                  <a:gd name="T13" fmla="*/ 277 h 277"/>
                  <a:gd name="T14" fmla="*/ 150 w 150"/>
                  <a:gd name="T15" fmla="*/ 276 h 277"/>
                  <a:gd name="T16" fmla="*/ 150 w 150"/>
                  <a:gd name="T17" fmla="*/ 0 h 277"/>
                  <a:gd name="T18" fmla="*/ 148 w 150"/>
                  <a:gd name="T19" fmla="*/ 0 h 277"/>
                  <a:gd name="T20" fmla="*/ 75 w 150"/>
                  <a:gd name="T21" fmla="*/ 256 h 277"/>
                  <a:gd name="T22" fmla="*/ 64 w 150"/>
                  <a:gd name="T23" fmla="*/ 245 h 277"/>
                  <a:gd name="T24" fmla="*/ 75 w 150"/>
                  <a:gd name="T25" fmla="*/ 234 h 277"/>
                  <a:gd name="T26" fmla="*/ 86 w 150"/>
                  <a:gd name="T27" fmla="*/ 245 h 277"/>
                  <a:gd name="T28" fmla="*/ 75 w 150"/>
                  <a:gd name="T29" fmla="*/ 256 h 277"/>
                  <a:gd name="T30" fmla="*/ 139 w 150"/>
                  <a:gd name="T31" fmla="*/ 202 h 277"/>
                  <a:gd name="T32" fmla="*/ 128 w 150"/>
                  <a:gd name="T33" fmla="*/ 213 h 277"/>
                  <a:gd name="T34" fmla="*/ 22 w 150"/>
                  <a:gd name="T35" fmla="*/ 213 h 277"/>
                  <a:gd name="T36" fmla="*/ 11 w 150"/>
                  <a:gd name="T37" fmla="*/ 202 h 277"/>
                  <a:gd name="T38" fmla="*/ 11 w 150"/>
                  <a:gd name="T39" fmla="*/ 21 h 277"/>
                  <a:gd name="T40" fmla="*/ 22 w 150"/>
                  <a:gd name="T41" fmla="*/ 10 h 277"/>
                  <a:gd name="T42" fmla="*/ 128 w 150"/>
                  <a:gd name="T43" fmla="*/ 10 h 277"/>
                  <a:gd name="T44" fmla="*/ 139 w 150"/>
                  <a:gd name="T45" fmla="*/ 21 h 277"/>
                  <a:gd name="T46" fmla="*/ 139 w 150"/>
                  <a:gd name="T47" fmla="*/ 20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277">
                    <a:moveTo>
                      <a:pt x="148" y="0"/>
                    </a:moveTo>
                    <a:cubicBezTo>
                      <a:pt x="2" y="0"/>
                      <a:pt x="2" y="0"/>
                      <a:pt x="2" y="0"/>
                    </a:cubicBezTo>
                    <a:cubicBezTo>
                      <a:pt x="1" y="0"/>
                      <a:pt x="0" y="0"/>
                      <a:pt x="0" y="0"/>
                    </a:cubicBezTo>
                    <a:cubicBezTo>
                      <a:pt x="0" y="277"/>
                      <a:pt x="0" y="277"/>
                      <a:pt x="0" y="277"/>
                    </a:cubicBezTo>
                    <a:cubicBezTo>
                      <a:pt x="0" y="277"/>
                      <a:pt x="0" y="277"/>
                      <a:pt x="0" y="277"/>
                    </a:cubicBezTo>
                    <a:cubicBezTo>
                      <a:pt x="1" y="277"/>
                      <a:pt x="1" y="277"/>
                      <a:pt x="2" y="277"/>
                    </a:cubicBezTo>
                    <a:cubicBezTo>
                      <a:pt x="148" y="277"/>
                      <a:pt x="148" y="277"/>
                      <a:pt x="148" y="277"/>
                    </a:cubicBezTo>
                    <a:cubicBezTo>
                      <a:pt x="149" y="277"/>
                      <a:pt x="150" y="277"/>
                      <a:pt x="150" y="276"/>
                    </a:cubicBezTo>
                    <a:cubicBezTo>
                      <a:pt x="150" y="0"/>
                      <a:pt x="150" y="0"/>
                      <a:pt x="150" y="0"/>
                    </a:cubicBezTo>
                    <a:cubicBezTo>
                      <a:pt x="150" y="0"/>
                      <a:pt x="149" y="0"/>
                      <a:pt x="148" y="0"/>
                    </a:cubicBezTo>
                    <a:close/>
                    <a:moveTo>
                      <a:pt x="75" y="256"/>
                    </a:moveTo>
                    <a:cubicBezTo>
                      <a:pt x="69" y="256"/>
                      <a:pt x="64" y="251"/>
                      <a:pt x="64" y="245"/>
                    </a:cubicBezTo>
                    <a:cubicBezTo>
                      <a:pt x="64" y="239"/>
                      <a:pt x="69" y="234"/>
                      <a:pt x="75" y="234"/>
                    </a:cubicBezTo>
                    <a:cubicBezTo>
                      <a:pt x="81" y="234"/>
                      <a:pt x="86" y="239"/>
                      <a:pt x="86" y="245"/>
                    </a:cubicBezTo>
                    <a:cubicBezTo>
                      <a:pt x="86" y="251"/>
                      <a:pt x="81" y="256"/>
                      <a:pt x="75" y="256"/>
                    </a:cubicBezTo>
                    <a:close/>
                    <a:moveTo>
                      <a:pt x="139" y="202"/>
                    </a:moveTo>
                    <a:cubicBezTo>
                      <a:pt x="139" y="208"/>
                      <a:pt x="134" y="213"/>
                      <a:pt x="128" y="213"/>
                    </a:cubicBezTo>
                    <a:cubicBezTo>
                      <a:pt x="22" y="213"/>
                      <a:pt x="22" y="213"/>
                      <a:pt x="22" y="213"/>
                    </a:cubicBezTo>
                    <a:cubicBezTo>
                      <a:pt x="16" y="213"/>
                      <a:pt x="11" y="208"/>
                      <a:pt x="11" y="202"/>
                    </a:cubicBezTo>
                    <a:cubicBezTo>
                      <a:pt x="11" y="21"/>
                      <a:pt x="11" y="21"/>
                      <a:pt x="11" y="21"/>
                    </a:cubicBezTo>
                    <a:cubicBezTo>
                      <a:pt x="11" y="15"/>
                      <a:pt x="16" y="10"/>
                      <a:pt x="22" y="10"/>
                    </a:cubicBezTo>
                    <a:cubicBezTo>
                      <a:pt x="128" y="10"/>
                      <a:pt x="128" y="10"/>
                      <a:pt x="128" y="10"/>
                    </a:cubicBezTo>
                    <a:cubicBezTo>
                      <a:pt x="134" y="10"/>
                      <a:pt x="139" y="15"/>
                      <a:pt x="139" y="21"/>
                    </a:cubicBezTo>
                    <a:lnTo>
                      <a:pt x="139" y="2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6" name="Freeform 890">
                <a:extLst>
                  <a:ext uri="{FF2B5EF4-FFF2-40B4-BE49-F238E27FC236}">
                    <a16:creationId xmlns:a16="http://schemas.microsoft.com/office/drawing/2014/main" id="{EB3ABF62-2556-F103-80DF-A852AE5E0B78}"/>
                  </a:ext>
                </a:extLst>
              </p:cNvPr>
              <p:cNvSpPr>
                <a:spLocks noEditPoints="1"/>
              </p:cNvSpPr>
              <p:nvPr/>
            </p:nvSpPr>
            <p:spPr bwMode="auto">
              <a:xfrm>
                <a:off x="3302" y="3789"/>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352 w 512"/>
                  <a:gd name="T11" fmla="*/ 395 h 512"/>
                  <a:gd name="T12" fmla="*/ 329 w 512"/>
                  <a:gd name="T13" fmla="*/ 416 h 512"/>
                  <a:gd name="T14" fmla="*/ 183 w 512"/>
                  <a:gd name="T15" fmla="*/ 416 h 512"/>
                  <a:gd name="T16" fmla="*/ 160 w 512"/>
                  <a:gd name="T17" fmla="*/ 395 h 512"/>
                  <a:gd name="T18" fmla="*/ 160 w 512"/>
                  <a:gd name="T19" fmla="*/ 118 h 512"/>
                  <a:gd name="T20" fmla="*/ 183 w 512"/>
                  <a:gd name="T21" fmla="*/ 96 h 512"/>
                  <a:gd name="T22" fmla="*/ 329 w 512"/>
                  <a:gd name="T23" fmla="*/ 96 h 512"/>
                  <a:gd name="T24" fmla="*/ 352 w 512"/>
                  <a:gd name="T25" fmla="*/ 118 h 512"/>
                  <a:gd name="T26" fmla="*/ 352 w 512"/>
                  <a:gd name="T27" fmla="*/ 395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2" h="512">
                    <a:moveTo>
                      <a:pt x="256" y="0"/>
                    </a:moveTo>
                    <a:cubicBezTo>
                      <a:pt x="115" y="0"/>
                      <a:pt x="0" y="115"/>
                      <a:pt x="0" y="256"/>
                    </a:cubicBezTo>
                    <a:cubicBezTo>
                      <a:pt x="0" y="398"/>
                      <a:pt x="115" y="512"/>
                      <a:pt x="256" y="512"/>
                    </a:cubicBezTo>
                    <a:cubicBezTo>
                      <a:pt x="397" y="512"/>
                      <a:pt x="512" y="398"/>
                      <a:pt x="512" y="256"/>
                    </a:cubicBezTo>
                    <a:cubicBezTo>
                      <a:pt x="512" y="115"/>
                      <a:pt x="397" y="0"/>
                      <a:pt x="256" y="0"/>
                    </a:cubicBezTo>
                    <a:close/>
                    <a:moveTo>
                      <a:pt x="352" y="395"/>
                    </a:moveTo>
                    <a:cubicBezTo>
                      <a:pt x="352" y="407"/>
                      <a:pt x="342" y="416"/>
                      <a:pt x="329" y="416"/>
                    </a:cubicBezTo>
                    <a:cubicBezTo>
                      <a:pt x="183" y="416"/>
                      <a:pt x="183" y="416"/>
                      <a:pt x="183" y="416"/>
                    </a:cubicBezTo>
                    <a:cubicBezTo>
                      <a:pt x="170" y="416"/>
                      <a:pt x="160" y="407"/>
                      <a:pt x="160" y="395"/>
                    </a:cubicBezTo>
                    <a:cubicBezTo>
                      <a:pt x="160" y="118"/>
                      <a:pt x="160" y="118"/>
                      <a:pt x="160" y="118"/>
                    </a:cubicBezTo>
                    <a:cubicBezTo>
                      <a:pt x="160" y="106"/>
                      <a:pt x="170" y="96"/>
                      <a:pt x="183" y="96"/>
                    </a:cubicBezTo>
                    <a:cubicBezTo>
                      <a:pt x="329" y="96"/>
                      <a:pt x="329" y="96"/>
                      <a:pt x="329" y="96"/>
                    </a:cubicBezTo>
                    <a:cubicBezTo>
                      <a:pt x="342" y="96"/>
                      <a:pt x="352" y="106"/>
                      <a:pt x="352" y="118"/>
                    </a:cubicBezTo>
                    <a:lnTo>
                      <a:pt x="352" y="3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07" name="Freeform 173">
              <a:extLst>
                <a:ext uri="{FF2B5EF4-FFF2-40B4-BE49-F238E27FC236}">
                  <a16:creationId xmlns:a16="http://schemas.microsoft.com/office/drawing/2014/main" id="{EF13D704-BB66-3199-3F25-4D931AD78E5B}"/>
                </a:ext>
              </a:extLst>
            </p:cNvPr>
            <p:cNvSpPr>
              <a:spLocks noChangeAspect="1" noEditPoints="1"/>
            </p:cNvSpPr>
            <p:nvPr/>
          </p:nvSpPr>
          <p:spPr bwMode="auto">
            <a:xfrm>
              <a:off x="3395252" y="5499172"/>
              <a:ext cx="369021" cy="369021"/>
            </a:xfrm>
            <a:custGeom>
              <a:avLst/>
              <a:gdLst>
                <a:gd name="T0" fmla="*/ 392 w 512"/>
                <a:gd name="T1" fmla="*/ 188 h 512"/>
                <a:gd name="T2" fmla="*/ 394 w 512"/>
                <a:gd name="T3" fmla="*/ 193 h 512"/>
                <a:gd name="T4" fmla="*/ 393 w 512"/>
                <a:gd name="T5" fmla="*/ 196 h 512"/>
                <a:gd name="T6" fmla="*/ 267 w 512"/>
                <a:gd name="T7" fmla="*/ 325 h 512"/>
                <a:gd name="T8" fmla="*/ 266 w 512"/>
                <a:gd name="T9" fmla="*/ 323 h 512"/>
                <a:gd name="T10" fmla="*/ 254 w 512"/>
                <a:gd name="T11" fmla="*/ 315 h 512"/>
                <a:gd name="T12" fmla="*/ 383 w 512"/>
                <a:gd name="T13" fmla="*/ 186 h 512"/>
                <a:gd name="T14" fmla="*/ 392 w 512"/>
                <a:gd name="T15" fmla="*/ 188 h 512"/>
                <a:gd name="T16" fmla="*/ 512 w 512"/>
                <a:gd name="T17" fmla="*/ 256 h 512"/>
                <a:gd name="T18" fmla="*/ 256 w 512"/>
                <a:gd name="T19" fmla="*/ 512 h 512"/>
                <a:gd name="T20" fmla="*/ 0 w 512"/>
                <a:gd name="T21" fmla="*/ 256 h 512"/>
                <a:gd name="T22" fmla="*/ 256 w 512"/>
                <a:gd name="T23" fmla="*/ 0 h 512"/>
                <a:gd name="T24" fmla="*/ 512 w 512"/>
                <a:gd name="T25" fmla="*/ 256 h 512"/>
                <a:gd name="T26" fmla="*/ 143 w 512"/>
                <a:gd name="T27" fmla="*/ 360 h 512"/>
                <a:gd name="T28" fmla="*/ 149 w 512"/>
                <a:gd name="T29" fmla="*/ 362 h 512"/>
                <a:gd name="T30" fmla="*/ 158 w 512"/>
                <a:gd name="T31" fmla="*/ 358 h 512"/>
                <a:gd name="T32" fmla="*/ 155 w 512"/>
                <a:gd name="T33" fmla="*/ 343 h 512"/>
                <a:gd name="T34" fmla="*/ 143 w 512"/>
                <a:gd name="T35" fmla="*/ 327 h 512"/>
                <a:gd name="T36" fmla="*/ 153 w 512"/>
                <a:gd name="T37" fmla="*/ 319 h 512"/>
                <a:gd name="T38" fmla="*/ 194 w 512"/>
                <a:gd name="T39" fmla="*/ 263 h 512"/>
                <a:gd name="T40" fmla="*/ 105 w 512"/>
                <a:gd name="T41" fmla="*/ 234 h 512"/>
                <a:gd name="T42" fmla="*/ 96 w 512"/>
                <a:gd name="T43" fmla="*/ 246 h 512"/>
                <a:gd name="T44" fmla="*/ 107 w 512"/>
                <a:gd name="T45" fmla="*/ 256 h 512"/>
                <a:gd name="T46" fmla="*/ 174 w 512"/>
                <a:gd name="T47" fmla="*/ 269 h 512"/>
                <a:gd name="T48" fmla="*/ 145 w 512"/>
                <a:gd name="T49" fmla="*/ 299 h 512"/>
                <a:gd name="T50" fmla="*/ 122 w 512"/>
                <a:gd name="T51" fmla="*/ 326 h 512"/>
                <a:gd name="T52" fmla="*/ 143 w 512"/>
                <a:gd name="T53" fmla="*/ 360 h 512"/>
                <a:gd name="T54" fmla="*/ 416 w 512"/>
                <a:gd name="T55" fmla="*/ 191 h 512"/>
                <a:gd name="T56" fmla="*/ 407 w 512"/>
                <a:gd name="T57" fmla="*/ 173 h 512"/>
                <a:gd name="T58" fmla="*/ 368 w 512"/>
                <a:gd name="T59" fmla="*/ 171 h 512"/>
                <a:gd name="T60" fmla="*/ 230 w 512"/>
                <a:gd name="T61" fmla="*/ 309 h 512"/>
                <a:gd name="T62" fmla="*/ 182 w 512"/>
                <a:gd name="T63" fmla="*/ 348 h 512"/>
                <a:gd name="T64" fmla="*/ 150 w 512"/>
                <a:gd name="T65" fmla="*/ 373 h 512"/>
                <a:gd name="T66" fmla="*/ 139 w 512"/>
                <a:gd name="T67" fmla="*/ 381 h 512"/>
                <a:gd name="T68" fmla="*/ 145 w 512"/>
                <a:gd name="T69" fmla="*/ 394 h 512"/>
                <a:gd name="T70" fmla="*/ 212 w 512"/>
                <a:gd name="T71" fmla="*/ 406 h 512"/>
                <a:gd name="T72" fmla="*/ 255 w 512"/>
                <a:gd name="T73" fmla="*/ 395 h 512"/>
                <a:gd name="T74" fmla="*/ 277 w 512"/>
                <a:gd name="T75" fmla="*/ 352 h 512"/>
                <a:gd name="T76" fmla="*/ 277 w 512"/>
                <a:gd name="T77" fmla="*/ 346 h 512"/>
                <a:gd name="T78" fmla="*/ 409 w 512"/>
                <a:gd name="T79" fmla="*/ 211 h 512"/>
                <a:gd name="T80" fmla="*/ 416 w 512"/>
                <a:gd name="T81" fmla="*/ 191 h 512"/>
                <a:gd name="T82" fmla="*/ 234 w 512"/>
                <a:gd name="T83" fmla="*/ 330 h 512"/>
                <a:gd name="T84" fmla="*/ 202 w 512"/>
                <a:gd name="T85" fmla="*/ 355 h 512"/>
                <a:gd name="T86" fmla="*/ 185 w 512"/>
                <a:gd name="T87" fmla="*/ 382 h 512"/>
                <a:gd name="T88" fmla="*/ 243 w 512"/>
                <a:gd name="T89" fmla="*/ 377 h 512"/>
                <a:gd name="T90" fmla="*/ 256 w 512"/>
                <a:gd name="T91" fmla="*/ 351 h 512"/>
                <a:gd name="T92" fmla="*/ 250 w 512"/>
                <a:gd name="T93" fmla="*/ 338 h 512"/>
                <a:gd name="T94" fmla="*/ 234 w 512"/>
                <a:gd name="T95" fmla="*/ 33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2" h="512">
                  <a:moveTo>
                    <a:pt x="392" y="188"/>
                  </a:moveTo>
                  <a:cubicBezTo>
                    <a:pt x="393" y="189"/>
                    <a:pt x="394" y="191"/>
                    <a:pt x="394" y="193"/>
                  </a:cubicBezTo>
                  <a:cubicBezTo>
                    <a:pt x="394" y="194"/>
                    <a:pt x="394" y="195"/>
                    <a:pt x="393" y="196"/>
                  </a:cubicBezTo>
                  <a:cubicBezTo>
                    <a:pt x="267" y="325"/>
                    <a:pt x="267" y="325"/>
                    <a:pt x="267" y="325"/>
                  </a:cubicBezTo>
                  <a:cubicBezTo>
                    <a:pt x="267" y="324"/>
                    <a:pt x="266" y="324"/>
                    <a:pt x="266" y="323"/>
                  </a:cubicBezTo>
                  <a:cubicBezTo>
                    <a:pt x="263" y="320"/>
                    <a:pt x="259" y="317"/>
                    <a:pt x="254" y="315"/>
                  </a:cubicBezTo>
                  <a:cubicBezTo>
                    <a:pt x="383" y="186"/>
                    <a:pt x="383" y="186"/>
                    <a:pt x="383" y="186"/>
                  </a:cubicBezTo>
                  <a:cubicBezTo>
                    <a:pt x="385" y="184"/>
                    <a:pt x="389" y="185"/>
                    <a:pt x="392" y="188"/>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43" y="360"/>
                  </a:moveTo>
                  <a:cubicBezTo>
                    <a:pt x="145" y="362"/>
                    <a:pt x="147" y="362"/>
                    <a:pt x="149" y="362"/>
                  </a:cubicBezTo>
                  <a:cubicBezTo>
                    <a:pt x="152" y="362"/>
                    <a:pt x="156" y="361"/>
                    <a:pt x="158" y="358"/>
                  </a:cubicBezTo>
                  <a:cubicBezTo>
                    <a:pt x="161" y="353"/>
                    <a:pt x="160" y="346"/>
                    <a:pt x="155" y="343"/>
                  </a:cubicBezTo>
                  <a:cubicBezTo>
                    <a:pt x="151" y="340"/>
                    <a:pt x="143" y="332"/>
                    <a:pt x="143" y="327"/>
                  </a:cubicBezTo>
                  <a:cubicBezTo>
                    <a:pt x="143" y="325"/>
                    <a:pt x="147" y="322"/>
                    <a:pt x="153" y="319"/>
                  </a:cubicBezTo>
                  <a:cubicBezTo>
                    <a:pt x="183" y="305"/>
                    <a:pt x="200" y="283"/>
                    <a:pt x="194" y="263"/>
                  </a:cubicBezTo>
                  <a:cubicBezTo>
                    <a:pt x="191" y="250"/>
                    <a:pt x="175" y="228"/>
                    <a:pt x="105" y="234"/>
                  </a:cubicBezTo>
                  <a:cubicBezTo>
                    <a:pt x="100" y="235"/>
                    <a:pt x="95" y="240"/>
                    <a:pt x="96" y="246"/>
                  </a:cubicBezTo>
                  <a:cubicBezTo>
                    <a:pt x="96" y="252"/>
                    <a:pt x="101" y="256"/>
                    <a:pt x="107" y="256"/>
                  </a:cubicBezTo>
                  <a:cubicBezTo>
                    <a:pt x="156" y="251"/>
                    <a:pt x="172" y="262"/>
                    <a:pt x="174" y="269"/>
                  </a:cubicBezTo>
                  <a:cubicBezTo>
                    <a:pt x="176" y="276"/>
                    <a:pt x="165" y="290"/>
                    <a:pt x="145" y="299"/>
                  </a:cubicBezTo>
                  <a:cubicBezTo>
                    <a:pt x="130" y="306"/>
                    <a:pt x="123" y="315"/>
                    <a:pt x="122" y="326"/>
                  </a:cubicBezTo>
                  <a:cubicBezTo>
                    <a:pt x="120" y="344"/>
                    <a:pt x="141" y="359"/>
                    <a:pt x="143" y="360"/>
                  </a:cubicBezTo>
                  <a:close/>
                  <a:moveTo>
                    <a:pt x="416" y="191"/>
                  </a:moveTo>
                  <a:cubicBezTo>
                    <a:pt x="415" y="185"/>
                    <a:pt x="412" y="178"/>
                    <a:pt x="407" y="173"/>
                  </a:cubicBezTo>
                  <a:cubicBezTo>
                    <a:pt x="396" y="162"/>
                    <a:pt x="378" y="161"/>
                    <a:pt x="368" y="171"/>
                  </a:cubicBezTo>
                  <a:cubicBezTo>
                    <a:pt x="230" y="309"/>
                    <a:pt x="230" y="309"/>
                    <a:pt x="230" y="309"/>
                  </a:cubicBezTo>
                  <a:cubicBezTo>
                    <a:pt x="217" y="310"/>
                    <a:pt x="193" y="314"/>
                    <a:pt x="182" y="348"/>
                  </a:cubicBezTo>
                  <a:cubicBezTo>
                    <a:pt x="173" y="374"/>
                    <a:pt x="152" y="373"/>
                    <a:pt x="150" y="373"/>
                  </a:cubicBezTo>
                  <a:cubicBezTo>
                    <a:pt x="145" y="372"/>
                    <a:pt x="140" y="376"/>
                    <a:pt x="139" y="381"/>
                  </a:cubicBezTo>
                  <a:cubicBezTo>
                    <a:pt x="137" y="386"/>
                    <a:pt x="140" y="392"/>
                    <a:pt x="145" y="394"/>
                  </a:cubicBezTo>
                  <a:cubicBezTo>
                    <a:pt x="147" y="394"/>
                    <a:pt x="179" y="406"/>
                    <a:pt x="212" y="406"/>
                  </a:cubicBezTo>
                  <a:cubicBezTo>
                    <a:pt x="227" y="406"/>
                    <a:pt x="243" y="403"/>
                    <a:pt x="255" y="395"/>
                  </a:cubicBezTo>
                  <a:cubicBezTo>
                    <a:pt x="269" y="386"/>
                    <a:pt x="276" y="372"/>
                    <a:pt x="277" y="352"/>
                  </a:cubicBezTo>
                  <a:cubicBezTo>
                    <a:pt x="277" y="350"/>
                    <a:pt x="277" y="348"/>
                    <a:pt x="277" y="346"/>
                  </a:cubicBezTo>
                  <a:cubicBezTo>
                    <a:pt x="409" y="211"/>
                    <a:pt x="409" y="211"/>
                    <a:pt x="409" y="211"/>
                  </a:cubicBezTo>
                  <a:cubicBezTo>
                    <a:pt x="414" y="206"/>
                    <a:pt x="416" y="199"/>
                    <a:pt x="416" y="191"/>
                  </a:cubicBezTo>
                  <a:close/>
                  <a:moveTo>
                    <a:pt x="234" y="330"/>
                  </a:moveTo>
                  <a:cubicBezTo>
                    <a:pt x="222" y="331"/>
                    <a:pt x="209" y="334"/>
                    <a:pt x="202" y="355"/>
                  </a:cubicBezTo>
                  <a:cubicBezTo>
                    <a:pt x="198" y="367"/>
                    <a:pt x="192" y="376"/>
                    <a:pt x="185" y="382"/>
                  </a:cubicBezTo>
                  <a:cubicBezTo>
                    <a:pt x="205" y="386"/>
                    <a:pt x="229" y="387"/>
                    <a:pt x="243" y="377"/>
                  </a:cubicBezTo>
                  <a:cubicBezTo>
                    <a:pt x="251" y="372"/>
                    <a:pt x="255" y="364"/>
                    <a:pt x="256" y="351"/>
                  </a:cubicBezTo>
                  <a:cubicBezTo>
                    <a:pt x="256" y="346"/>
                    <a:pt x="254" y="342"/>
                    <a:pt x="250" y="338"/>
                  </a:cubicBezTo>
                  <a:cubicBezTo>
                    <a:pt x="246" y="333"/>
                    <a:pt x="239" y="330"/>
                    <a:pt x="234" y="33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308" name="Freeform 254">
              <a:extLst>
                <a:ext uri="{FF2B5EF4-FFF2-40B4-BE49-F238E27FC236}">
                  <a16:creationId xmlns:a16="http://schemas.microsoft.com/office/drawing/2014/main" id="{3C82CFF3-20D5-3C6C-5EC1-836BEACA6F70}"/>
                </a:ext>
              </a:extLst>
            </p:cNvPr>
            <p:cNvSpPr>
              <a:spLocks noChangeAspect="1" noEditPoints="1"/>
            </p:cNvSpPr>
            <p:nvPr/>
          </p:nvSpPr>
          <p:spPr bwMode="auto">
            <a:xfrm>
              <a:off x="3395252" y="6018517"/>
              <a:ext cx="370763" cy="369676"/>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16 w 512"/>
                <a:gd name="T11" fmla="*/ 341 h 512"/>
                <a:gd name="T12" fmla="*/ 405 w 512"/>
                <a:gd name="T13" fmla="*/ 352 h 512"/>
                <a:gd name="T14" fmla="*/ 218 w 512"/>
                <a:gd name="T15" fmla="*/ 352 h 512"/>
                <a:gd name="T16" fmla="*/ 168 w 512"/>
                <a:gd name="T17" fmla="*/ 412 h 512"/>
                <a:gd name="T18" fmla="*/ 160 w 512"/>
                <a:gd name="T19" fmla="*/ 416 h 512"/>
                <a:gd name="T20" fmla="*/ 156 w 512"/>
                <a:gd name="T21" fmla="*/ 415 h 512"/>
                <a:gd name="T22" fmla="*/ 149 w 512"/>
                <a:gd name="T23" fmla="*/ 405 h 512"/>
                <a:gd name="T24" fmla="*/ 149 w 512"/>
                <a:gd name="T25" fmla="*/ 352 h 512"/>
                <a:gd name="T26" fmla="*/ 106 w 512"/>
                <a:gd name="T27" fmla="*/ 352 h 512"/>
                <a:gd name="T28" fmla="*/ 96 w 512"/>
                <a:gd name="T29" fmla="*/ 341 h 512"/>
                <a:gd name="T30" fmla="*/ 96 w 512"/>
                <a:gd name="T31" fmla="*/ 149 h 512"/>
                <a:gd name="T32" fmla="*/ 106 w 512"/>
                <a:gd name="T33" fmla="*/ 138 h 512"/>
                <a:gd name="T34" fmla="*/ 405 w 512"/>
                <a:gd name="T35" fmla="*/ 138 h 512"/>
                <a:gd name="T36" fmla="*/ 416 w 512"/>
                <a:gd name="T37" fmla="*/ 149 h 512"/>
                <a:gd name="T38" fmla="*/ 416 w 512"/>
                <a:gd name="T39" fmla="*/ 341 h 512"/>
                <a:gd name="T40" fmla="*/ 117 w 512"/>
                <a:gd name="T41" fmla="*/ 330 h 512"/>
                <a:gd name="T42" fmla="*/ 160 w 512"/>
                <a:gd name="T43" fmla="*/ 330 h 512"/>
                <a:gd name="T44" fmla="*/ 170 w 512"/>
                <a:gd name="T45" fmla="*/ 341 h 512"/>
                <a:gd name="T46" fmla="*/ 170 w 512"/>
                <a:gd name="T47" fmla="*/ 376 h 512"/>
                <a:gd name="T48" fmla="*/ 205 w 512"/>
                <a:gd name="T49" fmla="*/ 334 h 512"/>
                <a:gd name="T50" fmla="*/ 213 w 512"/>
                <a:gd name="T51" fmla="*/ 330 h 512"/>
                <a:gd name="T52" fmla="*/ 394 w 512"/>
                <a:gd name="T53" fmla="*/ 330 h 512"/>
                <a:gd name="T54" fmla="*/ 394 w 512"/>
                <a:gd name="T55" fmla="*/ 160 h 512"/>
                <a:gd name="T56" fmla="*/ 117 w 512"/>
                <a:gd name="T57" fmla="*/ 160 h 512"/>
                <a:gd name="T58" fmla="*/ 117 w 512"/>
                <a:gd name="T59" fmla="*/ 330 h 512"/>
                <a:gd name="T60" fmla="*/ 149 w 512"/>
                <a:gd name="T61" fmla="*/ 192 h 512"/>
                <a:gd name="T62" fmla="*/ 362 w 512"/>
                <a:gd name="T63" fmla="*/ 192 h 512"/>
                <a:gd name="T64" fmla="*/ 373 w 512"/>
                <a:gd name="T65" fmla="*/ 202 h 512"/>
                <a:gd name="T66" fmla="*/ 362 w 512"/>
                <a:gd name="T67" fmla="*/ 213 h 512"/>
                <a:gd name="T68" fmla="*/ 149 w 512"/>
                <a:gd name="T69" fmla="*/ 213 h 512"/>
                <a:gd name="T70" fmla="*/ 138 w 512"/>
                <a:gd name="T71" fmla="*/ 202 h 512"/>
                <a:gd name="T72" fmla="*/ 149 w 512"/>
                <a:gd name="T73" fmla="*/ 192 h 512"/>
                <a:gd name="T74" fmla="*/ 149 w 512"/>
                <a:gd name="T75" fmla="*/ 234 h 512"/>
                <a:gd name="T76" fmla="*/ 362 w 512"/>
                <a:gd name="T77" fmla="*/ 234 h 512"/>
                <a:gd name="T78" fmla="*/ 373 w 512"/>
                <a:gd name="T79" fmla="*/ 245 h 512"/>
                <a:gd name="T80" fmla="*/ 362 w 512"/>
                <a:gd name="T81" fmla="*/ 256 h 512"/>
                <a:gd name="T82" fmla="*/ 149 w 512"/>
                <a:gd name="T83" fmla="*/ 256 h 512"/>
                <a:gd name="T84" fmla="*/ 138 w 512"/>
                <a:gd name="T85" fmla="*/ 245 h 512"/>
                <a:gd name="T86" fmla="*/ 149 w 512"/>
                <a:gd name="T87" fmla="*/ 234 h 512"/>
                <a:gd name="T88" fmla="*/ 149 w 512"/>
                <a:gd name="T89" fmla="*/ 277 h 512"/>
                <a:gd name="T90" fmla="*/ 362 w 512"/>
                <a:gd name="T91" fmla="*/ 277 h 512"/>
                <a:gd name="T92" fmla="*/ 373 w 512"/>
                <a:gd name="T93" fmla="*/ 288 h 512"/>
                <a:gd name="T94" fmla="*/ 362 w 512"/>
                <a:gd name="T95" fmla="*/ 298 h 512"/>
                <a:gd name="T96" fmla="*/ 149 w 512"/>
                <a:gd name="T97" fmla="*/ 298 h 512"/>
                <a:gd name="T98" fmla="*/ 138 w 512"/>
                <a:gd name="T99" fmla="*/ 288 h 512"/>
                <a:gd name="T100" fmla="*/ 149 w 512"/>
                <a:gd name="T101" fmla="*/ 27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16" y="341"/>
                  </a:moveTo>
                  <a:cubicBezTo>
                    <a:pt x="416" y="347"/>
                    <a:pt x="411" y="352"/>
                    <a:pt x="405" y="352"/>
                  </a:cubicBezTo>
                  <a:cubicBezTo>
                    <a:pt x="218" y="352"/>
                    <a:pt x="218" y="352"/>
                    <a:pt x="218" y="352"/>
                  </a:cubicBezTo>
                  <a:cubicBezTo>
                    <a:pt x="168" y="412"/>
                    <a:pt x="168" y="412"/>
                    <a:pt x="168" y="412"/>
                  </a:cubicBezTo>
                  <a:cubicBezTo>
                    <a:pt x="166" y="414"/>
                    <a:pt x="163" y="416"/>
                    <a:pt x="160" y="416"/>
                  </a:cubicBezTo>
                  <a:cubicBezTo>
                    <a:pt x="158" y="416"/>
                    <a:pt x="157" y="415"/>
                    <a:pt x="156" y="415"/>
                  </a:cubicBezTo>
                  <a:cubicBezTo>
                    <a:pt x="152" y="414"/>
                    <a:pt x="149" y="409"/>
                    <a:pt x="149" y="405"/>
                  </a:cubicBezTo>
                  <a:cubicBezTo>
                    <a:pt x="149" y="352"/>
                    <a:pt x="149" y="352"/>
                    <a:pt x="149" y="352"/>
                  </a:cubicBezTo>
                  <a:cubicBezTo>
                    <a:pt x="106" y="352"/>
                    <a:pt x="106" y="352"/>
                    <a:pt x="106" y="352"/>
                  </a:cubicBezTo>
                  <a:cubicBezTo>
                    <a:pt x="100" y="352"/>
                    <a:pt x="96" y="347"/>
                    <a:pt x="96" y="341"/>
                  </a:cubicBezTo>
                  <a:cubicBezTo>
                    <a:pt x="96" y="149"/>
                    <a:pt x="96" y="149"/>
                    <a:pt x="96" y="149"/>
                  </a:cubicBezTo>
                  <a:cubicBezTo>
                    <a:pt x="96" y="143"/>
                    <a:pt x="100" y="138"/>
                    <a:pt x="106" y="138"/>
                  </a:cubicBezTo>
                  <a:cubicBezTo>
                    <a:pt x="405" y="138"/>
                    <a:pt x="405" y="138"/>
                    <a:pt x="405" y="138"/>
                  </a:cubicBezTo>
                  <a:cubicBezTo>
                    <a:pt x="411" y="138"/>
                    <a:pt x="416" y="143"/>
                    <a:pt x="416" y="149"/>
                  </a:cubicBezTo>
                  <a:lnTo>
                    <a:pt x="416" y="341"/>
                  </a:lnTo>
                  <a:close/>
                  <a:moveTo>
                    <a:pt x="117" y="330"/>
                  </a:moveTo>
                  <a:cubicBezTo>
                    <a:pt x="160" y="330"/>
                    <a:pt x="160" y="330"/>
                    <a:pt x="160" y="330"/>
                  </a:cubicBezTo>
                  <a:cubicBezTo>
                    <a:pt x="166" y="330"/>
                    <a:pt x="170" y="335"/>
                    <a:pt x="170" y="341"/>
                  </a:cubicBezTo>
                  <a:cubicBezTo>
                    <a:pt x="170" y="376"/>
                    <a:pt x="170" y="376"/>
                    <a:pt x="170" y="376"/>
                  </a:cubicBezTo>
                  <a:cubicBezTo>
                    <a:pt x="205" y="334"/>
                    <a:pt x="205" y="334"/>
                    <a:pt x="205" y="334"/>
                  </a:cubicBezTo>
                  <a:cubicBezTo>
                    <a:pt x="207" y="332"/>
                    <a:pt x="210" y="330"/>
                    <a:pt x="213" y="330"/>
                  </a:cubicBezTo>
                  <a:cubicBezTo>
                    <a:pt x="394" y="330"/>
                    <a:pt x="394" y="330"/>
                    <a:pt x="394" y="330"/>
                  </a:cubicBezTo>
                  <a:cubicBezTo>
                    <a:pt x="394" y="160"/>
                    <a:pt x="394" y="160"/>
                    <a:pt x="394" y="160"/>
                  </a:cubicBezTo>
                  <a:cubicBezTo>
                    <a:pt x="117" y="160"/>
                    <a:pt x="117" y="160"/>
                    <a:pt x="117" y="160"/>
                  </a:cubicBezTo>
                  <a:lnTo>
                    <a:pt x="117" y="330"/>
                  </a:lnTo>
                  <a:close/>
                  <a:moveTo>
                    <a:pt x="149" y="192"/>
                  </a:moveTo>
                  <a:cubicBezTo>
                    <a:pt x="362" y="192"/>
                    <a:pt x="362" y="192"/>
                    <a:pt x="362" y="192"/>
                  </a:cubicBezTo>
                  <a:cubicBezTo>
                    <a:pt x="368" y="192"/>
                    <a:pt x="373" y="196"/>
                    <a:pt x="373" y="202"/>
                  </a:cubicBezTo>
                  <a:cubicBezTo>
                    <a:pt x="373" y="208"/>
                    <a:pt x="368" y="213"/>
                    <a:pt x="362" y="213"/>
                  </a:cubicBezTo>
                  <a:cubicBezTo>
                    <a:pt x="149" y="213"/>
                    <a:pt x="149" y="213"/>
                    <a:pt x="149" y="213"/>
                  </a:cubicBezTo>
                  <a:cubicBezTo>
                    <a:pt x="143" y="213"/>
                    <a:pt x="138" y="208"/>
                    <a:pt x="138" y="202"/>
                  </a:cubicBezTo>
                  <a:cubicBezTo>
                    <a:pt x="138" y="196"/>
                    <a:pt x="143" y="192"/>
                    <a:pt x="149" y="192"/>
                  </a:cubicBezTo>
                  <a:close/>
                  <a:moveTo>
                    <a:pt x="149" y="234"/>
                  </a:moveTo>
                  <a:cubicBezTo>
                    <a:pt x="362" y="234"/>
                    <a:pt x="362" y="234"/>
                    <a:pt x="362" y="234"/>
                  </a:cubicBezTo>
                  <a:cubicBezTo>
                    <a:pt x="368" y="234"/>
                    <a:pt x="373" y="239"/>
                    <a:pt x="373" y="245"/>
                  </a:cubicBezTo>
                  <a:cubicBezTo>
                    <a:pt x="373" y="251"/>
                    <a:pt x="368" y="256"/>
                    <a:pt x="362" y="256"/>
                  </a:cubicBezTo>
                  <a:cubicBezTo>
                    <a:pt x="149" y="256"/>
                    <a:pt x="149" y="256"/>
                    <a:pt x="149" y="256"/>
                  </a:cubicBezTo>
                  <a:cubicBezTo>
                    <a:pt x="143" y="256"/>
                    <a:pt x="138" y="251"/>
                    <a:pt x="138" y="245"/>
                  </a:cubicBezTo>
                  <a:cubicBezTo>
                    <a:pt x="138" y="239"/>
                    <a:pt x="143" y="234"/>
                    <a:pt x="149" y="234"/>
                  </a:cubicBezTo>
                  <a:close/>
                  <a:moveTo>
                    <a:pt x="149" y="277"/>
                  </a:moveTo>
                  <a:cubicBezTo>
                    <a:pt x="362" y="277"/>
                    <a:pt x="362" y="277"/>
                    <a:pt x="362" y="277"/>
                  </a:cubicBezTo>
                  <a:cubicBezTo>
                    <a:pt x="368" y="277"/>
                    <a:pt x="373" y="282"/>
                    <a:pt x="373" y="288"/>
                  </a:cubicBezTo>
                  <a:cubicBezTo>
                    <a:pt x="373" y="294"/>
                    <a:pt x="368" y="298"/>
                    <a:pt x="362" y="298"/>
                  </a:cubicBezTo>
                  <a:cubicBezTo>
                    <a:pt x="149" y="298"/>
                    <a:pt x="149" y="298"/>
                    <a:pt x="149" y="298"/>
                  </a:cubicBezTo>
                  <a:cubicBezTo>
                    <a:pt x="143" y="298"/>
                    <a:pt x="138" y="294"/>
                    <a:pt x="138" y="288"/>
                  </a:cubicBezTo>
                  <a:cubicBezTo>
                    <a:pt x="138" y="282"/>
                    <a:pt x="143" y="277"/>
                    <a:pt x="149" y="27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309" name="Freeform 772">
              <a:extLst>
                <a:ext uri="{FF2B5EF4-FFF2-40B4-BE49-F238E27FC236}">
                  <a16:creationId xmlns:a16="http://schemas.microsoft.com/office/drawing/2014/main" id="{86C430B7-185C-705C-6700-EA5699CD7370}"/>
                </a:ext>
              </a:extLst>
            </p:cNvPr>
            <p:cNvSpPr>
              <a:spLocks noChangeAspect="1" noEditPoints="1"/>
            </p:cNvSpPr>
            <p:nvPr/>
          </p:nvSpPr>
          <p:spPr bwMode="auto">
            <a:xfrm>
              <a:off x="3405434" y="6645903"/>
              <a:ext cx="367041" cy="368121"/>
            </a:xfrm>
            <a:custGeom>
              <a:avLst/>
              <a:gdLst>
                <a:gd name="T0" fmla="*/ 256 w 512"/>
                <a:gd name="T1" fmla="*/ 138 h 512"/>
                <a:gd name="T2" fmla="*/ 208 w 512"/>
                <a:gd name="T3" fmla="*/ 186 h 512"/>
                <a:gd name="T4" fmla="*/ 256 w 512"/>
                <a:gd name="T5" fmla="*/ 234 h 512"/>
                <a:gd name="T6" fmla="*/ 304 w 512"/>
                <a:gd name="T7" fmla="*/ 186 h 512"/>
                <a:gd name="T8" fmla="*/ 256 w 512"/>
                <a:gd name="T9" fmla="*/ 138 h 512"/>
                <a:gd name="T10" fmla="*/ 256 w 512"/>
                <a:gd name="T11" fmla="*/ 176 h 512"/>
                <a:gd name="T12" fmla="*/ 245 w 512"/>
                <a:gd name="T13" fmla="*/ 186 h 512"/>
                <a:gd name="T14" fmla="*/ 234 w 512"/>
                <a:gd name="T15" fmla="*/ 197 h 512"/>
                <a:gd name="T16" fmla="*/ 224 w 512"/>
                <a:gd name="T17" fmla="*/ 186 h 512"/>
                <a:gd name="T18" fmla="*/ 256 w 512"/>
                <a:gd name="T19" fmla="*/ 154 h 512"/>
                <a:gd name="T20" fmla="*/ 266 w 512"/>
                <a:gd name="T21" fmla="*/ 165 h 512"/>
                <a:gd name="T22" fmla="*/ 256 w 512"/>
                <a:gd name="T23" fmla="*/ 176 h 512"/>
                <a:gd name="T24" fmla="*/ 256 w 512"/>
                <a:gd name="T25" fmla="*/ 0 h 512"/>
                <a:gd name="T26" fmla="*/ 0 w 512"/>
                <a:gd name="T27" fmla="*/ 256 h 512"/>
                <a:gd name="T28" fmla="*/ 256 w 512"/>
                <a:gd name="T29" fmla="*/ 512 h 512"/>
                <a:gd name="T30" fmla="*/ 512 w 512"/>
                <a:gd name="T31" fmla="*/ 256 h 512"/>
                <a:gd name="T32" fmla="*/ 256 w 512"/>
                <a:gd name="T33" fmla="*/ 0 h 512"/>
                <a:gd name="T34" fmla="*/ 266 w 512"/>
                <a:gd name="T35" fmla="*/ 255 h 512"/>
                <a:gd name="T36" fmla="*/ 266 w 512"/>
                <a:gd name="T37" fmla="*/ 384 h 512"/>
                <a:gd name="T38" fmla="*/ 256 w 512"/>
                <a:gd name="T39" fmla="*/ 394 h 512"/>
                <a:gd name="T40" fmla="*/ 245 w 512"/>
                <a:gd name="T41" fmla="*/ 384 h 512"/>
                <a:gd name="T42" fmla="*/ 245 w 512"/>
                <a:gd name="T43" fmla="*/ 255 h 512"/>
                <a:gd name="T44" fmla="*/ 186 w 512"/>
                <a:gd name="T45" fmla="*/ 186 h 512"/>
                <a:gd name="T46" fmla="*/ 256 w 512"/>
                <a:gd name="T47" fmla="*/ 117 h 512"/>
                <a:gd name="T48" fmla="*/ 325 w 512"/>
                <a:gd name="T49" fmla="*/ 186 h 512"/>
                <a:gd name="T50" fmla="*/ 266 w 512"/>
                <a:gd name="T51" fmla="*/ 255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138"/>
                  </a:moveTo>
                  <a:cubicBezTo>
                    <a:pt x="229" y="138"/>
                    <a:pt x="208" y="160"/>
                    <a:pt x="208" y="186"/>
                  </a:cubicBezTo>
                  <a:cubicBezTo>
                    <a:pt x="208" y="213"/>
                    <a:pt x="229" y="234"/>
                    <a:pt x="256" y="234"/>
                  </a:cubicBezTo>
                  <a:cubicBezTo>
                    <a:pt x="282" y="234"/>
                    <a:pt x="304" y="213"/>
                    <a:pt x="304" y="186"/>
                  </a:cubicBezTo>
                  <a:cubicBezTo>
                    <a:pt x="304" y="160"/>
                    <a:pt x="282" y="138"/>
                    <a:pt x="256" y="138"/>
                  </a:cubicBezTo>
                  <a:close/>
                  <a:moveTo>
                    <a:pt x="256" y="176"/>
                  </a:moveTo>
                  <a:cubicBezTo>
                    <a:pt x="250" y="176"/>
                    <a:pt x="245" y="180"/>
                    <a:pt x="245" y="186"/>
                  </a:cubicBezTo>
                  <a:cubicBezTo>
                    <a:pt x="245" y="192"/>
                    <a:pt x="240" y="197"/>
                    <a:pt x="234" y="197"/>
                  </a:cubicBezTo>
                  <a:cubicBezTo>
                    <a:pt x="228" y="197"/>
                    <a:pt x="224" y="192"/>
                    <a:pt x="224" y="186"/>
                  </a:cubicBezTo>
                  <a:cubicBezTo>
                    <a:pt x="224" y="169"/>
                    <a:pt x="238" y="154"/>
                    <a:pt x="256" y="154"/>
                  </a:cubicBezTo>
                  <a:cubicBezTo>
                    <a:pt x="262" y="154"/>
                    <a:pt x="266" y="159"/>
                    <a:pt x="266" y="165"/>
                  </a:cubicBezTo>
                  <a:cubicBezTo>
                    <a:pt x="266" y="171"/>
                    <a:pt x="262" y="176"/>
                    <a:pt x="256" y="176"/>
                  </a:cubicBezTo>
                  <a:close/>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255"/>
                  </a:moveTo>
                  <a:cubicBezTo>
                    <a:pt x="266" y="384"/>
                    <a:pt x="266" y="384"/>
                    <a:pt x="266" y="384"/>
                  </a:cubicBezTo>
                  <a:cubicBezTo>
                    <a:pt x="266" y="390"/>
                    <a:pt x="262" y="394"/>
                    <a:pt x="256" y="394"/>
                  </a:cubicBezTo>
                  <a:cubicBezTo>
                    <a:pt x="250" y="394"/>
                    <a:pt x="245" y="390"/>
                    <a:pt x="245" y="384"/>
                  </a:cubicBezTo>
                  <a:cubicBezTo>
                    <a:pt x="245" y="255"/>
                    <a:pt x="245" y="255"/>
                    <a:pt x="245" y="255"/>
                  </a:cubicBezTo>
                  <a:cubicBezTo>
                    <a:pt x="212" y="250"/>
                    <a:pt x="186" y="221"/>
                    <a:pt x="186" y="186"/>
                  </a:cubicBezTo>
                  <a:cubicBezTo>
                    <a:pt x="186" y="148"/>
                    <a:pt x="217" y="117"/>
                    <a:pt x="256" y="117"/>
                  </a:cubicBezTo>
                  <a:cubicBezTo>
                    <a:pt x="294" y="117"/>
                    <a:pt x="325" y="148"/>
                    <a:pt x="325" y="186"/>
                  </a:cubicBezTo>
                  <a:cubicBezTo>
                    <a:pt x="325" y="221"/>
                    <a:pt x="300" y="250"/>
                    <a:pt x="266" y="25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310" name="Group 854">
              <a:extLst>
                <a:ext uri="{FF2B5EF4-FFF2-40B4-BE49-F238E27FC236}">
                  <a16:creationId xmlns:a16="http://schemas.microsoft.com/office/drawing/2014/main" id="{0D166817-A480-F191-7463-44EB39276236}"/>
                </a:ext>
              </a:extLst>
            </p:cNvPr>
            <p:cNvGrpSpPr>
              <a:grpSpLocks noChangeAspect="1"/>
            </p:cNvGrpSpPr>
            <p:nvPr/>
          </p:nvGrpSpPr>
          <p:grpSpPr bwMode="auto">
            <a:xfrm>
              <a:off x="3395336" y="7487570"/>
              <a:ext cx="369677" cy="369676"/>
              <a:chOff x="3903" y="3039"/>
              <a:chExt cx="340" cy="340"/>
            </a:xfrm>
            <a:solidFill>
              <a:schemeClr val="accent6"/>
            </a:solidFill>
          </p:grpSpPr>
          <p:sp>
            <p:nvSpPr>
              <p:cNvPr id="311" name="Oval 855">
                <a:extLst>
                  <a:ext uri="{FF2B5EF4-FFF2-40B4-BE49-F238E27FC236}">
                    <a16:creationId xmlns:a16="http://schemas.microsoft.com/office/drawing/2014/main" id="{EE88F30B-47EC-7A96-E6DB-FD5E15B7E629}"/>
                  </a:ext>
                </a:extLst>
              </p:cNvPr>
              <p:cNvSpPr>
                <a:spLocks noChangeArrowheads="1"/>
              </p:cNvSpPr>
              <p:nvPr/>
            </p:nvSpPr>
            <p:spPr bwMode="auto">
              <a:xfrm>
                <a:off x="3995" y="3117"/>
                <a:ext cx="14" cy="1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2" name="Rectangle 856">
                <a:extLst>
                  <a:ext uri="{FF2B5EF4-FFF2-40B4-BE49-F238E27FC236}">
                    <a16:creationId xmlns:a16="http://schemas.microsoft.com/office/drawing/2014/main" id="{1BBA40C6-CDFE-D98B-E880-C0571D20468D}"/>
                  </a:ext>
                </a:extLst>
              </p:cNvPr>
              <p:cNvSpPr>
                <a:spLocks noChangeArrowheads="1"/>
              </p:cNvSpPr>
              <p:nvPr/>
            </p:nvSpPr>
            <p:spPr bwMode="auto">
              <a:xfrm>
                <a:off x="4058" y="3173"/>
                <a:ext cx="29" cy="43"/>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3" name="Freeform 857">
                <a:extLst>
                  <a:ext uri="{FF2B5EF4-FFF2-40B4-BE49-F238E27FC236}">
                    <a16:creationId xmlns:a16="http://schemas.microsoft.com/office/drawing/2014/main" id="{6313C3BF-5547-BCB7-31C9-29ABADDC1B11}"/>
                  </a:ext>
                </a:extLst>
              </p:cNvPr>
              <p:cNvSpPr>
                <a:spLocks/>
              </p:cNvSpPr>
              <p:nvPr/>
            </p:nvSpPr>
            <p:spPr bwMode="auto">
              <a:xfrm>
                <a:off x="3989" y="3173"/>
                <a:ext cx="26" cy="57"/>
              </a:xfrm>
              <a:custGeom>
                <a:avLst/>
                <a:gdLst>
                  <a:gd name="T0" fmla="*/ 12 w 26"/>
                  <a:gd name="T1" fmla="*/ 0 h 57"/>
                  <a:gd name="T2" fmla="*/ 0 w 26"/>
                  <a:gd name="T3" fmla="*/ 57 h 57"/>
                  <a:gd name="T4" fmla="*/ 26 w 26"/>
                  <a:gd name="T5" fmla="*/ 57 h 57"/>
                  <a:gd name="T6" fmla="*/ 14 w 26"/>
                  <a:gd name="T7" fmla="*/ 0 h 57"/>
                  <a:gd name="T8" fmla="*/ 12 w 26"/>
                  <a:gd name="T9" fmla="*/ 0 h 57"/>
                </a:gdLst>
                <a:ahLst/>
                <a:cxnLst>
                  <a:cxn ang="0">
                    <a:pos x="T0" y="T1"/>
                  </a:cxn>
                  <a:cxn ang="0">
                    <a:pos x="T2" y="T3"/>
                  </a:cxn>
                  <a:cxn ang="0">
                    <a:pos x="T4" y="T5"/>
                  </a:cxn>
                  <a:cxn ang="0">
                    <a:pos x="T6" y="T7"/>
                  </a:cxn>
                  <a:cxn ang="0">
                    <a:pos x="T8" y="T9"/>
                  </a:cxn>
                </a:cxnLst>
                <a:rect l="0" t="0" r="r" b="b"/>
                <a:pathLst>
                  <a:path w="26" h="57">
                    <a:moveTo>
                      <a:pt x="12" y="0"/>
                    </a:moveTo>
                    <a:lnTo>
                      <a:pt x="0" y="57"/>
                    </a:lnTo>
                    <a:lnTo>
                      <a:pt x="26" y="57"/>
                    </a:lnTo>
                    <a:lnTo>
                      <a:pt x="14" y="0"/>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4" name="Oval 858">
                <a:extLst>
                  <a:ext uri="{FF2B5EF4-FFF2-40B4-BE49-F238E27FC236}">
                    <a16:creationId xmlns:a16="http://schemas.microsoft.com/office/drawing/2014/main" id="{BC76738A-0A09-3B3E-F240-3282208643AB}"/>
                  </a:ext>
                </a:extLst>
              </p:cNvPr>
              <p:cNvSpPr>
                <a:spLocks noChangeArrowheads="1"/>
              </p:cNvSpPr>
              <p:nvPr/>
            </p:nvSpPr>
            <p:spPr bwMode="auto">
              <a:xfrm>
                <a:off x="4066" y="3117"/>
                <a:ext cx="14" cy="1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5" name="Oval 859">
                <a:extLst>
                  <a:ext uri="{FF2B5EF4-FFF2-40B4-BE49-F238E27FC236}">
                    <a16:creationId xmlns:a16="http://schemas.microsoft.com/office/drawing/2014/main" id="{F6254FEB-A30E-5028-A899-7E241CDD61E0}"/>
                  </a:ext>
                </a:extLst>
              </p:cNvPr>
              <p:cNvSpPr>
                <a:spLocks noChangeArrowheads="1"/>
              </p:cNvSpPr>
              <p:nvPr/>
            </p:nvSpPr>
            <p:spPr bwMode="auto">
              <a:xfrm>
                <a:off x="4137" y="3117"/>
                <a:ext cx="14" cy="1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6" name="Rectangle 860">
                <a:extLst>
                  <a:ext uri="{FF2B5EF4-FFF2-40B4-BE49-F238E27FC236}">
                    <a16:creationId xmlns:a16="http://schemas.microsoft.com/office/drawing/2014/main" id="{75A24AC6-84B3-F29C-AA15-06ECBC11A2A2}"/>
                  </a:ext>
                </a:extLst>
              </p:cNvPr>
              <p:cNvSpPr>
                <a:spLocks noChangeArrowheads="1"/>
              </p:cNvSpPr>
              <p:nvPr/>
            </p:nvSpPr>
            <p:spPr bwMode="auto">
              <a:xfrm>
                <a:off x="4129" y="3173"/>
                <a:ext cx="29" cy="43"/>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7" name="Freeform 861">
                <a:extLst>
                  <a:ext uri="{FF2B5EF4-FFF2-40B4-BE49-F238E27FC236}">
                    <a16:creationId xmlns:a16="http://schemas.microsoft.com/office/drawing/2014/main" id="{6E49D1FD-8F0C-28F7-B4FE-72F9EAC66ED5}"/>
                  </a:ext>
                </a:extLst>
              </p:cNvPr>
              <p:cNvSpPr>
                <a:spLocks noEditPoints="1"/>
              </p:cNvSpPr>
              <p:nvPr/>
            </p:nvSpPr>
            <p:spPr bwMode="auto">
              <a:xfrm>
                <a:off x="3903" y="3039"/>
                <a:ext cx="340" cy="340"/>
              </a:xfrm>
              <a:custGeom>
                <a:avLst/>
                <a:gdLst>
                  <a:gd name="T0" fmla="*/ 0 w 512"/>
                  <a:gd name="T1" fmla="*/ 256 h 512"/>
                  <a:gd name="T2" fmla="*/ 512 w 512"/>
                  <a:gd name="T3" fmla="*/ 256 h 512"/>
                  <a:gd name="T4" fmla="*/ 362 w 512"/>
                  <a:gd name="T5" fmla="*/ 96 h 512"/>
                  <a:gd name="T6" fmla="*/ 362 w 512"/>
                  <a:gd name="T7" fmla="*/ 160 h 512"/>
                  <a:gd name="T8" fmla="*/ 362 w 512"/>
                  <a:gd name="T9" fmla="*/ 96 h 512"/>
                  <a:gd name="T10" fmla="*/ 288 w 512"/>
                  <a:gd name="T11" fmla="*/ 128 h 512"/>
                  <a:gd name="T12" fmla="*/ 224 w 512"/>
                  <a:gd name="T13" fmla="*/ 128 h 512"/>
                  <a:gd name="T14" fmla="*/ 149 w 512"/>
                  <a:gd name="T15" fmla="*/ 96 h 512"/>
                  <a:gd name="T16" fmla="*/ 149 w 512"/>
                  <a:gd name="T17" fmla="*/ 160 h 512"/>
                  <a:gd name="T18" fmla="*/ 149 w 512"/>
                  <a:gd name="T19" fmla="*/ 96 h 512"/>
                  <a:gd name="T20" fmla="*/ 181 w 512"/>
                  <a:gd name="T21" fmla="*/ 309 h 512"/>
                  <a:gd name="T22" fmla="*/ 170 w 512"/>
                  <a:gd name="T23" fmla="*/ 394 h 512"/>
                  <a:gd name="T24" fmla="*/ 160 w 512"/>
                  <a:gd name="T25" fmla="*/ 309 h 512"/>
                  <a:gd name="T26" fmla="*/ 138 w 512"/>
                  <a:gd name="T27" fmla="*/ 384 h 512"/>
                  <a:gd name="T28" fmla="*/ 117 w 512"/>
                  <a:gd name="T29" fmla="*/ 384 h 512"/>
                  <a:gd name="T30" fmla="*/ 109 w 512"/>
                  <a:gd name="T31" fmla="*/ 305 h 512"/>
                  <a:gd name="T32" fmla="*/ 128 w 512"/>
                  <a:gd name="T33" fmla="*/ 190 h 512"/>
                  <a:gd name="T34" fmla="*/ 160 w 512"/>
                  <a:gd name="T35" fmla="*/ 181 h 512"/>
                  <a:gd name="T36" fmla="*/ 191 w 512"/>
                  <a:gd name="T37" fmla="*/ 296 h 512"/>
                  <a:gd name="T38" fmla="*/ 298 w 512"/>
                  <a:gd name="T39" fmla="*/ 277 h 512"/>
                  <a:gd name="T40" fmla="*/ 288 w 512"/>
                  <a:gd name="T41" fmla="*/ 384 h 512"/>
                  <a:gd name="T42" fmla="*/ 266 w 512"/>
                  <a:gd name="T43" fmla="*/ 384 h 512"/>
                  <a:gd name="T44" fmla="*/ 245 w 512"/>
                  <a:gd name="T45" fmla="*/ 288 h 512"/>
                  <a:gd name="T46" fmla="*/ 234 w 512"/>
                  <a:gd name="T47" fmla="*/ 394 h 512"/>
                  <a:gd name="T48" fmla="*/ 224 w 512"/>
                  <a:gd name="T49" fmla="*/ 288 h 512"/>
                  <a:gd name="T50" fmla="*/ 213 w 512"/>
                  <a:gd name="T51" fmla="*/ 192 h 512"/>
                  <a:gd name="T52" fmla="*/ 288 w 512"/>
                  <a:gd name="T53" fmla="*/ 181 h 512"/>
                  <a:gd name="T54" fmla="*/ 298 w 512"/>
                  <a:gd name="T55" fmla="*/ 277 h 512"/>
                  <a:gd name="T56" fmla="*/ 394 w 512"/>
                  <a:gd name="T57" fmla="*/ 288 h 512"/>
                  <a:gd name="T58" fmla="*/ 384 w 512"/>
                  <a:gd name="T59" fmla="*/ 394 h 512"/>
                  <a:gd name="T60" fmla="*/ 373 w 512"/>
                  <a:gd name="T61" fmla="*/ 288 h 512"/>
                  <a:gd name="T62" fmla="*/ 352 w 512"/>
                  <a:gd name="T63" fmla="*/ 384 h 512"/>
                  <a:gd name="T64" fmla="*/ 330 w 512"/>
                  <a:gd name="T65" fmla="*/ 384 h 512"/>
                  <a:gd name="T66" fmla="*/ 320 w 512"/>
                  <a:gd name="T67" fmla="*/ 277 h 512"/>
                  <a:gd name="T68" fmla="*/ 330 w 512"/>
                  <a:gd name="T69" fmla="*/ 181 h 512"/>
                  <a:gd name="T70" fmla="*/ 405 w 512"/>
                  <a:gd name="T71" fmla="*/ 19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362" y="96"/>
                    </a:moveTo>
                    <a:cubicBezTo>
                      <a:pt x="380" y="96"/>
                      <a:pt x="394" y="110"/>
                      <a:pt x="394" y="128"/>
                    </a:cubicBezTo>
                    <a:cubicBezTo>
                      <a:pt x="394" y="145"/>
                      <a:pt x="380" y="160"/>
                      <a:pt x="362" y="160"/>
                    </a:cubicBezTo>
                    <a:cubicBezTo>
                      <a:pt x="345" y="160"/>
                      <a:pt x="330" y="145"/>
                      <a:pt x="330" y="128"/>
                    </a:cubicBezTo>
                    <a:cubicBezTo>
                      <a:pt x="330" y="110"/>
                      <a:pt x="345" y="96"/>
                      <a:pt x="362" y="96"/>
                    </a:cubicBezTo>
                    <a:close/>
                    <a:moveTo>
                      <a:pt x="256" y="96"/>
                    </a:moveTo>
                    <a:cubicBezTo>
                      <a:pt x="273" y="96"/>
                      <a:pt x="288" y="110"/>
                      <a:pt x="288" y="128"/>
                    </a:cubicBezTo>
                    <a:cubicBezTo>
                      <a:pt x="288" y="145"/>
                      <a:pt x="273" y="160"/>
                      <a:pt x="256" y="160"/>
                    </a:cubicBezTo>
                    <a:cubicBezTo>
                      <a:pt x="238" y="160"/>
                      <a:pt x="224" y="145"/>
                      <a:pt x="224" y="128"/>
                    </a:cubicBezTo>
                    <a:cubicBezTo>
                      <a:pt x="224" y="110"/>
                      <a:pt x="238" y="96"/>
                      <a:pt x="256" y="96"/>
                    </a:cubicBezTo>
                    <a:close/>
                    <a:moveTo>
                      <a:pt x="149" y="96"/>
                    </a:moveTo>
                    <a:cubicBezTo>
                      <a:pt x="167" y="96"/>
                      <a:pt x="181" y="110"/>
                      <a:pt x="181" y="128"/>
                    </a:cubicBezTo>
                    <a:cubicBezTo>
                      <a:pt x="181" y="145"/>
                      <a:pt x="167" y="160"/>
                      <a:pt x="149" y="160"/>
                    </a:cubicBezTo>
                    <a:cubicBezTo>
                      <a:pt x="131" y="160"/>
                      <a:pt x="117" y="145"/>
                      <a:pt x="117" y="128"/>
                    </a:cubicBezTo>
                    <a:cubicBezTo>
                      <a:pt x="117" y="110"/>
                      <a:pt x="131" y="96"/>
                      <a:pt x="149" y="96"/>
                    </a:cubicBezTo>
                    <a:close/>
                    <a:moveTo>
                      <a:pt x="189" y="305"/>
                    </a:moveTo>
                    <a:cubicBezTo>
                      <a:pt x="187" y="308"/>
                      <a:pt x="184" y="309"/>
                      <a:pt x="181" y="309"/>
                    </a:cubicBezTo>
                    <a:cubicBezTo>
                      <a:pt x="181" y="384"/>
                      <a:pt x="181" y="384"/>
                      <a:pt x="181" y="384"/>
                    </a:cubicBezTo>
                    <a:cubicBezTo>
                      <a:pt x="181" y="390"/>
                      <a:pt x="176" y="394"/>
                      <a:pt x="170" y="394"/>
                    </a:cubicBezTo>
                    <a:cubicBezTo>
                      <a:pt x="164" y="394"/>
                      <a:pt x="160" y="390"/>
                      <a:pt x="160" y="384"/>
                    </a:cubicBezTo>
                    <a:cubicBezTo>
                      <a:pt x="160" y="309"/>
                      <a:pt x="160" y="309"/>
                      <a:pt x="160" y="309"/>
                    </a:cubicBezTo>
                    <a:cubicBezTo>
                      <a:pt x="138" y="309"/>
                      <a:pt x="138" y="309"/>
                      <a:pt x="138" y="309"/>
                    </a:cubicBezTo>
                    <a:cubicBezTo>
                      <a:pt x="138" y="384"/>
                      <a:pt x="138" y="384"/>
                      <a:pt x="138" y="384"/>
                    </a:cubicBezTo>
                    <a:cubicBezTo>
                      <a:pt x="138" y="390"/>
                      <a:pt x="134" y="394"/>
                      <a:pt x="128" y="394"/>
                    </a:cubicBezTo>
                    <a:cubicBezTo>
                      <a:pt x="122" y="394"/>
                      <a:pt x="117" y="390"/>
                      <a:pt x="117" y="384"/>
                    </a:cubicBezTo>
                    <a:cubicBezTo>
                      <a:pt x="117" y="309"/>
                      <a:pt x="117" y="309"/>
                      <a:pt x="117" y="309"/>
                    </a:cubicBezTo>
                    <a:cubicBezTo>
                      <a:pt x="114" y="309"/>
                      <a:pt x="111" y="308"/>
                      <a:pt x="109" y="305"/>
                    </a:cubicBezTo>
                    <a:cubicBezTo>
                      <a:pt x="107" y="303"/>
                      <a:pt x="106" y="299"/>
                      <a:pt x="107" y="296"/>
                    </a:cubicBezTo>
                    <a:cubicBezTo>
                      <a:pt x="128" y="190"/>
                      <a:pt x="128" y="190"/>
                      <a:pt x="128" y="190"/>
                    </a:cubicBezTo>
                    <a:cubicBezTo>
                      <a:pt x="129" y="185"/>
                      <a:pt x="133" y="181"/>
                      <a:pt x="138" y="181"/>
                    </a:cubicBezTo>
                    <a:cubicBezTo>
                      <a:pt x="160" y="181"/>
                      <a:pt x="160" y="181"/>
                      <a:pt x="160" y="181"/>
                    </a:cubicBezTo>
                    <a:cubicBezTo>
                      <a:pt x="165" y="181"/>
                      <a:pt x="169" y="185"/>
                      <a:pt x="170" y="190"/>
                    </a:cubicBezTo>
                    <a:cubicBezTo>
                      <a:pt x="191" y="296"/>
                      <a:pt x="191" y="296"/>
                      <a:pt x="191" y="296"/>
                    </a:cubicBezTo>
                    <a:cubicBezTo>
                      <a:pt x="192" y="299"/>
                      <a:pt x="191" y="303"/>
                      <a:pt x="189" y="305"/>
                    </a:cubicBezTo>
                    <a:close/>
                    <a:moveTo>
                      <a:pt x="298" y="277"/>
                    </a:moveTo>
                    <a:cubicBezTo>
                      <a:pt x="298" y="283"/>
                      <a:pt x="294" y="288"/>
                      <a:pt x="288" y="288"/>
                    </a:cubicBezTo>
                    <a:cubicBezTo>
                      <a:pt x="288" y="384"/>
                      <a:pt x="288" y="384"/>
                      <a:pt x="288" y="384"/>
                    </a:cubicBezTo>
                    <a:cubicBezTo>
                      <a:pt x="288" y="390"/>
                      <a:pt x="283" y="394"/>
                      <a:pt x="277" y="394"/>
                    </a:cubicBezTo>
                    <a:cubicBezTo>
                      <a:pt x="271" y="394"/>
                      <a:pt x="266" y="390"/>
                      <a:pt x="266" y="384"/>
                    </a:cubicBezTo>
                    <a:cubicBezTo>
                      <a:pt x="266" y="288"/>
                      <a:pt x="266" y="288"/>
                      <a:pt x="266" y="288"/>
                    </a:cubicBezTo>
                    <a:cubicBezTo>
                      <a:pt x="245" y="288"/>
                      <a:pt x="245" y="288"/>
                      <a:pt x="245" y="288"/>
                    </a:cubicBezTo>
                    <a:cubicBezTo>
                      <a:pt x="245" y="384"/>
                      <a:pt x="245" y="384"/>
                      <a:pt x="245" y="384"/>
                    </a:cubicBezTo>
                    <a:cubicBezTo>
                      <a:pt x="245" y="390"/>
                      <a:pt x="240" y="394"/>
                      <a:pt x="234" y="394"/>
                    </a:cubicBezTo>
                    <a:cubicBezTo>
                      <a:pt x="228" y="394"/>
                      <a:pt x="224" y="390"/>
                      <a:pt x="224" y="384"/>
                    </a:cubicBezTo>
                    <a:cubicBezTo>
                      <a:pt x="224" y="288"/>
                      <a:pt x="224" y="288"/>
                      <a:pt x="224" y="288"/>
                    </a:cubicBezTo>
                    <a:cubicBezTo>
                      <a:pt x="218" y="288"/>
                      <a:pt x="213" y="283"/>
                      <a:pt x="213" y="277"/>
                    </a:cubicBezTo>
                    <a:cubicBezTo>
                      <a:pt x="213" y="192"/>
                      <a:pt x="213" y="192"/>
                      <a:pt x="213" y="192"/>
                    </a:cubicBezTo>
                    <a:cubicBezTo>
                      <a:pt x="213" y="186"/>
                      <a:pt x="218" y="181"/>
                      <a:pt x="224" y="181"/>
                    </a:cubicBezTo>
                    <a:cubicBezTo>
                      <a:pt x="288" y="181"/>
                      <a:pt x="288" y="181"/>
                      <a:pt x="288" y="181"/>
                    </a:cubicBezTo>
                    <a:cubicBezTo>
                      <a:pt x="294" y="181"/>
                      <a:pt x="298" y="186"/>
                      <a:pt x="298" y="192"/>
                    </a:cubicBezTo>
                    <a:lnTo>
                      <a:pt x="298" y="277"/>
                    </a:lnTo>
                    <a:close/>
                    <a:moveTo>
                      <a:pt x="405" y="277"/>
                    </a:moveTo>
                    <a:cubicBezTo>
                      <a:pt x="405" y="283"/>
                      <a:pt x="400" y="288"/>
                      <a:pt x="394" y="288"/>
                    </a:cubicBezTo>
                    <a:cubicBezTo>
                      <a:pt x="394" y="384"/>
                      <a:pt x="394" y="384"/>
                      <a:pt x="394" y="384"/>
                    </a:cubicBezTo>
                    <a:cubicBezTo>
                      <a:pt x="394" y="390"/>
                      <a:pt x="390" y="394"/>
                      <a:pt x="384" y="394"/>
                    </a:cubicBezTo>
                    <a:cubicBezTo>
                      <a:pt x="378" y="394"/>
                      <a:pt x="373" y="390"/>
                      <a:pt x="373" y="384"/>
                    </a:cubicBezTo>
                    <a:cubicBezTo>
                      <a:pt x="373" y="288"/>
                      <a:pt x="373" y="288"/>
                      <a:pt x="373" y="288"/>
                    </a:cubicBezTo>
                    <a:cubicBezTo>
                      <a:pt x="352" y="288"/>
                      <a:pt x="352" y="288"/>
                      <a:pt x="352" y="288"/>
                    </a:cubicBezTo>
                    <a:cubicBezTo>
                      <a:pt x="352" y="384"/>
                      <a:pt x="352" y="384"/>
                      <a:pt x="352" y="384"/>
                    </a:cubicBezTo>
                    <a:cubicBezTo>
                      <a:pt x="352" y="390"/>
                      <a:pt x="347" y="394"/>
                      <a:pt x="341" y="394"/>
                    </a:cubicBezTo>
                    <a:cubicBezTo>
                      <a:pt x="335" y="394"/>
                      <a:pt x="330" y="390"/>
                      <a:pt x="330" y="384"/>
                    </a:cubicBezTo>
                    <a:cubicBezTo>
                      <a:pt x="330" y="288"/>
                      <a:pt x="330" y="288"/>
                      <a:pt x="330" y="288"/>
                    </a:cubicBezTo>
                    <a:cubicBezTo>
                      <a:pt x="324" y="288"/>
                      <a:pt x="320" y="283"/>
                      <a:pt x="320" y="277"/>
                    </a:cubicBezTo>
                    <a:cubicBezTo>
                      <a:pt x="320" y="192"/>
                      <a:pt x="320" y="192"/>
                      <a:pt x="320" y="192"/>
                    </a:cubicBezTo>
                    <a:cubicBezTo>
                      <a:pt x="320" y="186"/>
                      <a:pt x="324" y="181"/>
                      <a:pt x="330" y="181"/>
                    </a:cubicBezTo>
                    <a:cubicBezTo>
                      <a:pt x="394" y="181"/>
                      <a:pt x="394" y="181"/>
                      <a:pt x="394" y="181"/>
                    </a:cubicBezTo>
                    <a:cubicBezTo>
                      <a:pt x="400" y="181"/>
                      <a:pt x="405" y="186"/>
                      <a:pt x="405" y="192"/>
                    </a:cubicBezTo>
                    <a:lnTo>
                      <a:pt x="405" y="27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18" name="Group 897">
              <a:extLst>
                <a:ext uri="{FF2B5EF4-FFF2-40B4-BE49-F238E27FC236}">
                  <a16:creationId xmlns:a16="http://schemas.microsoft.com/office/drawing/2014/main" id="{6466D586-DD00-6FE0-54A5-CF8D8572F8E9}"/>
                </a:ext>
              </a:extLst>
            </p:cNvPr>
            <p:cNvGrpSpPr>
              <a:grpSpLocks noChangeAspect="1"/>
            </p:cNvGrpSpPr>
            <p:nvPr/>
          </p:nvGrpSpPr>
          <p:grpSpPr bwMode="auto">
            <a:xfrm>
              <a:off x="3395252" y="8330341"/>
              <a:ext cx="369021" cy="369021"/>
              <a:chOff x="3891" y="3455"/>
              <a:chExt cx="340" cy="340"/>
            </a:xfrm>
            <a:solidFill>
              <a:schemeClr val="accent4"/>
            </a:solidFill>
          </p:grpSpPr>
          <p:sp>
            <p:nvSpPr>
              <p:cNvPr id="319" name="Freeform 898">
                <a:extLst>
                  <a:ext uri="{FF2B5EF4-FFF2-40B4-BE49-F238E27FC236}">
                    <a16:creationId xmlns:a16="http://schemas.microsoft.com/office/drawing/2014/main" id="{106F53A1-39C4-9876-BE3A-8D24C439F0B3}"/>
                  </a:ext>
                </a:extLst>
              </p:cNvPr>
              <p:cNvSpPr>
                <a:spLocks noEditPoints="1"/>
              </p:cNvSpPr>
              <p:nvPr/>
            </p:nvSpPr>
            <p:spPr bwMode="auto">
              <a:xfrm>
                <a:off x="3891" y="345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381 w 512"/>
                  <a:gd name="T11" fmla="*/ 381 h 512"/>
                  <a:gd name="T12" fmla="*/ 373 w 512"/>
                  <a:gd name="T13" fmla="*/ 384 h 512"/>
                  <a:gd name="T14" fmla="*/ 365 w 512"/>
                  <a:gd name="T15" fmla="*/ 381 h 512"/>
                  <a:gd name="T16" fmla="*/ 270 w 512"/>
                  <a:gd name="T17" fmla="*/ 285 h 512"/>
                  <a:gd name="T18" fmla="*/ 202 w 512"/>
                  <a:gd name="T19" fmla="*/ 309 h 512"/>
                  <a:gd name="T20" fmla="*/ 96 w 512"/>
                  <a:gd name="T21" fmla="*/ 202 h 512"/>
                  <a:gd name="T22" fmla="*/ 202 w 512"/>
                  <a:gd name="T23" fmla="*/ 96 h 512"/>
                  <a:gd name="T24" fmla="*/ 309 w 512"/>
                  <a:gd name="T25" fmla="*/ 202 h 512"/>
                  <a:gd name="T26" fmla="*/ 285 w 512"/>
                  <a:gd name="T27" fmla="*/ 270 h 512"/>
                  <a:gd name="T28" fmla="*/ 381 w 512"/>
                  <a:gd name="T29" fmla="*/ 365 h 512"/>
                  <a:gd name="T30" fmla="*/ 381 w 512"/>
                  <a:gd name="T31" fmla="*/ 38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381" y="381"/>
                    </a:moveTo>
                    <a:cubicBezTo>
                      <a:pt x="378" y="383"/>
                      <a:pt x="376" y="384"/>
                      <a:pt x="373" y="384"/>
                    </a:cubicBezTo>
                    <a:cubicBezTo>
                      <a:pt x="370" y="384"/>
                      <a:pt x="368" y="383"/>
                      <a:pt x="365" y="381"/>
                    </a:cubicBezTo>
                    <a:cubicBezTo>
                      <a:pt x="270" y="285"/>
                      <a:pt x="270" y="285"/>
                      <a:pt x="270" y="285"/>
                    </a:cubicBezTo>
                    <a:cubicBezTo>
                      <a:pt x="251" y="300"/>
                      <a:pt x="228" y="309"/>
                      <a:pt x="202" y="309"/>
                    </a:cubicBezTo>
                    <a:cubicBezTo>
                      <a:pt x="144" y="309"/>
                      <a:pt x="96" y="261"/>
                      <a:pt x="96" y="202"/>
                    </a:cubicBezTo>
                    <a:cubicBezTo>
                      <a:pt x="96" y="144"/>
                      <a:pt x="144" y="96"/>
                      <a:pt x="202" y="96"/>
                    </a:cubicBezTo>
                    <a:cubicBezTo>
                      <a:pt x="261" y="96"/>
                      <a:pt x="309" y="144"/>
                      <a:pt x="309" y="202"/>
                    </a:cubicBezTo>
                    <a:cubicBezTo>
                      <a:pt x="309" y="228"/>
                      <a:pt x="300" y="251"/>
                      <a:pt x="285" y="270"/>
                    </a:cubicBezTo>
                    <a:cubicBezTo>
                      <a:pt x="381" y="365"/>
                      <a:pt x="381" y="365"/>
                      <a:pt x="381" y="365"/>
                    </a:cubicBezTo>
                    <a:cubicBezTo>
                      <a:pt x="385" y="370"/>
                      <a:pt x="385" y="376"/>
                      <a:pt x="381" y="3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0" name="Oval 899">
                <a:extLst>
                  <a:ext uri="{FF2B5EF4-FFF2-40B4-BE49-F238E27FC236}">
                    <a16:creationId xmlns:a16="http://schemas.microsoft.com/office/drawing/2014/main" id="{741F8841-34AD-64FB-34CB-BE9CBF1BBE3D}"/>
                  </a:ext>
                </a:extLst>
              </p:cNvPr>
              <p:cNvSpPr>
                <a:spLocks noChangeArrowheads="1"/>
              </p:cNvSpPr>
              <p:nvPr/>
            </p:nvSpPr>
            <p:spPr bwMode="auto">
              <a:xfrm>
                <a:off x="3969" y="3533"/>
                <a:ext cx="113" cy="1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21" name="TextBox 320">
              <a:extLst>
                <a:ext uri="{FF2B5EF4-FFF2-40B4-BE49-F238E27FC236}">
                  <a16:creationId xmlns:a16="http://schemas.microsoft.com/office/drawing/2014/main" id="{6E0D54DA-F513-CCF7-DC63-85049E47295A}"/>
                </a:ext>
              </a:extLst>
            </p:cNvPr>
            <p:cNvSpPr txBox="1"/>
            <p:nvPr/>
          </p:nvSpPr>
          <p:spPr>
            <a:xfrm>
              <a:off x="3894402" y="4795071"/>
              <a:ext cx="3586288" cy="523220"/>
            </a:xfrm>
            <a:prstGeom prst="rect">
              <a:avLst/>
            </a:prstGeom>
            <a:noFill/>
          </p:spPr>
          <p:txBody>
            <a:bodyPr wrap="square" rtlCol="0">
              <a:spAutoFit/>
            </a:bodyPr>
            <a:lstStyle/>
            <a:p>
              <a:r>
                <a:rPr lang="en-US" sz="1400" b="1"/>
                <a:t>Intuitive Design: </a:t>
              </a:r>
              <a:r>
                <a:rPr lang="en-US" sz="1400"/>
                <a:t>Works like the desktop version. </a:t>
              </a:r>
            </a:p>
          </p:txBody>
        </p:sp>
        <p:sp>
          <p:nvSpPr>
            <p:cNvPr id="322" name="TextBox 321">
              <a:extLst>
                <a:ext uri="{FF2B5EF4-FFF2-40B4-BE49-F238E27FC236}">
                  <a16:creationId xmlns:a16="http://schemas.microsoft.com/office/drawing/2014/main" id="{76981C15-E20C-5D92-061C-225B730EBB71}"/>
                </a:ext>
              </a:extLst>
            </p:cNvPr>
            <p:cNvSpPr txBox="1"/>
            <p:nvPr/>
          </p:nvSpPr>
          <p:spPr>
            <a:xfrm>
              <a:off x="3886200" y="5422072"/>
              <a:ext cx="3586288" cy="523220"/>
            </a:xfrm>
            <a:prstGeom prst="rect">
              <a:avLst/>
            </a:prstGeom>
            <a:noFill/>
          </p:spPr>
          <p:txBody>
            <a:bodyPr wrap="square" rtlCol="0">
              <a:spAutoFit/>
            </a:bodyPr>
            <a:lstStyle/>
            <a:p>
              <a:r>
                <a:rPr lang="en-US" sz="1400" b="1"/>
                <a:t>Customizable Dashboards: </a:t>
              </a:r>
              <a:r>
                <a:rPr lang="en-US" sz="1400"/>
                <a:t>Personalize your dashboards.</a:t>
              </a:r>
            </a:p>
          </p:txBody>
        </p:sp>
        <p:sp>
          <p:nvSpPr>
            <p:cNvPr id="323" name="TextBox 322">
              <a:extLst>
                <a:ext uri="{FF2B5EF4-FFF2-40B4-BE49-F238E27FC236}">
                  <a16:creationId xmlns:a16="http://schemas.microsoft.com/office/drawing/2014/main" id="{0012349F-8EF3-400C-DB7B-9BA985EC85F5}"/>
                </a:ext>
              </a:extLst>
            </p:cNvPr>
            <p:cNvSpPr txBox="1"/>
            <p:nvPr/>
          </p:nvSpPr>
          <p:spPr>
            <a:xfrm>
              <a:off x="3886200" y="6049467"/>
              <a:ext cx="3586288" cy="307777"/>
            </a:xfrm>
            <a:prstGeom prst="rect">
              <a:avLst/>
            </a:prstGeom>
            <a:noFill/>
          </p:spPr>
          <p:txBody>
            <a:bodyPr wrap="square" rtlCol="0">
              <a:spAutoFit/>
            </a:bodyPr>
            <a:lstStyle/>
            <a:p>
              <a:r>
                <a:rPr lang="en-US" sz="1400" b="1"/>
                <a:t>Alerts and Updates: </a:t>
              </a:r>
              <a:r>
                <a:rPr lang="en-US" sz="1400"/>
                <a:t>Get real-time alerts. </a:t>
              </a:r>
            </a:p>
          </p:txBody>
        </p:sp>
        <p:sp>
          <p:nvSpPr>
            <p:cNvPr id="324" name="TextBox 323">
              <a:extLst>
                <a:ext uri="{FF2B5EF4-FFF2-40B4-BE49-F238E27FC236}">
                  <a16:creationId xmlns:a16="http://schemas.microsoft.com/office/drawing/2014/main" id="{11F260F6-75FB-0D55-0BE0-7012C8CF8741}"/>
                </a:ext>
              </a:extLst>
            </p:cNvPr>
            <p:cNvSpPr txBox="1"/>
            <p:nvPr/>
          </p:nvSpPr>
          <p:spPr>
            <a:xfrm>
              <a:off x="3894402" y="6460631"/>
              <a:ext cx="3586288" cy="738664"/>
            </a:xfrm>
            <a:prstGeom prst="rect">
              <a:avLst/>
            </a:prstGeom>
            <a:noFill/>
          </p:spPr>
          <p:txBody>
            <a:bodyPr wrap="square" rtlCol="0">
              <a:spAutoFit/>
            </a:bodyPr>
            <a:lstStyle/>
            <a:p>
              <a:r>
                <a:rPr lang="en-US" sz="1400" b="1"/>
                <a:t>Location-Based Services: </a:t>
              </a:r>
              <a:r>
                <a:rPr lang="en-US" sz="1400"/>
                <a:t>GA@WORK Mobile can use device GPS to support functionalities like entering time.</a:t>
              </a:r>
            </a:p>
          </p:txBody>
        </p:sp>
        <p:sp>
          <p:nvSpPr>
            <p:cNvPr id="325" name="TextBox 324">
              <a:extLst>
                <a:ext uri="{FF2B5EF4-FFF2-40B4-BE49-F238E27FC236}">
                  <a16:creationId xmlns:a16="http://schemas.microsoft.com/office/drawing/2014/main" id="{6EAC1370-5641-18A0-B21F-CABB65466F0C}"/>
                </a:ext>
              </a:extLst>
            </p:cNvPr>
            <p:cNvSpPr txBox="1"/>
            <p:nvPr/>
          </p:nvSpPr>
          <p:spPr>
            <a:xfrm>
              <a:off x="3885544" y="7303076"/>
              <a:ext cx="3586288" cy="738664"/>
            </a:xfrm>
            <a:prstGeom prst="rect">
              <a:avLst/>
            </a:prstGeom>
            <a:noFill/>
          </p:spPr>
          <p:txBody>
            <a:bodyPr wrap="square" rtlCol="0">
              <a:spAutoFit/>
            </a:bodyPr>
            <a:lstStyle/>
            <a:p>
              <a:r>
                <a:rPr lang="en-US" sz="1400" b="1"/>
                <a:t>Communication: </a:t>
              </a:r>
              <a:r>
                <a:rPr lang="en-US" sz="1400"/>
                <a:t>Team collaboration via messaging, share, and manage your calendar.</a:t>
              </a:r>
            </a:p>
          </p:txBody>
        </p:sp>
        <p:sp>
          <p:nvSpPr>
            <p:cNvPr id="326" name="TextBox 325">
              <a:extLst>
                <a:ext uri="{FF2B5EF4-FFF2-40B4-BE49-F238E27FC236}">
                  <a16:creationId xmlns:a16="http://schemas.microsoft.com/office/drawing/2014/main" id="{3625DDE5-6DFA-4B75-0331-D4A939F4A534}"/>
                </a:ext>
              </a:extLst>
            </p:cNvPr>
            <p:cNvSpPr txBox="1"/>
            <p:nvPr/>
          </p:nvSpPr>
          <p:spPr>
            <a:xfrm>
              <a:off x="3885544" y="8145519"/>
              <a:ext cx="3586288" cy="738664"/>
            </a:xfrm>
            <a:prstGeom prst="rect">
              <a:avLst/>
            </a:prstGeom>
            <a:noFill/>
          </p:spPr>
          <p:txBody>
            <a:bodyPr wrap="square" rtlCol="0">
              <a:spAutoFit/>
            </a:bodyPr>
            <a:lstStyle/>
            <a:p>
              <a:r>
                <a:rPr lang="en-US" sz="1400" b="1"/>
                <a:t>Search: </a:t>
              </a:r>
              <a:r>
                <a:rPr lang="en-US" sz="1400"/>
                <a:t>You will need to hold your phone horizontally to use the drop-down search feature. </a:t>
              </a:r>
            </a:p>
          </p:txBody>
        </p:sp>
      </p:grpSp>
      <p:grpSp>
        <p:nvGrpSpPr>
          <p:cNvPr id="2" name="Group 1">
            <a:extLst>
              <a:ext uri="{FF2B5EF4-FFF2-40B4-BE49-F238E27FC236}">
                <a16:creationId xmlns:a16="http://schemas.microsoft.com/office/drawing/2014/main" id="{2E7E4A17-EE0D-E44A-9C2F-AAC7A5B96929}"/>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327" name="Freeform: Shape 2">
              <a:extLst>
                <a:ext uri="{FF2B5EF4-FFF2-40B4-BE49-F238E27FC236}">
                  <a16:creationId xmlns:a16="http://schemas.microsoft.com/office/drawing/2014/main" id="{29008DBE-79A8-5661-8594-EB5F68B9EA51}"/>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328" name="Oval 327">
              <a:extLst>
                <a:ext uri="{FF2B5EF4-FFF2-40B4-BE49-F238E27FC236}">
                  <a16:creationId xmlns:a16="http://schemas.microsoft.com/office/drawing/2014/main" id="{355BAB48-1997-BD00-2CB0-4A00815E5803}"/>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9" name="Graphic 8">
              <a:extLst>
                <a:ext uri="{FF2B5EF4-FFF2-40B4-BE49-F238E27FC236}">
                  <a16:creationId xmlns:a16="http://schemas.microsoft.com/office/drawing/2014/main" id="{14484478-E94F-6E6B-339F-965795DAC8E2}"/>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330" name="Freeform: Shape 9">
                <a:extLst>
                  <a:ext uri="{FF2B5EF4-FFF2-40B4-BE49-F238E27FC236}">
                    <a16:creationId xmlns:a16="http://schemas.microsoft.com/office/drawing/2014/main" id="{C1165AE2-965A-86B8-8204-FA32CCC24144}"/>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31" name="Freeform: Shape 10">
                <a:extLst>
                  <a:ext uri="{FF2B5EF4-FFF2-40B4-BE49-F238E27FC236}">
                    <a16:creationId xmlns:a16="http://schemas.microsoft.com/office/drawing/2014/main" id="{7A9D9AE1-8E55-C275-C67B-62B0A87767D0}"/>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11">
                <a:extLst>
                  <a:ext uri="{FF2B5EF4-FFF2-40B4-BE49-F238E27FC236}">
                    <a16:creationId xmlns:a16="http://schemas.microsoft.com/office/drawing/2014/main" id="{DB828926-EE8F-6698-E56A-4DC68569C40F}"/>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12">
                <a:extLst>
                  <a:ext uri="{FF2B5EF4-FFF2-40B4-BE49-F238E27FC236}">
                    <a16:creationId xmlns:a16="http://schemas.microsoft.com/office/drawing/2014/main" id="{0EE702DF-D1E5-CD7B-8629-5B5BB47325FE}"/>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13">
                <a:extLst>
                  <a:ext uri="{FF2B5EF4-FFF2-40B4-BE49-F238E27FC236}">
                    <a16:creationId xmlns:a16="http://schemas.microsoft.com/office/drawing/2014/main" id="{239F04EB-E29C-E6AA-FEC4-2A83C79FACB7}"/>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14">
                <a:extLst>
                  <a:ext uri="{FF2B5EF4-FFF2-40B4-BE49-F238E27FC236}">
                    <a16:creationId xmlns:a16="http://schemas.microsoft.com/office/drawing/2014/main" id="{5AF3C508-2AA1-85C2-439C-08501D0E501A}"/>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15">
                <a:extLst>
                  <a:ext uri="{FF2B5EF4-FFF2-40B4-BE49-F238E27FC236}">
                    <a16:creationId xmlns:a16="http://schemas.microsoft.com/office/drawing/2014/main" id="{78C0B5DF-DDCA-2957-6213-F58972DBB03E}"/>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16">
                <a:extLst>
                  <a:ext uri="{FF2B5EF4-FFF2-40B4-BE49-F238E27FC236}">
                    <a16:creationId xmlns:a16="http://schemas.microsoft.com/office/drawing/2014/main" id="{B81334E0-64ED-90BE-82B8-BF283F7384CD}"/>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17">
                <a:extLst>
                  <a:ext uri="{FF2B5EF4-FFF2-40B4-BE49-F238E27FC236}">
                    <a16:creationId xmlns:a16="http://schemas.microsoft.com/office/drawing/2014/main" id="{C11BC9FA-EBC0-4702-12D4-E6436BDF9BA5}"/>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18">
                <a:extLst>
                  <a:ext uri="{FF2B5EF4-FFF2-40B4-BE49-F238E27FC236}">
                    <a16:creationId xmlns:a16="http://schemas.microsoft.com/office/drawing/2014/main" id="{BAD71FA6-43E6-ED02-A564-73C26A69FC73}"/>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19">
                <a:extLst>
                  <a:ext uri="{FF2B5EF4-FFF2-40B4-BE49-F238E27FC236}">
                    <a16:creationId xmlns:a16="http://schemas.microsoft.com/office/drawing/2014/main" id="{D4275F9A-9EAA-3169-5707-73A2EB8BA270}"/>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20">
                <a:extLst>
                  <a:ext uri="{FF2B5EF4-FFF2-40B4-BE49-F238E27FC236}">
                    <a16:creationId xmlns:a16="http://schemas.microsoft.com/office/drawing/2014/main" id="{92B601F2-D120-9004-BF8A-95B2BCA0AF0D}"/>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21">
                <a:extLst>
                  <a:ext uri="{FF2B5EF4-FFF2-40B4-BE49-F238E27FC236}">
                    <a16:creationId xmlns:a16="http://schemas.microsoft.com/office/drawing/2014/main" id="{756F3220-6B6F-8334-CAB1-F3DA56E77555}"/>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22">
                <a:extLst>
                  <a:ext uri="{FF2B5EF4-FFF2-40B4-BE49-F238E27FC236}">
                    <a16:creationId xmlns:a16="http://schemas.microsoft.com/office/drawing/2014/main" id="{3400335D-FF81-A354-ACFB-6B8591B8DA4A}"/>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23">
                <a:extLst>
                  <a:ext uri="{FF2B5EF4-FFF2-40B4-BE49-F238E27FC236}">
                    <a16:creationId xmlns:a16="http://schemas.microsoft.com/office/drawing/2014/main" id="{AC7D3AC5-5D03-0BA8-8A66-8D5EB5BE5579}"/>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45" name="Freeform: Shape 24">
                <a:extLst>
                  <a:ext uri="{FF2B5EF4-FFF2-40B4-BE49-F238E27FC236}">
                    <a16:creationId xmlns:a16="http://schemas.microsoft.com/office/drawing/2014/main" id="{315F1FF2-C07C-BB18-9895-A1FE1F52619B}"/>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25">
                <a:extLst>
                  <a:ext uri="{FF2B5EF4-FFF2-40B4-BE49-F238E27FC236}">
                    <a16:creationId xmlns:a16="http://schemas.microsoft.com/office/drawing/2014/main" id="{3469559A-9966-689E-2422-24C97A17B354}"/>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26">
                <a:extLst>
                  <a:ext uri="{FF2B5EF4-FFF2-40B4-BE49-F238E27FC236}">
                    <a16:creationId xmlns:a16="http://schemas.microsoft.com/office/drawing/2014/main" id="{285D3726-E2E1-60F4-F81F-EAC2C26A94FF}"/>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27">
                <a:extLst>
                  <a:ext uri="{FF2B5EF4-FFF2-40B4-BE49-F238E27FC236}">
                    <a16:creationId xmlns:a16="http://schemas.microsoft.com/office/drawing/2014/main" id="{879044E4-A206-B1D0-FFB8-2BF730B790E6}"/>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28">
                <a:extLst>
                  <a:ext uri="{FF2B5EF4-FFF2-40B4-BE49-F238E27FC236}">
                    <a16:creationId xmlns:a16="http://schemas.microsoft.com/office/drawing/2014/main" id="{A39337CD-448E-5D72-95FB-8A961FC1EF72}"/>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29">
                <a:extLst>
                  <a:ext uri="{FF2B5EF4-FFF2-40B4-BE49-F238E27FC236}">
                    <a16:creationId xmlns:a16="http://schemas.microsoft.com/office/drawing/2014/main" id="{BAC76181-1F5A-005F-11A7-73F4A68AC17C}"/>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30">
                <a:extLst>
                  <a:ext uri="{FF2B5EF4-FFF2-40B4-BE49-F238E27FC236}">
                    <a16:creationId xmlns:a16="http://schemas.microsoft.com/office/drawing/2014/main" id="{A577B926-46FF-0879-E48D-CBC94B8FE663}"/>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31">
                <a:extLst>
                  <a:ext uri="{FF2B5EF4-FFF2-40B4-BE49-F238E27FC236}">
                    <a16:creationId xmlns:a16="http://schemas.microsoft.com/office/drawing/2014/main" id="{1E755700-AD6A-E4D8-3CF3-9A3655DE4AE9}"/>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32">
                <a:extLst>
                  <a:ext uri="{FF2B5EF4-FFF2-40B4-BE49-F238E27FC236}">
                    <a16:creationId xmlns:a16="http://schemas.microsoft.com/office/drawing/2014/main" id="{60C47949-6EBA-34C3-5EFD-C6183DE89128}"/>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54" name="Freeform: Shape 34">
                <a:extLst>
                  <a:ext uri="{FF2B5EF4-FFF2-40B4-BE49-F238E27FC236}">
                    <a16:creationId xmlns:a16="http://schemas.microsoft.com/office/drawing/2014/main" id="{CC8D125E-D72F-8B56-6D5D-6F1D122F0FA7}"/>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35">
                <a:extLst>
                  <a:ext uri="{FF2B5EF4-FFF2-40B4-BE49-F238E27FC236}">
                    <a16:creationId xmlns:a16="http://schemas.microsoft.com/office/drawing/2014/main" id="{2E4AA347-FF20-8603-36E5-BC30B4C2FEA3}"/>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42">
                <a:extLst>
                  <a:ext uri="{FF2B5EF4-FFF2-40B4-BE49-F238E27FC236}">
                    <a16:creationId xmlns:a16="http://schemas.microsoft.com/office/drawing/2014/main" id="{4F11D0B8-C283-326D-A52F-96D2F28C7A9A}"/>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44">
                <a:extLst>
                  <a:ext uri="{FF2B5EF4-FFF2-40B4-BE49-F238E27FC236}">
                    <a16:creationId xmlns:a16="http://schemas.microsoft.com/office/drawing/2014/main" id="{63B24228-C15E-4768-DCAC-8728CFEB32DE}"/>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45">
                <a:extLst>
                  <a:ext uri="{FF2B5EF4-FFF2-40B4-BE49-F238E27FC236}">
                    <a16:creationId xmlns:a16="http://schemas.microsoft.com/office/drawing/2014/main" id="{A4653032-7064-C18F-2BE2-5D5D2AC4DEE4}"/>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46">
                <a:extLst>
                  <a:ext uri="{FF2B5EF4-FFF2-40B4-BE49-F238E27FC236}">
                    <a16:creationId xmlns:a16="http://schemas.microsoft.com/office/drawing/2014/main" id="{6143589B-CE10-9528-E7F5-BF158D1D9B36}"/>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47">
                <a:extLst>
                  <a:ext uri="{FF2B5EF4-FFF2-40B4-BE49-F238E27FC236}">
                    <a16:creationId xmlns:a16="http://schemas.microsoft.com/office/drawing/2014/main" id="{A9746E6D-2EC4-7E95-147D-6CDFFA5EAAB1}"/>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48">
                <a:extLst>
                  <a:ext uri="{FF2B5EF4-FFF2-40B4-BE49-F238E27FC236}">
                    <a16:creationId xmlns:a16="http://schemas.microsoft.com/office/drawing/2014/main" id="{75D51397-0261-AC25-8DEA-7373036AD125}"/>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49">
                <a:extLst>
                  <a:ext uri="{FF2B5EF4-FFF2-40B4-BE49-F238E27FC236}">
                    <a16:creationId xmlns:a16="http://schemas.microsoft.com/office/drawing/2014/main" id="{FACB07FA-3D76-D253-A316-713286A8530C}"/>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50">
                <a:extLst>
                  <a:ext uri="{FF2B5EF4-FFF2-40B4-BE49-F238E27FC236}">
                    <a16:creationId xmlns:a16="http://schemas.microsoft.com/office/drawing/2014/main" id="{684BAAC3-F0DF-CD7D-4BF6-8DD510E73F2E}"/>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51">
                <a:extLst>
                  <a:ext uri="{FF2B5EF4-FFF2-40B4-BE49-F238E27FC236}">
                    <a16:creationId xmlns:a16="http://schemas.microsoft.com/office/drawing/2014/main" id="{E6D6E58F-102A-488D-4091-457F41465E8B}"/>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52">
                <a:extLst>
                  <a:ext uri="{FF2B5EF4-FFF2-40B4-BE49-F238E27FC236}">
                    <a16:creationId xmlns:a16="http://schemas.microsoft.com/office/drawing/2014/main" id="{6EAA1662-F57E-47A2-C3CC-08F3BBB5C68B}"/>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53">
                <a:extLst>
                  <a:ext uri="{FF2B5EF4-FFF2-40B4-BE49-F238E27FC236}">
                    <a16:creationId xmlns:a16="http://schemas.microsoft.com/office/drawing/2014/main" id="{604C5B44-EE04-4C4F-FAB2-3ECD93042635}"/>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54">
                <a:extLst>
                  <a:ext uri="{FF2B5EF4-FFF2-40B4-BE49-F238E27FC236}">
                    <a16:creationId xmlns:a16="http://schemas.microsoft.com/office/drawing/2014/main" id="{50772508-AB02-3970-4601-8CF26C2998E8}"/>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55">
                <a:extLst>
                  <a:ext uri="{FF2B5EF4-FFF2-40B4-BE49-F238E27FC236}">
                    <a16:creationId xmlns:a16="http://schemas.microsoft.com/office/drawing/2014/main" id="{1542096D-45F5-681B-AD96-9EDBBE98B871}"/>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56">
                <a:extLst>
                  <a:ext uri="{FF2B5EF4-FFF2-40B4-BE49-F238E27FC236}">
                    <a16:creationId xmlns:a16="http://schemas.microsoft.com/office/drawing/2014/main" id="{04CD1EAD-D95C-9AE1-5C06-4D98D53ED552}"/>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57">
                <a:extLst>
                  <a:ext uri="{FF2B5EF4-FFF2-40B4-BE49-F238E27FC236}">
                    <a16:creationId xmlns:a16="http://schemas.microsoft.com/office/drawing/2014/main" id="{9ED9B39B-BD22-9A22-13A7-AFA22402C14A}"/>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71" name="Freeform: Shape 58">
                <a:extLst>
                  <a:ext uri="{FF2B5EF4-FFF2-40B4-BE49-F238E27FC236}">
                    <a16:creationId xmlns:a16="http://schemas.microsoft.com/office/drawing/2014/main" id="{15D6C8C3-30D9-0989-24EA-5BF96C45C375}"/>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59">
                <a:extLst>
                  <a:ext uri="{FF2B5EF4-FFF2-40B4-BE49-F238E27FC236}">
                    <a16:creationId xmlns:a16="http://schemas.microsoft.com/office/drawing/2014/main" id="{2EB51B8C-1851-C937-81F4-B72CBACFA2A9}"/>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60">
                <a:extLst>
                  <a:ext uri="{FF2B5EF4-FFF2-40B4-BE49-F238E27FC236}">
                    <a16:creationId xmlns:a16="http://schemas.microsoft.com/office/drawing/2014/main" id="{692DAEE2-2194-A0D3-35B1-EEB23D672B51}"/>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62">
                <a:extLst>
                  <a:ext uri="{FF2B5EF4-FFF2-40B4-BE49-F238E27FC236}">
                    <a16:creationId xmlns:a16="http://schemas.microsoft.com/office/drawing/2014/main" id="{CE0B2B32-276E-DE50-14B6-6B8003B4BAD8}"/>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63">
                <a:extLst>
                  <a:ext uri="{FF2B5EF4-FFF2-40B4-BE49-F238E27FC236}">
                    <a16:creationId xmlns:a16="http://schemas.microsoft.com/office/drawing/2014/main" id="{82EC4EF1-CCBC-B045-0C5B-1B5682024E14}"/>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64">
                <a:extLst>
                  <a:ext uri="{FF2B5EF4-FFF2-40B4-BE49-F238E27FC236}">
                    <a16:creationId xmlns:a16="http://schemas.microsoft.com/office/drawing/2014/main" id="{14F8F012-01EA-3EB1-87AB-B74E8F0FA019}"/>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65">
                <a:extLst>
                  <a:ext uri="{FF2B5EF4-FFF2-40B4-BE49-F238E27FC236}">
                    <a16:creationId xmlns:a16="http://schemas.microsoft.com/office/drawing/2014/main" id="{1E97683E-E8EA-E8EB-2816-121F57AEB8BF}"/>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66">
                <a:extLst>
                  <a:ext uri="{FF2B5EF4-FFF2-40B4-BE49-F238E27FC236}">
                    <a16:creationId xmlns:a16="http://schemas.microsoft.com/office/drawing/2014/main" id="{C7D23D1D-93A1-D0A3-6294-D1A68FAAC150}"/>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79" name="Freeform: Shape 67">
                <a:extLst>
                  <a:ext uri="{FF2B5EF4-FFF2-40B4-BE49-F238E27FC236}">
                    <a16:creationId xmlns:a16="http://schemas.microsoft.com/office/drawing/2014/main" id="{90C8128F-9418-9EAB-540C-528729C213DD}"/>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68">
                <a:extLst>
                  <a:ext uri="{FF2B5EF4-FFF2-40B4-BE49-F238E27FC236}">
                    <a16:creationId xmlns:a16="http://schemas.microsoft.com/office/drawing/2014/main" id="{E76967EA-BAAB-10EE-6ECF-3A077880840F}"/>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85">
                <a:extLst>
                  <a:ext uri="{FF2B5EF4-FFF2-40B4-BE49-F238E27FC236}">
                    <a16:creationId xmlns:a16="http://schemas.microsoft.com/office/drawing/2014/main" id="{26031A4D-FE8D-DB0C-FC6D-CC491FC0EDC7}"/>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86">
                <a:extLst>
                  <a:ext uri="{FF2B5EF4-FFF2-40B4-BE49-F238E27FC236}">
                    <a16:creationId xmlns:a16="http://schemas.microsoft.com/office/drawing/2014/main" id="{882CFFE5-2F1E-4527-EF7E-FEC2AE86F1DE}"/>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87">
                <a:extLst>
                  <a:ext uri="{FF2B5EF4-FFF2-40B4-BE49-F238E27FC236}">
                    <a16:creationId xmlns:a16="http://schemas.microsoft.com/office/drawing/2014/main" id="{D0C5BBF3-AE06-91F1-F8EF-285A12B49145}"/>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88">
                <a:extLst>
                  <a:ext uri="{FF2B5EF4-FFF2-40B4-BE49-F238E27FC236}">
                    <a16:creationId xmlns:a16="http://schemas.microsoft.com/office/drawing/2014/main" id="{2077D9F9-67DC-C3C9-A987-4F8920246E7C}"/>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89">
                <a:extLst>
                  <a:ext uri="{FF2B5EF4-FFF2-40B4-BE49-F238E27FC236}">
                    <a16:creationId xmlns:a16="http://schemas.microsoft.com/office/drawing/2014/main" id="{572E3A94-C380-8C38-92C1-019F13EAB90B}"/>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90">
                <a:extLst>
                  <a:ext uri="{FF2B5EF4-FFF2-40B4-BE49-F238E27FC236}">
                    <a16:creationId xmlns:a16="http://schemas.microsoft.com/office/drawing/2014/main" id="{E892208F-9756-8A8D-A0BF-359D13630EA9}"/>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91">
                <a:extLst>
                  <a:ext uri="{FF2B5EF4-FFF2-40B4-BE49-F238E27FC236}">
                    <a16:creationId xmlns:a16="http://schemas.microsoft.com/office/drawing/2014/main" id="{89554CC7-C923-DA0B-C3C7-6EE59057A525}"/>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92">
                <a:extLst>
                  <a:ext uri="{FF2B5EF4-FFF2-40B4-BE49-F238E27FC236}">
                    <a16:creationId xmlns:a16="http://schemas.microsoft.com/office/drawing/2014/main" id="{F4000EA9-87CE-C697-918D-010C25A4E95C}"/>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93">
                <a:extLst>
                  <a:ext uri="{FF2B5EF4-FFF2-40B4-BE49-F238E27FC236}">
                    <a16:creationId xmlns:a16="http://schemas.microsoft.com/office/drawing/2014/main" id="{8B89C535-976A-FC90-AF99-FD78FD20458C}"/>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94">
                <a:extLst>
                  <a:ext uri="{FF2B5EF4-FFF2-40B4-BE49-F238E27FC236}">
                    <a16:creationId xmlns:a16="http://schemas.microsoft.com/office/drawing/2014/main" id="{99F19B65-A33C-722D-0FFA-4553BDBA43D7}"/>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95">
                <a:extLst>
                  <a:ext uri="{FF2B5EF4-FFF2-40B4-BE49-F238E27FC236}">
                    <a16:creationId xmlns:a16="http://schemas.microsoft.com/office/drawing/2014/main" id="{6C7189BC-1D92-2780-E716-9F47B3BD4144}"/>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96">
                <a:extLst>
                  <a:ext uri="{FF2B5EF4-FFF2-40B4-BE49-F238E27FC236}">
                    <a16:creationId xmlns:a16="http://schemas.microsoft.com/office/drawing/2014/main" id="{89CED29A-51B0-55B2-A4BC-3531318714CF}"/>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97">
                <a:extLst>
                  <a:ext uri="{FF2B5EF4-FFF2-40B4-BE49-F238E27FC236}">
                    <a16:creationId xmlns:a16="http://schemas.microsoft.com/office/drawing/2014/main" id="{AD8808D9-FFC6-CCB9-4E86-D4CF66E7FE11}"/>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98">
                <a:extLst>
                  <a:ext uri="{FF2B5EF4-FFF2-40B4-BE49-F238E27FC236}">
                    <a16:creationId xmlns:a16="http://schemas.microsoft.com/office/drawing/2014/main" id="{93AF2BF1-5588-B799-872E-8BFF42A3D9BD}"/>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99">
                <a:extLst>
                  <a:ext uri="{FF2B5EF4-FFF2-40B4-BE49-F238E27FC236}">
                    <a16:creationId xmlns:a16="http://schemas.microsoft.com/office/drawing/2014/main" id="{3E52C961-4419-2E2E-5DF1-7C181A41D085}"/>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96" name="Freeform: Shape 100">
                <a:extLst>
                  <a:ext uri="{FF2B5EF4-FFF2-40B4-BE49-F238E27FC236}">
                    <a16:creationId xmlns:a16="http://schemas.microsoft.com/office/drawing/2014/main" id="{5214AF8A-F7D7-13A7-7604-3A0D1ED58EE6}"/>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01">
                <a:extLst>
                  <a:ext uri="{FF2B5EF4-FFF2-40B4-BE49-F238E27FC236}">
                    <a16:creationId xmlns:a16="http://schemas.microsoft.com/office/drawing/2014/main" id="{49E34227-5EA1-0967-922C-D3AB166DDE98}"/>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02">
                <a:extLst>
                  <a:ext uri="{FF2B5EF4-FFF2-40B4-BE49-F238E27FC236}">
                    <a16:creationId xmlns:a16="http://schemas.microsoft.com/office/drawing/2014/main" id="{0FD1830B-300A-645E-896E-6D73FD24889F}"/>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99" name="Freeform: Shape 103">
                <a:extLst>
                  <a:ext uri="{FF2B5EF4-FFF2-40B4-BE49-F238E27FC236}">
                    <a16:creationId xmlns:a16="http://schemas.microsoft.com/office/drawing/2014/main" id="{8E210B44-0B93-2E2E-13B8-F8D2004405EF}"/>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04">
                <a:extLst>
                  <a:ext uri="{FF2B5EF4-FFF2-40B4-BE49-F238E27FC236}">
                    <a16:creationId xmlns:a16="http://schemas.microsoft.com/office/drawing/2014/main" id="{11660B3E-DC76-2500-0B8F-FCF211EAEC89}"/>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05">
                <a:extLst>
                  <a:ext uri="{FF2B5EF4-FFF2-40B4-BE49-F238E27FC236}">
                    <a16:creationId xmlns:a16="http://schemas.microsoft.com/office/drawing/2014/main" id="{8D1B0B65-3F3E-1911-724E-BB0E85843E3C}"/>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06">
                <a:extLst>
                  <a:ext uri="{FF2B5EF4-FFF2-40B4-BE49-F238E27FC236}">
                    <a16:creationId xmlns:a16="http://schemas.microsoft.com/office/drawing/2014/main" id="{39CCEEA9-45F2-AB6A-60E0-C0D6FE3403B0}"/>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07">
                <a:extLst>
                  <a:ext uri="{FF2B5EF4-FFF2-40B4-BE49-F238E27FC236}">
                    <a16:creationId xmlns:a16="http://schemas.microsoft.com/office/drawing/2014/main" id="{DA0878BC-14D1-C7AA-A785-67BE376F902A}"/>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08">
                <a:extLst>
                  <a:ext uri="{FF2B5EF4-FFF2-40B4-BE49-F238E27FC236}">
                    <a16:creationId xmlns:a16="http://schemas.microsoft.com/office/drawing/2014/main" id="{9E1906F1-81EE-C286-B53E-3F24FFB2B75D}"/>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09">
                <a:extLst>
                  <a:ext uri="{FF2B5EF4-FFF2-40B4-BE49-F238E27FC236}">
                    <a16:creationId xmlns:a16="http://schemas.microsoft.com/office/drawing/2014/main" id="{EF9EFBD1-EDDD-224D-AD9C-E9CBD580A7B0}"/>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10">
                <a:extLst>
                  <a:ext uri="{FF2B5EF4-FFF2-40B4-BE49-F238E27FC236}">
                    <a16:creationId xmlns:a16="http://schemas.microsoft.com/office/drawing/2014/main" id="{73D342C6-F9B5-5A96-3FF0-77F17AB13C27}"/>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11">
                <a:extLst>
                  <a:ext uri="{FF2B5EF4-FFF2-40B4-BE49-F238E27FC236}">
                    <a16:creationId xmlns:a16="http://schemas.microsoft.com/office/drawing/2014/main" id="{B9C814D7-4C33-3AE6-6F5A-68AA4971F4CA}"/>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12">
                <a:extLst>
                  <a:ext uri="{FF2B5EF4-FFF2-40B4-BE49-F238E27FC236}">
                    <a16:creationId xmlns:a16="http://schemas.microsoft.com/office/drawing/2014/main" id="{D756ECBC-985A-2D98-03C3-35B549855A2A}"/>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13">
                <a:extLst>
                  <a:ext uri="{FF2B5EF4-FFF2-40B4-BE49-F238E27FC236}">
                    <a16:creationId xmlns:a16="http://schemas.microsoft.com/office/drawing/2014/main" id="{56E662B7-3A0C-C937-7A5A-552A6BBFC267}"/>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410" name="Freeform: Shape 114">
                <a:extLst>
                  <a:ext uri="{FF2B5EF4-FFF2-40B4-BE49-F238E27FC236}">
                    <a16:creationId xmlns:a16="http://schemas.microsoft.com/office/drawing/2014/main" id="{1BD8F0A5-F611-B254-2C00-35CF7581C6BF}"/>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15">
                <a:extLst>
                  <a:ext uri="{FF2B5EF4-FFF2-40B4-BE49-F238E27FC236}">
                    <a16:creationId xmlns:a16="http://schemas.microsoft.com/office/drawing/2014/main" id="{2D92BEB2-9645-A07E-7EB2-A4D11F66DD77}"/>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16">
                <a:extLst>
                  <a:ext uri="{FF2B5EF4-FFF2-40B4-BE49-F238E27FC236}">
                    <a16:creationId xmlns:a16="http://schemas.microsoft.com/office/drawing/2014/main" id="{12CEB592-ABAF-5993-1BCA-86A8E982CC49}"/>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17">
                <a:extLst>
                  <a:ext uri="{FF2B5EF4-FFF2-40B4-BE49-F238E27FC236}">
                    <a16:creationId xmlns:a16="http://schemas.microsoft.com/office/drawing/2014/main" id="{03F4CC68-D197-2F83-3FFD-8026B347953C}"/>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18">
                <a:extLst>
                  <a:ext uri="{FF2B5EF4-FFF2-40B4-BE49-F238E27FC236}">
                    <a16:creationId xmlns:a16="http://schemas.microsoft.com/office/drawing/2014/main" id="{F70CAD3D-C2AD-2A68-9090-73573DF1B451}"/>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19">
                <a:extLst>
                  <a:ext uri="{FF2B5EF4-FFF2-40B4-BE49-F238E27FC236}">
                    <a16:creationId xmlns:a16="http://schemas.microsoft.com/office/drawing/2014/main" id="{11D8F3B2-FAF9-59EA-347A-9CC005022A57}"/>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20">
                <a:extLst>
                  <a:ext uri="{FF2B5EF4-FFF2-40B4-BE49-F238E27FC236}">
                    <a16:creationId xmlns:a16="http://schemas.microsoft.com/office/drawing/2014/main" id="{F4E08F13-2F25-6703-D78A-F96EC61F3F9A}"/>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21">
                <a:extLst>
                  <a:ext uri="{FF2B5EF4-FFF2-40B4-BE49-F238E27FC236}">
                    <a16:creationId xmlns:a16="http://schemas.microsoft.com/office/drawing/2014/main" id="{DBE66AD7-C2F2-45BA-6883-F7B0FD1A0A78}"/>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22">
                <a:extLst>
                  <a:ext uri="{FF2B5EF4-FFF2-40B4-BE49-F238E27FC236}">
                    <a16:creationId xmlns:a16="http://schemas.microsoft.com/office/drawing/2014/main" id="{959873E1-AB6F-7C2D-9721-D28CC47B2F88}"/>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23">
                <a:extLst>
                  <a:ext uri="{FF2B5EF4-FFF2-40B4-BE49-F238E27FC236}">
                    <a16:creationId xmlns:a16="http://schemas.microsoft.com/office/drawing/2014/main" id="{5D141510-DE83-09B0-DE7B-DE73CE81819A}"/>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24">
                <a:extLst>
                  <a:ext uri="{FF2B5EF4-FFF2-40B4-BE49-F238E27FC236}">
                    <a16:creationId xmlns:a16="http://schemas.microsoft.com/office/drawing/2014/main" id="{516432DE-54A6-BE9C-5BB4-3CA2D5212B6F}"/>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25">
                <a:extLst>
                  <a:ext uri="{FF2B5EF4-FFF2-40B4-BE49-F238E27FC236}">
                    <a16:creationId xmlns:a16="http://schemas.microsoft.com/office/drawing/2014/main" id="{6370589C-F6D8-803C-B3A2-9B76F77C05C1}"/>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26">
                <a:extLst>
                  <a:ext uri="{FF2B5EF4-FFF2-40B4-BE49-F238E27FC236}">
                    <a16:creationId xmlns:a16="http://schemas.microsoft.com/office/drawing/2014/main" id="{975B274A-7A99-7E7E-EBD9-AC727E530C63}"/>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27">
                <a:extLst>
                  <a:ext uri="{FF2B5EF4-FFF2-40B4-BE49-F238E27FC236}">
                    <a16:creationId xmlns:a16="http://schemas.microsoft.com/office/drawing/2014/main" id="{C3F4A78B-8476-F4C5-F687-04283C76AC5B}"/>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28">
                <a:extLst>
                  <a:ext uri="{FF2B5EF4-FFF2-40B4-BE49-F238E27FC236}">
                    <a16:creationId xmlns:a16="http://schemas.microsoft.com/office/drawing/2014/main" id="{40B8D783-A7F8-5055-F75D-B4FDBE9FAF46}"/>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29">
                <a:extLst>
                  <a:ext uri="{FF2B5EF4-FFF2-40B4-BE49-F238E27FC236}">
                    <a16:creationId xmlns:a16="http://schemas.microsoft.com/office/drawing/2014/main" id="{B71CFD3A-53FF-55E5-8A44-10CF2545ABD4}"/>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30">
                <a:extLst>
                  <a:ext uri="{FF2B5EF4-FFF2-40B4-BE49-F238E27FC236}">
                    <a16:creationId xmlns:a16="http://schemas.microsoft.com/office/drawing/2014/main" id="{A61FDDD6-9FFC-64C7-FBBA-8E92CFF96A88}"/>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31">
                <a:extLst>
                  <a:ext uri="{FF2B5EF4-FFF2-40B4-BE49-F238E27FC236}">
                    <a16:creationId xmlns:a16="http://schemas.microsoft.com/office/drawing/2014/main" id="{181FA529-B4EC-AA99-B8EF-570470BF5E0A}"/>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32">
                <a:extLst>
                  <a:ext uri="{FF2B5EF4-FFF2-40B4-BE49-F238E27FC236}">
                    <a16:creationId xmlns:a16="http://schemas.microsoft.com/office/drawing/2014/main" id="{3AA4203E-2B1C-22DB-0738-DA3D254132DA}"/>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33">
                <a:extLst>
                  <a:ext uri="{FF2B5EF4-FFF2-40B4-BE49-F238E27FC236}">
                    <a16:creationId xmlns:a16="http://schemas.microsoft.com/office/drawing/2014/main" id="{EBA11548-ABC0-A4EF-6CFB-F595841424FC}"/>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34">
                <a:extLst>
                  <a:ext uri="{FF2B5EF4-FFF2-40B4-BE49-F238E27FC236}">
                    <a16:creationId xmlns:a16="http://schemas.microsoft.com/office/drawing/2014/main" id="{03D350D5-169A-697B-F36A-6950352985E3}"/>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35">
                <a:extLst>
                  <a:ext uri="{FF2B5EF4-FFF2-40B4-BE49-F238E27FC236}">
                    <a16:creationId xmlns:a16="http://schemas.microsoft.com/office/drawing/2014/main" id="{06EBBA0B-12F6-ABA7-495F-C9032CC0A342}"/>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36">
                <a:extLst>
                  <a:ext uri="{FF2B5EF4-FFF2-40B4-BE49-F238E27FC236}">
                    <a16:creationId xmlns:a16="http://schemas.microsoft.com/office/drawing/2014/main" id="{35EE7D6E-D972-A69F-CD38-D237981DE728}"/>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37">
                <a:extLst>
                  <a:ext uri="{FF2B5EF4-FFF2-40B4-BE49-F238E27FC236}">
                    <a16:creationId xmlns:a16="http://schemas.microsoft.com/office/drawing/2014/main" id="{5FD998C0-C6B1-B38C-9A29-6256905B254D}"/>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38">
                <a:extLst>
                  <a:ext uri="{FF2B5EF4-FFF2-40B4-BE49-F238E27FC236}">
                    <a16:creationId xmlns:a16="http://schemas.microsoft.com/office/drawing/2014/main" id="{2A8D05F5-EEF7-FFA4-C594-59048DAC2E46}"/>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39">
                <a:extLst>
                  <a:ext uri="{FF2B5EF4-FFF2-40B4-BE49-F238E27FC236}">
                    <a16:creationId xmlns:a16="http://schemas.microsoft.com/office/drawing/2014/main" id="{726FB5F9-932B-FE7B-3550-496A2B5CE738}"/>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40">
                <a:extLst>
                  <a:ext uri="{FF2B5EF4-FFF2-40B4-BE49-F238E27FC236}">
                    <a16:creationId xmlns:a16="http://schemas.microsoft.com/office/drawing/2014/main" id="{59F4C29C-AC5C-0F8A-4AA6-922C47794412}"/>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41">
                <a:extLst>
                  <a:ext uri="{FF2B5EF4-FFF2-40B4-BE49-F238E27FC236}">
                    <a16:creationId xmlns:a16="http://schemas.microsoft.com/office/drawing/2014/main" id="{2257C93E-017C-0B73-68BC-F5C173790380}"/>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42">
                <a:extLst>
                  <a:ext uri="{FF2B5EF4-FFF2-40B4-BE49-F238E27FC236}">
                    <a16:creationId xmlns:a16="http://schemas.microsoft.com/office/drawing/2014/main" id="{907E26D4-D8E8-33D0-CD8E-6E4D3BC583A5}"/>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43">
                <a:extLst>
                  <a:ext uri="{FF2B5EF4-FFF2-40B4-BE49-F238E27FC236}">
                    <a16:creationId xmlns:a16="http://schemas.microsoft.com/office/drawing/2014/main" id="{96F9D45D-D174-8585-47A0-BE1EED60CE5B}"/>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44">
                <a:extLst>
                  <a:ext uri="{FF2B5EF4-FFF2-40B4-BE49-F238E27FC236}">
                    <a16:creationId xmlns:a16="http://schemas.microsoft.com/office/drawing/2014/main" id="{F9AA8678-EF46-B15B-9694-996C737F9BAD}"/>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45">
                <a:extLst>
                  <a:ext uri="{FF2B5EF4-FFF2-40B4-BE49-F238E27FC236}">
                    <a16:creationId xmlns:a16="http://schemas.microsoft.com/office/drawing/2014/main" id="{95C9863E-5F36-9E1F-BBE4-6019BAB059E2}"/>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46">
                <a:extLst>
                  <a:ext uri="{FF2B5EF4-FFF2-40B4-BE49-F238E27FC236}">
                    <a16:creationId xmlns:a16="http://schemas.microsoft.com/office/drawing/2014/main" id="{916FC3FB-9CA0-8A58-5332-9A253E674526}"/>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47">
                <a:extLst>
                  <a:ext uri="{FF2B5EF4-FFF2-40B4-BE49-F238E27FC236}">
                    <a16:creationId xmlns:a16="http://schemas.microsoft.com/office/drawing/2014/main" id="{3DE89993-2A02-3FBB-6B34-93A752F4E500}"/>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48">
                <a:extLst>
                  <a:ext uri="{FF2B5EF4-FFF2-40B4-BE49-F238E27FC236}">
                    <a16:creationId xmlns:a16="http://schemas.microsoft.com/office/drawing/2014/main" id="{4FA8E092-B148-D56B-3B4D-98BB7E45EB50}"/>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49">
                <a:extLst>
                  <a:ext uri="{FF2B5EF4-FFF2-40B4-BE49-F238E27FC236}">
                    <a16:creationId xmlns:a16="http://schemas.microsoft.com/office/drawing/2014/main" id="{BDB38295-B69A-5547-F7E0-00F1D2D058C0}"/>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50">
                <a:extLst>
                  <a:ext uri="{FF2B5EF4-FFF2-40B4-BE49-F238E27FC236}">
                    <a16:creationId xmlns:a16="http://schemas.microsoft.com/office/drawing/2014/main" id="{60ADD418-CB7F-8A6C-C80F-B873998A080D}"/>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51">
                <a:extLst>
                  <a:ext uri="{FF2B5EF4-FFF2-40B4-BE49-F238E27FC236}">
                    <a16:creationId xmlns:a16="http://schemas.microsoft.com/office/drawing/2014/main" id="{9CE2CDD3-9F08-D656-D884-5271A5B04C56}"/>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52">
                <a:extLst>
                  <a:ext uri="{FF2B5EF4-FFF2-40B4-BE49-F238E27FC236}">
                    <a16:creationId xmlns:a16="http://schemas.microsoft.com/office/drawing/2014/main" id="{40611AD4-9ECB-EAF3-0808-3903070B30E3}"/>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53">
                <a:extLst>
                  <a:ext uri="{FF2B5EF4-FFF2-40B4-BE49-F238E27FC236}">
                    <a16:creationId xmlns:a16="http://schemas.microsoft.com/office/drawing/2014/main" id="{758F897B-30B5-975C-486B-017FD163BFCA}"/>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54">
                <a:extLst>
                  <a:ext uri="{FF2B5EF4-FFF2-40B4-BE49-F238E27FC236}">
                    <a16:creationId xmlns:a16="http://schemas.microsoft.com/office/drawing/2014/main" id="{865BFF9E-4643-CB91-3186-DAAD8CFFD195}"/>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55">
                <a:extLst>
                  <a:ext uri="{FF2B5EF4-FFF2-40B4-BE49-F238E27FC236}">
                    <a16:creationId xmlns:a16="http://schemas.microsoft.com/office/drawing/2014/main" id="{DD59707C-E2E3-D8D0-E465-E34FC48BB6FB}"/>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56">
                <a:extLst>
                  <a:ext uri="{FF2B5EF4-FFF2-40B4-BE49-F238E27FC236}">
                    <a16:creationId xmlns:a16="http://schemas.microsoft.com/office/drawing/2014/main" id="{D72E685D-310A-DC3C-ECEA-DBA806745EF0}"/>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57">
                <a:extLst>
                  <a:ext uri="{FF2B5EF4-FFF2-40B4-BE49-F238E27FC236}">
                    <a16:creationId xmlns:a16="http://schemas.microsoft.com/office/drawing/2014/main" id="{66CA7A29-AD9A-D277-B818-0BB94935965C}"/>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58">
                <a:extLst>
                  <a:ext uri="{FF2B5EF4-FFF2-40B4-BE49-F238E27FC236}">
                    <a16:creationId xmlns:a16="http://schemas.microsoft.com/office/drawing/2014/main" id="{B579968F-7B58-E3BB-4270-D801D97B239B}"/>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59">
                <a:extLst>
                  <a:ext uri="{FF2B5EF4-FFF2-40B4-BE49-F238E27FC236}">
                    <a16:creationId xmlns:a16="http://schemas.microsoft.com/office/drawing/2014/main" id="{4ED3F226-448C-600B-649A-3F6F9B52BE39}"/>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60">
                <a:extLst>
                  <a:ext uri="{FF2B5EF4-FFF2-40B4-BE49-F238E27FC236}">
                    <a16:creationId xmlns:a16="http://schemas.microsoft.com/office/drawing/2014/main" id="{7261C65A-8AC0-1295-86A2-0A164474E969}"/>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61">
                <a:extLst>
                  <a:ext uri="{FF2B5EF4-FFF2-40B4-BE49-F238E27FC236}">
                    <a16:creationId xmlns:a16="http://schemas.microsoft.com/office/drawing/2014/main" id="{E561CB6E-1A17-C172-3700-5A6695ADFFB9}"/>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62">
                <a:extLst>
                  <a:ext uri="{FF2B5EF4-FFF2-40B4-BE49-F238E27FC236}">
                    <a16:creationId xmlns:a16="http://schemas.microsoft.com/office/drawing/2014/main" id="{BE1CFE02-50C1-C1B9-4281-7E90F80B825B}"/>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59" name="Freeform: Shape 163">
                <a:extLst>
                  <a:ext uri="{FF2B5EF4-FFF2-40B4-BE49-F238E27FC236}">
                    <a16:creationId xmlns:a16="http://schemas.microsoft.com/office/drawing/2014/main" id="{F78D3307-A372-961E-DD38-8E3D2C80880A}"/>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64">
                <a:extLst>
                  <a:ext uri="{FF2B5EF4-FFF2-40B4-BE49-F238E27FC236}">
                    <a16:creationId xmlns:a16="http://schemas.microsoft.com/office/drawing/2014/main" id="{E5EF6545-0F34-EB02-908A-EA19A92F8695}"/>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65">
                <a:extLst>
                  <a:ext uri="{FF2B5EF4-FFF2-40B4-BE49-F238E27FC236}">
                    <a16:creationId xmlns:a16="http://schemas.microsoft.com/office/drawing/2014/main" id="{CDCDF778-8022-6D10-6213-C92E4DF230BB}"/>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66">
                <a:extLst>
                  <a:ext uri="{FF2B5EF4-FFF2-40B4-BE49-F238E27FC236}">
                    <a16:creationId xmlns:a16="http://schemas.microsoft.com/office/drawing/2014/main" id="{1BD8B0EF-6B54-8156-85DB-301807C2301C}"/>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67">
                <a:extLst>
                  <a:ext uri="{FF2B5EF4-FFF2-40B4-BE49-F238E27FC236}">
                    <a16:creationId xmlns:a16="http://schemas.microsoft.com/office/drawing/2014/main" id="{B2EB394E-B5D9-FB04-5714-1874644E46A4}"/>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68">
                <a:extLst>
                  <a:ext uri="{FF2B5EF4-FFF2-40B4-BE49-F238E27FC236}">
                    <a16:creationId xmlns:a16="http://schemas.microsoft.com/office/drawing/2014/main" id="{113D8C52-5E6C-5849-8009-2E1DD4C14892}"/>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69">
                <a:extLst>
                  <a:ext uri="{FF2B5EF4-FFF2-40B4-BE49-F238E27FC236}">
                    <a16:creationId xmlns:a16="http://schemas.microsoft.com/office/drawing/2014/main" id="{6169B4D8-6942-95E2-C5B0-3C3DA9B1E33A}"/>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170">
                <a:extLst>
                  <a:ext uri="{FF2B5EF4-FFF2-40B4-BE49-F238E27FC236}">
                    <a16:creationId xmlns:a16="http://schemas.microsoft.com/office/drawing/2014/main" id="{7E8061A3-23F7-DB09-9EBD-8B4251E271CA}"/>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171">
                <a:extLst>
                  <a:ext uri="{FF2B5EF4-FFF2-40B4-BE49-F238E27FC236}">
                    <a16:creationId xmlns:a16="http://schemas.microsoft.com/office/drawing/2014/main" id="{141176DE-17C1-3E2E-32C9-780A562608E0}"/>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172">
                <a:extLst>
                  <a:ext uri="{FF2B5EF4-FFF2-40B4-BE49-F238E27FC236}">
                    <a16:creationId xmlns:a16="http://schemas.microsoft.com/office/drawing/2014/main" id="{A07F4E62-4068-18EB-6398-E0F4887BB4FE}"/>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173">
                <a:extLst>
                  <a:ext uri="{FF2B5EF4-FFF2-40B4-BE49-F238E27FC236}">
                    <a16:creationId xmlns:a16="http://schemas.microsoft.com/office/drawing/2014/main" id="{DFA79999-26E4-4234-B4E8-6379AB39B8A5}"/>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174">
                <a:extLst>
                  <a:ext uri="{FF2B5EF4-FFF2-40B4-BE49-F238E27FC236}">
                    <a16:creationId xmlns:a16="http://schemas.microsoft.com/office/drawing/2014/main" id="{70EEB5A5-4060-0821-E97B-2E80EF5C26F4}"/>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175">
                <a:extLst>
                  <a:ext uri="{FF2B5EF4-FFF2-40B4-BE49-F238E27FC236}">
                    <a16:creationId xmlns:a16="http://schemas.microsoft.com/office/drawing/2014/main" id="{66670876-0250-9D22-F8E3-3C18DC87A2AB}"/>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176">
                <a:extLst>
                  <a:ext uri="{FF2B5EF4-FFF2-40B4-BE49-F238E27FC236}">
                    <a16:creationId xmlns:a16="http://schemas.microsoft.com/office/drawing/2014/main" id="{7AE94034-2C47-BCD6-1758-E08E93337B1D}"/>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177">
                <a:extLst>
                  <a:ext uri="{FF2B5EF4-FFF2-40B4-BE49-F238E27FC236}">
                    <a16:creationId xmlns:a16="http://schemas.microsoft.com/office/drawing/2014/main" id="{E7F40FB1-7851-89B4-8004-3540741AAA5F}"/>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178">
                <a:extLst>
                  <a:ext uri="{FF2B5EF4-FFF2-40B4-BE49-F238E27FC236}">
                    <a16:creationId xmlns:a16="http://schemas.microsoft.com/office/drawing/2014/main" id="{92D6FDC2-9524-CC39-9770-51CD9F67F317}"/>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179">
                <a:extLst>
                  <a:ext uri="{FF2B5EF4-FFF2-40B4-BE49-F238E27FC236}">
                    <a16:creationId xmlns:a16="http://schemas.microsoft.com/office/drawing/2014/main" id="{3EC57EEE-F1E0-8A80-F351-EA3A267AADC1}"/>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180">
                <a:extLst>
                  <a:ext uri="{FF2B5EF4-FFF2-40B4-BE49-F238E27FC236}">
                    <a16:creationId xmlns:a16="http://schemas.microsoft.com/office/drawing/2014/main" id="{730C9124-2BF3-E173-24E3-32CBC8E3D3BE}"/>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181">
                <a:extLst>
                  <a:ext uri="{FF2B5EF4-FFF2-40B4-BE49-F238E27FC236}">
                    <a16:creationId xmlns:a16="http://schemas.microsoft.com/office/drawing/2014/main" id="{4A67D577-46BF-A060-12D7-3396D28216C3}"/>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182">
                <a:extLst>
                  <a:ext uri="{FF2B5EF4-FFF2-40B4-BE49-F238E27FC236}">
                    <a16:creationId xmlns:a16="http://schemas.microsoft.com/office/drawing/2014/main" id="{82C4CA29-2062-DA0D-E4A6-258796B7E7A7}"/>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183">
                <a:extLst>
                  <a:ext uri="{FF2B5EF4-FFF2-40B4-BE49-F238E27FC236}">
                    <a16:creationId xmlns:a16="http://schemas.microsoft.com/office/drawing/2014/main" id="{B7088427-B5B5-A7E7-E294-EB108F3658F7}"/>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184">
                <a:extLst>
                  <a:ext uri="{FF2B5EF4-FFF2-40B4-BE49-F238E27FC236}">
                    <a16:creationId xmlns:a16="http://schemas.microsoft.com/office/drawing/2014/main" id="{F10ACEFA-3D25-C432-5DA9-745A570623E7}"/>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185">
                <a:extLst>
                  <a:ext uri="{FF2B5EF4-FFF2-40B4-BE49-F238E27FC236}">
                    <a16:creationId xmlns:a16="http://schemas.microsoft.com/office/drawing/2014/main" id="{8108C459-4808-2FD1-DAE7-6F9D1677CF99}"/>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186">
                <a:extLst>
                  <a:ext uri="{FF2B5EF4-FFF2-40B4-BE49-F238E27FC236}">
                    <a16:creationId xmlns:a16="http://schemas.microsoft.com/office/drawing/2014/main" id="{F0DEBBF4-06A9-6CD6-B1EA-6336C13AED29}"/>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187">
                <a:extLst>
                  <a:ext uri="{FF2B5EF4-FFF2-40B4-BE49-F238E27FC236}">
                    <a16:creationId xmlns:a16="http://schemas.microsoft.com/office/drawing/2014/main" id="{88C8B652-BA61-B3EA-EF01-D963D38B781F}"/>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188">
                <a:extLst>
                  <a:ext uri="{FF2B5EF4-FFF2-40B4-BE49-F238E27FC236}">
                    <a16:creationId xmlns:a16="http://schemas.microsoft.com/office/drawing/2014/main" id="{8BA6E396-51A2-56C7-2E44-A98DC748748F}"/>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189">
                <a:extLst>
                  <a:ext uri="{FF2B5EF4-FFF2-40B4-BE49-F238E27FC236}">
                    <a16:creationId xmlns:a16="http://schemas.microsoft.com/office/drawing/2014/main" id="{ACFE766B-705F-CA03-0045-8FE292AF8EED}"/>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190">
                <a:extLst>
                  <a:ext uri="{FF2B5EF4-FFF2-40B4-BE49-F238E27FC236}">
                    <a16:creationId xmlns:a16="http://schemas.microsoft.com/office/drawing/2014/main" id="{6F1E5517-3EE4-21E5-6BF8-15C19A2516B8}"/>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191">
                <a:extLst>
                  <a:ext uri="{FF2B5EF4-FFF2-40B4-BE49-F238E27FC236}">
                    <a16:creationId xmlns:a16="http://schemas.microsoft.com/office/drawing/2014/main" id="{E596EFC3-653A-E4F3-0A9D-5845670B1953}"/>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192">
                <a:extLst>
                  <a:ext uri="{FF2B5EF4-FFF2-40B4-BE49-F238E27FC236}">
                    <a16:creationId xmlns:a16="http://schemas.microsoft.com/office/drawing/2014/main" id="{93B2B1D7-54A7-CAD4-9A02-217C1C11B397}"/>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193">
                <a:extLst>
                  <a:ext uri="{FF2B5EF4-FFF2-40B4-BE49-F238E27FC236}">
                    <a16:creationId xmlns:a16="http://schemas.microsoft.com/office/drawing/2014/main" id="{AC144AAD-DE9D-DFD1-ECB9-B2AE07BE3D37}"/>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194">
                <a:extLst>
                  <a:ext uri="{FF2B5EF4-FFF2-40B4-BE49-F238E27FC236}">
                    <a16:creationId xmlns:a16="http://schemas.microsoft.com/office/drawing/2014/main" id="{8977CBBD-BAFF-735F-F0E8-E1C4FB9C1484}"/>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195">
                <a:extLst>
                  <a:ext uri="{FF2B5EF4-FFF2-40B4-BE49-F238E27FC236}">
                    <a16:creationId xmlns:a16="http://schemas.microsoft.com/office/drawing/2014/main" id="{CD41B84B-3309-6F58-1775-D450ABF3DC55}"/>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196">
                <a:extLst>
                  <a:ext uri="{FF2B5EF4-FFF2-40B4-BE49-F238E27FC236}">
                    <a16:creationId xmlns:a16="http://schemas.microsoft.com/office/drawing/2014/main" id="{75396E2D-5541-5F06-9086-00B4DC794171}"/>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197">
                <a:extLst>
                  <a:ext uri="{FF2B5EF4-FFF2-40B4-BE49-F238E27FC236}">
                    <a16:creationId xmlns:a16="http://schemas.microsoft.com/office/drawing/2014/main" id="{B93792DA-9FA3-7841-487C-507AFFA59428}"/>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198">
                <a:extLst>
                  <a:ext uri="{FF2B5EF4-FFF2-40B4-BE49-F238E27FC236}">
                    <a16:creationId xmlns:a16="http://schemas.microsoft.com/office/drawing/2014/main" id="{A0991568-E073-F957-5920-A3C2C1C4CC2B}"/>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199">
                <a:extLst>
                  <a:ext uri="{FF2B5EF4-FFF2-40B4-BE49-F238E27FC236}">
                    <a16:creationId xmlns:a16="http://schemas.microsoft.com/office/drawing/2014/main" id="{DED0C067-95E5-72D1-C6D8-FE7872069AC9}"/>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00">
                <a:extLst>
                  <a:ext uri="{FF2B5EF4-FFF2-40B4-BE49-F238E27FC236}">
                    <a16:creationId xmlns:a16="http://schemas.microsoft.com/office/drawing/2014/main" id="{202EA300-1B8E-8197-796F-383C2180EEF7}"/>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01">
                <a:extLst>
                  <a:ext uri="{FF2B5EF4-FFF2-40B4-BE49-F238E27FC236}">
                    <a16:creationId xmlns:a16="http://schemas.microsoft.com/office/drawing/2014/main" id="{5C73594A-9F8D-7E37-F9D2-ADAE308196D7}"/>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02">
                <a:extLst>
                  <a:ext uri="{FF2B5EF4-FFF2-40B4-BE49-F238E27FC236}">
                    <a16:creationId xmlns:a16="http://schemas.microsoft.com/office/drawing/2014/main" id="{9683D07F-33FD-3988-9209-6891A01104B6}"/>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03">
                <a:extLst>
                  <a:ext uri="{FF2B5EF4-FFF2-40B4-BE49-F238E27FC236}">
                    <a16:creationId xmlns:a16="http://schemas.microsoft.com/office/drawing/2014/main" id="{7653B141-C141-079F-9376-D0742EE4A73A}"/>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04">
                <a:extLst>
                  <a:ext uri="{FF2B5EF4-FFF2-40B4-BE49-F238E27FC236}">
                    <a16:creationId xmlns:a16="http://schemas.microsoft.com/office/drawing/2014/main" id="{477CFA6B-86F3-947E-F507-6051FE7ADA31}"/>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05">
                <a:extLst>
                  <a:ext uri="{FF2B5EF4-FFF2-40B4-BE49-F238E27FC236}">
                    <a16:creationId xmlns:a16="http://schemas.microsoft.com/office/drawing/2014/main" id="{1C346267-B6C9-AA29-D638-F1C97E0D4B78}"/>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06">
                <a:extLst>
                  <a:ext uri="{FF2B5EF4-FFF2-40B4-BE49-F238E27FC236}">
                    <a16:creationId xmlns:a16="http://schemas.microsoft.com/office/drawing/2014/main" id="{C0CA6FB5-3744-66B5-F2DA-C3EDD887BA0D}"/>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07">
                <a:extLst>
                  <a:ext uri="{FF2B5EF4-FFF2-40B4-BE49-F238E27FC236}">
                    <a16:creationId xmlns:a16="http://schemas.microsoft.com/office/drawing/2014/main" id="{35D6E544-B797-2504-6C69-F678486132CB}"/>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08">
                <a:extLst>
                  <a:ext uri="{FF2B5EF4-FFF2-40B4-BE49-F238E27FC236}">
                    <a16:creationId xmlns:a16="http://schemas.microsoft.com/office/drawing/2014/main" id="{E3C753A5-F1AA-8CE2-AC2B-65B683C84068}"/>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09">
                <a:extLst>
                  <a:ext uri="{FF2B5EF4-FFF2-40B4-BE49-F238E27FC236}">
                    <a16:creationId xmlns:a16="http://schemas.microsoft.com/office/drawing/2014/main" id="{881B18D1-B9D6-CA0E-E17F-48DCBBB40746}"/>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10">
                <a:extLst>
                  <a:ext uri="{FF2B5EF4-FFF2-40B4-BE49-F238E27FC236}">
                    <a16:creationId xmlns:a16="http://schemas.microsoft.com/office/drawing/2014/main" id="{363674D8-37E2-61CD-4050-1CC20A64AEBA}"/>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11">
                <a:extLst>
                  <a:ext uri="{FF2B5EF4-FFF2-40B4-BE49-F238E27FC236}">
                    <a16:creationId xmlns:a16="http://schemas.microsoft.com/office/drawing/2014/main" id="{54BDF9D5-2FAE-1752-796E-283118F5981F}"/>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12">
                <a:extLst>
                  <a:ext uri="{FF2B5EF4-FFF2-40B4-BE49-F238E27FC236}">
                    <a16:creationId xmlns:a16="http://schemas.microsoft.com/office/drawing/2014/main" id="{05AFFFCA-7E10-D225-64C0-FAC34D981CEE}"/>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13">
                <a:extLst>
                  <a:ext uri="{FF2B5EF4-FFF2-40B4-BE49-F238E27FC236}">
                    <a16:creationId xmlns:a16="http://schemas.microsoft.com/office/drawing/2014/main" id="{81546321-CB63-08A9-61BF-18098E631BD0}"/>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14">
                <a:extLst>
                  <a:ext uri="{FF2B5EF4-FFF2-40B4-BE49-F238E27FC236}">
                    <a16:creationId xmlns:a16="http://schemas.microsoft.com/office/drawing/2014/main" id="{9E1CD323-813B-5359-1A40-1B50E4BF8553}"/>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15">
                <a:extLst>
                  <a:ext uri="{FF2B5EF4-FFF2-40B4-BE49-F238E27FC236}">
                    <a16:creationId xmlns:a16="http://schemas.microsoft.com/office/drawing/2014/main" id="{F1121769-50AF-C929-515C-FE521784C005}"/>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16">
                <a:extLst>
                  <a:ext uri="{FF2B5EF4-FFF2-40B4-BE49-F238E27FC236}">
                    <a16:creationId xmlns:a16="http://schemas.microsoft.com/office/drawing/2014/main" id="{94AC6D9B-D511-2189-E522-A2D645C7D52C}"/>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17">
                <a:extLst>
                  <a:ext uri="{FF2B5EF4-FFF2-40B4-BE49-F238E27FC236}">
                    <a16:creationId xmlns:a16="http://schemas.microsoft.com/office/drawing/2014/main" id="{A7115EC0-C25C-55CF-9867-EF438E617F4E}"/>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18">
                <a:extLst>
                  <a:ext uri="{FF2B5EF4-FFF2-40B4-BE49-F238E27FC236}">
                    <a16:creationId xmlns:a16="http://schemas.microsoft.com/office/drawing/2014/main" id="{B91F7351-C0A4-FDC9-F4C7-FAC28B79BA52}"/>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19">
                <a:extLst>
                  <a:ext uri="{FF2B5EF4-FFF2-40B4-BE49-F238E27FC236}">
                    <a16:creationId xmlns:a16="http://schemas.microsoft.com/office/drawing/2014/main" id="{5FDF7A0A-56C5-92B8-6016-63B46CB3C1D0}"/>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20">
                <a:extLst>
                  <a:ext uri="{FF2B5EF4-FFF2-40B4-BE49-F238E27FC236}">
                    <a16:creationId xmlns:a16="http://schemas.microsoft.com/office/drawing/2014/main" id="{51E73968-02BD-05C4-6817-9E6F175D4336}"/>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21">
                <a:extLst>
                  <a:ext uri="{FF2B5EF4-FFF2-40B4-BE49-F238E27FC236}">
                    <a16:creationId xmlns:a16="http://schemas.microsoft.com/office/drawing/2014/main" id="{1909FDFC-8B81-2C6F-E242-25AA16089642}"/>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22">
                <a:extLst>
                  <a:ext uri="{FF2B5EF4-FFF2-40B4-BE49-F238E27FC236}">
                    <a16:creationId xmlns:a16="http://schemas.microsoft.com/office/drawing/2014/main" id="{7467BD05-120A-F3AD-3F83-6719D5A2E468}"/>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23">
                <a:extLst>
                  <a:ext uri="{FF2B5EF4-FFF2-40B4-BE49-F238E27FC236}">
                    <a16:creationId xmlns:a16="http://schemas.microsoft.com/office/drawing/2014/main" id="{3B445D66-7D55-E5F1-2EB0-FF7D892C058B}"/>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520" name="Freeform: Shape 224">
                <a:extLst>
                  <a:ext uri="{FF2B5EF4-FFF2-40B4-BE49-F238E27FC236}">
                    <a16:creationId xmlns:a16="http://schemas.microsoft.com/office/drawing/2014/main" id="{AE6B883C-E426-161D-B353-9F3D79F6E243}"/>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25">
                <a:extLst>
                  <a:ext uri="{FF2B5EF4-FFF2-40B4-BE49-F238E27FC236}">
                    <a16:creationId xmlns:a16="http://schemas.microsoft.com/office/drawing/2014/main" id="{703560AA-9A5D-96FD-823A-372BC360B01C}"/>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26">
                <a:extLst>
                  <a:ext uri="{FF2B5EF4-FFF2-40B4-BE49-F238E27FC236}">
                    <a16:creationId xmlns:a16="http://schemas.microsoft.com/office/drawing/2014/main" id="{717DD5DB-8392-B952-B8E6-B940918A6144}"/>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27">
                <a:extLst>
                  <a:ext uri="{FF2B5EF4-FFF2-40B4-BE49-F238E27FC236}">
                    <a16:creationId xmlns:a16="http://schemas.microsoft.com/office/drawing/2014/main" id="{1564C980-C574-4564-086E-4C06D4D57773}"/>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28">
                <a:extLst>
                  <a:ext uri="{FF2B5EF4-FFF2-40B4-BE49-F238E27FC236}">
                    <a16:creationId xmlns:a16="http://schemas.microsoft.com/office/drawing/2014/main" id="{2634F08A-B071-698D-DF9B-324D11925A04}"/>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29">
                <a:extLst>
                  <a:ext uri="{FF2B5EF4-FFF2-40B4-BE49-F238E27FC236}">
                    <a16:creationId xmlns:a16="http://schemas.microsoft.com/office/drawing/2014/main" id="{39986BEA-5CBC-08B3-607F-465F44DD039D}"/>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30">
                <a:extLst>
                  <a:ext uri="{FF2B5EF4-FFF2-40B4-BE49-F238E27FC236}">
                    <a16:creationId xmlns:a16="http://schemas.microsoft.com/office/drawing/2014/main" id="{42C6CC0C-FB05-245D-AB4F-D683B17E7969}"/>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31">
                <a:extLst>
                  <a:ext uri="{FF2B5EF4-FFF2-40B4-BE49-F238E27FC236}">
                    <a16:creationId xmlns:a16="http://schemas.microsoft.com/office/drawing/2014/main" id="{1FBAF73F-3137-8AA7-A60A-A3CC9DA925C8}"/>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32">
                <a:extLst>
                  <a:ext uri="{FF2B5EF4-FFF2-40B4-BE49-F238E27FC236}">
                    <a16:creationId xmlns:a16="http://schemas.microsoft.com/office/drawing/2014/main" id="{EED67D61-7A4A-8DA3-A904-D7B09E40FB7C}"/>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33">
                <a:extLst>
                  <a:ext uri="{FF2B5EF4-FFF2-40B4-BE49-F238E27FC236}">
                    <a16:creationId xmlns:a16="http://schemas.microsoft.com/office/drawing/2014/main" id="{43DBFDF2-5462-604E-8C42-B00159A9D4C4}"/>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34">
                <a:extLst>
                  <a:ext uri="{FF2B5EF4-FFF2-40B4-BE49-F238E27FC236}">
                    <a16:creationId xmlns:a16="http://schemas.microsoft.com/office/drawing/2014/main" id="{1978EAE3-6D53-7383-E900-5076CE83E35E}"/>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35">
                <a:extLst>
                  <a:ext uri="{FF2B5EF4-FFF2-40B4-BE49-F238E27FC236}">
                    <a16:creationId xmlns:a16="http://schemas.microsoft.com/office/drawing/2014/main" id="{6B7C7606-2061-753A-FD15-23F1097A6000}"/>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36">
                <a:extLst>
                  <a:ext uri="{FF2B5EF4-FFF2-40B4-BE49-F238E27FC236}">
                    <a16:creationId xmlns:a16="http://schemas.microsoft.com/office/drawing/2014/main" id="{E5DD901F-32A4-B9D7-3972-0B620D6F62EC}"/>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37">
                <a:extLst>
                  <a:ext uri="{FF2B5EF4-FFF2-40B4-BE49-F238E27FC236}">
                    <a16:creationId xmlns:a16="http://schemas.microsoft.com/office/drawing/2014/main" id="{45E50F75-40DE-8F7F-ADA5-DFBAB415FD77}"/>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38">
                <a:extLst>
                  <a:ext uri="{FF2B5EF4-FFF2-40B4-BE49-F238E27FC236}">
                    <a16:creationId xmlns:a16="http://schemas.microsoft.com/office/drawing/2014/main" id="{7D323EE9-56DE-FA66-B2AA-41F003B1E2F2}"/>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39">
                <a:extLst>
                  <a:ext uri="{FF2B5EF4-FFF2-40B4-BE49-F238E27FC236}">
                    <a16:creationId xmlns:a16="http://schemas.microsoft.com/office/drawing/2014/main" id="{B1C73FB9-1DA8-DE29-DBD8-82C87F0C762C}"/>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40">
                <a:extLst>
                  <a:ext uri="{FF2B5EF4-FFF2-40B4-BE49-F238E27FC236}">
                    <a16:creationId xmlns:a16="http://schemas.microsoft.com/office/drawing/2014/main" id="{A8D6B0C0-2F4F-35CB-908E-263B530780B3}"/>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41">
                <a:extLst>
                  <a:ext uri="{FF2B5EF4-FFF2-40B4-BE49-F238E27FC236}">
                    <a16:creationId xmlns:a16="http://schemas.microsoft.com/office/drawing/2014/main" id="{7838C28C-20EE-A05B-57F9-CF6ACE2EA335}"/>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42">
                <a:extLst>
                  <a:ext uri="{FF2B5EF4-FFF2-40B4-BE49-F238E27FC236}">
                    <a16:creationId xmlns:a16="http://schemas.microsoft.com/office/drawing/2014/main" id="{36926C2B-318E-4AE6-F619-D65A1605C69F}"/>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43">
                <a:extLst>
                  <a:ext uri="{FF2B5EF4-FFF2-40B4-BE49-F238E27FC236}">
                    <a16:creationId xmlns:a16="http://schemas.microsoft.com/office/drawing/2014/main" id="{D3DD656A-478F-C345-D68F-BA1DA37DD844}"/>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44">
                <a:extLst>
                  <a:ext uri="{FF2B5EF4-FFF2-40B4-BE49-F238E27FC236}">
                    <a16:creationId xmlns:a16="http://schemas.microsoft.com/office/drawing/2014/main" id="{FE59309F-2D52-0777-2798-29A09D111DB9}"/>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45">
                <a:extLst>
                  <a:ext uri="{FF2B5EF4-FFF2-40B4-BE49-F238E27FC236}">
                    <a16:creationId xmlns:a16="http://schemas.microsoft.com/office/drawing/2014/main" id="{E4F22FC4-8A30-8CE5-5D49-6DDAAA85F514}"/>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46">
                <a:extLst>
                  <a:ext uri="{FF2B5EF4-FFF2-40B4-BE49-F238E27FC236}">
                    <a16:creationId xmlns:a16="http://schemas.microsoft.com/office/drawing/2014/main" id="{85467E11-53EA-187B-9CDD-0F3DF849D4A1}"/>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47">
                <a:extLst>
                  <a:ext uri="{FF2B5EF4-FFF2-40B4-BE49-F238E27FC236}">
                    <a16:creationId xmlns:a16="http://schemas.microsoft.com/office/drawing/2014/main" id="{41EA1EB8-C9CB-4735-1FF1-3414A12528F5}"/>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48">
                <a:extLst>
                  <a:ext uri="{FF2B5EF4-FFF2-40B4-BE49-F238E27FC236}">
                    <a16:creationId xmlns:a16="http://schemas.microsoft.com/office/drawing/2014/main" id="{9B8B70E2-86A6-12F0-340C-3B6AE670717F}"/>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49">
                <a:extLst>
                  <a:ext uri="{FF2B5EF4-FFF2-40B4-BE49-F238E27FC236}">
                    <a16:creationId xmlns:a16="http://schemas.microsoft.com/office/drawing/2014/main" id="{BDD45A4A-181D-6367-3223-377603CCD56D}"/>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50">
                <a:extLst>
                  <a:ext uri="{FF2B5EF4-FFF2-40B4-BE49-F238E27FC236}">
                    <a16:creationId xmlns:a16="http://schemas.microsoft.com/office/drawing/2014/main" id="{CB22E1D0-F6B0-5B7F-B241-4980349407D6}"/>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51">
                <a:extLst>
                  <a:ext uri="{FF2B5EF4-FFF2-40B4-BE49-F238E27FC236}">
                    <a16:creationId xmlns:a16="http://schemas.microsoft.com/office/drawing/2014/main" id="{B1321CB3-C265-E647-871D-987A1A304642}"/>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52">
                <a:extLst>
                  <a:ext uri="{FF2B5EF4-FFF2-40B4-BE49-F238E27FC236}">
                    <a16:creationId xmlns:a16="http://schemas.microsoft.com/office/drawing/2014/main" id="{59580E2E-C734-D08F-3668-9429C2A6E06D}"/>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53">
                <a:extLst>
                  <a:ext uri="{FF2B5EF4-FFF2-40B4-BE49-F238E27FC236}">
                    <a16:creationId xmlns:a16="http://schemas.microsoft.com/office/drawing/2014/main" id="{1A8E3C95-6DFF-4C61-E07C-DF7A59C44939}"/>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54">
                <a:extLst>
                  <a:ext uri="{FF2B5EF4-FFF2-40B4-BE49-F238E27FC236}">
                    <a16:creationId xmlns:a16="http://schemas.microsoft.com/office/drawing/2014/main" id="{E8445201-0D87-08A5-EF5E-4BB3E79096C2}"/>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55">
                <a:extLst>
                  <a:ext uri="{FF2B5EF4-FFF2-40B4-BE49-F238E27FC236}">
                    <a16:creationId xmlns:a16="http://schemas.microsoft.com/office/drawing/2014/main" id="{FA7FF8ED-8B26-DBAA-2716-04CFD978468C}"/>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56">
                <a:extLst>
                  <a:ext uri="{FF2B5EF4-FFF2-40B4-BE49-F238E27FC236}">
                    <a16:creationId xmlns:a16="http://schemas.microsoft.com/office/drawing/2014/main" id="{F859BDF3-A6BE-7B0D-2D5E-36D08774EFB9}"/>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57">
                <a:extLst>
                  <a:ext uri="{FF2B5EF4-FFF2-40B4-BE49-F238E27FC236}">
                    <a16:creationId xmlns:a16="http://schemas.microsoft.com/office/drawing/2014/main" id="{D022A651-EC11-D374-CB59-9947850DB734}"/>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58">
                <a:extLst>
                  <a:ext uri="{FF2B5EF4-FFF2-40B4-BE49-F238E27FC236}">
                    <a16:creationId xmlns:a16="http://schemas.microsoft.com/office/drawing/2014/main" id="{F3833F84-8AC1-1339-8F28-5545D1A2809F}"/>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55" name="Freeform: Shape 259">
                <a:extLst>
                  <a:ext uri="{FF2B5EF4-FFF2-40B4-BE49-F238E27FC236}">
                    <a16:creationId xmlns:a16="http://schemas.microsoft.com/office/drawing/2014/main" id="{425EC39F-EF89-44AF-957B-7900B5C2221A}"/>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60">
                <a:extLst>
                  <a:ext uri="{FF2B5EF4-FFF2-40B4-BE49-F238E27FC236}">
                    <a16:creationId xmlns:a16="http://schemas.microsoft.com/office/drawing/2014/main" id="{D172BEB7-4CA7-5A72-E7FF-138B97C10879}"/>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61">
                <a:extLst>
                  <a:ext uri="{FF2B5EF4-FFF2-40B4-BE49-F238E27FC236}">
                    <a16:creationId xmlns:a16="http://schemas.microsoft.com/office/drawing/2014/main" id="{F9738A7A-DFC5-2A87-0169-98177A93F44D}"/>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62">
                <a:extLst>
                  <a:ext uri="{FF2B5EF4-FFF2-40B4-BE49-F238E27FC236}">
                    <a16:creationId xmlns:a16="http://schemas.microsoft.com/office/drawing/2014/main" id="{25B48F61-7B3E-E76A-EE26-46DED61A6519}"/>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63">
                <a:extLst>
                  <a:ext uri="{FF2B5EF4-FFF2-40B4-BE49-F238E27FC236}">
                    <a16:creationId xmlns:a16="http://schemas.microsoft.com/office/drawing/2014/main" id="{1BC388C1-7336-C36E-D8EE-BA415231046F}"/>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60" name="Freeform: Shape 264">
                <a:extLst>
                  <a:ext uri="{FF2B5EF4-FFF2-40B4-BE49-F238E27FC236}">
                    <a16:creationId xmlns:a16="http://schemas.microsoft.com/office/drawing/2014/main" id="{659176CE-34CE-2924-35AA-DE4C164CB228}"/>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65">
                <a:extLst>
                  <a:ext uri="{FF2B5EF4-FFF2-40B4-BE49-F238E27FC236}">
                    <a16:creationId xmlns:a16="http://schemas.microsoft.com/office/drawing/2014/main" id="{33EAF808-FE0E-B9C2-3406-8FD90B4CFFF3}"/>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66">
                <a:extLst>
                  <a:ext uri="{FF2B5EF4-FFF2-40B4-BE49-F238E27FC236}">
                    <a16:creationId xmlns:a16="http://schemas.microsoft.com/office/drawing/2014/main" id="{3A731DD9-8B0A-2D76-C1D2-74E48927E1C3}"/>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67">
                <a:extLst>
                  <a:ext uri="{FF2B5EF4-FFF2-40B4-BE49-F238E27FC236}">
                    <a16:creationId xmlns:a16="http://schemas.microsoft.com/office/drawing/2014/main" id="{6B2D3DA1-A6A1-FAD1-41C0-CE75AC35600D}"/>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68">
                <a:extLst>
                  <a:ext uri="{FF2B5EF4-FFF2-40B4-BE49-F238E27FC236}">
                    <a16:creationId xmlns:a16="http://schemas.microsoft.com/office/drawing/2014/main" id="{91EED8E6-4F63-4FE8-CDBD-47AA3849C8DD}"/>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69">
                <a:extLst>
                  <a:ext uri="{FF2B5EF4-FFF2-40B4-BE49-F238E27FC236}">
                    <a16:creationId xmlns:a16="http://schemas.microsoft.com/office/drawing/2014/main" id="{7A5594E7-8011-1F23-A7C9-16EB5EDBB61E}"/>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270">
                <a:extLst>
                  <a:ext uri="{FF2B5EF4-FFF2-40B4-BE49-F238E27FC236}">
                    <a16:creationId xmlns:a16="http://schemas.microsoft.com/office/drawing/2014/main" id="{19699726-5BAB-7D01-4280-80AB3E3BA700}"/>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271">
                <a:extLst>
                  <a:ext uri="{FF2B5EF4-FFF2-40B4-BE49-F238E27FC236}">
                    <a16:creationId xmlns:a16="http://schemas.microsoft.com/office/drawing/2014/main" id="{DE31B535-25DC-C1DE-4195-9B11A6A30259}"/>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272">
                <a:extLst>
                  <a:ext uri="{FF2B5EF4-FFF2-40B4-BE49-F238E27FC236}">
                    <a16:creationId xmlns:a16="http://schemas.microsoft.com/office/drawing/2014/main" id="{99D62DCB-05B4-0789-AD82-F795048965F4}"/>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69" name="Freeform: Shape 273">
                <a:extLst>
                  <a:ext uri="{FF2B5EF4-FFF2-40B4-BE49-F238E27FC236}">
                    <a16:creationId xmlns:a16="http://schemas.microsoft.com/office/drawing/2014/main" id="{BFA8BFF4-EEB5-6733-E6C2-A9F1E6A31BD0}"/>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274">
                <a:extLst>
                  <a:ext uri="{FF2B5EF4-FFF2-40B4-BE49-F238E27FC236}">
                    <a16:creationId xmlns:a16="http://schemas.microsoft.com/office/drawing/2014/main" id="{91EE9DBD-F1C2-E3F6-BA84-73AF67F9F119}"/>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275">
                <a:extLst>
                  <a:ext uri="{FF2B5EF4-FFF2-40B4-BE49-F238E27FC236}">
                    <a16:creationId xmlns:a16="http://schemas.microsoft.com/office/drawing/2014/main" id="{D2649FD1-2B28-BB5F-9996-745472C55C9A}"/>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276">
                <a:extLst>
                  <a:ext uri="{FF2B5EF4-FFF2-40B4-BE49-F238E27FC236}">
                    <a16:creationId xmlns:a16="http://schemas.microsoft.com/office/drawing/2014/main" id="{54238414-48E3-ECDA-85E8-3019CD60CA6B}"/>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277">
                <a:extLst>
                  <a:ext uri="{FF2B5EF4-FFF2-40B4-BE49-F238E27FC236}">
                    <a16:creationId xmlns:a16="http://schemas.microsoft.com/office/drawing/2014/main" id="{517FC8C5-7A13-088E-3F36-332EEA19249A}"/>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278">
                <a:extLst>
                  <a:ext uri="{FF2B5EF4-FFF2-40B4-BE49-F238E27FC236}">
                    <a16:creationId xmlns:a16="http://schemas.microsoft.com/office/drawing/2014/main" id="{BFCF44E0-CF12-A84C-29E1-A79B94DFF45D}"/>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279">
                <a:extLst>
                  <a:ext uri="{FF2B5EF4-FFF2-40B4-BE49-F238E27FC236}">
                    <a16:creationId xmlns:a16="http://schemas.microsoft.com/office/drawing/2014/main" id="{887E0862-B395-D68F-947B-583D7AA5D5F4}"/>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280">
                <a:extLst>
                  <a:ext uri="{FF2B5EF4-FFF2-40B4-BE49-F238E27FC236}">
                    <a16:creationId xmlns:a16="http://schemas.microsoft.com/office/drawing/2014/main" id="{E6B8B3D5-9E6E-E894-3650-6933401B0880}"/>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281">
                <a:extLst>
                  <a:ext uri="{FF2B5EF4-FFF2-40B4-BE49-F238E27FC236}">
                    <a16:creationId xmlns:a16="http://schemas.microsoft.com/office/drawing/2014/main" id="{D62D21E9-BF28-E6ED-7A70-2838B93D3253}"/>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282">
                <a:extLst>
                  <a:ext uri="{FF2B5EF4-FFF2-40B4-BE49-F238E27FC236}">
                    <a16:creationId xmlns:a16="http://schemas.microsoft.com/office/drawing/2014/main" id="{6B6A355D-5E46-78A0-57DC-0F924BC596A2}"/>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283">
                <a:extLst>
                  <a:ext uri="{FF2B5EF4-FFF2-40B4-BE49-F238E27FC236}">
                    <a16:creationId xmlns:a16="http://schemas.microsoft.com/office/drawing/2014/main" id="{2BEFA200-DE9E-7129-5C6A-7A140ABB4115}"/>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284">
                <a:extLst>
                  <a:ext uri="{FF2B5EF4-FFF2-40B4-BE49-F238E27FC236}">
                    <a16:creationId xmlns:a16="http://schemas.microsoft.com/office/drawing/2014/main" id="{03A49A39-BA69-6776-0A79-AE9D4A05746C}"/>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285">
                <a:extLst>
                  <a:ext uri="{FF2B5EF4-FFF2-40B4-BE49-F238E27FC236}">
                    <a16:creationId xmlns:a16="http://schemas.microsoft.com/office/drawing/2014/main" id="{6C8F77ED-B06C-0B79-8309-99C42BCA48A2}"/>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82" name="Freeform: Shape 286">
                <a:extLst>
                  <a:ext uri="{FF2B5EF4-FFF2-40B4-BE49-F238E27FC236}">
                    <a16:creationId xmlns:a16="http://schemas.microsoft.com/office/drawing/2014/main" id="{A709C5B5-302F-7252-90E6-DBBDF2D7C13C}"/>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3" name="Freeform: Shape 287">
                <a:extLst>
                  <a:ext uri="{FF2B5EF4-FFF2-40B4-BE49-F238E27FC236}">
                    <a16:creationId xmlns:a16="http://schemas.microsoft.com/office/drawing/2014/main" id="{D17FB558-431B-7495-F0BD-739D72141F46}"/>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84" name="Freeform: Shape 288">
                <a:extLst>
                  <a:ext uri="{FF2B5EF4-FFF2-40B4-BE49-F238E27FC236}">
                    <a16:creationId xmlns:a16="http://schemas.microsoft.com/office/drawing/2014/main" id="{327E27DB-B23D-0496-DF32-6C0DEE25F591}"/>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5" name="Freeform: Shape 289">
                <a:extLst>
                  <a:ext uri="{FF2B5EF4-FFF2-40B4-BE49-F238E27FC236}">
                    <a16:creationId xmlns:a16="http://schemas.microsoft.com/office/drawing/2014/main" id="{27F3B29A-A880-D0A7-AC03-E2369987DA4E}"/>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6" name="Freeform: Shape 290">
                <a:extLst>
                  <a:ext uri="{FF2B5EF4-FFF2-40B4-BE49-F238E27FC236}">
                    <a16:creationId xmlns:a16="http://schemas.microsoft.com/office/drawing/2014/main" id="{5D07B2E0-AA20-AB87-6B0B-A97C5B1B8B34}"/>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7" name="Freeform: Shape 291">
                <a:extLst>
                  <a:ext uri="{FF2B5EF4-FFF2-40B4-BE49-F238E27FC236}">
                    <a16:creationId xmlns:a16="http://schemas.microsoft.com/office/drawing/2014/main" id="{6E8FF02D-2398-E2B6-9A40-5617445769E8}"/>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8" name="Freeform: Shape 292">
                <a:extLst>
                  <a:ext uri="{FF2B5EF4-FFF2-40B4-BE49-F238E27FC236}">
                    <a16:creationId xmlns:a16="http://schemas.microsoft.com/office/drawing/2014/main" id="{2D9ACD7B-1D61-96DD-18F9-330B3D8F5754}"/>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9" name="Freeform: Shape 293">
                <a:extLst>
                  <a:ext uri="{FF2B5EF4-FFF2-40B4-BE49-F238E27FC236}">
                    <a16:creationId xmlns:a16="http://schemas.microsoft.com/office/drawing/2014/main" id="{3E58AA1E-3970-C3DA-6176-3DF7EE92179D}"/>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90" name="Freeform: Shape 294">
                <a:extLst>
                  <a:ext uri="{FF2B5EF4-FFF2-40B4-BE49-F238E27FC236}">
                    <a16:creationId xmlns:a16="http://schemas.microsoft.com/office/drawing/2014/main" id="{80867435-1A76-8C88-0D2B-FE6DA5011224}"/>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1" name="Freeform: Shape 295">
                <a:extLst>
                  <a:ext uri="{FF2B5EF4-FFF2-40B4-BE49-F238E27FC236}">
                    <a16:creationId xmlns:a16="http://schemas.microsoft.com/office/drawing/2014/main" id="{B485C73E-D291-ACA2-E417-D3B883EC4DAD}"/>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2" name="Freeform: Shape 296">
                <a:extLst>
                  <a:ext uri="{FF2B5EF4-FFF2-40B4-BE49-F238E27FC236}">
                    <a16:creationId xmlns:a16="http://schemas.microsoft.com/office/drawing/2014/main" id="{94BE1D93-E31A-3A15-2370-385D7E78EFAD}"/>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3" name="Freeform: Shape 297">
                <a:extLst>
                  <a:ext uri="{FF2B5EF4-FFF2-40B4-BE49-F238E27FC236}">
                    <a16:creationId xmlns:a16="http://schemas.microsoft.com/office/drawing/2014/main" id="{86769AE9-9AC2-EEED-FD94-E143BC2C75C4}"/>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4" name="Freeform: Shape 298">
                <a:extLst>
                  <a:ext uri="{FF2B5EF4-FFF2-40B4-BE49-F238E27FC236}">
                    <a16:creationId xmlns:a16="http://schemas.microsoft.com/office/drawing/2014/main" id="{3AA74F64-83CE-FCDF-154C-FC9F2099FABE}"/>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5" name="Freeform: Shape 299">
                <a:extLst>
                  <a:ext uri="{FF2B5EF4-FFF2-40B4-BE49-F238E27FC236}">
                    <a16:creationId xmlns:a16="http://schemas.microsoft.com/office/drawing/2014/main" id="{F67DBFC0-7884-7D52-5829-7E3E7D8CDF07}"/>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6" name="Freeform: Shape 300">
                <a:extLst>
                  <a:ext uri="{FF2B5EF4-FFF2-40B4-BE49-F238E27FC236}">
                    <a16:creationId xmlns:a16="http://schemas.microsoft.com/office/drawing/2014/main" id="{4702C022-BD04-7571-C609-E3D55D01AC0D}"/>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97" name="Freeform: Shape 301">
                <a:extLst>
                  <a:ext uri="{FF2B5EF4-FFF2-40B4-BE49-F238E27FC236}">
                    <a16:creationId xmlns:a16="http://schemas.microsoft.com/office/drawing/2014/main" id="{E9E7F533-5E10-EC05-6BD9-46D6BB75F037}"/>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98" name="Freeform: Shape 302">
                <a:extLst>
                  <a:ext uri="{FF2B5EF4-FFF2-40B4-BE49-F238E27FC236}">
                    <a16:creationId xmlns:a16="http://schemas.microsoft.com/office/drawing/2014/main" id="{44E4DCAB-8CF8-6D1D-2803-6F7454879990}"/>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99" name="Freeform: Shape 303">
                <a:extLst>
                  <a:ext uri="{FF2B5EF4-FFF2-40B4-BE49-F238E27FC236}">
                    <a16:creationId xmlns:a16="http://schemas.microsoft.com/office/drawing/2014/main" id="{B4DDF3B4-CCF4-323A-080F-BFAE4EA04545}"/>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0" name="Freeform: Shape 304">
                <a:extLst>
                  <a:ext uri="{FF2B5EF4-FFF2-40B4-BE49-F238E27FC236}">
                    <a16:creationId xmlns:a16="http://schemas.microsoft.com/office/drawing/2014/main" id="{5489FC2B-CA5E-5376-E072-9E83943B8F45}"/>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1" name="Freeform: Shape 305">
                <a:extLst>
                  <a:ext uri="{FF2B5EF4-FFF2-40B4-BE49-F238E27FC236}">
                    <a16:creationId xmlns:a16="http://schemas.microsoft.com/office/drawing/2014/main" id="{D795620A-8E4E-D2A1-6169-D76C007F4FC9}"/>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2" name="Freeform: Shape 306">
                <a:extLst>
                  <a:ext uri="{FF2B5EF4-FFF2-40B4-BE49-F238E27FC236}">
                    <a16:creationId xmlns:a16="http://schemas.microsoft.com/office/drawing/2014/main" id="{0147E2C0-3967-9BC0-299F-607EC5CCDD74}"/>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3" name="Freeform: Shape 307">
                <a:extLst>
                  <a:ext uri="{FF2B5EF4-FFF2-40B4-BE49-F238E27FC236}">
                    <a16:creationId xmlns:a16="http://schemas.microsoft.com/office/drawing/2014/main" id="{5ED533BC-C437-6EC2-EC38-29FA41C02991}"/>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4" name="Freeform: Shape 308">
                <a:extLst>
                  <a:ext uri="{FF2B5EF4-FFF2-40B4-BE49-F238E27FC236}">
                    <a16:creationId xmlns:a16="http://schemas.microsoft.com/office/drawing/2014/main" id="{3B7F083B-149F-EFD7-181D-F2E5523663BB}"/>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05" name="Freeform: Shape 309">
                <a:extLst>
                  <a:ext uri="{FF2B5EF4-FFF2-40B4-BE49-F238E27FC236}">
                    <a16:creationId xmlns:a16="http://schemas.microsoft.com/office/drawing/2014/main" id="{1C6C8703-684F-140C-4CB5-9FAFC664723E}"/>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6" name="Freeform: Shape 310">
                <a:extLst>
                  <a:ext uri="{FF2B5EF4-FFF2-40B4-BE49-F238E27FC236}">
                    <a16:creationId xmlns:a16="http://schemas.microsoft.com/office/drawing/2014/main" id="{2C8FF69C-A500-F789-2DDF-E964E9AC6F2B}"/>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607" name="Freeform: Shape 311">
                <a:extLst>
                  <a:ext uri="{FF2B5EF4-FFF2-40B4-BE49-F238E27FC236}">
                    <a16:creationId xmlns:a16="http://schemas.microsoft.com/office/drawing/2014/main" id="{971D1F8C-93C4-BAB3-ACCD-64D854EF4B7D}"/>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08" name="Freeform: Shape 312">
                <a:extLst>
                  <a:ext uri="{FF2B5EF4-FFF2-40B4-BE49-F238E27FC236}">
                    <a16:creationId xmlns:a16="http://schemas.microsoft.com/office/drawing/2014/main" id="{21460753-44E7-D39E-989E-3D4688F41B75}"/>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09" name="Freeform: Shape 313">
                <a:extLst>
                  <a:ext uri="{FF2B5EF4-FFF2-40B4-BE49-F238E27FC236}">
                    <a16:creationId xmlns:a16="http://schemas.microsoft.com/office/drawing/2014/main" id="{B342D22A-A88B-2C64-F4D5-0346FE7B01E4}"/>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610" name="Freeform: Shape 314">
                <a:extLst>
                  <a:ext uri="{FF2B5EF4-FFF2-40B4-BE49-F238E27FC236}">
                    <a16:creationId xmlns:a16="http://schemas.microsoft.com/office/drawing/2014/main" id="{77EECC9C-148C-1A3B-E069-7FCB5D8D5EBC}"/>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611" name="Freeform: Shape 315">
                <a:extLst>
                  <a:ext uri="{FF2B5EF4-FFF2-40B4-BE49-F238E27FC236}">
                    <a16:creationId xmlns:a16="http://schemas.microsoft.com/office/drawing/2014/main" id="{85F0CB15-C9CE-0EC9-A0AE-289A1C6AC50B}"/>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612" name="Freeform: Shape 316">
                <a:extLst>
                  <a:ext uri="{FF2B5EF4-FFF2-40B4-BE49-F238E27FC236}">
                    <a16:creationId xmlns:a16="http://schemas.microsoft.com/office/drawing/2014/main" id="{792CC106-76ED-9815-DC23-91020A47AE63}"/>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2037834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82EC77-69C0-CDE0-1B6D-1C01F2BEA838}"/>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D2B248F-4A58-5962-3C3B-A994057AB1BF}"/>
              </a:ext>
            </a:extLst>
          </p:cNvPr>
          <p:cNvSpPr>
            <a:spLocks noGrp="1"/>
          </p:cNvSpPr>
          <p:nvPr>
            <p:ph type="sldNum" sz="quarter" idx="12"/>
          </p:nvPr>
        </p:nvSpPr>
        <p:spPr/>
        <p:txBody>
          <a:bodyPr/>
          <a:lstStyle/>
          <a:p>
            <a:fld id="{330EA680-D336-4FF7-8B7A-9848BB0A1C32}" type="slidenum">
              <a:rPr lang="en-US" smtClean="0"/>
              <a:t>23</a:t>
            </a:fld>
            <a:endParaRPr lang="en-US"/>
          </a:p>
        </p:txBody>
      </p:sp>
      <p:sp>
        <p:nvSpPr>
          <p:cNvPr id="9" name="Title 8">
            <a:extLst>
              <a:ext uri="{FF2B5EF4-FFF2-40B4-BE49-F238E27FC236}">
                <a16:creationId xmlns:a16="http://schemas.microsoft.com/office/drawing/2014/main" id="{E15221F2-26D8-7370-E918-BB001C40491A}"/>
              </a:ext>
            </a:extLst>
          </p:cNvPr>
          <p:cNvSpPr>
            <a:spLocks noGrp="1"/>
          </p:cNvSpPr>
          <p:nvPr>
            <p:ph type="title"/>
          </p:nvPr>
        </p:nvSpPr>
        <p:spPr>
          <a:xfrm>
            <a:off x="339427" y="-1022742"/>
            <a:ext cx="7076328" cy="1022742"/>
          </a:xfrm>
        </p:spPr>
        <p:txBody>
          <a:bodyPr vert="horz" lIns="91440" tIns="45720" rIns="91440" bIns="45720" rtlCol="0" anchor="b">
            <a:normAutofit/>
          </a:bodyPr>
          <a:lstStyle/>
          <a:p>
            <a:r>
              <a:rPr lang="en-US"/>
              <a:t>Appendix</a:t>
            </a:r>
          </a:p>
        </p:txBody>
      </p:sp>
      <p:sp>
        <p:nvSpPr>
          <p:cNvPr id="582" name="Title 3">
            <a:extLst>
              <a:ext uri="{FF2B5EF4-FFF2-40B4-BE49-F238E27FC236}">
                <a16:creationId xmlns:a16="http://schemas.microsoft.com/office/drawing/2014/main" id="{2A9422A8-950B-1348-BB6B-F24DE106BABD}"/>
              </a:ext>
            </a:extLst>
          </p:cNvPr>
          <p:cNvSpPr txBox="1">
            <a:spLocks/>
          </p:cNvSpPr>
          <p:nvPr/>
        </p:nvSpPr>
        <p:spPr>
          <a:xfrm>
            <a:off x="414134" y="319758"/>
            <a:ext cx="6993274" cy="584776"/>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4500" b="1"/>
              <a:t>Appendix</a:t>
            </a:r>
          </a:p>
        </p:txBody>
      </p:sp>
      <p:sp>
        <p:nvSpPr>
          <p:cNvPr id="8" name="Title 3">
            <a:extLst>
              <a:ext uri="{FF2B5EF4-FFF2-40B4-BE49-F238E27FC236}">
                <a16:creationId xmlns:a16="http://schemas.microsoft.com/office/drawing/2014/main" id="{B1DCF76F-2C5A-F3CD-436F-DD569BDA0BC1}"/>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QUICK LINKS</a:t>
            </a:r>
          </a:p>
        </p:txBody>
      </p:sp>
      <p:grpSp>
        <p:nvGrpSpPr>
          <p:cNvPr id="6" name="Group 5" descr="Resources links">
            <a:extLst>
              <a:ext uri="{FF2B5EF4-FFF2-40B4-BE49-F238E27FC236}">
                <a16:creationId xmlns:a16="http://schemas.microsoft.com/office/drawing/2014/main" id="{7EE1D981-5F56-8DB7-D6D5-04AD5DCE63F1}"/>
              </a:ext>
            </a:extLst>
          </p:cNvPr>
          <p:cNvGrpSpPr/>
          <p:nvPr/>
        </p:nvGrpSpPr>
        <p:grpSpPr>
          <a:xfrm>
            <a:off x="1155695" y="2911910"/>
            <a:ext cx="5461010" cy="3117829"/>
            <a:chOff x="1155695" y="2911910"/>
            <a:chExt cx="5461010" cy="3117829"/>
          </a:xfrm>
        </p:grpSpPr>
        <p:sp>
          <p:nvSpPr>
            <p:cNvPr id="13" name="Rectangle: Rounded Corners 12">
              <a:extLst>
                <a:ext uri="{FF2B5EF4-FFF2-40B4-BE49-F238E27FC236}">
                  <a16:creationId xmlns:a16="http://schemas.microsoft.com/office/drawing/2014/main" id="{C038E2E9-A226-77D9-0A5A-062C0D066725}"/>
                </a:ext>
              </a:extLst>
            </p:cNvPr>
            <p:cNvSpPr/>
            <p:nvPr/>
          </p:nvSpPr>
          <p:spPr>
            <a:xfrm>
              <a:off x="1387928" y="3159926"/>
              <a:ext cx="4996544" cy="2869813"/>
            </a:xfrm>
            <a:prstGeom prst="roundRect">
              <a:avLst>
                <a:gd name="adj" fmla="val 8559"/>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19467E19-1AAF-FBDB-6BCA-DD75E2E07D1F}"/>
                </a:ext>
              </a:extLst>
            </p:cNvPr>
            <p:cNvSpPr/>
            <p:nvPr/>
          </p:nvSpPr>
          <p:spPr>
            <a:xfrm>
              <a:off x="1155695" y="2911910"/>
              <a:ext cx="5461010" cy="766286"/>
            </a:xfrm>
            <a:prstGeom prst="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Quick Links</a:t>
              </a:r>
            </a:p>
            <a:p>
              <a:pPr algn="ctr"/>
              <a:r>
                <a:rPr lang="en-US" sz="1200">
                  <a:solidFill>
                    <a:schemeClr val="tx1"/>
                  </a:solidFill>
                </a:rPr>
                <a:t>Use these links to access GA@WORK resources, demos, FAQs, and key contacts to support your transition to GA@WORK.</a:t>
              </a:r>
              <a:endParaRPr lang="en-US" sz="1200">
                <a:solidFill>
                  <a:schemeClr val="tx1">
                    <a:lumMod val="50000"/>
                    <a:lumOff val="50000"/>
                  </a:schemeClr>
                </a:solidFill>
              </a:endParaRPr>
            </a:p>
          </p:txBody>
        </p:sp>
      </p:grpSp>
      <p:grpSp>
        <p:nvGrpSpPr>
          <p:cNvPr id="2" name="Group 1">
            <a:extLst>
              <a:ext uri="{FF2B5EF4-FFF2-40B4-BE49-F238E27FC236}">
                <a16:creationId xmlns:a16="http://schemas.microsoft.com/office/drawing/2014/main" id="{9E0CB7BB-234F-DA9A-E6B6-077D065292B5}"/>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3" name="Freeform: Shape 2">
              <a:extLst>
                <a:ext uri="{FF2B5EF4-FFF2-40B4-BE49-F238E27FC236}">
                  <a16:creationId xmlns:a16="http://schemas.microsoft.com/office/drawing/2014/main" id="{3BECF774-E56F-D3F1-8A59-1EEF8B8E2C1B}"/>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7" name="Oval 6">
              <a:extLst>
                <a:ext uri="{FF2B5EF4-FFF2-40B4-BE49-F238E27FC236}">
                  <a16:creationId xmlns:a16="http://schemas.microsoft.com/office/drawing/2014/main" id="{801594A6-1952-D411-CD03-AEB13906CE95}"/>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aphic 8">
              <a:extLst>
                <a:ext uri="{FF2B5EF4-FFF2-40B4-BE49-F238E27FC236}">
                  <a16:creationId xmlns:a16="http://schemas.microsoft.com/office/drawing/2014/main" id="{1D9BA88D-27AA-49D0-E2AD-BD58AC076792}"/>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11" name="Freeform: Shape 9">
                <a:extLst>
                  <a:ext uri="{FF2B5EF4-FFF2-40B4-BE49-F238E27FC236}">
                    <a16:creationId xmlns:a16="http://schemas.microsoft.com/office/drawing/2014/main" id="{FD780551-039E-F51A-D907-5F9FC8853200}"/>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00" name="Freeform: Shape 10">
                <a:extLst>
                  <a:ext uri="{FF2B5EF4-FFF2-40B4-BE49-F238E27FC236}">
                    <a16:creationId xmlns:a16="http://schemas.microsoft.com/office/drawing/2014/main" id="{B64E046C-8072-20CA-10A2-28D1F6BE8A98}"/>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1">
                <a:extLst>
                  <a:ext uri="{FF2B5EF4-FFF2-40B4-BE49-F238E27FC236}">
                    <a16:creationId xmlns:a16="http://schemas.microsoft.com/office/drawing/2014/main" id="{626BE523-5AB0-552F-2E7A-C139E0F95036}"/>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2">
                <a:extLst>
                  <a:ext uri="{FF2B5EF4-FFF2-40B4-BE49-F238E27FC236}">
                    <a16:creationId xmlns:a16="http://schemas.microsoft.com/office/drawing/2014/main" id="{E4BBFB0A-2755-660B-A972-9E78F04B5552}"/>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3">
                <a:extLst>
                  <a:ext uri="{FF2B5EF4-FFF2-40B4-BE49-F238E27FC236}">
                    <a16:creationId xmlns:a16="http://schemas.microsoft.com/office/drawing/2014/main" id="{49D8F08F-4F18-7461-CB8F-AFA7B8B508E7}"/>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4">
                <a:extLst>
                  <a:ext uri="{FF2B5EF4-FFF2-40B4-BE49-F238E27FC236}">
                    <a16:creationId xmlns:a16="http://schemas.microsoft.com/office/drawing/2014/main" id="{DCE68477-DC49-B1D1-43F6-45E59A6CDC13}"/>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5">
                <a:extLst>
                  <a:ext uri="{FF2B5EF4-FFF2-40B4-BE49-F238E27FC236}">
                    <a16:creationId xmlns:a16="http://schemas.microsoft.com/office/drawing/2014/main" id="{A53029C8-181D-B3D1-5B34-D6540FF55F41}"/>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6">
                <a:extLst>
                  <a:ext uri="{FF2B5EF4-FFF2-40B4-BE49-F238E27FC236}">
                    <a16:creationId xmlns:a16="http://schemas.microsoft.com/office/drawing/2014/main" id="{8C7CFCBE-F26F-3A48-59CA-EE03243903C0}"/>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7">
                <a:extLst>
                  <a:ext uri="{FF2B5EF4-FFF2-40B4-BE49-F238E27FC236}">
                    <a16:creationId xmlns:a16="http://schemas.microsoft.com/office/drawing/2014/main" id="{DB5C1D23-70AC-FF47-DE44-0722FCDEA76F}"/>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18">
                <a:extLst>
                  <a:ext uri="{FF2B5EF4-FFF2-40B4-BE49-F238E27FC236}">
                    <a16:creationId xmlns:a16="http://schemas.microsoft.com/office/drawing/2014/main" id="{99E5BF11-0DB7-028C-8C50-BEE0CC25CF77}"/>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19">
                <a:extLst>
                  <a:ext uri="{FF2B5EF4-FFF2-40B4-BE49-F238E27FC236}">
                    <a16:creationId xmlns:a16="http://schemas.microsoft.com/office/drawing/2014/main" id="{873FF9AA-A5C7-9B7E-DACE-C09AEBBFFF70}"/>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0">
                <a:extLst>
                  <a:ext uri="{FF2B5EF4-FFF2-40B4-BE49-F238E27FC236}">
                    <a16:creationId xmlns:a16="http://schemas.microsoft.com/office/drawing/2014/main" id="{CD14456F-CCA2-7840-B596-B3A187BBA08C}"/>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1">
                <a:extLst>
                  <a:ext uri="{FF2B5EF4-FFF2-40B4-BE49-F238E27FC236}">
                    <a16:creationId xmlns:a16="http://schemas.microsoft.com/office/drawing/2014/main" id="{AABB882F-A048-A7D5-6125-DE49A3DD33DE}"/>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2" name="Freeform: Shape 22">
                <a:extLst>
                  <a:ext uri="{FF2B5EF4-FFF2-40B4-BE49-F238E27FC236}">
                    <a16:creationId xmlns:a16="http://schemas.microsoft.com/office/drawing/2014/main" id="{C31FBC9E-5536-A3E5-DCC1-23E763BEFD78}"/>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3" name="Freeform: Shape 23">
                <a:extLst>
                  <a:ext uri="{FF2B5EF4-FFF2-40B4-BE49-F238E27FC236}">
                    <a16:creationId xmlns:a16="http://schemas.microsoft.com/office/drawing/2014/main" id="{72549A6A-4A23-486A-4994-D3B6E3EFDE91}"/>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4" name="Freeform: Shape 24">
                <a:extLst>
                  <a:ext uri="{FF2B5EF4-FFF2-40B4-BE49-F238E27FC236}">
                    <a16:creationId xmlns:a16="http://schemas.microsoft.com/office/drawing/2014/main" id="{A99F5053-1AAB-6CA0-1638-2B16D6803568}"/>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5" name="Freeform: Shape 25">
                <a:extLst>
                  <a:ext uri="{FF2B5EF4-FFF2-40B4-BE49-F238E27FC236}">
                    <a16:creationId xmlns:a16="http://schemas.microsoft.com/office/drawing/2014/main" id="{61A8B29A-7D4B-B391-47A8-5C9C982DCD9A}"/>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6">
                <a:extLst>
                  <a:ext uri="{FF2B5EF4-FFF2-40B4-BE49-F238E27FC236}">
                    <a16:creationId xmlns:a16="http://schemas.microsoft.com/office/drawing/2014/main" id="{EFA338F1-67F7-6157-0ADB-BB633D07AB7B}"/>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7">
                <a:extLst>
                  <a:ext uri="{FF2B5EF4-FFF2-40B4-BE49-F238E27FC236}">
                    <a16:creationId xmlns:a16="http://schemas.microsoft.com/office/drawing/2014/main" id="{2D1FB0F3-993B-9471-A546-E7783BB06811}"/>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8">
                <a:extLst>
                  <a:ext uri="{FF2B5EF4-FFF2-40B4-BE49-F238E27FC236}">
                    <a16:creationId xmlns:a16="http://schemas.microsoft.com/office/drawing/2014/main" id="{A9D8960A-0712-569E-F931-25DC2EA79F24}"/>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9">
                <a:extLst>
                  <a:ext uri="{FF2B5EF4-FFF2-40B4-BE49-F238E27FC236}">
                    <a16:creationId xmlns:a16="http://schemas.microsoft.com/office/drawing/2014/main" id="{B7310812-BA72-6551-8DD1-EB5AE43E85A8}"/>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30">
                <a:extLst>
                  <a:ext uri="{FF2B5EF4-FFF2-40B4-BE49-F238E27FC236}">
                    <a16:creationId xmlns:a16="http://schemas.microsoft.com/office/drawing/2014/main" id="{4F3C1161-5D97-30DE-6D9E-AD194BD1B9B1}"/>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1">
                <a:extLst>
                  <a:ext uri="{FF2B5EF4-FFF2-40B4-BE49-F238E27FC236}">
                    <a16:creationId xmlns:a16="http://schemas.microsoft.com/office/drawing/2014/main" id="{46BF795A-CFD8-60AC-7D29-7EF5B77FF30F}"/>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2">
                <a:extLst>
                  <a:ext uri="{FF2B5EF4-FFF2-40B4-BE49-F238E27FC236}">
                    <a16:creationId xmlns:a16="http://schemas.microsoft.com/office/drawing/2014/main" id="{5D5741DB-FC77-2478-A43D-F9B6E01345AF}"/>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3" name="Freeform: Shape 34">
                <a:extLst>
                  <a:ext uri="{FF2B5EF4-FFF2-40B4-BE49-F238E27FC236}">
                    <a16:creationId xmlns:a16="http://schemas.microsoft.com/office/drawing/2014/main" id="{ECDD35CC-EB62-FDE8-9602-9EA342AC2D33}"/>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4" name="Freeform: Shape 35">
                <a:extLst>
                  <a:ext uri="{FF2B5EF4-FFF2-40B4-BE49-F238E27FC236}">
                    <a16:creationId xmlns:a16="http://schemas.microsoft.com/office/drawing/2014/main" id="{B1A2AD9B-9D77-C811-C4D5-E7B0955AD825}"/>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42">
                <a:extLst>
                  <a:ext uri="{FF2B5EF4-FFF2-40B4-BE49-F238E27FC236}">
                    <a16:creationId xmlns:a16="http://schemas.microsoft.com/office/drawing/2014/main" id="{537BF082-CD8F-5291-7873-3ED29F06516C}"/>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4">
                <a:extLst>
                  <a:ext uri="{FF2B5EF4-FFF2-40B4-BE49-F238E27FC236}">
                    <a16:creationId xmlns:a16="http://schemas.microsoft.com/office/drawing/2014/main" id="{73AF1BDC-1A96-1BD6-17D7-64A9E37EC2EE}"/>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5">
                <a:extLst>
                  <a:ext uri="{FF2B5EF4-FFF2-40B4-BE49-F238E27FC236}">
                    <a16:creationId xmlns:a16="http://schemas.microsoft.com/office/drawing/2014/main" id="{0B211023-817F-6524-5E65-B583CDD64E60}"/>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6">
                <a:extLst>
                  <a:ext uri="{FF2B5EF4-FFF2-40B4-BE49-F238E27FC236}">
                    <a16:creationId xmlns:a16="http://schemas.microsoft.com/office/drawing/2014/main" id="{EC42D6F0-4056-F4B0-1DA8-F8BB3A41A86A}"/>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7">
                <a:extLst>
                  <a:ext uri="{FF2B5EF4-FFF2-40B4-BE49-F238E27FC236}">
                    <a16:creationId xmlns:a16="http://schemas.microsoft.com/office/drawing/2014/main" id="{B465FF98-7D47-F885-4D09-7B9EC4AEFBFA}"/>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8">
                <a:extLst>
                  <a:ext uri="{FF2B5EF4-FFF2-40B4-BE49-F238E27FC236}">
                    <a16:creationId xmlns:a16="http://schemas.microsoft.com/office/drawing/2014/main" id="{C10BA193-68CD-CEE7-D180-34FC654D83FF}"/>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9">
                <a:extLst>
                  <a:ext uri="{FF2B5EF4-FFF2-40B4-BE49-F238E27FC236}">
                    <a16:creationId xmlns:a16="http://schemas.microsoft.com/office/drawing/2014/main" id="{3E46DC4B-9656-0CD1-4F12-47B1744BDB29}"/>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50">
                <a:extLst>
                  <a:ext uri="{FF2B5EF4-FFF2-40B4-BE49-F238E27FC236}">
                    <a16:creationId xmlns:a16="http://schemas.microsoft.com/office/drawing/2014/main" id="{D23397FF-2C0C-2658-BFCF-B2BDA844EFAF}"/>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1">
                <a:extLst>
                  <a:ext uri="{FF2B5EF4-FFF2-40B4-BE49-F238E27FC236}">
                    <a16:creationId xmlns:a16="http://schemas.microsoft.com/office/drawing/2014/main" id="{1C938940-D059-0DDC-0655-EA2A5706F061}"/>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2">
                <a:extLst>
                  <a:ext uri="{FF2B5EF4-FFF2-40B4-BE49-F238E27FC236}">
                    <a16:creationId xmlns:a16="http://schemas.microsoft.com/office/drawing/2014/main" id="{CC8F53ED-5895-D30E-1F89-0A69FDA7D116}"/>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3">
                <a:extLst>
                  <a:ext uri="{FF2B5EF4-FFF2-40B4-BE49-F238E27FC236}">
                    <a16:creationId xmlns:a16="http://schemas.microsoft.com/office/drawing/2014/main" id="{D884F941-5762-B3E6-487E-1FFC5B1946F8}"/>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4">
                <a:extLst>
                  <a:ext uri="{FF2B5EF4-FFF2-40B4-BE49-F238E27FC236}">
                    <a16:creationId xmlns:a16="http://schemas.microsoft.com/office/drawing/2014/main" id="{DE230C67-7A25-0F06-8D32-D8B4003C03C0}"/>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5">
                <a:extLst>
                  <a:ext uri="{FF2B5EF4-FFF2-40B4-BE49-F238E27FC236}">
                    <a16:creationId xmlns:a16="http://schemas.microsoft.com/office/drawing/2014/main" id="{F3F1C43C-A8C1-3C72-917A-4402CD4FC7E1}"/>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6">
                <a:extLst>
                  <a:ext uri="{FF2B5EF4-FFF2-40B4-BE49-F238E27FC236}">
                    <a16:creationId xmlns:a16="http://schemas.microsoft.com/office/drawing/2014/main" id="{5CA13BCF-F891-1F15-7073-75445954024B}"/>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7">
                <a:extLst>
                  <a:ext uri="{FF2B5EF4-FFF2-40B4-BE49-F238E27FC236}">
                    <a16:creationId xmlns:a16="http://schemas.microsoft.com/office/drawing/2014/main" id="{ABDD7CC8-9D26-BBCF-E784-636ABABAA6A3}"/>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0" name="Freeform: Shape 58">
                <a:extLst>
                  <a:ext uri="{FF2B5EF4-FFF2-40B4-BE49-F238E27FC236}">
                    <a16:creationId xmlns:a16="http://schemas.microsoft.com/office/drawing/2014/main" id="{51608BC9-3779-1227-C6A3-73EE811926BB}"/>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59">
                <a:extLst>
                  <a:ext uri="{FF2B5EF4-FFF2-40B4-BE49-F238E27FC236}">
                    <a16:creationId xmlns:a16="http://schemas.microsoft.com/office/drawing/2014/main" id="{C336E749-11E4-1D7B-7FFC-7A75F45494FD}"/>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60">
                <a:extLst>
                  <a:ext uri="{FF2B5EF4-FFF2-40B4-BE49-F238E27FC236}">
                    <a16:creationId xmlns:a16="http://schemas.microsoft.com/office/drawing/2014/main" id="{F4DB66AE-B73A-F7A0-50D3-ED653A2C2577}"/>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2">
                <a:extLst>
                  <a:ext uri="{FF2B5EF4-FFF2-40B4-BE49-F238E27FC236}">
                    <a16:creationId xmlns:a16="http://schemas.microsoft.com/office/drawing/2014/main" id="{DD381276-59F0-BC35-4C37-2F20C9A48D75}"/>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3">
                <a:extLst>
                  <a:ext uri="{FF2B5EF4-FFF2-40B4-BE49-F238E27FC236}">
                    <a16:creationId xmlns:a16="http://schemas.microsoft.com/office/drawing/2014/main" id="{36670E79-CA04-CD55-C5C3-F156AE411C78}"/>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4">
                <a:extLst>
                  <a:ext uri="{FF2B5EF4-FFF2-40B4-BE49-F238E27FC236}">
                    <a16:creationId xmlns:a16="http://schemas.microsoft.com/office/drawing/2014/main" id="{3F78378B-A078-1A5B-E332-031539930935}"/>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5">
                <a:extLst>
                  <a:ext uri="{FF2B5EF4-FFF2-40B4-BE49-F238E27FC236}">
                    <a16:creationId xmlns:a16="http://schemas.microsoft.com/office/drawing/2014/main" id="{A324C9B8-43E7-3B57-0447-623E285A27C2}"/>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6">
                <a:extLst>
                  <a:ext uri="{FF2B5EF4-FFF2-40B4-BE49-F238E27FC236}">
                    <a16:creationId xmlns:a16="http://schemas.microsoft.com/office/drawing/2014/main" id="{CEA4F085-A9DD-DA95-6259-E4A5FFE2098A}"/>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8" name="Freeform: Shape 67">
                <a:extLst>
                  <a:ext uri="{FF2B5EF4-FFF2-40B4-BE49-F238E27FC236}">
                    <a16:creationId xmlns:a16="http://schemas.microsoft.com/office/drawing/2014/main" id="{4FB511BF-8DFD-6374-55FB-5FF0C9E73FB3}"/>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68">
                <a:extLst>
                  <a:ext uri="{FF2B5EF4-FFF2-40B4-BE49-F238E27FC236}">
                    <a16:creationId xmlns:a16="http://schemas.microsoft.com/office/drawing/2014/main" id="{F435D216-506C-4296-CBF0-689BF9BE7CCB}"/>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85">
                <a:extLst>
                  <a:ext uri="{FF2B5EF4-FFF2-40B4-BE49-F238E27FC236}">
                    <a16:creationId xmlns:a16="http://schemas.microsoft.com/office/drawing/2014/main" id="{21436505-0D8C-1B35-FED9-BBA0BDE99BCF}"/>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6">
                <a:extLst>
                  <a:ext uri="{FF2B5EF4-FFF2-40B4-BE49-F238E27FC236}">
                    <a16:creationId xmlns:a16="http://schemas.microsoft.com/office/drawing/2014/main" id="{F2D12EBB-A05F-CB6A-A5CE-6FC396ABAC31}"/>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7">
                <a:extLst>
                  <a:ext uri="{FF2B5EF4-FFF2-40B4-BE49-F238E27FC236}">
                    <a16:creationId xmlns:a16="http://schemas.microsoft.com/office/drawing/2014/main" id="{F983A725-ECBB-679A-5654-38A5056FC83B}"/>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8">
                <a:extLst>
                  <a:ext uri="{FF2B5EF4-FFF2-40B4-BE49-F238E27FC236}">
                    <a16:creationId xmlns:a16="http://schemas.microsoft.com/office/drawing/2014/main" id="{86C6D9A3-CA06-4FFC-0C6A-9CB9BCEDF71E}"/>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9">
                <a:extLst>
                  <a:ext uri="{FF2B5EF4-FFF2-40B4-BE49-F238E27FC236}">
                    <a16:creationId xmlns:a16="http://schemas.microsoft.com/office/drawing/2014/main" id="{E3FFD9C5-9DD0-9E07-B5C6-82F97089F09F}"/>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90">
                <a:extLst>
                  <a:ext uri="{FF2B5EF4-FFF2-40B4-BE49-F238E27FC236}">
                    <a16:creationId xmlns:a16="http://schemas.microsoft.com/office/drawing/2014/main" id="{F5A6F4A0-CB62-D1C7-C04D-5E85B81CFE1B}"/>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1">
                <a:extLst>
                  <a:ext uri="{FF2B5EF4-FFF2-40B4-BE49-F238E27FC236}">
                    <a16:creationId xmlns:a16="http://schemas.microsoft.com/office/drawing/2014/main" id="{30D0BF9C-495E-7C01-A8BF-CCC51AA52396}"/>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2">
                <a:extLst>
                  <a:ext uri="{FF2B5EF4-FFF2-40B4-BE49-F238E27FC236}">
                    <a16:creationId xmlns:a16="http://schemas.microsoft.com/office/drawing/2014/main" id="{056C0386-37B0-28FC-511F-106022A8CB3D}"/>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3">
                <a:extLst>
                  <a:ext uri="{FF2B5EF4-FFF2-40B4-BE49-F238E27FC236}">
                    <a16:creationId xmlns:a16="http://schemas.microsoft.com/office/drawing/2014/main" id="{BAD9FF33-2F9C-137C-0763-5284F5952A41}"/>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4">
                <a:extLst>
                  <a:ext uri="{FF2B5EF4-FFF2-40B4-BE49-F238E27FC236}">
                    <a16:creationId xmlns:a16="http://schemas.microsoft.com/office/drawing/2014/main" id="{66A76B6C-7E69-DCEE-F794-FAEB0C49BE0E}"/>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5">
                <a:extLst>
                  <a:ext uri="{FF2B5EF4-FFF2-40B4-BE49-F238E27FC236}">
                    <a16:creationId xmlns:a16="http://schemas.microsoft.com/office/drawing/2014/main" id="{87008546-B862-5D96-529E-A225F8E75FFE}"/>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6">
                <a:extLst>
                  <a:ext uri="{FF2B5EF4-FFF2-40B4-BE49-F238E27FC236}">
                    <a16:creationId xmlns:a16="http://schemas.microsoft.com/office/drawing/2014/main" id="{A457116B-E65B-39AB-F988-2E8B50687EE4}"/>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7">
                <a:extLst>
                  <a:ext uri="{FF2B5EF4-FFF2-40B4-BE49-F238E27FC236}">
                    <a16:creationId xmlns:a16="http://schemas.microsoft.com/office/drawing/2014/main" id="{6AB92D4E-6C55-9E9A-459A-7B99BBE17AE1}"/>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8">
                <a:extLst>
                  <a:ext uri="{FF2B5EF4-FFF2-40B4-BE49-F238E27FC236}">
                    <a16:creationId xmlns:a16="http://schemas.microsoft.com/office/drawing/2014/main" id="{20A8656C-B80C-41CF-8297-C47BB003EFB2}"/>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9">
                <a:extLst>
                  <a:ext uri="{FF2B5EF4-FFF2-40B4-BE49-F238E27FC236}">
                    <a16:creationId xmlns:a16="http://schemas.microsoft.com/office/drawing/2014/main" id="{1CED08A5-2C18-9C7D-851D-FE3E5210DB8C}"/>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5" name="Freeform: Shape 100">
                <a:extLst>
                  <a:ext uri="{FF2B5EF4-FFF2-40B4-BE49-F238E27FC236}">
                    <a16:creationId xmlns:a16="http://schemas.microsoft.com/office/drawing/2014/main" id="{E8621BE5-119D-4278-7E98-1FD1E462B34D}"/>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101">
                <a:extLst>
                  <a:ext uri="{FF2B5EF4-FFF2-40B4-BE49-F238E27FC236}">
                    <a16:creationId xmlns:a16="http://schemas.microsoft.com/office/drawing/2014/main" id="{FC36B0D0-852C-5A22-3166-3783C542A200}"/>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2">
                <a:extLst>
                  <a:ext uri="{FF2B5EF4-FFF2-40B4-BE49-F238E27FC236}">
                    <a16:creationId xmlns:a16="http://schemas.microsoft.com/office/drawing/2014/main" id="{F56B64A6-9623-9850-328F-EFEBF16690B2}"/>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8" name="Freeform: Shape 103">
                <a:extLst>
                  <a:ext uri="{FF2B5EF4-FFF2-40B4-BE49-F238E27FC236}">
                    <a16:creationId xmlns:a16="http://schemas.microsoft.com/office/drawing/2014/main" id="{5723FAEA-2BF3-67C5-1F98-05B06A662E9B}"/>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104">
                <a:extLst>
                  <a:ext uri="{FF2B5EF4-FFF2-40B4-BE49-F238E27FC236}">
                    <a16:creationId xmlns:a16="http://schemas.microsoft.com/office/drawing/2014/main" id="{144B7AF2-89B4-D5DB-D980-F8A75A8EA50F}"/>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5">
                <a:extLst>
                  <a:ext uri="{FF2B5EF4-FFF2-40B4-BE49-F238E27FC236}">
                    <a16:creationId xmlns:a16="http://schemas.microsoft.com/office/drawing/2014/main" id="{B6DAA155-C67D-201D-9A6D-58C4523FBF62}"/>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6">
                <a:extLst>
                  <a:ext uri="{FF2B5EF4-FFF2-40B4-BE49-F238E27FC236}">
                    <a16:creationId xmlns:a16="http://schemas.microsoft.com/office/drawing/2014/main" id="{953F6669-6AF1-49C8-ABC7-93B49E71DBFE}"/>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7">
                <a:extLst>
                  <a:ext uri="{FF2B5EF4-FFF2-40B4-BE49-F238E27FC236}">
                    <a16:creationId xmlns:a16="http://schemas.microsoft.com/office/drawing/2014/main" id="{629F082C-CB4C-1DBE-8121-6CD1C4935929}"/>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8">
                <a:extLst>
                  <a:ext uri="{FF2B5EF4-FFF2-40B4-BE49-F238E27FC236}">
                    <a16:creationId xmlns:a16="http://schemas.microsoft.com/office/drawing/2014/main" id="{2F46EA51-8D4B-62AB-337D-3DE834D63D30}"/>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9">
                <a:extLst>
                  <a:ext uri="{FF2B5EF4-FFF2-40B4-BE49-F238E27FC236}">
                    <a16:creationId xmlns:a16="http://schemas.microsoft.com/office/drawing/2014/main" id="{5940BC45-BF9F-CF7F-F9E4-1E715B435389}"/>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10">
                <a:extLst>
                  <a:ext uri="{FF2B5EF4-FFF2-40B4-BE49-F238E27FC236}">
                    <a16:creationId xmlns:a16="http://schemas.microsoft.com/office/drawing/2014/main" id="{93304554-A21B-A474-A5EC-37D512EEE3CE}"/>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1">
                <a:extLst>
                  <a:ext uri="{FF2B5EF4-FFF2-40B4-BE49-F238E27FC236}">
                    <a16:creationId xmlns:a16="http://schemas.microsoft.com/office/drawing/2014/main" id="{D9C5C87D-2292-C78D-3DA2-88576377C37E}"/>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2">
                <a:extLst>
                  <a:ext uri="{FF2B5EF4-FFF2-40B4-BE49-F238E27FC236}">
                    <a16:creationId xmlns:a16="http://schemas.microsoft.com/office/drawing/2014/main" id="{5A8352A2-1285-0E87-747B-F78930338ED4}"/>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3">
                <a:extLst>
                  <a:ext uri="{FF2B5EF4-FFF2-40B4-BE49-F238E27FC236}">
                    <a16:creationId xmlns:a16="http://schemas.microsoft.com/office/drawing/2014/main" id="{A8FE87C2-3F50-76BD-237C-64C9CA6583C9}"/>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79" name="Freeform: Shape 114">
                <a:extLst>
                  <a:ext uri="{FF2B5EF4-FFF2-40B4-BE49-F238E27FC236}">
                    <a16:creationId xmlns:a16="http://schemas.microsoft.com/office/drawing/2014/main" id="{008426B6-EA5E-BE04-0624-5FF76198FD4F}"/>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115">
                <a:extLst>
                  <a:ext uri="{FF2B5EF4-FFF2-40B4-BE49-F238E27FC236}">
                    <a16:creationId xmlns:a16="http://schemas.microsoft.com/office/drawing/2014/main" id="{BE774E4C-9162-3CE1-1130-B0BEEC0E7883}"/>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6">
                <a:extLst>
                  <a:ext uri="{FF2B5EF4-FFF2-40B4-BE49-F238E27FC236}">
                    <a16:creationId xmlns:a16="http://schemas.microsoft.com/office/drawing/2014/main" id="{6BC68BEE-FBBD-38BB-F122-268E154ABDA8}"/>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7">
                <a:extLst>
                  <a:ext uri="{FF2B5EF4-FFF2-40B4-BE49-F238E27FC236}">
                    <a16:creationId xmlns:a16="http://schemas.microsoft.com/office/drawing/2014/main" id="{BCCA3CF4-8A84-85BE-091B-3A7B375BFF33}"/>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8">
                <a:extLst>
                  <a:ext uri="{FF2B5EF4-FFF2-40B4-BE49-F238E27FC236}">
                    <a16:creationId xmlns:a16="http://schemas.microsoft.com/office/drawing/2014/main" id="{30E0D93A-7EAA-CA5B-4A59-B60296D97884}"/>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9">
                <a:extLst>
                  <a:ext uri="{FF2B5EF4-FFF2-40B4-BE49-F238E27FC236}">
                    <a16:creationId xmlns:a16="http://schemas.microsoft.com/office/drawing/2014/main" id="{C625B949-0F8D-473B-806B-0F73466EA89A}"/>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20">
                <a:extLst>
                  <a:ext uri="{FF2B5EF4-FFF2-40B4-BE49-F238E27FC236}">
                    <a16:creationId xmlns:a16="http://schemas.microsoft.com/office/drawing/2014/main" id="{2428AB00-2B1F-6819-CB3F-08C77E137105}"/>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1">
                <a:extLst>
                  <a:ext uri="{FF2B5EF4-FFF2-40B4-BE49-F238E27FC236}">
                    <a16:creationId xmlns:a16="http://schemas.microsoft.com/office/drawing/2014/main" id="{83928D7C-4245-59FA-28DE-B6E0692D1BD4}"/>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2">
                <a:extLst>
                  <a:ext uri="{FF2B5EF4-FFF2-40B4-BE49-F238E27FC236}">
                    <a16:creationId xmlns:a16="http://schemas.microsoft.com/office/drawing/2014/main" id="{D989440B-05C0-4C09-40C1-61BBA4ECFBAD}"/>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3">
                <a:extLst>
                  <a:ext uri="{FF2B5EF4-FFF2-40B4-BE49-F238E27FC236}">
                    <a16:creationId xmlns:a16="http://schemas.microsoft.com/office/drawing/2014/main" id="{E859A783-23E4-EDC4-1F6C-A40E26631236}"/>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4">
                <a:extLst>
                  <a:ext uri="{FF2B5EF4-FFF2-40B4-BE49-F238E27FC236}">
                    <a16:creationId xmlns:a16="http://schemas.microsoft.com/office/drawing/2014/main" id="{2A81E66F-5831-9798-DFD0-6EE92CE07FC9}"/>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5">
                <a:extLst>
                  <a:ext uri="{FF2B5EF4-FFF2-40B4-BE49-F238E27FC236}">
                    <a16:creationId xmlns:a16="http://schemas.microsoft.com/office/drawing/2014/main" id="{6733F6C7-A19C-2938-A711-1EF0CBE1ACC7}"/>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6">
                <a:extLst>
                  <a:ext uri="{FF2B5EF4-FFF2-40B4-BE49-F238E27FC236}">
                    <a16:creationId xmlns:a16="http://schemas.microsoft.com/office/drawing/2014/main" id="{0B3996BB-FA7F-ED25-9DD2-4F4D86230046}"/>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7">
                <a:extLst>
                  <a:ext uri="{FF2B5EF4-FFF2-40B4-BE49-F238E27FC236}">
                    <a16:creationId xmlns:a16="http://schemas.microsoft.com/office/drawing/2014/main" id="{98EF9831-30A8-0A9A-69DF-6EF925A9D805}"/>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8">
                <a:extLst>
                  <a:ext uri="{FF2B5EF4-FFF2-40B4-BE49-F238E27FC236}">
                    <a16:creationId xmlns:a16="http://schemas.microsoft.com/office/drawing/2014/main" id="{BE5C7EFE-CA4A-185A-6AD5-080CD012EDDA}"/>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9">
                <a:extLst>
                  <a:ext uri="{FF2B5EF4-FFF2-40B4-BE49-F238E27FC236}">
                    <a16:creationId xmlns:a16="http://schemas.microsoft.com/office/drawing/2014/main" id="{B75AD6E9-FCFB-0A25-D59B-BBD01B2F5061}"/>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30">
                <a:extLst>
                  <a:ext uri="{FF2B5EF4-FFF2-40B4-BE49-F238E27FC236}">
                    <a16:creationId xmlns:a16="http://schemas.microsoft.com/office/drawing/2014/main" id="{ED33BB7E-1690-2563-5729-D2ED3C7C8F16}"/>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1">
                <a:extLst>
                  <a:ext uri="{FF2B5EF4-FFF2-40B4-BE49-F238E27FC236}">
                    <a16:creationId xmlns:a16="http://schemas.microsoft.com/office/drawing/2014/main" id="{1AC06378-008C-A79D-4145-FE2A951A303E}"/>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2">
                <a:extLst>
                  <a:ext uri="{FF2B5EF4-FFF2-40B4-BE49-F238E27FC236}">
                    <a16:creationId xmlns:a16="http://schemas.microsoft.com/office/drawing/2014/main" id="{DC489430-34B2-D079-033D-F8116651B0A3}"/>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3">
                <a:extLst>
                  <a:ext uri="{FF2B5EF4-FFF2-40B4-BE49-F238E27FC236}">
                    <a16:creationId xmlns:a16="http://schemas.microsoft.com/office/drawing/2014/main" id="{EC8EAA26-237B-81DD-AB43-F5F375592996}"/>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4">
                <a:extLst>
                  <a:ext uri="{FF2B5EF4-FFF2-40B4-BE49-F238E27FC236}">
                    <a16:creationId xmlns:a16="http://schemas.microsoft.com/office/drawing/2014/main" id="{0D3588C6-5BD5-21C9-80C4-A676B80665C5}"/>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5">
                <a:extLst>
                  <a:ext uri="{FF2B5EF4-FFF2-40B4-BE49-F238E27FC236}">
                    <a16:creationId xmlns:a16="http://schemas.microsoft.com/office/drawing/2014/main" id="{41B3CB29-E223-153B-D2A7-5C61C99BBB07}"/>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6">
                <a:extLst>
                  <a:ext uri="{FF2B5EF4-FFF2-40B4-BE49-F238E27FC236}">
                    <a16:creationId xmlns:a16="http://schemas.microsoft.com/office/drawing/2014/main" id="{5E22F6D7-0C3F-1ADD-1A59-C4267AE45329}"/>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7">
                <a:extLst>
                  <a:ext uri="{FF2B5EF4-FFF2-40B4-BE49-F238E27FC236}">
                    <a16:creationId xmlns:a16="http://schemas.microsoft.com/office/drawing/2014/main" id="{8F571F8D-A654-B3DB-4A84-707375AAF496}"/>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8">
                <a:extLst>
                  <a:ext uri="{FF2B5EF4-FFF2-40B4-BE49-F238E27FC236}">
                    <a16:creationId xmlns:a16="http://schemas.microsoft.com/office/drawing/2014/main" id="{85265E1E-C03A-C343-4E96-12C237B8F787}"/>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9">
                <a:extLst>
                  <a:ext uri="{FF2B5EF4-FFF2-40B4-BE49-F238E27FC236}">
                    <a16:creationId xmlns:a16="http://schemas.microsoft.com/office/drawing/2014/main" id="{6B589378-C536-FA3F-7955-F99992FDCFCE}"/>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40">
                <a:extLst>
                  <a:ext uri="{FF2B5EF4-FFF2-40B4-BE49-F238E27FC236}">
                    <a16:creationId xmlns:a16="http://schemas.microsoft.com/office/drawing/2014/main" id="{5BC16E62-8823-8CF3-7308-1AC21102E3C0}"/>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1">
                <a:extLst>
                  <a:ext uri="{FF2B5EF4-FFF2-40B4-BE49-F238E27FC236}">
                    <a16:creationId xmlns:a16="http://schemas.microsoft.com/office/drawing/2014/main" id="{7ADAFD81-12AA-FD2A-B63C-9577567F8211}"/>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2">
                <a:extLst>
                  <a:ext uri="{FF2B5EF4-FFF2-40B4-BE49-F238E27FC236}">
                    <a16:creationId xmlns:a16="http://schemas.microsoft.com/office/drawing/2014/main" id="{0AC59218-BF21-4834-0273-509D46FF0885}"/>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3">
                <a:extLst>
                  <a:ext uri="{FF2B5EF4-FFF2-40B4-BE49-F238E27FC236}">
                    <a16:creationId xmlns:a16="http://schemas.microsoft.com/office/drawing/2014/main" id="{51140318-6492-FF14-0F9D-58C6B4876B1A}"/>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4">
                <a:extLst>
                  <a:ext uri="{FF2B5EF4-FFF2-40B4-BE49-F238E27FC236}">
                    <a16:creationId xmlns:a16="http://schemas.microsoft.com/office/drawing/2014/main" id="{EAAAAC81-F8B2-3596-EA91-498F184AD4B8}"/>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5">
                <a:extLst>
                  <a:ext uri="{FF2B5EF4-FFF2-40B4-BE49-F238E27FC236}">
                    <a16:creationId xmlns:a16="http://schemas.microsoft.com/office/drawing/2014/main" id="{5CADC0B6-23B9-76F8-4E0C-E4C12C0E46E7}"/>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6">
                <a:extLst>
                  <a:ext uri="{FF2B5EF4-FFF2-40B4-BE49-F238E27FC236}">
                    <a16:creationId xmlns:a16="http://schemas.microsoft.com/office/drawing/2014/main" id="{6783626A-47AA-0AEA-1076-75B16B700492}"/>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7">
                <a:extLst>
                  <a:ext uri="{FF2B5EF4-FFF2-40B4-BE49-F238E27FC236}">
                    <a16:creationId xmlns:a16="http://schemas.microsoft.com/office/drawing/2014/main" id="{0BE36B8D-507F-B67C-76F4-12264441C504}"/>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8">
                <a:extLst>
                  <a:ext uri="{FF2B5EF4-FFF2-40B4-BE49-F238E27FC236}">
                    <a16:creationId xmlns:a16="http://schemas.microsoft.com/office/drawing/2014/main" id="{26C2AC27-B678-C512-7E86-40F1666DD76E}"/>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9">
                <a:extLst>
                  <a:ext uri="{FF2B5EF4-FFF2-40B4-BE49-F238E27FC236}">
                    <a16:creationId xmlns:a16="http://schemas.microsoft.com/office/drawing/2014/main" id="{1C18062C-A972-A9D5-2C85-F79EA32EA663}"/>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50">
                <a:extLst>
                  <a:ext uri="{FF2B5EF4-FFF2-40B4-BE49-F238E27FC236}">
                    <a16:creationId xmlns:a16="http://schemas.microsoft.com/office/drawing/2014/main" id="{06AD3CDE-2771-CE2A-830C-5D22260D5932}"/>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1">
                <a:extLst>
                  <a:ext uri="{FF2B5EF4-FFF2-40B4-BE49-F238E27FC236}">
                    <a16:creationId xmlns:a16="http://schemas.microsoft.com/office/drawing/2014/main" id="{63A93A1F-C6F8-3C37-ED6A-AEA8BCC4C899}"/>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2">
                <a:extLst>
                  <a:ext uri="{FF2B5EF4-FFF2-40B4-BE49-F238E27FC236}">
                    <a16:creationId xmlns:a16="http://schemas.microsoft.com/office/drawing/2014/main" id="{A7627775-5CDD-401C-6CF5-7D9C3373DD62}"/>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3">
                <a:extLst>
                  <a:ext uri="{FF2B5EF4-FFF2-40B4-BE49-F238E27FC236}">
                    <a16:creationId xmlns:a16="http://schemas.microsoft.com/office/drawing/2014/main" id="{110D82D1-D26D-1DDA-F4BA-347FF8856AF9}"/>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4">
                <a:extLst>
                  <a:ext uri="{FF2B5EF4-FFF2-40B4-BE49-F238E27FC236}">
                    <a16:creationId xmlns:a16="http://schemas.microsoft.com/office/drawing/2014/main" id="{69C0ADA9-C698-8686-46A4-7B7F2FAA1B89}"/>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5">
                <a:extLst>
                  <a:ext uri="{FF2B5EF4-FFF2-40B4-BE49-F238E27FC236}">
                    <a16:creationId xmlns:a16="http://schemas.microsoft.com/office/drawing/2014/main" id="{EF3136F9-0920-4F57-5B64-FF0406900058}"/>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6">
                <a:extLst>
                  <a:ext uri="{FF2B5EF4-FFF2-40B4-BE49-F238E27FC236}">
                    <a16:creationId xmlns:a16="http://schemas.microsoft.com/office/drawing/2014/main" id="{B064767A-D317-4679-0061-CB444610C1A1}"/>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7">
                <a:extLst>
                  <a:ext uri="{FF2B5EF4-FFF2-40B4-BE49-F238E27FC236}">
                    <a16:creationId xmlns:a16="http://schemas.microsoft.com/office/drawing/2014/main" id="{1D1AE4FE-4938-F02A-8F87-9E74C77655A1}"/>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8">
                <a:extLst>
                  <a:ext uri="{FF2B5EF4-FFF2-40B4-BE49-F238E27FC236}">
                    <a16:creationId xmlns:a16="http://schemas.microsoft.com/office/drawing/2014/main" id="{9ACE0141-6B12-8D2F-44DD-DAC41DC645A6}"/>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9">
                <a:extLst>
                  <a:ext uri="{FF2B5EF4-FFF2-40B4-BE49-F238E27FC236}">
                    <a16:creationId xmlns:a16="http://schemas.microsoft.com/office/drawing/2014/main" id="{14AAF306-9692-9838-895C-70F6FF572555}"/>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60">
                <a:extLst>
                  <a:ext uri="{FF2B5EF4-FFF2-40B4-BE49-F238E27FC236}">
                    <a16:creationId xmlns:a16="http://schemas.microsoft.com/office/drawing/2014/main" id="{51CB34C8-C0F2-36B2-C600-D98CCF33952F}"/>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1">
                <a:extLst>
                  <a:ext uri="{FF2B5EF4-FFF2-40B4-BE49-F238E27FC236}">
                    <a16:creationId xmlns:a16="http://schemas.microsoft.com/office/drawing/2014/main" id="{0DC7FDAE-6DCE-D6B2-6899-9D31187D8E9A}"/>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2">
                <a:extLst>
                  <a:ext uri="{FF2B5EF4-FFF2-40B4-BE49-F238E27FC236}">
                    <a16:creationId xmlns:a16="http://schemas.microsoft.com/office/drawing/2014/main" id="{E416A441-EAE1-666C-D86F-86C58926EB5B}"/>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8" name="Freeform: Shape 163">
                <a:extLst>
                  <a:ext uri="{FF2B5EF4-FFF2-40B4-BE49-F238E27FC236}">
                    <a16:creationId xmlns:a16="http://schemas.microsoft.com/office/drawing/2014/main" id="{17664225-1357-DC70-C196-B2C5F8BB8D1E}"/>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64">
                <a:extLst>
                  <a:ext uri="{FF2B5EF4-FFF2-40B4-BE49-F238E27FC236}">
                    <a16:creationId xmlns:a16="http://schemas.microsoft.com/office/drawing/2014/main" id="{0AFFD81B-1FBE-8CDE-4B9F-ECA7D012997F}"/>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5">
                <a:extLst>
                  <a:ext uri="{FF2B5EF4-FFF2-40B4-BE49-F238E27FC236}">
                    <a16:creationId xmlns:a16="http://schemas.microsoft.com/office/drawing/2014/main" id="{C06A3957-74C5-9447-9714-CA7C8A5E3AF2}"/>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6">
                <a:extLst>
                  <a:ext uri="{FF2B5EF4-FFF2-40B4-BE49-F238E27FC236}">
                    <a16:creationId xmlns:a16="http://schemas.microsoft.com/office/drawing/2014/main" id="{C9FBE907-53F7-8115-EEAF-E02A75D4E8DF}"/>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7">
                <a:extLst>
                  <a:ext uri="{FF2B5EF4-FFF2-40B4-BE49-F238E27FC236}">
                    <a16:creationId xmlns:a16="http://schemas.microsoft.com/office/drawing/2014/main" id="{4D1E322B-975C-213C-767B-7D6C9B81AC2C}"/>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8">
                <a:extLst>
                  <a:ext uri="{FF2B5EF4-FFF2-40B4-BE49-F238E27FC236}">
                    <a16:creationId xmlns:a16="http://schemas.microsoft.com/office/drawing/2014/main" id="{8DC90AD7-E0F0-6A33-0603-B9097DC4CE06}"/>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9">
                <a:extLst>
                  <a:ext uri="{FF2B5EF4-FFF2-40B4-BE49-F238E27FC236}">
                    <a16:creationId xmlns:a16="http://schemas.microsoft.com/office/drawing/2014/main" id="{B65FE70F-3E8E-28F5-1EF1-85822437F602}"/>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70">
                <a:extLst>
                  <a:ext uri="{FF2B5EF4-FFF2-40B4-BE49-F238E27FC236}">
                    <a16:creationId xmlns:a16="http://schemas.microsoft.com/office/drawing/2014/main" id="{1E980CAC-4291-7BFE-499C-03567A42DF1A}"/>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1">
                <a:extLst>
                  <a:ext uri="{FF2B5EF4-FFF2-40B4-BE49-F238E27FC236}">
                    <a16:creationId xmlns:a16="http://schemas.microsoft.com/office/drawing/2014/main" id="{3530A243-3001-405A-4A41-C88783A0831F}"/>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2">
                <a:extLst>
                  <a:ext uri="{FF2B5EF4-FFF2-40B4-BE49-F238E27FC236}">
                    <a16:creationId xmlns:a16="http://schemas.microsoft.com/office/drawing/2014/main" id="{8B4B2DAC-CEF2-D208-CE8B-07BDAA1A046E}"/>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3">
                <a:extLst>
                  <a:ext uri="{FF2B5EF4-FFF2-40B4-BE49-F238E27FC236}">
                    <a16:creationId xmlns:a16="http://schemas.microsoft.com/office/drawing/2014/main" id="{744A2D7C-C02E-B9DA-FFD8-29052CB47070}"/>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4">
                <a:extLst>
                  <a:ext uri="{FF2B5EF4-FFF2-40B4-BE49-F238E27FC236}">
                    <a16:creationId xmlns:a16="http://schemas.microsoft.com/office/drawing/2014/main" id="{2C3F5B33-6EC3-4758-03A9-65F644871BFB}"/>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5">
                <a:extLst>
                  <a:ext uri="{FF2B5EF4-FFF2-40B4-BE49-F238E27FC236}">
                    <a16:creationId xmlns:a16="http://schemas.microsoft.com/office/drawing/2014/main" id="{53E1C09D-AB40-44DD-A7B1-D31A1A536078}"/>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6">
                <a:extLst>
                  <a:ext uri="{FF2B5EF4-FFF2-40B4-BE49-F238E27FC236}">
                    <a16:creationId xmlns:a16="http://schemas.microsoft.com/office/drawing/2014/main" id="{5696A2A9-2614-AA36-AD67-2315FFBE6410}"/>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7">
                <a:extLst>
                  <a:ext uri="{FF2B5EF4-FFF2-40B4-BE49-F238E27FC236}">
                    <a16:creationId xmlns:a16="http://schemas.microsoft.com/office/drawing/2014/main" id="{4C18E132-2A3F-7A92-725A-9BA2D7A7ABB3}"/>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8">
                <a:extLst>
                  <a:ext uri="{FF2B5EF4-FFF2-40B4-BE49-F238E27FC236}">
                    <a16:creationId xmlns:a16="http://schemas.microsoft.com/office/drawing/2014/main" id="{7C976ECE-C3E2-73E4-B3E3-6E31A4D66006}"/>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9">
                <a:extLst>
                  <a:ext uri="{FF2B5EF4-FFF2-40B4-BE49-F238E27FC236}">
                    <a16:creationId xmlns:a16="http://schemas.microsoft.com/office/drawing/2014/main" id="{EABB4A88-139F-28C3-5E79-7B47E1107932}"/>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80">
                <a:extLst>
                  <a:ext uri="{FF2B5EF4-FFF2-40B4-BE49-F238E27FC236}">
                    <a16:creationId xmlns:a16="http://schemas.microsoft.com/office/drawing/2014/main" id="{5C91BAE1-9502-E019-28D3-4AF6E5202A84}"/>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1">
                <a:extLst>
                  <a:ext uri="{FF2B5EF4-FFF2-40B4-BE49-F238E27FC236}">
                    <a16:creationId xmlns:a16="http://schemas.microsoft.com/office/drawing/2014/main" id="{8711CBAB-03BD-4EF3-A423-B9A7510DAC77}"/>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2">
                <a:extLst>
                  <a:ext uri="{FF2B5EF4-FFF2-40B4-BE49-F238E27FC236}">
                    <a16:creationId xmlns:a16="http://schemas.microsoft.com/office/drawing/2014/main" id="{B69E6341-6204-973F-91DA-220BA1FAE710}"/>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3">
                <a:extLst>
                  <a:ext uri="{FF2B5EF4-FFF2-40B4-BE49-F238E27FC236}">
                    <a16:creationId xmlns:a16="http://schemas.microsoft.com/office/drawing/2014/main" id="{795689B4-FAB6-BAC5-3A59-07595E6A721D}"/>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4">
                <a:extLst>
                  <a:ext uri="{FF2B5EF4-FFF2-40B4-BE49-F238E27FC236}">
                    <a16:creationId xmlns:a16="http://schemas.microsoft.com/office/drawing/2014/main" id="{51527E76-82F9-AB5B-E3EE-496A2EFAF0B5}"/>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5">
                <a:extLst>
                  <a:ext uri="{FF2B5EF4-FFF2-40B4-BE49-F238E27FC236}">
                    <a16:creationId xmlns:a16="http://schemas.microsoft.com/office/drawing/2014/main" id="{104569A5-24A5-221B-11C2-321272322B21}"/>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6">
                <a:extLst>
                  <a:ext uri="{FF2B5EF4-FFF2-40B4-BE49-F238E27FC236}">
                    <a16:creationId xmlns:a16="http://schemas.microsoft.com/office/drawing/2014/main" id="{99162CD3-9CF7-8F3E-B95F-EC6B61AE8047}"/>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7">
                <a:extLst>
                  <a:ext uri="{FF2B5EF4-FFF2-40B4-BE49-F238E27FC236}">
                    <a16:creationId xmlns:a16="http://schemas.microsoft.com/office/drawing/2014/main" id="{52D6A3B7-9B2F-33B5-38B8-6C049B274107}"/>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8">
                <a:extLst>
                  <a:ext uri="{FF2B5EF4-FFF2-40B4-BE49-F238E27FC236}">
                    <a16:creationId xmlns:a16="http://schemas.microsoft.com/office/drawing/2014/main" id="{3FA363DD-CD39-6D72-0551-245279CB9422}"/>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9">
                <a:extLst>
                  <a:ext uri="{FF2B5EF4-FFF2-40B4-BE49-F238E27FC236}">
                    <a16:creationId xmlns:a16="http://schemas.microsoft.com/office/drawing/2014/main" id="{FD62261D-E392-FD6D-459E-59D95BEF3BDF}"/>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90">
                <a:extLst>
                  <a:ext uri="{FF2B5EF4-FFF2-40B4-BE49-F238E27FC236}">
                    <a16:creationId xmlns:a16="http://schemas.microsoft.com/office/drawing/2014/main" id="{FF424D58-CF14-572C-785F-9C505C34FFF2}"/>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1">
                <a:extLst>
                  <a:ext uri="{FF2B5EF4-FFF2-40B4-BE49-F238E27FC236}">
                    <a16:creationId xmlns:a16="http://schemas.microsoft.com/office/drawing/2014/main" id="{24E03AA2-F2AE-46D8-59EA-827D0E886B19}"/>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2">
                <a:extLst>
                  <a:ext uri="{FF2B5EF4-FFF2-40B4-BE49-F238E27FC236}">
                    <a16:creationId xmlns:a16="http://schemas.microsoft.com/office/drawing/2014/main" id="{A46F9EAE-9C3E-4326-EB91-F4B39B29D333}"/>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3">
                <a:extLst>
                  <a:ext uri="{FF2B5EF4-FFF2-40B4-BE49-F238E27FC236}">
                    <a16:creationId xmlns:a16="http://schemas.microsoft.com/office/drawing/2014/main" id="{1524EA0A-CC26-3658-3140-623BBA9D0543}"/>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4">
                <a:extLst>
                  <a:ext uri="{FF2B5EF4-FFF2-40B4-BE49-F238E27FC236}">
                    <a16:creationId xmlns:a16="http://schemas.microsoft.com/office/drawing/2014/main" id="{B3760861-96DE-3498-15AC-86D0831819E9}"/>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5">
                <a:extLst>
                  <a:ext uri="{FF2B5EF4-FFF2-40B4-BE49-F238E27FC236}">
                    <a16:creationId xmlns:a16="http://schemas.microsoft.com/office/drawing/2014/main" id="{DBD12598-5548-E98B-20C7-9770464F1AC2}"/>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6">
                <a:extLst>
                  <a:ext uri="{FF2B5EF4-FFF2-40B4-BE49-F238E27FC236}">
                    <a16:creationId xmlns:a16="http://schemas.microsoft.com/office/drawing/2014/main" id="{2542ECC7-57BF-0905-B806-21658A4B1AE9}"/>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7">
                <a:extLst>
                  <a:ext uri="{FF2B5EF4-FFF2-40B4-BE49-F238E27FC236}">
                    <a16:creationId xmlns:a16="http://schemas.microsoft.com/office/drawing/2014/main" id="{AA4FCC7A-FA46-EF2D-2147-0591CE8DE21A}"/>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8">
                <a:extLst>
                  <a:ext uri="{FF2B5EF4-FFF2-40B4-BE49-F238E27FC236}">
                    <a16:creationId xmlns:a16="http://schemas.microsoft.com/office/drawing/2014/main" id="{CA83581E-07B7-E78F-0E2A-B217231AF67D}"/>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9">
                <a:extLst>
                  <a:ext uri="{FF2B5EF4-FFF2-40B4-BE49-F238E27FC236}">
                    <a16:creationId xmlns:a16="http://schemas.microsoft.com/office/drawing/2014/main" id="{86A334CB-9B41-A714-1E70-372ADB616FB5}"/>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200">
                <a:extLst>
                  <a:ext uri="{FF2B5EF4-FFF2-40B4-BE49-F238E27FC236}">
                    <a16:creationId xmlns:a16="http://schemas.microsoft.com/office/drawing/2014/main" id="{88BF05B6-8EDE-3983-87CC-DA9C8048636A}"/>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1">
                <a:extLst>
                  <a:ext uri="{FF2B5EF4-FFF2-40B4-BE49-F238E27FC236}">
                    <a16:creationId xmlns:a16="http://schemas.microsoft.com/office/drawing/2014/main" id="{F0A9FD09-3BB2-BC58-A72D-912176D21BF8}"/>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2">
                <a:extLst>
                  <a:ext uri="{FF2B5EF4-FFF2-40B4-BE49-F238E27FC236}">
                    <a16:creationId xmlns:a16="http://schemas.microsoft.com/office/drawing/2014/main" id="{3C83C94B-8E7C-371D-21B8-18F6068B736B}"/>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3">
                <a:extLst>
                  <a:ext uri="{FF2B5EF4-FFF2-40B4-BE49-F238E27FC236}">
                    <a16:creationId xmlns:a16="http://schemas.microsoft.com/office/drawing/2014/main" id="{C8120423-683D-0B35-DC33-D8EAF2AAFCAC}"/>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4">
                <a:extLst>
                  <a:ext uri="{FF2B5EF4-FFF2-40B4-BE49-F238E27FC236}">
                    <a16:creationId xmlns:a16="http://schemas.microsoft.com/office/drawing/2014/main" id="{88B68290-BC64-8B91-7768-6418F7A0A2A5}"/>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5">
                <a:extLst>
                  <a:ext uri="{FF2B5EF4-FFF2-40B4-BE49-F238E27FC236}">
                    <a16:creationId xmlns:a16="http://schemas.microsoft.com/office/drawing/2014/main" id="{59266020-B847-EB4A-B1DB-986DAD00FFD3}"/>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6">
                <a:extLst>
                  <a:ext uri="{FF2B5EF4-FFF2-40B4-BE49-F238E27FC236}">
                    <a16:creationId xmlns:a16="http://schemas.microsoft.com/office/drawing/2014/main" id="{4917E07F-3E72-006C-F4B7-85D4AEDF47E6}"/>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7">
                <a:extLst>
                  <a:ext uri="{FF2B5EF4-FFF2-40B4-BE49-F238E27FC236}">
                    <a16:creationId xmlns:a16="http://schemas.microsoft.com/office/drawing/2014/main" id="{D2A61AB0-17CE-A263-BAD8-D9D287223AED}"/>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8">
                <a:extLst>
                  <a:ext uri="{FF2B5EF4-FFF2-40B4-BE49-F238E27FC236}">
                    <a16:creationId xmlns:a16="http://schemas.microsoft.com/office/drawing/2014/main" id="{6E7D9D5D-291D-E4C2-CB8A-083F4363B897}"/>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9">
                <a:extLst>
                  <a:ext uri="{FF2B5EF4-FFF2-40B4-BE49-F238E27FC236}">
                    <a16:creationId xmlns:a16="http://schemas.microsoft.com/office/drawing/2014/main" id="{13816E3A-4F54-2061-5728-1A08E8BD25CA}"/>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10">
                <a:extLst>
                  <a:ext uri="{FF2B5EF4-FFF2-40B4-BE49-F238E27FC236}">
                    <a16:creationId xmlns:a16="http://schemas.microsoft.com/office/drawing/2014/main" id="{2E7D3802-5FC3-655D-2653-972FDCDBCC3C}"/>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1">
                <a:extLst>
                  <a:ext uri="{FF2B5EF4-FFF2-40B4-BE49-F238E27FC236}">
                    <a16:creationId xmlns:a16="http://schemas.microsoft.com/office/drawing/2014/main" id="{F46938C4-7A88-4261-4588-99E88720BBD3}"/>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2">
                <a:extLst>
                  <a:ext uri="{FF2B5EF4-FFF2-40B4-BE49-F238E27FC236}">
                    <a16:creationId xmlns:a16="http://schemas.microsoft.com/office/drawing/2014/main" id="{73BE3388-BB20-43EA-0CF7-67AC29E9FB37}"/>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3">
                <a:extLst>
                  <a:ext uri="{FF2B5EF4-FFF2-40B4-BE49-F238E27FC236}">
                    <a16:creationId xmlns:a16="http://schemas.microsoft.com/office/drawing/2014/main" id="{6D3C46FA-D413-B21A-7D02-20BB4256200E}"/>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4">
                <a:extLst>
                  <a:ext uri="{FF2B5EF4-FFF2-40B4-BE49-F238E27FC236}">
                    <a16:creationId xmlns:a16="http://schemas.microsoft.com/office/drawing/2014/main" id="{49E97179-9310-57C6-B1A4-ED224DB252A2}"/>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5">
                <a:extLst>
                  <a:ext uri="{FF2B5EF4-FFF2-40B4-BE49-F238E27FC236}">
                    <a16:creationId xmlns:a16="http://schemas.microsoft.com/office/drawing/2014/main" id="{A67C4AD8-3286-B5FC-B70F-AA174B132E4F}"/>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6">
                <a:extLst>
                  <a:ext uri="{FF2B5EF4-FFF2-40B4-BE49-F238E27FC236}">
                    <a16:creationId xmlns:a16="http://schemas.microsoft.com/office/drawing/2014/main" id="{2E67B5C4-0FF2-0AC2-CEFC-6FAE78823311}"/>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7">
                <a:extLst>
                  <a:ext uri="{FF2B5EF4-FFF2-40B4-BE49-F238E27FC236}">
                    <a16:creationId xmlns:a16="http://schemas.microsoft.com/office/drawing/2014/main" id="{49C8A3F6-5D0F-F61A-B8AD-DC5F7287F77F}"/>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8">
                <a:extLst>
                  <a:ext uri="{FF2B5EF4-FFF2-40B4-BE49-F238E27FC236}">
                    <a16:creationId xmlns:a16="http://schemas.microsoft.com/office/drawing/2014/main" id="{59C4E1FE-F788-B2E1-6C23-A499258B57FD}"/>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9">
                <a:extLst>
                  <a:ext uri="{FF2B5EF4-FFF2-40B4-BE49-F238E27FC236}">
                    <a16:creationId xmlns:a16="http://schemas.microsoft.com/office/drawing/2014/main" id="{C192128D-1922-19E8-BB37-AD152F8AF97D}"/>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20">
                <a:extLst>
                  <a:ext uri="{FF2B5EF4-FFF2-40B4-BE49-F238E27FC236}">
                    <a16:creationId xmlns:a16="http://schemas.microsoft.com/office/drawing/2014/main" id="{C7BB0671-F9E5-43A9-119F-0333EE48EA9C}"/>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1">
                <a:extLst>
                  <a:ext uri="{FF2B5EF4-FFF2-40B4-BE49-F238E27FC236}">
                    <a16:creationId xmlns:a16="http://schemas.microsoft.com/office/drawing/2014/main" id="{858B55DF-A36F-F3C2-C9EF-4ECFDF8CC393}"/>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2">
                <a:extLst>
                  <a:ext uri="{FF2B5EF4-FFF2-40B4-BE49-F238E27FC236}">
                    <a16:creationId xmlns:a16="http://schemas.microsoft.com/office/drawing/2014/main" id="{AB71468D-BEAA-9AFA-19BC-E501CB4A0077}"/>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3">
                <a:extLst>
                  <a:ext uri="{FF2B5EF4-FFF2-40B4-BE49-F238E27FC236}">
                    <a16:creationId xmlns:a16="http://schemas.microsoft.com/office/drawing/2014/main" id="{FEA19187-E760-1453-DC0F-C195EFFFD020}"/>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89" name="Freeform: Shape 224">
                <a:extLst>
                  <a:ext uri="{FF2B5EF4-FFF2-40B4-BE49-F238E27FC236}">
                    <a16:creationId xmlns:a16="http://schemas.microsoft.com/office/drawing/2014/main" id="{37209F75-57C6-6A15-AA04-770972141ED9}"/>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225">
                <a:extLst>
                  <a:ext uri="{FF2B5EF4-FFF2-40B4-BE49-F238E27FC236}">
                    <a16:creationId xmlns:a16="http://schemas.microsoft.com/office/drawing/2014/main" id="{D7F6241E-DA1C-7264-7D24-4CA7ADAE5A71}"/>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6">
                <a:extLst>
                  <a:ext uri="{FF2B5EF4-FFF2-40B4-BE49-F238E27FC236}">
                    <a16:creationId xmlns:a16="http://schemas.microsoft.com/office/drawing/2014/main" id="{1E2131B9-5C70-05C7-6F90-57687D380663}"/>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7">
                <a:extLst>
                  <a:ext uri="{FF2B5EF4-FFF2-40B4-BE49-F238E27FC236}">
                    <a16:creationId xmlns:a16="http://schemas.microsoft.com/office/drawing/2014/main" id="{89C6283B-62CC-934C-BD56-853C2E7A0028}"/>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8">
                <a:extLst>
                  <a:ext uri="{FF2B5EF4-FFF2-40B4-BE49-F238E27FC236}">
                    <a16:creationId xmlns:a16="http://schemas.microsoft.com/office/drawing/2014/main" id="{0BF452CA-E12D-381C-F842-1BF1EF657B48}"/>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9">
                <a:extLst>
                  <a:ext uri="{FF2B5EF4-FFF2-40B4-BE49-F238E27FC236}">
                    <a16:creationId xmlns:a16="http://schemas.microsoft.com/office/drawing/2014/main" id="{E234AC81-70F1-24E8-78D1-6E35CCD915DF}"/>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30">
                <a:extLst>
                  <a:ext uri="{FF2B5EF4-FFF2-40B4-BE49-F238E27FC236}">
                    <a16:creationId xmlns:a16="http://schemas.microsoft.com/office/drawing/2014/main" id="{2A5F593F-6343-2445-758F-B3A572152605}"/>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1">
                <a:extLst>
                  <a:ext uri="{FF2B5EF4-FFF2-40B4-BE49-F238E27FC236}">
                    <a16:creationId xmlns:a16="http://schemas.microsoft.com/office/drawing/2014/main" id="{294F4CE4-4D07-D2D5-47B3-133DAFA8D8CF}"/>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2">
                <a:extLst>
                  <a:ext uri="{FF2B5EF4-FFF2-40B4-BE49-F238E27FC236}">
                    <a16:creationId xmlns:a16="http://schemas.microsoft.com/office/drawing/2014/main" id="{40070909-7DD3-40CE-F882-5A01E195CB4D}"/>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3">
                <a:extLst>
                  <a:ext uri="{FF2B5EF4-FFF2-40B4-BE49-F238E27FC236}">
                    <a16:creationId xmlns:a16="http://schemas.microsoft.com/office/drawing/2014/main" id="{26227827-2805-1D4F-3047-1216143D69DF}"/>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4">
                <a:extLst>
                  <a:ext uri="{FF2B5EF4-FFF2-40B4-BE49-F238E27FC236}">
                    <a16:creationId xmlns:a16="http://schemas.microsoft.com/office/drawing/2014/main" id="{F5AACAFB-CA26-7007-6374-8557F21CD7B2}"/>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5">
                <a:extLst>
                  <a:ext uri="{FF2B5EF4-FFF2-40B4-BE49-F238E27FC236}">
                    <a16:creationId xmlns:a16="http://schemas.microsoft.com/office/drawing/2014/main" id="{CB1FD341-E461-C473-24E4-8A18B705FF94}"/>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6">
                <a:extLst>
                  <a:ext uri="{FF2B5EF4-FFF2-40B4-BE49-F238E27FC236}">
                    <a16:creationId xmlns:a16="http://schemas.microsoft.com/office/drawing/2014/main" id="{3B386442-0D5B-9D25-553C-F31E6422216B}"/>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7">
                <a:extLst>
                  <a:ext uri="{FF2B5EF4-FFF2-40B4-BE49-F238E27FC236}">
                    <a16:creationId xmlns:a16="http://schemas.microsoft.com/office/drawing/2014/main" id="{710FD060-50B0-FE56-7756-FBFFE3C311B5}"/>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8">
                <a:extLst>
                  <a:ext uri="{FF2B5EF4-FFF2-40B4-BE49-F238E27FC236}">
                    <a16:creationId xmlns:a16="http://schemas.microsoft.com/office/drawing/2014/main" id="{4B853385-309C-3D4B-4F67-A33B9F33B145}"/>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9">
                <a:extLst>
                  <a:ext uri="{FF2B5EF4-FFF2-40B4-BE49-F238E27FC236}">
                    <a16:creationId xmlns:a16="http://schemas.microsoft.com/office/drawing/2014/main" id="{B01DFC73-D501-1C5A-68A5-203776F78F97}"/>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40">
                <a:extLst>
                  <a:ext uri="{FF2B5EF4-FFF2-40B4-BE49-F238E27FC236}">
                    <a16:creationId xmlns:a16="http://schemas.microsoft.com/office/drawing/2014/main" id="{49AA83D2-6BA5-FE62-EE3D-97C23D3F4C2D}"/>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1">
                <a:extLst>
                  <a:ext uri="{FF2B5EF4-FFF2-40B4-BE49-F238E27FC236}">
                    <a16:creationId xmlns:a16="http://schemas.microsoft.com/office/drawing/2014/main" id="{D0B318D1-D54A-DBF2-4CCD-0AF48407C96D}"/>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2">
                <a:extLst>
                  <a:ext uri="{FF2B5EF4-FFF2-40B4-BE49-F238E27FC236}">
                    <a16:creationId xmlns:a16="http://schemas.microsoft.com/office/drawing/2014/main" id="{ABE3062A-116E-A71E-6234-C071099746BB}"/>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3">
                <a:extLst>
                  <a:ext uri="{FF2B5EF4-FFF2-40B4-BE49-F238E27FC236}">
                    <a16:creationId xmlns:a16="http://schemas.microsoft.com/office/drawing/2014/main" id="{7EA0DF48-1D6B-7413-E068-562046C4181E}"/>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4">
                <a:extLst>
                  <a:ext uri="{FF2B5EF4-FFF2-40B4-BE49-F238E27FC236}">
                    <a16:creationId xmlns:a16="http://schemas.microsoft.com/office/drawing/2014/main" id="{13F5BB84-5A84-B91A-EF62-17A15F850F72}"/>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5">
                <a:extLst>
                  <a:ext uri="{FF2B5EF4-FFF2-40B4-BE49-F238E27FC236}">
                    <a16:creationId xmlns:a16="http://schemas.microsoft.com/office/drawing/2014/main" id="{5B283A6D-029C-21C2-8D52-80C0DD91735F}"/>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6">
                <a:extLst>
                  <a:ext uri="{FF2B5EF4-FFF2-40B4-BE49-F238E27FC236}">
                    <a16:creationId xmlns:a16="http://schemas.microsoft.com/office/drawing/2014/main" id="{D15A2293-B63D-98EA-3F56-79FCA1B1D189}"/>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7">
                <a:extLst>
                  <a:ext uri="{FF2B5EF4-FFF2-40B4-BE49-F238E27FC236}">
                    <a16:creationId xmlns:a16="http://schemas.microsoft.com/office/drawing/2014/main" id="{E88801DB-E9AF-985E-11CE-5E4CF7022AFB}"/>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8">
                <a:extLst>
                  <a:ext uri="{FF2B5EF4-FFF2-40B4-BE49-F238E27FC236}">
                    <a16:creationId xmlns:a16="http://schemas.microsoft.com/office/drawing/2014/main" id="{82C94CE8-8582-1E72-4EA4-2F52A1700C0E}"/>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9">
                <a:extLst>
                  <a:ext uri="{FF2B5EF4-FFF2-40B4-BE49-F238E27FC236}">
                    <a16:creationId xmlns:a16="http://schemas.microsoft.com/office/drawing/2014/main" id="{55BB2A06-9928-E63B-637B-313C8EAC228D}"/>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50">
                <a:extLst>
                  <a:ext uri="{FF2B5EF4-FFF2-40B4-BE49-F238E27FC236}">
                    <a16:creationId xmlns:a16="http://schemas.microsoft.com/office/drawing/2014/main" id="{6C42D0FF-C177-AFA6-83D5-319A611AD426}"/>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1">
                <a:extLst>
                  <a:ext uri="{FF2B5EF4-FFF2-40B4-BE49-F238E27FC236}">
                    <a16:creationId xmlns:a16="http://schemas.microsoft.com/office/drawing/2014/main" id="{AEECD7B9-A050-7725-A12B-840E56066E28}"/>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2">
                <a:extLst>
                  <a:ext uri="{FF2B5EF4-FFF2-40B4-BE49-F238E27FC236}">
                    <a16:creationId xmlns:a16="http://schemas.microsoft.com/office/drawing/2014/main" id="{D15DCD54-DA86-15A1-4EBA-4684500988F7}"/>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3">
                <a:extLst>
                  <a:ext uri="{FF2B5EF4-FFF2-40B4-BE49-F238E27FC236}">
                    <a16:creationId xmlns:a16="http://schemas.microsoft.com/office/drawing/2014/main" id="{63565652-CAB7-04DE-DA87-5207B6ACD6D6}"/>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4">
                <a:extLst>
                  <a:ext uri="{FF2B5EF4-FFF2-40B4-BE49-F238E27FC236}">
                    <a16:creationId xmlns:a16="http://schemas.microsoft.com/office/drawing/2014/main" id="{32A95D7F-80F4-3137-08F6-95E7C52B3734}"/>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5">
                <a:extLst>
                  <a:ext uri="{FF2B5EF4-FFF2-40B4-BE49-F238E27FC236}">
                    <a16:creationId xmlns:a16="http://schemas.microsoft.com/office/drawing/2014/main" id="{C31FD946-3993-0A87-62DE-481C24C6DD05}"/>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6">
                <a:extLst>
                  <a:ext uri="{FF2B5EF4-FFF2-40B4-BE49-F238E27FC236}">
                    <a16:creationId xmlns:a16="http://schemas.microsoft.com/office/drawing/2014/main" id="{89700E44-363F-59FE-BD9E-B7D15A5EB5DE}"/>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7">
                <a:extLst>
                  <a:ext uri="{FF2B5EF4-FFF2-40B4-BE49-F238E27FC236}">
                    <a16:creationId xmlns:a16="http://schemas.microsoft.com/office/drawing/2014/main" id="{972DA73F-E60B-8CCB-AEAA-BC0D4CA83981}"/>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8">
                <a:extLst>
                  <a:ext uri="{FF2B5EF4-FFF2-40B4-BE49-F238E27FC236}">
                    <a16:creationId xmlns:a16="http://schemas.microsoft.com/office/drawing/2014/main" id="{79FEBF0C-ECCB-9437-1DC5-179E166BF7F6}"/>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4" name="Freeform: Shape 259">
                <a:extLst>
                  <a:ext uri="{FF2B5EF4-FFF2-40B4-BE49-F238E27FC236}">
                    <a16:creationId xmlns:a16="http://schemas.microsoft.com/office/drawing/2014/main" id="{76DD59F0-3035-EFDA-CB03-158B8484ED15}"/>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60">
                <a:extLst>
                  <a:ext uri="{FF2B5EF4-FFF2-40B4-BE49-F238E27FC236}">
                    <a16:creationId xmlns:a16="http://schemas.microsoft.com/office/drawing/2014/main" id="{3216B73C-7C66-D583-76B8-C428A6D28900}"/>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1">
                <a:extLst>
                  <a:ext uri="{FF2B5EF4-FFF2-40B4-BE49-F238E27FC236}">
                    <a16:creationId xmlns:a16="http://schemas.microsoft.com/office/drawing/2014/main" id="{47A093EC-85F7-7670-EEC1-EC046DDFC229}"/>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2">
                <a:extLst>
                  <a:ext uri="{FF2B5EF4-FFF2-40B4-BE49-F238E27FC236}">
                    <a16:creationId xmlns:a16="http://schemas.microsoft.com/office/drawing/2014/main" id="{710AB296-2815-C09D-D07F-3F2BCF382A63}"/>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3">
                <a:extLst>
                  <a:ext uri="{FF2B5EF4-FFF2-40B4-BE49-F238E27FC236}">
                    <a16:creationId xmlns:a16="http://schemas.microsoft.com/office/drawing/2014/main" id="{CB4EDC8C-CEF5-0B2B-C296-60109C9B878C}"/>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29" name="Freeform: Shape 264">
                <a:extLst>
                  <a:ext uri="{FF2B5EF4-FFF2-40B4-BE49-F238E27FC236}">
                    <a16:creationId xmlns:a16="http://schemas.microsoft.com/office/drawing/2014/main" id="{58BE59E0-61B3-8D34-A75B-50A2F5B618D7}"/>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65">
                <a:extLst>
                  <a:ext uri="{FF2B5EF4-FFF2-40B4-BE49-F238E27FC236}">
                    <a16:creationId xmlns:a16="http://schemas.microsoft.com/office/drawing/2014/main" id="{0A3D775A-8CAA-CFDA-516F-18A6549262DA}"/>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6">
                <a:extLst>
                  <a:ext uri="{FF2B5EF4-FFF2-40B4-BE49-F238E27FC236}">
                    <a16:creationId xmlns:a16="http://schemas.microsoft.com/office/drawing/2014/main" id="{3C2C980C-A338-B715-2E5C-D7E134B34050}"/>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7">
                <a:extLst>
                  <a:ext uri="{FF2B5EF4-FFF2-40B4-BE49-F238E27FC236}">
                    <a16:creationId xmlns:a16="http://schemas.microsoft.com/office/drawing/2014/main" id="{DE800092-2307-90F8-797E-511F6FA9F3C8}"/>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8">
                <a:extLst>
                  <a:ext uri="{FF2B5EF4-FFF2-40B4-BE49-F238E27FC236}">
                    <a16:creationId xmlns:a16="http://schemas.microsoft.com/office/drawing/2014/main" id="{70440139-DD33-529E-68DE-07DAE32E66FC}"/>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9">
                <a:extLst>
                  <a:ext uri="{FF2B5EF4-FFF2-40B4-BE49-F238E27FC236}">
                    <a16:creationId xmlns:a16="http://schemas.microsoft.com/office/drawing/2014/main" id="{454ACA99-D0B6-D5B6-5FE0-B3BA03C705F6}"/>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70">
                <a:extLst>
                  <a:ext uri="{FF2B5EF4-FFF2-40B4-BE49-F238E27FC236}">
                    <a16:creationId xmlns:a16="http://schemas.microsoft.com/office/drawing/2014/main" id="{9E2C2832-3963-6A44-A763-50F409ADBCE6}"/>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1">
                <a:extLst>
                  <a:ext uri="{FF2B5EF4-FFF2-40B4-BE49-F238E27FC236}">
                    <a16:creationId xmlns:a16="http://schemas.microsoft.com/office/drawing/2014/main" id="{A91DD972-A622-CC9C-6855-1FA3687A97FF}"/>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2">
                <a:extLst>
                  <a:ext uri="{FF2B5EF4-FFF2-40B4-BE49-F238E27FC236}">
                    <a16:creationId xmlns:a16="http://schemas.microsoft.com/office/drawing/2014/main" id="{558EE13F-1397-6442-5414-E3F92972272B}"/>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8" name="Freeform: Shape 273">
                <a:extLst>
                  <a:ext uri="{FF2B5EF4-FFF2-40B4-BE49-F238E27FC236}">
                    <a16:creationId xmlns:a16="http://schemas.microsoft.com/office/drawing/2014/main" id="{A6273864-DD4D-E8DF-DB4D-0B863E495F54}"/>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74">
                <a:extLst>
                  <a:ext uri="{FF2B5EF4-FFF2-40B4-BE49-F238E27FC236}">
                    <a16:creationId xmlns:a16="http://schemas.microsoft.com/office/drawing/2014/main" id="{FA1BC33C-00C6-CE0A-E475-2C0D34AF33AE}"/>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5">
                <a:extLst>
                  <a:ext uri="{FF2B5EF4-FFF2-40B4-BE49-F238E27FC236}">
                    <a16:creationId xmlns:a16="http://schemas.microsoft.com/office/drawing/2014/main" id="{13A06687-3D6C-3AF0-07FC-5C7136F065C4}"/>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6">
                <a:extLst>
                  <a:ext uri="{FF2B5EF4-FFF2-40B4-BE49-F238E27FC236}">
                    <a16:creationId xmlns:a16="http://schemas.microsoft.com/office/drawing/2014/main" id="{F003FB5F-BD89-6BE8-CD2F-CAFEAC2E99B7}"/>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7">
                <a:extLst>
                  <a:ext uri="{FF2B5EF4-FFF2-40B4-BE49-F238E27FC236}">
                    <a16:creationId xmlns:a16="http://schemas.microsoft.com/office/drawing/2014/main" id="{D0A04610-E767-5D35-249B-A42B2B0DDF36}"/>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8">
                <a:extLst>
                  <a:ext uri="{FF2B5EF4-FFF2-40B4-BE49-F238E27FC236}">
                    <a16:creationId xmlns:a16="http://schemas.microsoft.com/office/drawing/2014/main" id="{0E9F63E0-2673-74DD-A345-C1E74C726B66}"/>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9">
                <a:extLst>
                  <a:ext uri="{FF2B5EF4-FFF2-40B4-BE49-F238E27FC236}">
                    <a16:creationId xmlns:a16="http://schemas.microsoft.com/office/drawing/2014/main" id="{BF655D10-29A8-353F-2664-B1A3E445918D}"/>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80">
                <a:extLst>
                  <a:ext uri="{FF2B5EF4-FFF2-40B4-BE49-F238E27FC236}">
                    <a16:creationId xmlns:a16="http://schemas.microsoft.com/office/drawing/2014/main" id="{6C3738F8-0BA4-490C-1BA3-CF80049AF4C1}"/>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1">
                <a:extLst>
                  <a:ext uri="{FF2B5EF4-FFF2-40B4-BE49-F238E27FC236}">
                    <a16:creationId xmlns:a16="http://schemas.microsoft.com/office/drawing/2014/main" id="{8B641D7D-51BA-4B66-48AC-B4CBED362AB0}"/>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2">
                <a:extLst>
                  <a:ext uri="{FF2B5EF4-FFF2-40B4-BE49-F238E27FC236}">
                    <a16:creationId xmlns:a16="http://schemas.microsoft.com/office/drawing/2014/main" id="{C316886E-AB02-237C-6844-226CC1F23322}"/>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3">
                <a:extLst>
                  <a:ext uri="{FF2B5EF4-FFF2-40B4-BE49-F238E27FC236}">
                    <a16:creationId xmlns:a16="http://schemas.microsoft.com/office/drawing/2014/main" id="{F28DA2F5-22D4-00AF-6DE1-6A181D8FD8A3}"/>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4">
                <a:extLst>
                  <a:ext uri="{FF2B5EF4-FFF2-40B4-BE49-F238E27FC236}">
                    <a16:creationId xmlns:a16="http://schemas.microsoft.com/office/drawing/2014/main" id="{EEC3B1BA-0BF4-98E7-3505-47267C79C7D9}"/>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5">
                <a:extLst>
                  <a:ext uri="{FF2B5EF4-FFF2-40B4-BE49-F238E27FC236}">
                    <a16:creationId xmlns:a16="http://schemas.microsoft.com/office/drawing/2014/main" id="{7919CD6F-1E2B-C5E4-5787-6FBDB53A3E07}"/>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1" name="Freeform: Shape 286">
                <a:extLst>
                  <a:ext uri="{FF2B5EF4-FFF2-40B4-BE49-F238E27FC236}">
                    <a16:creationId xmlns:a16="http://schemas.microsoft.com/office/drawing/2014/main" id="{FC175463-40D9-ACBA-F94A-9BF65450566F}"/>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87">
                <a:extLst>
                  <a:ext uri="{FF2B5EF4-FFF2-40B4-BE49-F238E27FC236}">
                    <a16:creationId xmlns:a16="http://schemas.microsoft.com/office/drawing/2014/main" id="{65122BF4-5E01-C497-1814-FF476353CAD8}"/>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3" name="Freeform: Shape 288">
                <a:extLst>
                  <a:ext uri="{FF2B5EF4-FFF2-40B4-BE49-F238E27FC236}">
                    <a16:creationId xmlns:a16="http://schemas.microsoft.com/office/drawing/2014/main" id="{530EA380-1D49-B1BB-3F49-D3064AB30BC1}"/>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89">
                <a:extLst>
                  <a:ext uri="{FF2B5EF4-FFF2-40B4-BE49-F238E27FC236}">
                    <a16:creationId xmlns:a16="http://schemas.microsoft.com/office/drawing/2014/main" id="{29295CFC-A6B1-D23B-11A6-825FAA40E323}"/>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90">
                <a:extLst>
                  <a:ext uri="{FF2B5EF4-FFF2-40B4-BE49-F238E27FC236}">
                    <a16:creationId xmlns:a16="http://schemas.microsoft.com/office/drawing/2014/main" id="{20050F1B-95ED-1759-6134-0805843BA7E1}"/>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1">
                <a:extLst>
                  <a:ext uri="{FF2B5EF4-FFF2-40B4-BE49-F238E27FC236}">
                    <a16:creationId xmlns:a16="http://schemas.microsoft.com/office/drawing/2014/main" id="{C5558E52-2656-3624-6307-1DEDF23A2BD8}"/>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2">
                <a:extLst>
                  <a:ext uri="{FF2B5EF4-FFF2-40B4-BE49-F238E27FC236}">
                    <a16:creationId xmlns:a16="http://schemas.microsoft.com/office/drawing/2014/main" id="{8CD407AB-C3B5-FB54-9CE0-1CE5D40A7D01}"/>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3">
                <a:extLst>
                  <a:ext uri="{FF2B5EF4-FFF2-40B4-BE49-F238E27FC236}">
                    <a16:creationId xmlns:a16="http://schemas.microsoft.com/office/drawing/2014/main" id="{CF2C8425-B882-737E-A8BC-F3F42A2304BA}"/>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59" name="Freeform: Shape 294">
                <a:extLst>
                  <a:ext uri="{FF2B5EF4-FFF2-40B4-BE49-F238E27FC236}">
                    <a16:creationId xmlns:a16="http://schemas.microsoft.com/office/drawing/2014/main" id="{6088F1DE-C58F-64AB-2627-2D25C0668902}"/>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95">
                <a:extLst>
                  <a:ext uri="{FF2B5EF4-FFF2-40B4-BE49-F238E27FC236}">
                    <a16:creationId xmlns:a16="http://schemas.microsoft.com/office/drawing/2014/main" id="{3AC460AD-6543-9CAA-EA16-6DE7D7F72C3B}"/>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6">
                <a:extLst>
                  <a:ext uri="{FF2B5EF4-FFF2-40B4-BE49-F238E27FC236}">
                    <a16:creationId xmlns:a16="http://schemas.microsoft.com/office/drawing/2014/main" id="{FCDE6356-54B0-0AD6-E6B0-BC36155F6C1E}"/>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7">
                <a:extLst>
                  <a:ext uri="{FF2B5EF4-FFF2-40B4-BE49-F238E27FC236}">
                    <a16:creationId xmlns:a16="http://schemas.microsoft.com/office/drawing/2014/main" id="{F708F8AE-FE26-92DD-B52F-9DEA245FE391}"/>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8">
                <a:extLst>
                  <a:ext uri="{FF2B5EF4-FFF2-40B4-BE49-F238E27FC236}">
                    <a16:creationId xmlns:a16="http://schemas.microsoft.com/office/drawing/2014/main" id="{474ACB06-0100-C757-8EB7-132E622D391B}"/>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9">
                <a:extLst>
                  <a:ext uri="{FF2B5EF4-FFF2-40B4-BE49-F238E27FC236}">
                    <a16:creationId xmlns:a16="http://schemas.microsoft.com/office/drawing/2014/main" id="{16CA2746-1ECD-0C32-AE1C-F67C5C86D80B}"/>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300">
                <a:extLst>
                  <a:ext uri="{FF2B5EF4-FFF2-40B4-BE49-F238E27FC236}">
                    <a16:creationId xmlns:a16="http://schemas.microsoft.com/office/drawing/2014/main" id="{8D4D2C2E-0ED4-9188-358A-36A07706CC3A}"/>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1">
                <a:extLst>
                  <a:ext uri="{FF2B5EF4-FFF2-40B4-BE49-F238E27FC236}">
                    <a16:creationId xmlns:a16="http://schemas.microsoft.com/office/drawing/2014/main" id="{7378DB11-93A8-A1A7-A7A6-B1B653553D03}"/>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2">
                <a:extLst>
                  <a:ext uri="{FF2B5EF4-FFF2-40B4-BE49-F238E27FC236}">
                    <a16:creationId xmlns:a16="http://schemas.microsoft.com/office/drawing/2014/main" id="{0FC8C1C4-CEC7-AB87-9D6F-32DED14D9E36}"/>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3">
                <a:extLst>
                  <a:ext uri="{FF2B5EF4-FFF2-40B4-BE49-F238E27FC236}">
                    <a16:creationId xmlns:a16="http://schemas.microsoft.com/office/drawing/2014/main" id="{4211C5EE-8617-DE4C-E6B8-69B1EB7FE7A2}"/>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4">
                <a:extLst>
                  <a:ext uri="{FF2B5EF4-FFF2-40B4-BE49-F238E27FC236}">
                    <a16:creationId xmlns:a16="http://schemas.microsoft.com/office/drawing/2014/main" id="{A635B305-3C13-92A6-0027-0FD5E8000533}"/>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5">
                <a:extLst>
                  <a:ext uri="{FF2B5EF4-FFF2-40B4-BE49-F238E27FC236}">
                    <a16:creationId xmlns:a16="http://schemas.microsoft.com/office/drawing/2014/main" id="{8444743F-2605-87C0-EAA9-3B5B28797F0C}"/>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6">
                <a:extLst>
                  <a:ext uri="{FF2B5EF4-FFF2-40B4-BE49-F238E27FC236}">
                    <a16:creationId xmlns:a16="http://schemas.microsoft.com/office/drawing/2014/main" id="{FFEB5E1E-DC4A-7795-215E-FD079C989E2D}"/>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7">
                <a:extLst>
                  <a:ext uri="{FF2B5EF4-FFF2-40B4-BE49-F238E27FC236}">
                    <a16:creationId xmlns:a16="http://schemas.microsoft.com/office/drawing/2014/main" id="{48D2E82B-929F-DE61-E511-10264B9F055D}"/>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8">
                <a:extLst>
                  <a:ext uri="{FF2B5EF4-FFF2-40B4-BE49-F238E27FC236}">
                    <a16:creationId xmlns:a16="http://schemas.microsoft.com/office/drawing/2014/main" id="{5266D340-952B-1666-B873-FF76D3714206}"/>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9">
                <a:extLst>
                  <a:ext uri="{FF2B5EF4-FFF2-40B4-BE49-F238E27FC236}">
                    <a16:creationId xmlns:a16="http://schemas.microsoft.com/office/drawing/2014/main" id="{3EC2DE6A-A1A9-64A5-DD98-3A1296EC9EFF}"/>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10">
                <a:extLst>
                  <a:ext uri="{FF2B5EF4-FFF2-40B4-BE49-F238E27FC236}">
                    <a16:creationId xmlns:a16="http://schemas.microsoft.com/office/drawing/2014/main" id="{CB890685-C334-EADC-CC2C-2588576D221B}"/>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6" name="Freeform: Shape 311">
                <a:extLst>
                  <a:ext uri="{FF2B5EF4-FFF2-40B4-BE49-F238E27FC236}">
                    <a16:creationId xmlns:a16="http://schemas.microsoft.com/office/drawing/2014/main" id="{C3F69BB2-D8F3-2793-0C6D-E059A892B41C}"/>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312">
                <a:extLst>
                  <a:ext uri="{FF2B5EF4-FFF2-40B4-BE49-F238E27FC236}">
                    <a16:creationId xmlns:a16="http://schemas.microsoft.com/office/drawing/2014/main" id="{39B213FE-8DB2-82D1-1684-A241201B5244}"/>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3">
                <a:extLst>
                  <a:ext uri="{FF2B5EF4-FFF2-40B4-BE49-F238E27FC236}">
                    <a16:creationId xmlns:a16="http://schemas.microsoft.com/office/drawing/2014/main" id="{2315912C-2494-8C2D-43FC-6F237D9016AC}"/>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4">
                <a:extLst>
                  <a:ext uri="{FF2B5EF4-FFF2-40B4-BE49-F238E27FC236}">
                    <a16:creationId xmlns:a16="http://schemas.microsoft.com/office/drawing/2014/main" id="{A6C81874-2DDA-B17C-8099-EB548AA9FBB6}"/>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5">
                <a:extLst>
                  <a:ext uri="{FF2B5EF4-FFF2-40B4-BE49-F238E27FC236}">
                    <a16:creationId xmlns:a16="http://schemas.microsoft.com/office/drawing/2014/main" id="{D7EE84BA-0174-E8ED-D861-2206F50F8E87}"/>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6">
                <a:extLst>
                  <a:ext uri="{FF2B5EF4-FFF2-40B4-BE49-F238E27FC236}">
                    <a16:creationId xmlns:a16="http://schemas.microsoft.com/office/drawing/2014/main" id="{156C64A0-0B7B-A557-FC0E-088F46822F4C}"/>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sp>
        <p:nvSpPr>
          <p:cNvPr id="5" name="TextBox 4">
            <a:extLst>
              <a:ext uri="{FF2B5EF4-FFF2-40B4-BE49-F238E27FC236}">
                <a16:creationId xmlns:a16="http://schemas.microsoft.com/office/drawing/2014/main" id="{07174F56-D63E-CD11-37DF-9DA8847F18A2}"/>
              </a:ext>
            </a:extLst>
          </p:cNvPr>
          <p:cNvSpPr txBox="1"/>
          <p:nvPr/>
        </p:nvSpPr>
        <p:spPr>
          <a:xfrm>
            <a:off x="1727129" y="3808645"/>
            <a:ext cx="4367283" cy="2062103"/>
          </a:xfrm>
          <a:prstGeom prst="rect">
            <a:avLst/>
          </a:prstGeom>
          <a:noFill/>
        </p:spPr>
        <p:txBody>
          <a:bodyPr wrap="square" lIns="91440" tIns="45720" rIns="91440" bIns="45720" rtlCol="0" anchor="t">
            <a:spAutoFit/>
          </a:bodyPr>
          <a:lstStyle/>
          <a:p>
            <a:pPr marL="285750" indent="-285750">
              <a:spcAft>
                <a:spcPts val="600"/>
              </a:spcAft>
              <a:buFont typeface="Arial" panose="020B0604020202020204" pitchFamily="34" charset="0"/>
              <a:buChar char="•"/>
            </a:pPr>
            <a:r>
              <a:rPr lang="en-US" sz="1400" b="1">
                <a:hlinkClick r:id="rId2"/>
              </a:rPr>
              <a:t>GA@WORK Resource Library</a:t>
            </a:r>
            <a:endParaRPr lang="en-US" sz="1400" b="1"/>
          </a:p>
          <a:p>
            <a:pPr marL="285750" indent="-285750">
              <a:spcAft>
                <a:spcPts val="600"/>
              </a:spcAft>
              <a:buFont typeface="Arial" panose="020B0604020202020204" pitchFamily="34" charset="0"/>
              <a:buChar char="•"/>
            </a:pPr>
            <a:r>
              <a:rPr lang="en-US" sz="1400" b="1">
                <a:hlinkClick r:id="rId3"/>
              </a:rPr>
              <a:t>Employee Self-Service Overview Video</a:t>
            </a:r>
            <a:endParaRPr lang="en-US" sz="1400" b="1"/>
          </a:p>
          <a:p>
            <a:pPr marL="285750" indent="-285750">
              <a:spcAft>
                <a:spcPts val="600"/>
              </a:spcAft>
              <a:buFont typeface="Arial" panose="020B0604020202020204" pitchFamily="34" charset="0"/>
              <a:buChar char="•"/>
            </a:pPr>
            <a:r>
              <a:rPr lang="en-US" sz="1400" b="1">
                <a:hlinkClick r:id="rId4"/>
              </a:rPr>
              <a:t>Viewing Articles &amp; Accessing Job Aids Video</a:t>
            </a:r>
            <a:endParaRPr lang="en-US" sz="1400" b="1"/>
          </a:p>
          <a:p>
            <a:pPr marL="285750" indent="-285750">
              <a:spcAft>
                <a:spcPts val="600"/>
              </a:spcAft>
              <a:buFont typeface="Arial" panose="020B0604020202020204" pitchFamily="34" charset="0"/>
              <a:buChar char="•"/>
            </a:pPr>
            <a:r>
              <a:rPr lang="en-US" sz="1400" b="1">
                <a:hlinkClick r:id="rId5"/>
              </a:rPr>
              <a:t>Change Impacts for Employees</a:t>
            </a:r>
            <a:endParaRPr lang="en-US" sz="1400" b="1"/>
          </a:p>
          <a:p>
            <a:pPr marL="285750" indent="-285750">
              <a:spcAft>
                <a:spcPts val="600"/>
              </a:spcAft>
              <a:buFont typeface="Arial" panose="020B0604020202020204" pitchFamily="34" charset="0"/>
              <a:buChar char="•"/>
            </a:pPr>
            <a:r>
              <a:rPr lang="en-US" sz="1400" b="1">
                <a:hlinkClick r:id="rId6"/>
              </a:rPr>
              <a:t>GA@WORK Glossary</a:t>
            </a:r>
            <a:endParaRPr lang="en-US" sz="1400" b="1"/>
          </a:p>
          <a:p>
            <a:pPr marL="285750" indent="-285750">
              <a:spcAft>
                <a:spcPts val="600"/>
              </a:spcAft>
              <a:buFont typeface="Arial" panose="020B0604020202020204" pitchFamily="34" charset="0"/>
              <a:buChar char="•"/>
            </a:pPr>
            <a:r>
              <a:rPr lang="en-US" sz="1400" b="1">
                <a:hlinkClick r:id="rId7"/>
              </a:rPr>
              <a:t>GA@WORK System FAQs</a:t>
            </a:r>
            <a:endParaRPr lang="en-US" sz="1400" b="1"/>
          </a:p>
          <a:p>
            <a:pPr marL="285750" indent="-285750">
              <a:spcAft>
                <a:spcPts val="600"/>
              </a:spcAft>
              <a:buFont typeface="Arial" panose="020B0604020202020204" pitchFamily="34" charset="0"/>
              <a:buChar char="•"/>
            </a:pPr>
            <a:r>
              <a:rPr lang="en-US" sz="1400" b="1">
                <a:hlinkClick r:id="rId8"/>
              </a:rPr>
              <a:t>NextGen Points of Contact List</a:t>
            </a:r>
            <a:endParaRPr lang="en-US" sz="1400" b="1"/>
          </a:p>
        </p:txBody>
      </p:sp>
    </p:spTree>
    <p:extLst>
      <p:ext uri="{BB962C8B-B14F-4D97-AF65-F5344CB8AC3E}">
        <p14:creationId xmlns:p14="http://schemas.microsoft.com/office/powerpoint/2010/main" val="41615386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8A8685-0120-C824-C064-345C6EE78D6C}"/>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BF93600F-2969-4186-A5F5-52F5277D881E}"/>
              </a:ext>
            </a:extLst>
          </p:cNvPr>
          <p:cNvSpPr>
            <a:spLocks noGrp="1"/>
          </p:cNvSpPr>
          <p:nvPr>
            <p:ph type="ctrTitle"/>
          </p:nvPr>
        </p:nvSpPr>
        <p:spPr>
          <a:xfrm>
            <a:off x="971550" y="3678344"/>
            <a:ext cx="5829300" cy="715581"/>
          </a:xfrm>
        </p:spPr>
        <p:txBody>
          <a:bodyPr>
            <a:normAutofit/>
          </a:bodyPr>
          <a:lstStyle/>
          <a:p>
            <a:r>
              <a:rPr lang="en-US" sz="4500" b="1"/>
              <a:t>Road to Go-Live</a:t>
            </a:r>
          </a:p>
        </p:txBody>
      </p:sp>
      <p:sp>
        <p:nvSpPr>
          <p:cNvPr id="7" name="Subtitle 6">
            <a:extLst>
              <a:ext uri="{FF2B5EF4-FFF2-40B4-BE49-F238E27FC236}">
                <a16:creationId xmlns:a16="http://schemas.microsoft.com/office/drawing/2014/main" id="{518BCDF4-F377-D6E8-8D42-9140AB508B3F}"/>
              </a:ext>
            </a:extLst>
          </p:cNvPr>
          <p:cNvSpPr>
            <a:spLocks noGrp="1"/>
          </p:cNvSpPr>
          <p:nvPr>
            <p:ph type="subTitle" idx="1"/>
          </p:nvPr>
        </p:nvSpPr>
        <p:spPr>
          <a:xfrm>
            <a:off x="971550" y="4539844"/>
            <a:ext cx="5829300" cy="2428451"/>
          </a:xfrm>
        </p:spPr>
        <p:txBody>
          <a:bodyPr>
            <a:noAutofit/>
          </a:bodyPr>
          <a:lstStyle/>
          <a:p>
            <a:r>
              <a:rPr lang="en-US" b="1"/>
              <a:t>Get ready for the transition to GA@WORK. </a:t>
            </a:r>
            <a:r>
              <a:rPr lang="en-US"/>
              <a:t>This section provides an overview of the key milestones, activities, and important dates leading up to the go-live of GA@WORK and the first few weeks after launch, so you know what’s happening, when it’s happening, and what to expect. </a:t>
            </a:r>
          </a:p>
          <a:p>
            <a:endParaRPr lang="en-US" b="1"/>
          </a:p>
          <a:p>
            <a:r>
              <a:rPr lang="en-US"/>
              <a:t>As you review the timeline, note key dates, required actions, and any access changes. Staying informed and acting by key deadlines will help make your transition to GA@WORK as smooth as possible.</a:t>
            </a:r>
          </a:p>
        </p:txBody>
      </p:sp>
      <p:sp>
        <p:nvSpPr>
          <p:cNvPr id="2" name="Slide Number Placeholder 1">
            <a:extLst>
              <a:ext uri="{FF2B5EF4-FFF2-40B4-BE49-F238E27FC236}">
                <a16:creationId xmlns:a16="http://schemas.microsoft.com/office/drawing/2014/main" id="{26B4537D-7B34-5073-2B44-DD0A2A020627}"/>
              </a:ext>
            </a:extLst>
          </p:cNvPr>
          <p:cNvSpPr>
            <a:spLocks noGrp="1"/>
          </p:cNvSpPr>
          <p:nvPr>
            <p:ph type="sldNum" sz="quarter" idx="12"/>
          </p:nvPr>
        </p:nvSpPr>
        <p:spPr/>
        <p:txBody>
          <a:bodyPr/>
          <a:lstStyle/>
          <a:p>
            <a:pPr defTabSz="582930"/>
            <a:fld id="{C2D79FF0-D74A-F74D-8117-1921F616B44C}" type="slidenum">
              <a:rPr lang="en-US" smtClean="0">
                <a:solidFill>
                  <a:srgbClr val="000000"/>
                </a:solidFill>
              </a:rPr>
              <a:pPr defTabSz="582930"/>
              <a:t>3</a:t>
            </a:fld>
            <a:endParaRPr lang="en-US">
              <a:solidFill>
                <a:srgbClr val="000000"/>
              </a:solidFill>
            </a:endParaRPr>
          </a:p>
        </p:txBody>
      </p:sp>
      <p:cxnSp>
        <p:nvCxnSpPr>
          <p:cNvPr id="3" name="Straight Connector 2">
            <a:extLst>
              <a:ext uri="{FF2B5EF4-FFF2-40B4-BE49-F238E27FC236}">
                <a16:creationId xmlns:a16="http://schemas.microsoft.com/office/drawing/2014/main" id="{55503044-9752-32BF-0033-756648F93816}"/>
              </a:ext>
              <a:ext uri="{C183D7F6-B498-43B3-948B-1728B52AA6E4}">
                <adec:decorative xmlns:adec="http://schemas.microsoft.com/office/drawing/2017/decorative" val="1"/>
              </a:ext>
            </a:extLst>
          </p:cNvPr>
          <p:cNvCxnSpPr>
            <a:cxnSpLocks/>
          </p:cNvCxnSpPr>
          <p:nvPr/>
        </p:nvCxnSpPr>
        <p:spPr>
          <a:xfrm>
            <a:off x="2603310" y="322087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EA6A5D-7D16-DBD4-5B3A-C3B04429767A}"/>
              </a:ext>
              <a:ext uri="{C183D7F6-B498-43B3-948B-1728B52AA6E4}">
                <adec:decorative xmlns:adec="http://schemas.microsoft.com/office/drawing/2017/decorative" val="1"/>
              </a:ext>
            </a:extLst>
          </p:cNvPr>
          <p:cNvCxnSpPr>
            <a:cxnSpLocks/>
          </p:cNvCxnSpPr>
          <p:nvPr/>
        </p:nvCxnSpPr>
        <p:spPr>
          <a:xfrm>
            <a:off x="2603310" y="7297950"/>
            <a:ext cx="2565779" cy="0"/>
          </a:xfrm>
          <a:prstGeom prst="line">
            <a:avLst/>
          </a:prstGeom>
          <a:ln w="28575">
            <a:solidFill>
              <a:schemeClr val="accent2"/>
            </a:solidFill>
            <a:prstDash val="soli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51218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37F34E-7F4A-BDDC-A243-BDEDDE637D21}"/>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9C0E9F1-250D-F171-6D46-6740978BD88E}"/>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5" name="Title 3">
            <a:extLst>
              <a:ext uri="{FF2B5EF4-FFF2-40B4-BE49-F238E27FC236}">
                <a16:creationId xmlns:a16="http://schemas.microsoft.com/office/drawing/2014/main" id="{10885F82-5105-0651-3EB4-DFCAF003CC20}"/>
              </a:ext>
            </a:extLst>
          </p:cNvPr>
          <p:cNvSpPr txBox="1">
            <a:spLocks/>
          </p:cNvSpPr>
          <p:nvPr/>
        </p:nvSpPr>
        <p:spPr>
          <a:xfrm>
            <a:off x="414134" y="319758"/>
            <a:ext cx="6993274" cy="584776"/>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4500" b="1"/>
              <a:t>Go-Live Timeline</a:t>
            </a:r>
          </a:p>
        </p:txBody>
      </p:sp>
      <p:sp>
        <p:nvSpPr>
          <p:cNvPr id="6" name="Title 3">
            <a:extLst>
              <a:ext uri="{FF2B5EF4-FFF2-40B4-BE49-F238E27FC236}">
                <a16:creationId xmlns:a16="http://schemas.microsoft.com/office/drawing/2014/main" id="{60BF4F1D-7BC1-B51C-4922-941C53FA53AD}"/>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EXPECT</a:t>
            </a:r>
          </a:p>
        </p:txBody>
      </p:sp>
      <p:sp>
        <p:nvSpPr>
          <p:cNvPr id="9" name="Content Placeholder 8">
            <a:extLst>
              <a:ext uri="{FF2B5EF4-FFF2-40B4-BE49-F238E27FC236}">
                <a16:creationId xmlns:a16="http://schemas.microsoft.com/office/drawing/2014/main" id="{24E91BA5-2934-0B8E-9ADD-F1831598AA2A}"/>
              </a:ext>
            </a:extLst>
          </p:cNvPr>
          <p:cNvSpPr>
            <a:spLocks noGrp="1"/>
          </p:cNvSpPr>
          <p:nvPr>
            <p:ph idx="13"/>
          </p:nvPr>
        </p:nvSpPr>
        <p:spPr>
          <a:xfrm>
            <a:off x="431088" y="1321961"/>
            <a:ext cx="6993275" cy="7205545"/>
          </a:xfrm>
        </p:spPr>
        <p:txBody>
          <a:bodyPr/>
          <a:lstStyle/>
          <a:p>
            <a:pPr>
              <a:lnSpc>
                <a:spcPct val="100000"/>
              </a:lnSpc>
            </a:pPr>
            <a:r>
              <a:rPr lang="en-US" sz="2000" b="1"/>
              <a:t>Overview</a:t>
            </a:r>
          </a:p>
          <a:p>
            <a:pPr>
              <a:lnSpc>
                <a:spcPct val="100000"/>
              </a:lnSpc>
            </a:pPr>
            <a:r>
              <a:rPr lang="en-US" sz="1400"/>
              <a:t>This section will help you understand key dates, activities, and next steps as you transition to GA@WORK. </a:t>
            </a:r>
          </a:p>
          <a:p>
            <a:pPr>
              <a:lnSpc>
                <a:spcPct val="100000"/>
              </a:lnSpc>
            </a:pPr>
            <a:endParaRPr lang="en-US" sz="1200">
              <a:highlight>
                <a:srgbClr val="FFFF00"/>
              </a:highlight>
            </a:endParaRPr>
          </a:p>
          <a:p>
            <a:pPr>
              <a:lnSpc>
                <a:spcPct val="100000"/>
              </a:lnSpc>
            </a:pPr>
            <a:r>
              <a:rPr lang="en-US" sz="1600" b="1"/>
              <a:t>Pre Go-Live Activities  </a:t>
            </a:r>
          </a:p>
          <a:p>
            <a:pPr>
              <a:lnSpc>
                <a:spcPct val="100000"/>
              </a:lnSpc>
            </a:pPr>
            <a:r>
              <a:rPr lang="en-US" sz="1400"/>
              <a:t>To prepare for a successful go-live, every employee should complete these important activities. </a:t>
            </a:r>
            <a:endParaRPr lang="en-US" sz="1400" b="1"/>
          </a:p>
          <a:p>
            <a:pPr>
              <a:lnSpc>
                <a:spcPct val="100000"/>
              </a:lnSpc>
            </a:pPr>
            <a:endParaRPr lang="en-US" sz="1200" b="1"/>
          </a:p>
          <a:p>
            <a:pPr>
              <a:lnSpc>
                <a:spcPct val="100000"/>
              </a:lnSpc>
            </a:pPr>
            <a:r>
              <a:rPr lang="en-US" sz="1600" b="1"/>
              <a:t>Go-Live Timeline </a:t>
            </a:r>
            <a:r>
              <a:rPr lang="en-US" sz="1600" b="1" i="1"/>
              <a:t>(May – July 2026)</a:t>
            </a:r>
          </a:p>
          <a:p>
            <a:pPr>
              <a:lnSpc>
                <a:spcPct val="100000"/>
              </a:lnSpc>
            </a:pPr>
            <a:r>
              <a:rPr lang="en-US" sz="1400"/>
              <a:t>A high-level view of important dates to help you plan ahead and get ready for GA@WORK go-live. Use the timeline on </a:t>
            </a:r>
            <a:r>
              <a:rPr lang="en-US" sz="1400" b="1"/>
              <a:t>pages 8-10 </a:t>
            </a:r>
            <a:r>
              <a:rPr lang="en-US" sz="1400"/>
              <a:t>to see when training is available, what actions to complete by when, and when access to legacy systems may be limited. </a:t>
            </a:r>
          </a:p>
          <a:p>
            <a:pPr>
              <a:lnSpc>
                <a:spcPct val="100000"/>
              </a:lnSpc>
            </a:pPr>
            <a:endParaRPr lang="en-US" sz="1200"/>
          </a:p>
          <a:p>
            <a:pPr>
              <a:lnSpc>
                <a:spcPct val="100000"/>
              </a:lnSpc>
            </a:pPr>
            <a:r>
              <a:rPr lang="en-US" sz="1600" b="1"/>
              <a:t>Post Go-Live Support</a:t>
            </a:r>
          </a:p>
          <a:p>
            <a:pPr>
              <a:lnSpc>
                <a:spcPct val="100000"/>
              </a:lnSpc>
            </a:pPr>
            <a:r>
              <a:rPr lang="en-US" sz="1400"/>
              <a:t>Before GA@WORK goes live, your agency will provide information about available support resources for go-live and transition activities. If you have questions or need assistance, please contact your agency for guidance. </a:t>
            </a:r>
            <a:endParaRPr lang="en-US" sz="1600"/>
          </a:p>
        </p:txBody>
      </p:sp>
      <p:sp>
        <p:nvSpPr>
          <p:cNvPr id="314" name="TextBox 313">
            <a:extLst>
              <a:ext uri="{FF2B5EF4-FFF2-40B4-BE49-F238E27FC236}">
                <a16:creationId xmlns:a16="http://schemas.microsoft.com/office/drawing/2014/main" id="{89021916-E753-5F60-D1A6-2203525E6C33}"/>
              </a:ext>
            </a:extLst>
          </p:cNvPr>
          <p:cNvSpPr txBox="1"/>
          <p:nvPr/>
        </p:nvSpPr>
        <p:spPr>
          <a:xfrm>
            <a:off x="431088" y="6280165"/>
            <a:ext cx="4000500" cy="2598147"/>
          </a:xfrm>
          <a:prstGeom prst="rect">
            <a:avLst/>
          </a:prstGeom>
          <a:noFill/>
        </p:spPr>
        <p:txBody>
          <a:bodyPr wrap="square" rtlCol="0">
            <a:spAutoFit/>
          </a:bodyPr>
          <a:lstStyle/>
          <a:p>
            <a:r>
              <a:rPr lang="en-US" sz="1600" b="1"/>
              <a:t>How to Use The Timeline (Pages 8-10)</a:t>
            </a:r>
          </a:p>
          <a:p>
            <a:pPr marL="285750" indent="-285750">
              <a:spcBef>
                <a:spcPts val="500"/>
              </a:spcBef>
              <a:buFont typeface="Arial" panose="020B0604020202020204" pitchFamily="34" charset="0"/>
              <a:buChar char="•"/>
            </a:pPr>
            <a:r>
              <a:rPr lang="en-US" sz="1400"/>
              <a:t>Review the timeline to see what’s coming and when.</a:t>
            </a:r>
          </a:p>
          <a:p>
            <a:pPr marL="285750" indent="-285750">
              <a:spcBef>
                <a:spcPts val="500"/>
              </a:spcBef>
              <a:buFont typeface="Arial" panose="020B0604020202020204" pitchFamily="34" charset="0"/>
              <a:buChar char="•"/>
            </a:pPr>
            <a:r>
              <a:rPr lang="en-US" sz="1400"/>
              <a:t>Add key dates to your calendar so you don’t miss deadlines. </a:t>
            </a:r>
          </a:p>
          <a:p>
            <a:pPr marL="285750" indent="-285750">
              <a:spcBef>
                <a:spcPts val="500"/>
              </a:spcBef>
              <a:buFont typeface="Arial" panose="020B0604020202020204" pitchFamily="34" charset="0"/>
              <a:buChar char="•"/>
            </a:pPr>
            <a:r>
              <a:rPr lang="en-US" sz="1400"/>
              <a:t>Complete required steps by the date shown.</a:t>
            </a:r>
          </a:p>
          <a:p>
            <a:pPr marL="285750" indent="-285750">
              <a:spcBef>
                <a:spcPts val="500"/>
              </a:spcBef>
              <a:buFont typeface="Arial" panose="020B0604020202020204" pitchFamily="34" charset="0"/>
              <a:buChar char="•"/>
            </a:pPr>
            <a:r>
              <a:rPr lang="en-US" sz="1400"/>
              <a:t>Reference icons and colors to spot milestones.</a:t>
            </a:r>
          </a:p>
          <a:p>
            <a:pPr marL="285750" indent="-285750">
              <a:spcBef>
                <a:spcPts val="500"/>
              </a:spcBef>
              <a:buFont typeface="Arial" panose="020B0604020202020204" pitchFamily="34" charset="0"/>
              <a:buChar char="•"/>
            </a:pPr>
            <a:r>
              <a:rPr lang="en-US" sz="1400"/>
              <a:t>Plan ahead for periods when access to legacy systems may be limited. </a:t>
            </a:r>
          </a:p>
        </p:txBody>
      </p:sp>
      <p:grpSp>
        <p:nvGrpSpPr>
          <p:cNvPr id="2" name="Group 1">
            <a:extLst>
              <a:ext uri="{FF2B5EF4-FFF2-40B4-BE49-F238E27FC236}">
                <a16:creationId xmlns:a16="http://schemas.microsoft.com/office/drawing/2014/main" id="{D23C936D-9B2C-40EC-66B3-5505874E226F}"/>
              </a:ext>
              <a:ext uri="{C183D7F6-B498-43B3-948B-1728B52AA6E4}">
                <adec:decorative xmlns:adec="http://schemas.microsoft.com/office/drawing/2017/decorative" val="1"/>
              </a:ext>
            </a:extLst>
          </p:cNvPr>
          <p:cNvGrpSpPr/>
          <p:nvPr/>
        </p:nvGrpSpPr>
        <p:grpSpPr>
          <a:xfrm>
            <a:off x="6359241" y="-55262"/>
            <a:ext cx="1637100" cy="1530837"/>
            <a:chOff x="-2084271" y="1303729"/>
            <a:chExt cx="1786317" cy="1670365"/>
          </a:xfrm>
        </p:grpSpPr>
        <p:sp>
          <p:nvSpPr>
            <p:cNvPr id="11" name="Freeform: Shape 2">
              <a:extLst>
                <a:ext uri="{FF2B5EF4-FFF2-40B4-BE49-F238E27FC236}">
                  <a16:creationId xmlns:a16="http://schemas.microsoft.com/office/drawing/2014/main" id="{E4700A11-8C0A-3316-AB62-1B9CC6D0921A}"/>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295" name="Oval 294">
              <a:extLst>
                <a:ext uri="{FF2B5EF4-FFF2-40B4-BE49-F238E27FC236}">
                  <a16:creationId xmlns:a16="http://schemas.microsoft.com/office/drawing/2014/main" id="{6B6139B7-6715-C960-79AF-DE4F3B536190}"/>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6" name="Graphic 8">
              <a:extLst>
                <a:ext uri="{FF2B5EF4-FFF2-40B4-BE49-F238E27FC236}">
                  <a16:creationId xmlns:a16="http://schemas.microsoft.com/office/drawing/2014/main" id="{CBF8E82F-25E1-C745-5CAD-FBE46334FC4C}"/>
                </a:ext>
                <a:ext uri="{C183D7F6-B498-43B3-948B-1728B52AA6E4}">
                  <adec:decorative xmlns:adec="http://schemas.microsoft.com/office/drawing/2017/decorative" val="1"/>
                </a:ext>
              </a:extLst>
            </p:cNvPr>
            <p:cNvGrpSpPr/>
            <p:nvPr/>
          </p:nvGrpSpPr>
          <p:grpSpPr>
            <a:xfrm rot="2546363">
              <a:off x="-2084271" y="1398721"/>
              <a:ext cx="1786317" cy="1187918"/>
              <a:chOff x="-456469" y="422136"/>
              <a:chExt cx="1786317" cy="1187918"/>
            </a:xfrm>
          </p:grpSpPr>
          <p:sp>
            <p:nvSpPr>
              <p:cNvPr id="297" name="Freeform: Shape 9">
                <a:extLst>
                  <a:ext uri="{FF2B5EF4-FFF2-40B4-BE49-F238E27FC236}">
                    <a16:creationId xmlns:a16="http://schemas.microsoft.com/office/drawing/2014/main" id="{8F0F924F-EEEE-FDDC-276A-1F13289D89BB}"/>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298" name="Freeform: Shape 10">
                <a:extLst>
                  <a:ext uri="{FF2B5EF4-FFF2-40B4-BE49-F238E27FC236}">
                    <a16:creationId xmlns:a16="http://schemas.microsoft.com/office/drawing/2014/main" id="{C562C0DD-9A48-E1E8-A04E-7367FA41A31C}"/>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11">
                <a:extLst>
                  <a:ext uri="{FF2B5EF4-FFF2-40B4-BE49-F238E27FC236}">
                    <a16:creationId xmlns:a16="http://schemas.microsoft.com/office/drawing/2014/main" id="{D1F361E3-FF83-8099-1B4E-23BFDD356B8F}"/>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12">
                <a:extLst>
                  <a:ext uri="{FF2B5EF4-FFF2-40B4-BE49-F238E27FC236}">
                    <a16:creationId xmlns:a16="http://schemas.microsoft.com/office/drawing/2014/main" id="{73621A4E-6581-7E4B-2B22-A1DB0D4883A6}"/>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3">
                <a:extLst>
                  <a:ext uri="{FF2B5EF4-FFF2-40B4-BE49-F238E27FC236}">
                    <a16:creationId xmlns:a16="http://schemas.microsoft.com/office/drawing/2014/main" id="{8109BB83-2AB0-5652-F5D4-06659B471053}"/>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4">
                <a:extLst>
                  <a:ext uri="{FF2B5EF4-FFF2-40B4-BE49-F238E27FC236}">
                    <a16:creationId xmlns:a16="http://schemas.microsoft.com/office/drawing/2014/main" id="{2AF9AAFC-A380-639F-B453-13C897828C18}"/>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5">
                <a:extLst>
                  <a:ext uri="{FF2B5EF4-FFF2-40B4-BE49-F238E27FC236}">
                    <a16:creationId xmlns:a16="http://schemas.microsoft.com/office/drawing/2014/main" id="{A3D142B2-C1EF-25DA-8076-9F6C5E9CDB13}"/>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6">
                <a:extLst>
                  <a:ext uri="{FF2B5EF4-FFF2-40B4-BE49-F238E27FC236}">
                    <a16:creationId xmlns:a16="http://schemas.microsoft.com/office/drawing/2014/main" id="{FA68EAC3-1BCB-D962-4406-76FF3C93D3D9}"/>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7">
                <a:extLst>
                  <a:ext uri="{FF2B5EF4-FFF2-40B4-BE49-F238E27FC236}">
                    <a16:creationId xmlns:a16="http://schemas.microsoft.com/office/drawing/2014/main" id="{2FE351B9-CBD8-EC14-7848-23A32053E1A0}"/>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8">
                <a:extLst>
                  <a:ext uri="{FF2B5EF4-FFF2-40B4-BE49-F238E27FC236}">
                    <a16:creationId xmlns:a16="http://schemas.microsoft.com/office/drawing/2014/main" id="{5847788F-23EE-3827-C109-776C64D18197}"/>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9">
                <a:extLst>
                  <a:ext uri="{FF2B5EF4-FFF2-40B4-BE49-F238E27FC236}">
                    <a16:creationId xmlns:a16="http://schemas.microsoft.com/office/drawing/2014/main" id="{31A65480-7E75-C949-C8FB-25C41D6F8609}"/>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20">
                <a:extLst>
                  <a:ext uri="{FF2B5EF4-FFF2-40B4-BE49-F238E27FC236}">
                    <a16:creationId xmlns:a16="http://schemas.microsoft.com/office/drawing/2014/main" id="{5B67AE27-4C4A-A99C-71CA-9687A560CDCF}"/>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21">
                <a:extLst>
                  <a:ext uri="{FF2B5EF4-FFF2-40B4-BE49-F238E27FC236}">
                    <a16:creationId xmlns:a16="http://schemas.microsoft.com/office/drawing/2014/main" id="{9A785029-5517-9E13-C79C-E1B142AD8979}"/>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2">
                <a:extLst>
                  <a:ext uri="{FF2B5EF4-FFF2-40B4-BE49-F238E27FC236}">
                    <a16:creationId xmlns:a16="http://schemas.microsoft.com/office/drawing/2014/main" id="{31A39996-018E-946C-24D2-88A9BF3CE95A}"/>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3">
                <a:extLst>
                  <a:ext uri="{FF2B5EF4-FFF2-40B4-BE49-F238E27FC236}">
                    <a16:creationId xmlns:a16="http://schemas.microsoft.com/office/drawing/2014/main" id="{3989893B-AAB5-91FC-C1CC-38DD4F9D1C3F}"/>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5" name="Freeform: Shape 24">
                <a:extLst>
                  <a:ext uri="{FF2B5EF4-FFF2-40B4-BE49-F238E27FC236}">
                    <a16:creationId xmlns:a16="http://schemas.microsoft.com/office/drawing/2014/main" id="{29E4FBFF-41EC-BA76-9FCC-7577E7B683AF}"/>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5">
                <a:extLst>
                  <a:ext uri="{FF2B5EF4-FFF2-40B4-BE49-F238E27FC236}">
                    <a16:creationId xmlns:a16="http://schemas.microsoft.com/office/drawing/2014/main" id="{5D3D8611-04B8-B733-23B0-A8A862FDC3CE}"/>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6">
                <a:extLst>
                  <a:ext uri="{FF2B5EF4-FFF2-40B4-BE49-F238E27FC236}">
                    <a16:creationId xmlns:a16="http://schemas.microsoft.com/office/drawing/2014/main" id="{5B38756D-D7FA-EECF-B617-E1A0C8A77344}"/>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7">
                <a:extLst>
                  <a:ext uri="{FF2B5EF4-FFF2-40B4-BE49-F238E27FC236}">
                    <a16:creationId xmlns:a16="http://schemas.microsoft.com/office/drawing/2014/main" id="{B17983B2-51B8-A385-1847-A23C7BF91C84}"/>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8">
                <a:extLst>
                  <a:ext uri="{FF2B5EF4-FFF2-40B4-BE49-F238E27FC236}">
                    <a16:creationId xmlns:a16="http://schemas.microsoft.com/office/drawing/2014/main" id="{434B481C-5F04-64C5-0DD4-2E8E63497F38}"/>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29">
                <a:extLst>
                  <a:ext uri="{FF2B5EF4-FFF2-40B4-BE49-F238E27FC236}">
                    <a16:creationId xmlns:a16="http://schemas.microsoft.com/office/drawing/2014/main" id="{26ECC8AE-7A4D-2118-C463-DD40651C1623}"/>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0">
                <a:extLst>
                  <a:ext uri="{FF2B5EF4-FFF2-40B4-BE49-F238E27FC236}">
                    <a16:creationId xmlns:a16="http://schemas.microsoft.com/office/drawing/2014/main" id="{C1292461-89D5-A14E-4161-EAB364619F62}"/>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1">
                <a:extLst>
                  <a:ext uri="{FF2B5EF4-FFF2-40B4-BE49-F238E27FC236}">
                    <a16:creationId xmlns:a16="http://schemas.microsoft.com/office/drawing/2014/main" id="{C62795E0-1E3F-DB15-2DAE-A6D17A22FF63}"/>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3" name="Freeform: Shape 32">
                <a:extLst>
                  <a:ext uri="{FF2B5EF4-FFF2-40B4-BE49-F238E27FC236}">
                    <a16:creationId xmlns:a16="http://schemas.microsoft.com/office/drawing/2014/main" id="{B9CEB798-4B4E-7F90-D604-3C84A0392BDD}"/>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4" name="Freeform: Shape 34">
                <a:extLst>
                  <a:ext uri="{FF2B5EF4-FFF2-40B4-BE49-F238E27FC236}">
                    <a16:creationId xmlns:a16="http://schemas.microsoft.com/office/drawing/2014/main" id="{A15647DB-0F0B-9D1F-20FC-D0CB4D5720FB}"/>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35">
                <a:extLst>
                  <a:ext uri="{FF2B5EF4-FFF2-40B4-BE49-F238E27FC236}">
                    <a16:creationId xmlns:a16="http://schemas.microsoft.com/office/drawing/2014/main" id="{0FCB172D-4570-5DFA-306F-0904F76BCBA2}"/>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2">
                <a:extLst>
                  <a:ext uri="{FF2B5EF4-FFF2-40B4-BE49-F238E27FC236}">
                    <a16:creationId xmlns:a16="http://schemas.microsoft.com/office/drawing/2014/main" id="{07568ED2-10AA-961D-ADC1-F5DAE2BA56CA}"/>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4">
                <a:extLst>
                  <a:ext uri="{FF2B5EF4-FFF2-40B4-BE49-F238E27FC236}">
                    <a16:creationId xmlns:a16="http://schemas.microsoft.com/office/drawing/2014/main" id="{A53CD15A-78A5-214D-9248-073713615E35}"/>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5">
                <a:extLst>
                  <a:ext uri="{FF2B5EF4-FFF2-40B4-BE49-F238E27FC236}">
                    <a16:creationId xmlns:a16="http://schemas.microsoft.com/office/drawing/2014/main" id="{3BFBF85B-46F8-A69E-7F7D-B410E255F632}"/>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6">
                <a:extLst>
                  <a:ext uri="{FF2B5EF4-FFF2-40B4-BE49-F238E27FC236}">
                    <a16:creationId xmlns:a16="http://schemas.microsoft.com/office/drawing/2014/main" id="{F87ED9EE-394A-1B68-7F3C-56DD9433E7DD}"/>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7">
                <a:extLst>
                  <a:ext uri="{FF2B5EF4-FFF2-40B4-BE49-F238E27FC236}">
                    <a16:creationId xmlns:a16="http://schemas.microsoft.com/office/drawing/2014/main" id="{DD81D945-ABF4-03E7-95E1-AF10A823B3E3}"/>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8">
                <a:extLst>
                  <a:ext uri="{FF2B5EF4-FFF2-40B4-BE49-F238E27FC236}">
                    <a16:creationId xmlns:a16="http://schemas.microsoft.com/office/drawing/2014/main" id="{310F8EBD-7AA3-B1A9-3428-5AD756BCA49B}"/>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49">
                <a:extLst>
                  <a:ext uri="{FF2B5EF4-FFF2-40B4-BE49-F238E27FC236}">
                    <a16:creationId xmlns:a16="http://schemas.microsoft.com/office/drawing/2014/main" id="{EF13BD15-2EA4-4EC4-A422-4B3437A5247A}"/>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0">
                <a:extLst>
                  <a:ext uri="{FF2B5EF4-FFF2-40B4-BE49-F238E27FC236}">
                    <a16:creationId xmlns:a16="http://schemas.microsoft.com/office/drawing/2014/main" id="{098D6878-E895-96D5-0619-1ED5FDC2D3BF}"/>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1">
                <a:extLst>
                  <a:ext uri="{FF2B5EF4-FFF2-40B4-BE49-F238E27FC236}">
                    <a16:creationId xmlns:a16="http://schemas.microsoft.com/office/drawing/2014/main" id="{E68D1448-F274-F134-CB5F-44ED696BF6C4}"/>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2">
                <a:extLst>
                  <a:ext uri="{FF2B5EF4-FFF2-40B4-BE49-F238E27FC236}">
                    <a16:creationId xmlns:a16="http://schemas.microsoft.com/office/drawing/2014/main" id="{6FD66D3E-5BF9-AE5F-DC3C-526F1D7BAA46}"/>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3">
                <a:extLst>
                  <a:ext uri="{FF2B5EF4-FFF2-40B4-BE49-F238E27FC236}">
                    <a16:creationId xmlns:a16="http://schemas.microsoft.com/office/drawing/2014/main" id="{9E536581-8C45-46BD-C62B-3E9CDA6DB68C}"/>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4">
                <a:extLst>
                  <a:ext uri="{FF2B5EF4-FFF2-40B4-BE49-F238E27FC236}">
                    <a16:creationId xmlns:a16="http://schemas.microsoft.com/office/drawing/2014/main" id="{D97AC697-DE13-893A-C0B2-ABF026B5929A}"/>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5">
                <a:extLst>
                  <a:ext uri="{FF2B5EF4-FFF2-40B4-BE49-F238E27FC236}">
                    <a16:creationId xmlns:a16="http://schemas.microsoft.com/office/drawing/2014/main" id="{0767B39C-75B0-48F3-E0FC-E1683556C6C7}"/>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6">
                <a:extLst>
                  <a:ext uri="{FF2B5EF4-FFF2-40B4-BE49-F238E27FC236}">
                    <a16:creationId xmlns:a16="http://schemas.microsoft.com/office/drawing/2014/main" id="{221DE2E5-5F8C-6D78-82AB-54DB61C68FB3}"/>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57">
                <a:extLst>
                  <a:ext uri="{FF2B5EF4-FFF2-40B4-BE49-F238E27FC236}">
                    <a16:creationId xmlns:a16="http://schemas.microsoft.com/office/drawing/2014/main" id="{65C83F6A-5C63-79DC-1D69-7AFFFF0DA8CD}"/>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1" name="Freeform: Shape 58">
                <a:extLst>
                  <a:ext uri="{FF2B5EF4-FFF2-40B4-BE49-F238E27FC236}">
                    <a16:creationId xmlns:a16="http://schemas.microsoft.com/office/drawing/2014/main" id="{F99698B7-20AF-4C7E-A35A-90848E607D7D}"/>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59">
                <a:extLst>
                  <a:ext uri="{FF2B5EF4-FFF2-40B4-BE49-F238E27FC236}">
                    <a16:creationId xmlns:a16="http://schemas.microsoft.com/office/drawing/2014/main" id="{E63E1FE6-1816-7CE7-586E-271673C9B264}"/>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0">
                <a:extLst>
                  <a:ext uri="{FF2B5EF4-FFF2-40B4-BE49-F238E27FC236}">
                    <a16:creationId xmlns:a16="http://schemas.microsoft.com/office/drawing/2014/main" id="{03484FB7-0656-89CC-FC7F-3D7D9FF054B1}"/>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2">
                <a:extLst>
                  <a:ext uri="{FF2B5EF4-FFF2-40B4-BE49-F238E27FC236}">
                    <a16:creationId xmlns:a16="http://schemas.microsoft.com/office/drawing/2014/main" id="{7D4F6572-A836-051B-7C90-C011E4CAB2D1}"/>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3">
                <a:extLst>
                  <a:ext uri="{FF2B5EF4-FFF2-40B4-BE49-F238E27FC236}">
                    <a16:creationId xmlns:a16="http://schemas.microsoft.com/office/drawing/2014/main" id="{E0E72E6C-FB58-950F-8880-45C4D32B5CBD}"/>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4">
                <a:extLst>
                  <a:ext uri="{FF2B5EF4-FFF2-40B4-BE49-F238E27FC236}">
                    <a16:creationId xmlns:a16="http://schemas.microsoft.com/office/drawing/2014/main" id="{2FC93DE3-232C-DC73-2FC4-5F21B4673207}"/>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5">
                <a:extLst>
                  <a:ext uri="{FF2B5EF4-FFF2-40B4-BE49-F238E27FC236}">
                    <a16:creationId xmlns:a16="http://schemas.microsoft.com/office/drawing/2014/main" id="{A35E704E-3782-4384-6585-67EFEE579D2D}"/>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66">
                <a:extLst>
                  <a:ext uri="{FF2B5EF4-FFF2-40B4-BE49-F238E27FC236}">
                    <a16:creationId xmlns:a16="http://schemas.microsoft.com/office/drawing/2014/main" id="{DE4C2E50-BA21-B2D7-2C0B-FE536B001012}"/>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9" name="Freeform: Shape 67">
                <a:extLst>
                  <a:ext uri="{FF2B5EF4-FFF2-40B4-BE49-F238E27FC236}">
                    <a16:creationId xmlns:a16="http://schemas.microsoft.com/office/drawing/2014/main" id="{AA6DA6D5-3751-FA35-168A-275F4623B1FD}"/>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68">
                <a:extLst>
                  <a:ext uri="{FF2B5EF4-FFF2-40B4-BE49-F238E27FC236}">
                    <a16:creationId xmlns:a16="http://schemas.microsoft.com/office/drawing/2014/main" id="{167195A5-4AB7-A13E-9AAA-F9901C87DBF5}"/>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5">
                <a:extLst>
                  <a:ext uri="{FF2B5EF4-FFF2-40B4-BE49-F238E27FC236}">
                    <a16:creationId xmlns:a16="http://schemas.microsoft.com/office/drawing/2014/main" id="{618C327F-E839-982B-285B-EB4C0F516E9E}"/>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6">
                <a:extLst>
                  <a:ext uri="{FF2B5EF4-FFF2-40B4-BE49-F238E27FC236}">
                    <a16:creationId xmlns:a16="http://schemas.microsoft.com/office/drawing/2014/main" id="{EAF58026-F818-F7E9-9C67-CDC5AD1138C7}"/>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7">
                <a:extLst>
                  <a:ext uri="{FF2B5EF4-FFF2-40B4-BE49-F238E27FC236}">
                    <a16:creationId xmlns:a16="http://schemas.microsoft.com/office/drawing/2014/main" id="{DC65A12E-605F-3DC6-5420-9759DD40B99A}"/>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8">
                <a:extLst>
                  <a:ext uri="{FF2B5EF4-FFF2-40B4-BE49-F238E27FC236}">
                    <a16:creationId xmlns:a16="http://schemas.microsoft.com/office/drawing/2014/main" id="{8F9799B9-4873-15EC-206B-ACBDA720397C}"/>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89">
                <a:extLst>
                  <a:ext uri="{FF2B5EF4-FFF2-40B4-BE49-F238E27FC236}">
                    <a16:creationId xmlns:a16="http://schemas.microsoft.com/office/drawing/2014/main" id="{DAE976C7-3432-416B-FB95-12561769241C}"/>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0">
                <a:extLst>
                  <a:ext uri="{FF2B5EF4-FFF2-40B4-BE49-F238E27FC236}">
                    <a16:creationId xmlns:a16="http://schemas.microsoft.com/office/drawing/2014/main" id="{AF5F0C82-D4FE-080B-CE67-7A15F7EEF847}"/>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1">
                <a:extLst>
                  <a:ext uri="{FF2B5EF4-FFF2-40B4-BE49-F238E27FC236}">
                    <a16:creationId xmlns:a16="http://schemas.microsoft.com/office/drawing/2014/main" id="{0167D423-591E-930B-80D0-E4AC956AA2E2}"/>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2">
                <a:extLst>
                  <a:ext uri="{FF2B5EF4-FFF2-40B4-BE49-F238E27FC236}">
                    <a16:creationId xmlns:a16="http://schemas.microsoft.com/office/drawing/2014/main" id="{ECB34764-A034-D00F-37DD-D2CEB21F3AF7}"/>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3">
                <a:extLst>
                  <a:ext uri="{FF2B5EF4-FFF2-40B4-BE49-F238E27FC236}">
                    <a16:creationId xmlns:a16="http://schemas.microsoft.com/office/drawing/2014/main" id="{7A3BB6E9-F14F-957F-1F76-30733A5FA176}"/>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4">
                <a:extLst>
                  <a:ext uri="{FF2B5EF4-FFF2-40B4-BE49-F238E27FC236}">
                    <a16:creationId xmlns:a16="http://schemas.microsoft.com/office/drawing/2014/main" id="{203866F6-37C6-A919-F46C-2F217BF46E3B}"/>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5">
                <a:extLst>
                  <a:ext uri="{FF2B5EF4-FFF2-40B4-BE49-F238E27FC236}">
                    <a16:creationId xmlns:a16="http://schemas.microsoft.com/office/drawing/2014/main" id="{84A5EC4D-A779-F131-BD3E-381E9BDFEFA4}"/>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6">
                <a:extLst>
                  <a:ext uri="{FF2B5EF4-FFF2-40B4-BE49-F238E27FC236}">
                    <a16:creationId xmlns:a16="http://schemas.microsoft.com/office/drawing/2014/main" id="{265926A5-68B2-EFF8-A7A9-2CDBB3B346B0}"/>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7">
                <a:extLst>
                  <a:ext uri="{FF2B5EF4-FFF2-40B4-BE49-F238E27FC236}">
                    <a16:creationId xmlns:a16="http://schemas.microsoft.com/office/drawing/2014/main" id="{C9FA5E7D-7752-012D-5923-34C263CF2D3D}"/>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8">
                <a:extLst>
                  <a:ext uri="{FF2B5EF4-FFF2-40B4-BE49-F238E27FC236}">
                    <a16:creationId xmlns:a16="http://schemas.microsoft.com/office/drawing/2014/main" id="{DC6ABEF5-22A9-0B40-3E76-252284758AAC}"/>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99">
                <a:extLst>
                  <a:ext uri="{FF2B5EF4-FFF2-40B4-BE49-F238E27FC236}">
                    <a16:creationId xmlns:a16="http://schemas.microsoft.com/office/drawing/2014/main" id="{777AE159-6399-9001-A2E4-BA2D8F647D8C}"/>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6" name="Freeform: Shape 100">
                <a:extLst>
                  <a:ext uri="{FF2B5EF4-FFF2-40B4-BE49-F238E27FC236}">
                    <a16:creationId xmlns:a16="http://schemas.microsoft.com/office/drawing/2014/main" id="{FC4059C8-B4C1-81AD-E645-37F8566DE654}"/>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1">
                <a:extLst>
                  <a:ext uri="{FF2B5EF4-FFF2-40B4-BE49-F238E27FC236}">
                    <a16:creationId xmlns:a16="http://schemas.microsoft.com/office/drawing/2014/main" id="{D944965D-A7EF-A9EA-432C-95A1F4F681FE}"/>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102">
                <a:extLst>
                  <a:ext uri="{FF2B5EF4-FFF2-40B4-BE49-F238E27FC236}">
                    <a16:creationId xmlns:a16="http://schemas.microsoft.com/office/drawing/2014/main" id="{EE0F3957-B6FB-6078-0E0F-7B135C7C3D4B}"/>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9" name="Freeform: Shape 103">
                <a:extLst>
                  <a:ext uri="{FF2B5EF4-FFF2-40B4-BE49-F238E27FC236}">
                    <a16:creationId xmlns:a16="http://schemas.microsoft.com/office/drawing/2014/main" id="{52C2EB95-F27E-A6FD-FB8B-F5E7F96A7B18}"/>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4">
                <a:extLst>
                  <a:ext uri="{FF2B5EF4-FFF2-40B4-BE49-F238E27FC236}">
                    <a16:creationId xmlns:a16="http://schemas.microsoft.com/office/drawing/2014/main" id="{72F983E8-AEA5-E956-BC8A-07B1AA533DA9}"/>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5">
                <a:extLst>
                  <a:ext uri="{FF2B5EF4-FFF2-40B4-BE49-F238E27FC236}">
                    <a16:creationId xmlns:a16="http://schemas.microsoft.com/office/drawing/2014/main" id="{A84F317C-088E-9331-D222-31C3F3069A8E}"/>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6">
                <a:extLst>
                  <a:ext uri="{FF2B5EF4-FFF2-40B4-BE49-F238E27FC236}">
                    <a16:creationId xmlns:a16="http://schemas.microsoft.com/office/drawing/2014/main" id="{D3CD6441-FD2F-DDED-608D-84BECC93C488}"/>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7">
                <a:extLst>
                  <a:ext uri="{FF2B5EF4-FFF2-40B4-BE49-F238E27FC236}">
                    <a16:creationId xmlns:a16="http://schemas.microsoft.com/office/drawing/2014/main" id="{187AC606-352A-3985-BC9A-6ECE1B08F7DB}"/>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8">
                <a:extLst>
                  <a:ext uri="{FF2B5EF4-FFF2-40B4-BE49-F238E27FC236}">
                    <a16:creationId xmlns:a16="http://schemas.microsoft.com/office/drawing/2014/main" id="{40CE5DA5-F05C-19E7-37A1-974B2A7D8F93}"/>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09">
                <a:extLst>
                  <a:ext uri="{FF2B5EF4-FFF2-40B4-BE49-F238E27FC236}">
                    <a16:creationId xmlns:a16="http://schemas.microsoft.com/office/drawing/2014/main" id="{D094A93E-4BEA-8466-BE0A-BD76827B0BC4}"/>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0">
                <a:extLst>
                  <a:ext uri="{FF2B5EF4-FFF2-40B4-BE49-F238E27FC236}">
                    <a16:creationId xmlns:a16="http://schemas.microsoft.com/office/drawing/2014/main" id="{76AAE8B8-C42A-2FDC-702C-6876C256B061}"/>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1">
                <a:extLst>
                  <a:ext uri="{FF2B5EF4-FFF2-40B4-BE49-F238E27FC236}">
                    <a16:creationId xmlns:a16="http://schemas.microsoft.com/office/drawing/2014/main" id="{CB812BAF-857C-7078-1FE0-88FDA5658E41}"/>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2">
                <a:extLst>
                  <a:ext uri="{FF2B5EF4-FFF2-40B4-BE49-F238E27FC236}">
                    <a16:creationId xmlns:a16="http://schemas.microsoft.com/office/drawing/2014/main" id="{7D5E0493-BCE5-10BF-8061-A8CE21F1A02C}"/>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113">
                <a:extLst>
                  <a:ext uri="{FF2B5EF4-FFF2-40B4-BE49-F238E27FC236}">
                    <a16:creationId xmlns:a16="http://schemas.microsoft.com/office/drawing/2014/main" id="{7695EF2B-83C6-C9CF-E94F-A10FDBE1F303}"/>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80" name="Freeform: Shape 114">
                <a:extLst>
                  <a:ext uri="{FF2B5EF4-FFF2-40B4-BE49-F238E27FC236}">
                    <a16:creationId xmlns:a16="http://schemas.microsoft.com/office/drawing/2014/main" id="{1852E122-7BF9-1923-261A-0FCB413FAA0F}"/>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5">
                <a:extLst>
                  <a:ext uri="{FF2B5EF4-FFF2-40B4-BE49-F238E27FC236}">
                    <a16:creationId xmlns:a16="http://schemas.microsoft.com/office/drawing/2014/main" id="{C402AE90-4CFD-92FA-6F9E-28411F15225E}"/>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6">
                <a:extLst>
                  <a:ext uri="{FF2B5EF4-FFF2-40B4-BE49-F238E27FC236}">
                    <a16:creationId xmlns:a16="http://schemas.microsoft.com/office/drawing/2014/main" id="{E1EAF357-5C96-8AE5-3950-ABE3D065A6F6}"/>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7">
                <a:extLst>
                  <a:ext uri="{FF2B5EF4-FFF2-40B4-BE49-F238E27FC236}">
                    <a16:creationId xmlns:a16="http://schemas.microsoft.com/office/drawing/2014/main" id="{40085B61-9016-C4CF-2A28-94DC28765C18}"/>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8">
                <a:extLst>
                  <a:ext uri="{FF2B5EF4-FFF2-40B4-BE49-F238E27FC236}">
                    <a16:creationId xmlns:a16="http://schemas.microsoft.com/office/drawing/2014/main" id="{79E6467D-1446-C71A-2AED-08F2D2EE3495}"/>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19">
                <a:extLst>
                  <a:ext uri="{FF2B5EF4-FFF2-40B4-BE49-F238E27FC236}">
                    <a16:creationId xmlns:a16="http://schemas.microsoft.com/office/drawing/2014/main" id="{B4D47AAB-01D3-4361-2C6E-21B8DFBB46C3}"/>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0">
                <a:extLst>
                  <a:ext uri="{FF2B5EF4-FFF2-40B4-BE49-F238E27FC236}">
                    <a16:creationId xmlns:a16="http://schemas.microsoft.com/office/drawing/2014/main" id="{0492CF4E-FD17-A431-EABE-88BE60EEE7D7}"/>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1">
                <a:extLst>
                  <a:ext uri="{FF2B5EF4-FFF2-40B4-BE49-F238E27FC236}">
                    <a16:creationId xmlns:a16="http://schemas.microsoft.com/office/drawing/2014/main" id="{DB5395F6-12A3-43F5-AB35-6D84C15875C8}"/>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2">
                <a:extLst>
                  <a:ext uri="{FF2B5EF4-FFF2-40B4-BE49-F238E27FC236}">
                    <a16:creationId xmlns:a16="http://schemas.microsoft.com/office/drawing/2014/main" id="{CB8B3AB6-0E2E-C5A6-F6D4-FEF55967198A}"/>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3">
                <a:extLst>
                  <a:ext uri="{FF2B5EF4-FFF2-40B4-BE49-F238E27FC236}">
                    <a16:creationId xmlns:a16="http://schemas.microsoft.com/office/drawing/2014/main" id="{199DE816-244A-5F52-0829-B8351D6FB9F0}"/>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4">
                <a:extLst>
                  <a:ext uri="{FF2B5EF4-FFF2-40B4-BE49-F238E27FC236}">
                    <a16:creationId xmlns:a16="http://schemas.microsoft.com/office/drawing/2014/main" id="{BB6E433C-E1F7-E757-FC23-A01F2B38E6BC}"/>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5">
                <a:extLst>
                  <a:ext uri="{FF2B5EF4-FFF2-40B4-BE49-F238E27FC236}">
                    <a16:creationId xmlns:a16="http://schemas.microsoft.com/office/drawing/2014/main" id="{39DDDBE0-EC5A-71EB-56E2-EF8BCB2D15D3}"/>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6">
                <a:extLst>
                  <a:ext uri="{FF2B5EF4-FFF2-40B4-BE49-F238E27FC236}">
                    <a16:creationId xmlns:a16="http://schemas.microsoft.com/office/drawing/2014/main" id="{2A2B0F8B-1CA0-53FD-7E73-3C9E48E102A3}"/>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7">
                <a:extLst>
                  <a:ext uri="{FF2B5EF4-FFF2-40B4-BE49-F238E27FC236}">
                    <a16:creationId xmlns:a16="http://schemas.microsoft.com/office/drawing/2014/main" id="{D6C0A4BC-6BB2-0826-CDD7-B60C903F6E6D}"/>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8">
                <a:extLst>
                  <a:ext uri="{FF2B5EF4-FFF2-40B4-BE49-F238E27FC236}">
                    <a16:creationId xmlns:a16="http://schemas.microsoft.com/office/drawing/2014/main" id="{9DD0EAF6-89A0-B089-66D5-0D8C54FECB57}"/>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29">
                <a:extLst>
                  <a:ext uri="{FF2B5EF4-FFF2-40B4-BE49-F238E27FC236}">
                    <a16:creationId xmlns:a16="http://schemas.microsoft.com/office/drawing/2014/main" id="{0477497C-7A44-7778-9AA0-963075A50E1A}"/>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0">
                <a:extLst>
                  <a:ext uri="{FF2B5EF4-FFF2-40B4-BE49-F238E27FC236}">
                    <a16:creationId xmlns:a16="http://schemas.microsoft.com/office/drawing/2014/main" id="{5ABAAF5E-A9A6-16B4-F1F2-4A01BE639DAC}"/>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1">
                <a:extLst>
                  <a:ext uri="{FF2B5EF4-FFF2-40B4-BE49-F238E27FC236}">
                    <a16:creationId xmlns:a16="http://schemas.microsoft.com/office/drawing/2014/main" id="{80480D55-A2E0-31E3-F5BD-114965A45A40}"/>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2">
                <a:extLst>
                  <a:ext uri="{FF2B5EF4-FFF2-40B4-BE49-F238E27FC236}">
                    <a16:creationId xmlns:a16="http://schemas.microsoft.com/office/drawing/2014/main" id="{B3EC9A7C-ED1C-8C1C-DC80-D4B6B82C034B}"/>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3">
                <a:extLst>
                  <a:ext uri="{FF2B5EF4-FFF2-40B4-BE49-F238E27FC236}">
                    <a16:creationId xmlns:a16="http://schemas.microsoft.com/office/drawing/2014/main" id="{5421FA7F-166F-3A47-206D-D7F69A8376F1}"/>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4">
                <a:extLst>
                  <a:ext uri="{FF2B5EF4-FFF2-40B4-BE49-F238E27FC236}">
                    <a16:creationId xmlns:a16="http://schemas.microsoft.com/office/drawing/2014/main" id="{E496A75D-75E0-F5F1-4B06-CD53FFD0811A}"/>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5">
                <a:extLst>
                  <a:ext uri="{FF2B5EF4-FFF2-40B4-BE49-F238E27FC236}">
                    <a16:creationId xmlns:a16="http://schemas.microsoft.com/office/drawing/2014/main" id="{CFCBA4C8-01C3-D795-8F72-9F6E5D0671E6}"/>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6">
                <a:extLst>
                  <a:ext uri="{FF2B5EF4-FFF2-40B4-BE49-F238E27FC236}">
                    <a16:creationId xmlns:a16="http://schemas.microsoft.com/office/drawing/2014/main" id="{D7C95B54-378C-8184-FF8D-4F3F9BE77AFA}"/>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7">
                <a:extLst>
                  <a:ext uri="{FF2B5EF4-FFF2-40B4-BE49-F238E27FC236}">
                    <a16:creationId xmlns:a16="http://schemas.microsoft.com/office/drawing/2014/main" id="{23ACFE58-90A3-66FA-D6C7-CAC9DF227B6A}"/>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8">
                <a:extLst>
                  <a:ext uri="{FF2B5EF4-FFF2-40B4-BE49-F238E27FC236}">
                    <a16:creationId xmlns:a16="http://schemas.microsoft.com/office/drawing/2014/main" id="{F233742F-0917-9830-9777-699634BC3291}"/>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39">
                <a:extLst>
                  <a:ext uri="{FF2B5EF4-FFF2-40B4-BE49-F238E27FC236}">
                    <a16:creationId xmlns:a16="http://schemas.microsoft.com/office/drawing/2014/main" id="{3729D6F6-BC27-EC60-0018-801A01BF7840}"/>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0">
                <a:extLst>
                  <a:ext uri="{FF2B5EF4-FFF2-40B4-BE49-F238E27FC236}">
                    <a16:creationId xmlns:a16="http://schemas.microsoft.com/office/drawing/2014/main" id="{A1ADAF1E-4E36-7732-E5A8-305794D046CC}"/>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1">
                <a:extLst>
                  <a:ext uri="{FF2B5EF4-FFF2-40B4-BE49-F238E27FC236}">
                    <a16:creationId xmlns:a16="http://schemas.microsoft.com/office/drawing/2014/main" id="{3C67CC0C-4199-054B-B1DD-A60906DBF24F}"/>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2">
                <a:extLst>
                  <a:ext uri="{FF2B5EF4-FFF2-40B4-BE49-F238E27FC236}">
                    <a16:creationId xmlns:a16="http://schemas.microsoft.com/office/drawing/2014/main" id="{13A877BC-51A4-24CD-A97F-696F7AF7DE1D}"/>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3">
                <a:extLst>
                  <a:ext uri="{FF2B5EF4-FFF2-40B4-BE49-F238E27FC236}">
                    <a16:creationId xmlns:a16="http://schemas.microsoft.com/office/drawing/2014/main" id="{6C78864F-E655-9233-3073-571415C1483F}"/>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4">
                <a:extLst>
                  <a:ext uri="{FF2B5EF4-FFF2-40B4-BE49-F238E27FC236}">
                    <a16:creationId xmlns:a16="http://schemas.microsoft.com/office/drawing/2014/main" id="{90589D4E-D17F-E251-A450-CDF3B9251039}"/>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5">
                <a:extLst>
                  <a:ext uri="{FF2B5EF4-FFF2-40B4-BE49-F238E27FC236}">
                    <a16:creationId xmlns:a16="http://schemas.microsoft.com/office/drawing/2014/main" id="{B509D9B9-FCB5-9BBF-542F-E8D54426A6D1}"/>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6">
                <a:extLst>
                  <a:ext uri="{FF2B5EF4-FFF2-40B4-BE49-F238E27FC236}">
                    <a16:creationId xmlns:a16="http://schemas.microsoft.com/office/drawing/2014/main" id="{86A18163-45BC-B1BB-91DE-B4A6F7833160}"/>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7">
                <a:extLst>
                  <a:ext uri="{FF2B5EF4-FFF2-40B4-BE49-F238E27FC236}">
                    <a16:creationId xmlns:a16="http://schemas.microsoft.com/office/drawing/2014/main" id="{8AFB60E2-B4AE-9B30-565F-9E671E5ACD26}"/>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8">
                <a:extLst>
                  <a:ext uri="{FF2B5EF4-FFF2-40B4-BE49-F238E27FC236}">
                    <a16:creationId xmlns:a16="http://schemas.microsoft.com/office/drawing/2014/main" id="{0722D05F-6021-4FC0-215F-901B70B306D6}"/>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49">
                <a:extLst>
                  <a:ext uri="{FF2B5EF4-FFF2-40B4-BE49-F238E27FC236}">
                    <a16:creationId xmlns:a16="http://schemas.microsoft.com/office/drawing/2014/main" id="{A4279BA7-D8F4-6E44-1E1E-4D1AECA7749F}"/>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0">
                <a:extLst>
                  <a:ext uri="{FF2B5EF4-FFF2-40B4-BE49-F238E27FC236}">
                    <a16:creationId xmlns:a16="http://schemas.microsoft.com/office/drawing/2014/main" id="{034DBB89-DD01-2F17-BB2D-B7E2215A4279}"/>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1">
                <a:extLst>
                  <a:ext uri="{FF2B5EF4-FFF2-40B4-BE49-F238E27FC236}">
                    <a16:creationId xmlns:a16="http://schemas.microsoft.com/office/drawing/2014/main" id="{ACAC3258-BB06-40E9-1872-3143FE94104A}"/>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2">
                <a:extLst>
                  <a:ext uri="{FF2B5EF4-FFF2-40B4-BE49-F238E27FC236}">
                    <a16:creationId xmlns:a16="http://schemas.microsoft.com/office/drawing/2014/main" id="{391B7313-77AD-B977-F82D-4097F7C7CF71}"/>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3">
                <a:extLst>
                  <a:ext uri="{FF2B5EF4-FFF2-40B4-BE49-F238E27FC236}">
                    <a16:creationId xmlns:a16="http://schemas.microsoft.com/office/drawing/2014/main" id="{0431E5FD-A8EA-E42C-E5DF-5C0B57AB10DB}"/>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4">
                <a:extLst>
                  <a:ext uri="{FF2B5EF4-FFF2-40B4-BE49-F238E27FC236}">
                    <a16:creationId xmlns:a16="http://schemas.microsoft.com/office/drawing/2014/main" id="{47917665-5A9C-6B78-41DD-9399A838DE78}"/>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5">
                <a:extLst>
                  <a:ext uri="{FF2B5EF4-FFF2-40B4-BE49-F238E27FC236}">
                    <a16:creationId xmlns:a16="http://schemas.microsoft.com/office/drawing/2014/main" id="{E3C12EDC-8823-5AED-4F2F-9627263CD313}"/>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6">
                <a:extLst>
                  <a:ext uri="{FF2B5EF4-FFF2-40B4-BE49-F238E27FC236}">
                    <a16:creationId xmlns:a16="http://schemas.microsoft.com/office/drawing/2014/main" id="{1E5ECDCD-67E8-4A0E-B631-46BB97F4408C}"/>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7">
                <a:extLst>
                  <a:ext uri="{FF2B5EF4-FFF2-40B4-BE49-F238E27FC236}">
                    <a16:creationId xmlns:a16="http://schemas.microsoft.com/office/drawing/2014/main" id="{5D50E01A-0D60-6295-390C-B430E08BA074}"/>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8">
                <a:extLst>
                  <a:ext uri="{FF2B5EF4-FFF2-40B4-BE49-F238E27FC236}">
                    <a16:creationId xmlns:a16="http://schemas.microsoft.com/office/drawing/2014/main" id="{41711E33-6FFF-B6D5-66A8-0F33C5B746A4}"/>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59">
                <a:extLst>
                  <a:ext uri="{FF2B5EF4-FFF2-40B4-BE49-F238E27FC236}">
                    <a16:creationId xmlns:a16="http://schemas.microsoft.com/office/drawing/2014/main" id="{CFD768AC-AD24-6F85-11EC-A36B6A601C4E}"/>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0">
                <a:extLst>
                  <a:ext uri="{FF2B5EF4-FFF2-40B4-BE49-F238E27FC236}">
                    <a16:creationId xmlns:a16="http://schemas.microsoft.com/office/drawing/2014/main" id="{87BB8F30-1DA4-5792-4962-0389DAE2E9B3}"/>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1">
                <a:extLst>
                  <a:ext uri="{FF2B5EF4-FFF2-40B4-BE49-F238E27FC236}">
                    <a16:creationId xmlns:a16="http://schemas.microsoft.com/office/drawing/2014/main" id="{22EE8751-85E1-2F7F-F53B-3E3C35BFD41C}"/>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62">
                <a:extLst>
                  <a:ext uri="{FF2B5EF4-FFF2-40B4-BE49-F238E27FC236}">
                    <a16:creationId xmlns:a16="http://schemas.microsoft.com/office/drawing/2014/main" id="{C7122588-29BB-AC75-2685-8F46C8ADB44F}"/>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9" name="Freeform: Shape 163">
                <a:extLst>
                  <a:ext uri="{FF2B5EF4-FFF2-40B4-BE49-F238E27FC236}">
                    <a16:creationId xmlns:a16="http://schemas.microsoft.com/office/drawing/2014/main" id="{204304D5-9BE8-745D-DAD4-3F7D64CEE0E7}"/>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4">
                <a:extLst>
                  <a:ext uri="{FF2B5EF4-FFF2-40B4-BE49-F238E27FC236}">
                    <a16:creationId xmlns:a16="http://schemas.microsoft.com/office/drawing/2014/main" id="{9428A695-3431-50F8-D6D5-903DD6F40053}"/>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5">
                <a:extLst>
                  <a:ext uri="{FF2B5EF4-FFF2-40B4-BE49-F238E27FC236}">
                    <a16:creationId xmlns:a16="http://schemas.microsoft.com/office/drawing/2014/main" id="{270215A4-B4B7-4685-9431-C95017885640}"/>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6">
                <a:extLst>
                  <a:ext uri="{FF2B5EF4-FFF2-40B4-BE49-F238E27FC236}">
                    <a16:creationId xmlns:a16="http://schemas.microsoft.com/office/drawing/2014/main" id="{F7B0CB93-9B92-8FD0-299E-3BA0482AD2BF}"/>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7">
                <a:extLst>
                  <a:ext uri="{FF2B5EF4-FFF2-40B4-BE49-F238E27FC236}">
                    <a16:creationId xmlns:a16="http://schemas.microsoft.com/office/drawing/2014/main" id="{083AA4D5-A1BD-3487-9B50-4ED0FB54203C}"/>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8">
                <a:extLst>
                  <a:ext uri="{FF2B5EF4-FFF2-40B4-BE49-F238E27FC236}">
                    <a16:creationId xmlns:a16="http://schemas.microsoft.com/office/drawing/2014/main" id="{09870D2F-DA6D-50D0-70B9-14C575B1DB27}"/>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69">
                <a:extLst>
                  <a:ext uri="{FF2B5EF4-FFF2-40B4-BE49-F238E27FC236}">
                    <a16:creationId xmlns:a16="http://schemas.microsoft.com/office/drawing/2014/main" id="{5F69FBB7-25FB-0639-07B3-30228A4A73D8}"/>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0">
                <a:extLst>
                  <a:ext uri="{FF2B5EF4-FFF2-40B4-BE49-F238E27FC236}">
                    <a16:creationId xmlns:a16="http://schemas.microsoft.com/office/drawing/2014/main" id="{5D534333-6A88-06D9-B9AE-22002B7CC0F5}"/>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1">
                <a:extLst>
                  <a:ext uri="{FF2B5EF4-FFF2-40B4-BE49-F238E27FC236}">
                    <a16:creationId xmlns:a16="http://schemas.microsoft.com/office/drawing/2014/main" id="{BE391494-44E2-F1CF-DBE5-E09C199BDFED}"/>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2">
                <a:extLst>
                  <a:ext uri="{FF2B5EF4-FFF2-40B4-BE49-F238E27FC236}">
                    <a16:creationId xmlns:a16="http://schemas.microsoft.com/office/drawing/2014/main" id="{5523244E-B593-0E6E-3493-D776878D613D}"/>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3">
                <a:extLst>
                  <a:ext uri="{FF2B5EF4-FFF2-40B4-BE49-F238E27FC236}">
                    <a16:creationId xmlns:a16="http://schemas.microsoft.com/office/drawing/2014/main" id="{157F8154-B512-10EB-A9A6-B723ADC429DC}"/>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4">
                <a:extLst>
                  <a:ext uri="{FF2B5EF4-FFF2-40B4-BE49-F238E27FC236}">
                    <a16:creationId xmlns:a16="http://schemas.microsoft.com/office/drawing/2014/main" id="{12C961AD-0339-8A0B-50D4-2CA8641EDE15}"/>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5">
                <a:extLst>
                  <a:ext uri="{FF2B5EF4-FFF2-40B4-BE49-F238E27FC236}">
                    <a16:creationId xmlns:a16="http://schemas.microsoft.com/office/drawing/2014/main" id="{BB8F1066-2294-4A7B-B167-715CF5DB8E7E}"/>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6">
                <a:extLst>
                  <a:ext uri="{FF2B5EF4-FFF2-40B4-BE49-F238E27FC236}">
                    <a16:creationId xmlns:a16="http://schemas.microsoft.com/office/drawing/2014/main" id="{AC5D3739-FFC5-008F-C869-615BC1EB51A1}"/>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7">
                <a:extLst>
                  <a:ext uri="{FF2B5EF4-FFF2-40B4-BE49-F238E27FC236}">
                    <a16:creationId xmlns:a16="http://schemas.microsoft.com/office/drawing/2014/main" id="{27ABA637-07DE-0DBB-36FD-DD8FB5564C93}"/>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8">
                <a:extLst>
                  <a:ext uri="{FF2B5EF4-FFF2-40B4-BE49-F238E27FC236}">
                    <a16:creationId xmlns:a16="http://schemas.microsoft.com/office/drawing/2014/main" id="{706223FF-2566-8074-7B57-12E759138D1F}"/>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79">
                <a:extLst>
                  <a:ext uri="{FF2B5EF4-FFF2-40B4-BE49-F238E27FC236}">
                    <a16:creationId xmlns:a16="http://schemas.microsoft.com/office/drawing/2014/main" id="{DCA1EAE9-E39A-E2CC-9326-B6BD0A3EEB07}"/>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0">
                <a:extLst>
                  <a:ext uri="{FF2B5EF4-FFF2-40B4-BE49-F238E27FC236}">
                    <a16:creationId xmlns:a16="http://schemas.microsoft.com/office/drawing/2014/main" id="{49B4FB0E-FDE0-577F-CE81-3E759FF14572}"/>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1">
                <a:extLst>
                  <a:ext uri="{FF2B5EF4-FFF2-40B4-BE49-F238E27FC236}">
                    <a16:creationId xmlns:a16="http://schemas.microsoft.com/office/drawing/2014/main" id="{4C76DF65-9293-9D9B-1D76-F2ECACAC7F39}"/>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2">
                <a:extLst>
                  <a:ext uri="{FF2B5EF4-FFF2-40B4-BE49-F238E27FC236}">
                    <a16:creationId xmlns:a16="http://schemas.microsoft.com/office/drawing/2014/main" id="{FA68B26E-06EA-DA5B-D825-CC3F6E04D689}"/>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3">
                <a:extLst>
                  <a:ext uri="{FF2B5EF4-FFF2-40B4-BE49-F238E27FC236}">
                    <a16:creationId xmlns:a16="http://schemas.microsoft.com/office/drawing/2014/main" id="{7648CF02-A497-737B-1F4C-E61202D1F008}"/>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4">
                <a:extLst>
                  <a:ext uri="{FF2B5EF4-FFF2-40B4-BE49-F238E27FC236}">
                    <a16:creationId xmlns:a16="http://schemas.microsoft.com/office/drawing/2014/main" id="{0874FBBC-1665-6EC2-8618-4C7C7C23CF20}"/>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5">
                <a:extLst>
                  <a:ext uri="{FF2B5EF4-FFF2-40B4-BE49-F238E27FC236}">
                    <a16:creationId xmlns:a16="http://schemas.microsoft.com/office/drawing/2014/main" id="{DEE68163-2908-06CC-8184-898C4BF30841}"/>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6">
                <a:extLst>
                  <a:ext uri="{FF2B5EF4-FFF2-40B4-BE49-F238E27FC236}">
                    <a16:creationId xmlns:a16="http://schemas.microsoft.com/office/drawing/2014/main" id="{995E393B-07C6-8E09-C9FF-A85253A7AC91}"/>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7">
                <a:extLst>
                  <a:ext uri="{FF2B5EF4-FFF2-40B4-BE49-F238E27FC236}">
                    <a16:creationId xmlns:a16="http://schemas.microsoft.com/office/drawing/2014/main" id="{CBA83C55-064C-CF37-504A-A4B312C57375}"/>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8">
                <a:extLst>
                  <a:ext uri="{FF2B5EF4-FFF2-40B4-BE49-F238E27FC236}">
                    <a16:creationId xmlns:a16="http://schemas.microsoft.com/office/drawing/2014/main" id="{D428275F-9927-8AFE-8E23-E235D708EF22}"/>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89">
                <a:extLst>
                  <a:ext uri="{FF2B5EF4-FFF2-40B4-BE49-F238E27FC236}">
                    <a16:creationId xmlns:a16="http://schemas.microsoft.com/office/drawing/2014/main" id="{48749198-FBF0-92F9-BE84-422EB4F0906D}"/>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0">
                <a:extLst>
                  <a:ext uri="{FF2B5EF4-FFF2-40B4-BE49-F238E27FC236}">
                    <a16:creationId xmlns:a16="http://schemas.microsoft.com/office/drawing/2014/main" id="{11D90F0A-44E8-E61A-D3CE-6B0D0351BFFC}"/>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1">
                <a:extLst>
                  <a:ext uri="{FF2B5EF4-FFF2-40B4-BE49-F238E27FC236}">
                    <a16:creationId xmlns:a16="http://schemas.microsoft.com/office/drawing/2014/main" id="{7129204D-3B7D-948D-7608-9D7064EFE06C}"/>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2">
                <a:extLst>
                  <a:ext uri="{FF2B5EF4-FFF2-40B4-BE49-F238E27FC236}">
                    <a16:creationId xmlns:a16="http://schemas.microsoft.com/office/drawing/2014/main" id="{CFC4DC32-8DD6-FB37-6B20-7F073BDECFF0}"/>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3">
                <a:extLst>
                  <a:ext uri="{FF2B5EF4-FFF2-40B4-BE49-F238E27FC236}">
                    <a16:creationId xmlns:a16="http://schemas.microsoft.com/office/drawing/2014/main" id="{46C2ACD3-A8DA-62E0-5775-113878F782D1}"/>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4">
                <a:extLst>
                  <a:ext uri="{FF2B5EF4-FFF2-40B4-BE49-F238E27FC236}">
                    <a16:creationId xmlns:a16="http://schemas.microsoft.com/office/drawing/2014/main" id="{7462B38F-5F02-8EC6-D0A3-54F8DD199177}"/>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5">
                <a:extLst>
                  <a:ext uri="{FF2B5EF4-FFF2-40B4-BE49-F238E27FC236}">
                    <a16:creationId xmlns:a16="http://schemas.microsoft.com/office/drawing/2014/main" id="{9F503E39-285A-1A66-3475-9C6C4C6CC940}"/>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6">
                <a:extLst>
                  <a:ext uri="{FF2B5EF4-FFF2-40B4-BE49-F238E27FC236}">
                    <a16:creationId xmlns:a16="http://schemas.microsoft.com/office/drawing/2014/main" id="{2C663432-A9BC-8ECA-EB8A-508746030E18}"/>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7">
                <a:extLst>
                  <a:ext uri="{FF2B5EF4-FFF2-40B4-BE49-F238E27FC236}">
                    <a16:creationId xmlns:a16="http://schemas.microsoft.com/office/drawing/2014/main" id="{33289869-A11A-935C-D2AF-1893E53AF5AF}"/>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8">
                <a:extLst>
                  <a:ext uri="{FF2B5EF4-FFF2-40B4-BE49-F238E27FC236}">
                    <a16:creationId xmlns:a16="http://schemas.microsoft.com/office/drawing/2014/main" id="{21CAE68D-01D5-E7C8-9E57-D23B4506B037}"/>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99">
                <a:extLst>
                  <a:ext uri="{FF2B5EF4-FFF2-40B4-BE49-F238E27FC236}">
                    <a16:creationId xmlns:a16="http://schemas.microsoft.com/office/drawing/2014/main" id="{1B6C6441-1C4C-3837-5164-B83530C76D65}"/>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0">
                <a:extLst>
                  <a:ext uri="{FF2B5EF4-FFF2-40B4-BE49-F238E27FC236}">
                    <a16:creationId xmlns:a16="http://schemas.microsoft.com/office/drawing/2014/main" id="{40950BC1-63D5-690F-ADD0-8A9E22F9D499}"/>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1">
                <a:extLst>
                  <a:ext uri="{FF2B5EF4-FFF2-40B4-BE49-F238E27FC236}">
                    <a16:creationId xmlns:a16="http://schemas.microsoft.com/office/drawing/2014/main" id="{98D5EF79-ED16-8E30-42A1-1448F6EC647E}"/>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2">
                <a:extLst>
                  <a:ext uri="{FF2B5EF4-FFF2-40B4-BE49-F238E27FC236}">
                    <a16:creationId xmlns:a16="http://schemas.microsoft.com/office/drawing/2014/main" id="{AD0D66F0-1418-A05B-BBA5-6DFB1A1D8A22}"/>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3">
                <a:extLst>
                  <a:ext uri="{FF2B5EF4-FFF2-40B4-BE49-F238E27FC236}">
                    <a16:creationId xmlns:a16="http://schemas.microsoft.com/office/drawing/2014/main" id="{A2AA7C02-D46A-89C9-8BC0-F7985A9599E8}"/>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4">
                <a:extLst>
                  <a:ext uri="{FF2B5EF4-FFF2-40B4-BE49-F238E27FC236}">
                    <a16:creationId xmlns:a16="http://schemas.microsoft.com/office/drawing/2014/main" id="{5F8CDF34-A863-21E8-78C4-E9D009B69B9F}"/>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5">
                <a:extLst>
                  <a:ext uri="{FF2B5EF4-FFF2-40B4-BE49-F238E27FC236}">
                    <a16:creationId xmlns:a16="http://schemas.microsoft.com/office/drawing/2014/main" id="{757FEC5B-101E-A305-D0EC-806FABA25427}"/>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6">
                <a:extLst>
                  <a:ext uri="{FF2B5EF4-FFF2-40B4-BE49-F238E27FC236}">
                    <a16:creationId xmlns:a16="http://schemas.microsoft.com/office/drawing/2014/main" id="{09FF3A43-710E-A4B0-19A7-B4A3225633FB}"/>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7">
                <a:extLst>
                  <a:ext uri="{FF2B5EF4-FFF2-40B4-BE49-F238E27FC236}">
                    <a16:creationId xmlns:a16="http://schemas.microsoft.com/office/drawing/2014/main" id="{8038DEB4-539B-7097-3054-2387341659E5}"/>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8">
                <a:extLst>
                  <a:ext uri="{FF2B5EF4-FFF2-40B4-BE49-F238E27FC236}">
                    <a16:creationId xmlns:a16="http://schemas.microsoft.com/office/drawing/2014/main" id="{91E9A5C8-ED77-74EE-0633-FF538B174263}"/>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09">
                <a:extLst>
                  <a:ext uri="{FF2B5EF4-FFF2-40B4-BE49-F238E27FC236}">
                    <a16:creationId xmlns:a16="http://schemas.microsoft.com/office/drawing/2014/main" id="{3B60A39C-A1E3-BF41-0DCC-134EA4010C5C}"/>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0">
                <a:extLst>
                  <a:ext uri="{FF2B5EF4-FFF2-40B4-BE49-F238E27FC236}">
                    <a16:creationId xmlns:a16="http://schemas.microsoft.com/office/drawing/2014/main" id="{97F8448F-4563-607B-B899-A265D86648B6}"/>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1">
                <a:extLst>
                  <a:ext uri="{FF2B5EF4-FFF2-40B4-BE49-F238E27FC236}">
                    <a16:creationId xmlns:a16="http://schemas.microsoft.com/office/drawing/2014/main" id="{72523204-3CAA-B484-57B8-E191CD7BFF1E}"/>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2">
                <a:extLst>
                  <a:ext uri="{FF2B5EF4-FFF2-40B4-BE49-F238E27FC236}">
                    <a16:creationId xmlns:a16="http://schemas.microsoft.com/office/drawing/2014/main" id="{EA9A0993-B8CE-FA65-116B-1AD0CB53DCBE}"/>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3">
                <a:extLst>
                  <a:ext uri="{FF2B5EF4-FFF2-40B4-BE49-F238E27FC236}">
                    <a16:creationId xmlns:a16="http://schemas.microsoft.com/office/drawing/2014/main" id="{B4C32BFE-9D57-AF46-845C-4C7607917203}"/>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4">
                <a:extLst>
                  <a:ext uri="{FF2B5EF4-FFF2-40B4-BE49-F238E27FC236}">
                    <a16:creationId xmlns:a16="http://schemas.microsoft.com/office/drawing/2014/main" id="{BF4B2F81-8C8D-0D01-C490-849D3635FD2A}"/>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5">
                <a:extLst>
                  <a:ext uri="{FF2B5EF4-FFF2-40B4-BE49-F238E27FC236}">
                    <a16:creationId xmlns:a16="http://schemas.microsoft.com/office/drawing/2014/main" id="{301DF284-EC40-48A9-7163-FDC2291A1AF2}"/>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6">
                <a:extLst>
                  <a:ext uri="{FF2B5EF4-FFF2-40B4-BE49-F238E27FC236}">
                    <a16:creationId xmlns:a16="http://schemas.microsoft.com/office/drawing/2014/main" id="{4734DFF3-83F9-129B-47D1-75EEE8CBEB3E}"/>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7">
                <a:extLst>
                  <a:ext uri="{FF2B5EF4-FFF2-40B4-BE49-F238E27FC236}">
                    <a16:creationId xmlns:a16="http://schemas.microsoft.com/office/drawing/2014/main" id="{FC597220-3BA2-4273-4C6F-3D3BA09F2A39}"/>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8">
                <a:extLst>
                  <a:ext uri="{FF2B5EF4-FFF2-40B4-BE49-F238E27FC236}">
                    <a16:creationId xmlns:a16="http://schemas.microsoft.com/office/drawing/2014/main" id="{557653F9-5781-9E51-8F0D-BB2F7A841E62}"/>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19">
                <a:extLst>
                  <a:ext uri="{FF2B5EF4-FFF2-40B4-BE49-F238E27FC236}">
                    <a16:creationId xmlns:a16="http://schemas.microsoft.com/office/drawing/2014/main" id="{87BD29D3-9D3B-60D5-8860-5F03D2296453}"/>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0">
                <a:extLst>
                  <a:ext uri="{FF2B5EF4-FFF2-40B4-BE49-F238E27FC236}">
                    <a16:creationId xmlns:a16="http://schemas.microsoft.com/office/drawing/2014/main" id="{E9793352-A608-F2E4-D2D8-D782B97348C3}"/>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1">
                <a:extLst>
                  <a:ext uri="{FF2B5EF4-FFF2-40B4-BE49-F238E27FC236}">
                    <a16:creationId xmlns:a16="http://schemas.microsoft.com/office/drawing/2014/main" id="{4D0F2944-BDE0-EEB0-CEEA-6399E579B782}"/>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2">
                <a:extLst>
                  <a:ext uri="{FF2B5EF4-FFF2-40B4-BE49-F238E27FC236}">
                    <a16:creationId xmlns:a16="http://schemas.microsoft.com/office/drawing/2014/main" id="{FF3F7F91-D928-8AFD-FE9E-2657B64C45E1}"/>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223">
                <a:extLst>
                  <a:ext uri="{FF2B5EF4-FFF2-40B4-BE49-F238E27FC236}">
                    <a16:creationId xmlns:a16="http://schemas.microsoft.com/office/drawing/2014/main" id="{B2683907-177B-B494-43EA-13B2DA5C707C}"/>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90" name="Freeform: Shape 224">
                <a:extLst>
                  <a:ext uri="{FF2B5EF4-FFF2-40B4-BE49-F238E27FC236}">
                    <a16:creationId xmlns:a16="http://schemas.microsoft.com/office/drawing/2014/main" id="{7D939388-92D1-2887-94E7-2D9DDECB8208}"/>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5">
                <a:extLst>
                  <a:ext uri="{FF2B5EF4-FFF2-40B4-BE49-F238E27FC236}">
                    <a16:creationId xmlns:a16="http://schemas.microsoft.com/office/drawing/2014/main" id="{A6E1F985-7D4B-F74B-869C-3D888CFC24DB}"/>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6">
                <a:extLst>
                  <a:ext uri="{FF2B5EF4-FFF2-40B4-BE49-F238E27FC236}">
                    <a16:creationId xmlns:a16="http://schemas.microsoft.com/office/drawing/2014/main" id="{21A91A86-0C3D-D3CC-F2CB-DF3686CA2E06}"/>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7">
                <a:extLst>
                  <a:ext uri="{FF2B5EF4-FFF2-40B4-BE49-F238E27FC236}">
                    <a16:creationId xmlns:a16="http://schemas.microsoft.com/office/drawing/2014/main" id="{53720DFD-C926-97F0-32BD-FF8CEB298128}"/>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8">
                <a:extLst>
                  <a:ext uri="{FF2B5EF4-FFF2-40B4-BE49-F238E27FC236}">
                    <a16:creationId xmlns:a16="http://schemas.microsoft.com/office/drawing/2014/main" id="{0C73DA67-3B72-7E2D-A095-71ED3151695E}"/>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29">
                <a:extLst>
                  <a:ext uri="{FF2B5EF4-FFF2-40B4-BE49-F238E27FC236}">
                    <a16:creationId xmlns:a16="http://schemas.microsoft.com/office/drawing/2014/main" id="{E3C09203-D1ED-1FF4-B30B-E0BDBC864F32}"/>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0">
                <a:extLst>
                  <a:ext uri="{FF2B5EF4-FFF2-40B4-BE49-F238E27FC236}">
                    <a16:creationId xmlns:a16="http://schemas.microsoft.com/office/drawing/2014/main" id="{AFAF8DFA-281E-44E1-2E59-9C4C17CAAAA8}"/>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1">
                <a:extLst>
                  <a:ext uri="{FF2B5EF4-FFF2-40B4-BE49-F238E27FC236}">
                    <a16:creationId xmlns:a16="http://schemas.microsoft.com/office/drawing/2014/main" id="{A4F1556E-452E-8A30-EED1-1A941F0393EB}"/>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2">
                <a:extLst>
                  <a:ext uri="{FF2B5EF4-FFF2-40B4-BE49-F238E27FC236}">
                    <a16:creationId xmlns:a16="http://schemas.microsoft.com/office/drawing/2014/main" id="{46A5D7C7-A5E6-EB16-9D48-46BB76161150}"/>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3">
                <a:extLst>
                  <a:ext uri="{FF2B5EF4-FFF2-40B4-BE49-F238E27FC236}">
                    <a16:creationId xmlns:a16="http://schemas.microsoft.com/office/drawing/2014/main" id="{75D4DC44-F589-B728-381E-169B5C6936F0}"/>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4">
                <a:extLst>
                  <a:ext uri="{FF2B5EF4-FFF2-40B4-BE49-F238E27FC236}">
                    <a16:creationId xmlns:a16="http://schemas.microsoft.com/office/drawing/2014/main" id="{D233A410-60E4-C085-7F0D-5F5875D3ECCD}"/>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5">
                <a:extLst>
                  <a:ext uri="{FF2B5EF4-FFF2-40B4-BE49-F238E27FC236}">
                    <a16:creationId xmlns:a16="http://schemas.microsoft.com/office/drawing/2014/main" id="{DC3D21F9-ED9B-889C-E40F-AED168B3C504}"/>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6">
                <a:extLst>
                  <a:ext uri="{FF2B5EF4-FFF2-40B4-BE49-F238E27FC236}">
                    <a16:creationId xmlns:a16="http://schemas.microsoft.com/office/drawing/2014/main" id="{47E8AC02-5DB3-1FD8-661F-057C2913FC36}"/>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7">
                <a:extLst>
                  <a:ext uri="{FF2B5EF4-FFF2-40B4-BE49-F238E27FC236}">
                    <a16:creationId xmlns:a16="http://schemas.microsoft.com/office/drawing/2014/main" id="{36F5557D-D925-EBA2-E67E-51CF72BA5B3A}"/>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8">
                <a:extLst>
                  <a:ext uri="{FF2B5EF4-FFF2-40B4-BE49-F238E27FC236}">
                    <a16:creationId xmlns:a16="http://schemas.microsoft.com/office/drawing/2014/main" id="{BE3FE1FD-9FB9-0F99-A630-15E7A3CCB354}"/>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39">
                <a:extLst>
                  <a:ext uri="{FF2B5EF4-FFF2-40B4-BE49-F238E27FC236}">
                    <a16:creationId xmlns:a16="http://schemas.microsoft.com/office/drawing/2014/main" id="{6E39A297-E9E7-55EE-F2EC-BC64E02F7858}"/>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0">
                <a:extLst>
                  <a:ext uri="{FF2B5EF4-FFF2-40B4-BE49-F238E27FC236}">
                    <a16:creationId xmlns:a16="http://schemas.microsoft.com/office/drawing/2014/main" id="{CD687546-4A38-377C-185D-92329BF557BD}"/>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1">
                <a:extLst>
                  <a:ext uri="{FF2B5EF4-FFF2-40B4-BE49-F238E27FC236}">
                    <a16:creationId xmlns:a16="http://schemas.microsoft.com/office/drawing/2014/main" id="{85AC5B12-1D55-0751-6EDB-B9874D735462}"/>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2">
                <a:extLst>
                  <a:ext uri="{FF2B5EF4-FFF2-40B4-BE49-F238E27FC236}">
                    <a16:creationId xmlns:a16="http://schemas.microsoft.com/office/drawing/2014/main" id="{3126A66C-78FA-415D-EC19-759886165CAA}"/>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3">
                <a:extLst>
                  <a:ext uri="{FF2B5EF4-FFF2-40B4-BE49-F238E27FC236}">
                    <a16:creationId xmlns:a16="http://schemas.microsoft.com/office/drawing/2014/main" id="{FBB65B76-D3DE-8207-F0CD-243EF2DDA228}"/>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4">
                <a:extLst>
                  <a:ext uri="{FF2B5EF4-FFF2-40B4-BE49-F238E27FC236}">
                    <a16:creationId xmlns:a16="http://schemas.microsoft.com/office/drawing/2014/main" id="{89C9F77A-20B7-5661-883D-E3A5ADE5FD07}"/>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5">
                <a:extLst>
                  <a:ext uri="{FF2B5EF4-FFF2-40B4-BE49-F238E27FC236}">
                    <a16:creationId xmlns:a16="http://schemas.microsoft.com/office/drawing/2014/main" id="{0ED8BFAC-3460-0353-E986-55BC8B207C8B}"/>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6">
                <a:extLst>
                  <a:ext uri="{FF2B5EF4-FFF2-40B4-BE49-F238E27FC236}">
                    <a16:creationId xmlns:a16="http://schemas.microsoft.com/office/drawing/2014/main" id="{4E86B0B6-60C7-6532-F51C-3DEF4BFB7D23}"/>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7">
                <a:extLst>
                  <a:ext uri="{FF2B5EF4-FFF2-40B4-BE49-F238E27FC236}">
                    <a16:creationId xmlns:a16="http://schemas.microsoft.com/office/drawing/2014/main" id="{751C532D-A1D6-F71C-80CE-7F430BCC6E5E}"/>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8">
                <a:extLst>
                  <a:ext uri="{FF2B5EF4-FFF2-40B4-BE49-F238E27FC236}">
                    <a16:creationId xmlns:a16="http://schemas.microsoft.com/office/drawing/2014/main" id="{4AD765D2-2247-4604-9E3A-F4217A38595D}"/>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49">
                <a:extLst>
                  <a:ext uri="{FF2B5EF4-FFF2-40B4-BE49-F238E27FC236}">
                    <a16:creationId xmlns:a16="http://schemas.microsoft.com/office/drawing/2014/main" id="{1441C4A5-3DE0-6182-2CC7-ED838EC784B9}"/>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0">
                <a:extLst>
                  <a:ext uri="{FF2B5EF4-FFF2-40B4-BE49-F238E27FC236}">
                    <a16:creationId xmlns:a16="http://schemas.microsoft.com/office/drawing/2014/main" id="{BC3663C8-4143-12BB-08F9-F80F11C00894}"/>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1">
                <a:extLst>
                  <a:ext uri="{FF2B5EF4-FFF2-40B4-BE49-F238E27FC236}">
                    <a16:creationId xmlns:a16="http://schemas.microsoft.com/office/drawing/2014/main" id="{A1766CE5-D0E2-275B-2354-96BA6404E987}"/>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2">
                <a:extLst>
                  <a:ext uri="{FF2B5EF4-FFF2-40B4-BE49-F238E27FC236}">
                    <a16:creationId xmlns:a16="http://schemas.microsoft.com/office/drawing/2014/main" id="{E23ED6AC-DE7B-7BE0-DAB7-2193D75813F1}"/>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3">
                <a:extLst>
                  <a:ext uri="{FF2B5EF4-FFF2-40B4-BE49-F238E27FC236}">
                    <a16:creationId xmlns:a16="http://schemas.microsoft.com/office/drawing/2014/main" id="{E11BAEBE-BD01-9312-5C18-522059EAF0B4}"/>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4">
                <a:extLst>
                  <a:ext uri="{FF2B5EF4-FFF2-40B4-BE49-F238E27FC236}">
                    <a16:creationId xmlns:a16="http://schemas.microsoft.com/office/drawing/2014/main" id="{94C1DFED-AAD8-0F59-D8C0-42831E4E07F6}"/>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5">
                <a:extLst>
                  <a:ext uri="{FF2B5EF4-FFF2-40B4-BE49-F238E27FC236}">
                    <a16:creationId xmlns:a16="http://schemas.microsoft.com/office/drawing/2014/main" id="{7DEAC018-5161-E491-BF59-EAEB6C180D58}"/>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6">
                <a:extLst>
                  <a:ext uri="{FF2B5EF4-FFF2-40B4-BE49-F238E27FC236}">
                    <a16:creationId xmlns:a16="http://schemas.microsoft.com/office/drawing/2014/main" id="{DB774620-96B5-77C7-330E-5ACD1E81685B}"/>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7">
                <a:extLst>
                  <a:ext uri="{FF2B5EF4-FFF2-40B4-BE49-F238E27FC236}">
                    <a16:creationId xmlns:a16="http://schemas.microsoft.com/office/drawing/2014/main" id="{3AB3627D-8FF7-3401-A3DF-C4B45CD1A772}"/>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58">
                <a:extLst>
                  <a:ext uri="{FF2B5EF4-FFF2-40B4-BE49-F238E27FC236}">
                    <a16:creationId xmlns:a16="http://schemas.microsoft.com/office/drawing/2014/main" id="{FAEBD90C-797F-FB1D-627B-167CFF250C2B}"/>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5" name="Freeform: Shape 259">
                <a:extLst>
                  <a:ext uri="{FF2B5EF4-FFF2-40B4-BE49-F238E27FC236}">
                    <a16:creationId xmlns:a16="http://schemas.microsoft.com/office/drawing/2014/main" id="{1A812533-16AA-0BBB-17A4-DCC0A2FFFB72}"/>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0">
                <a:extLst>
                  <a:ext uri="{FF2B5EF4-FFF2-40B4-BE49-F238E27FC236}">
                    <a16:creationId xmlns:a16="http://schemas.microsoft.com/office/drawing/2014/main" id="{073D2224-3867-7A13-6E86-D8E61C29F173}"/>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1">
                <a:extLst>
                  <a:ext uri="{FF2B5EF4-FFF2-40B4-BE49-F238E27FC236}">
                    <a16:creationId xmlns:a16="http://schemas.microsoft.com/office/drawing/2014/main" id="{FFF5A6EE-BB05-551C-EFCD-1EFD11046398}"/>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2">
                <a:extLst>
                  <a:ext uri="{FF2B5EF4-FFF2-40B4-BE49-F238E27FC236}">
                    <a16:creationId xmlns:a16="http://schemas.microsoft.com/office/drawing/2014/main" id="{EAA32488-ED44-1A85-048E-5209BC5E588B}"/>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63">
                <a:extLst>
                  <a:ext uri="{FF2B5EF4-FFF2-40B4-BE49-F238E27FC236}">
                    <a16:creationId xmlns:a16="http://schemas.microsoft.com/office/drawing/2014/main" id="{6A2BB8C9-C2B3-A17E-53DD-C0A5527D5B19}"/>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30" name="Freeform: Shape 264">
                <a:extLst>
                  <a:ext uri="{FF2B5EF4-FFF2-40B4-BE49-F238E27FC236}">
                    <a16:creationId xmlns:a16="http://schemas.microsoft.com/office/drawing/2014/main" id="{6C70F6FD-C2A4-0307-9BDB-8BF846A39131}"/>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5">
                <a:extLst>
                  <a:ext uri="{FF2B5EF4-FFF2-40B4-BE49-F238E27FC236}">
                    <a16:creationId xmlns:a16="http://schemas.microsoft.com/office/drawing/2014/main" id="{65D4F3E1-2409-2EF7-C147-4CEB22595452}"/>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6">
                <a:extLst>
                  <a:ext uri="{FF2B5EF4-FFF2-40B4-BE49-F238E27FC236}">
                    <a16:creationId xmlns:a16="http://schemas.microsoft.com/office/drawing/2014/main" id="{F6361125-D1FD-33C8-D79B-26735950CE23}"/>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7">
                <a:extLst>
                  <a:ext uri="{FF2B5EF4-FFF2-40B4-BE49-F238E27FC236}">
                    <a16:creationId xmlns:a16="http://schemas.microsoft.com/office/drawing/2014/main" id="{841B7E46-090E-D83D-C53D-730F8DDCE5EE}"/>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8">
                <a:extLst>
                  <a:ext uri="{FF2B5EF4-FFF2-40B4-BE49-F238E27FC236}">
                    <a16:creationId xmlns:a16="http://schemas.microsoft.com/office/drawing/2014/main" id="{11C16F80-AD9E-1C69-9988-3EC751E66277}"/>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69">
                <a:extLst>
                  <a:ext uri="{FF2B5EF4-FFF2-40B4-BE49-F238E27FC236}">
                    <a16:creationId xmlns:a16="http://schemas.microsoft.com/office/drawing/2014/main" id="{8E3A0627-96C3-AE44-B0BA-A4102E1107AE}"/>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0">
                <a:extLst>
                  <a:ext uri="{FF2B5EF4-FFF2-40B4-BE49-F238E27FC236}">
                    <a16:creationId xmlns:a16="http://schemas.microsoft.com/office/drawing/2014/main" id="{D3D814A5-5C5D-C248-A9A4-15679D683C8F}"/>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1">
                <a:extLst>
                  <a:ext uri="{FF2B5EF4-FFF2-40B4-BE49-F238E27FC236}">
                    <a16:creationId xmlns:a16="http://schemas.microsoft.com/office/drawing/2014/main" id="{C9C7E918-EA63-C0D0-9793-5B843E4FA6C5}"/>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72">
                <a:extLst>
                  <a:ext uri="{FF2B5EF4-FFF2-40B4-BE49-F238E27FC236}">
                    <a16:creationId xmlns:a16="http://schemas.microsoft.com/office/drawing/2014/main" id="{1CB24EA2-F5BB-73EF-BD3F-BF60B9FC2708}"/>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9" name="Freeform: Shape 273">
                <a:extLst>
                  <a:ext uri="{FF2B5EF4-FFF2-40B4-BE49-F238E27FC236}">
                    <a16:creationId xmlns:a16="http://schemas.microsoft.com/office/drawing/2014/main" id="{5C0A6C8E-F8BB-D4AD-8F12-542873429951}"/>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4">
                <a:extLst>
                  <a:ext uri="{FF2B5EF4-FFF2-40B4-BE49-F238E27FC236}">
                    <a16:creationId xmlns:a16="http://schemas.microsoft.com/office/drawing/2014/main" id="{4DFEDFD0-6227-9ACB-EBC7-5D308F32C9C5}"/>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5">
                <a:extLst>
                  <a:ext uri="{FF2B5EF4-FFF2-40B4-BE49-F238E27FC236}">
                    <a16:creationId xmlns:a16="http://schemas.microsoft.com/office/drawing/2014/main" id="{E5FCCCE6-9D2A-293F-9B2B-45557CBA50CB}"/>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6">
                <a:extLst>
                  <a:ext uri="{FF2B5EF4-FFF2-40B4-BE49-F238E27FC236}">
                    <a16:creationId xmlns:a16="http://schemas.microsoft.com/office/drawing/2014/main" id="{27798D8F-A7CC-E3C2-7E85-BB027D86FB96}"/>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7">
                <a:extLst>
                  <a:ext uri="{FF2B5EF4-FFF2-40B4-BE49-F238E27FC236}">
                    <a16:creationId xmlns:a16="http://schemas.microsoft.com/office/drawing/2014/main" id="{9E852D77-232D-69B4-712F-268984D5D1C7}"/>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8">
                <a:extLst>
                  <a:ext uri="{FF2B5EF4-FFF2-40B4-BE49-F238E27FC236}">
                    <a16:creationId xmlns:a16="http://schemas.microsoft.com/office/drawing/2014/main" id="{13011F46-3FB4-70D6-5BD4-5F77DBC94AAC}"/>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79">
                <a:extLst>
                  <a:ext uri="{FF2B5EF4-FFF2-40B4-BE49-F238E27FC236}">
                    <a16:creationId xmlns:a16="http://schemas.microsoft.com/office/drawing/2014/main" id="{9B5260D6-1436-A89E-21C2-473E2D4363C5}"/>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0">
                <a:extLst>
                  <a:ext uri="{FF2B5EF4-FFF2-40B4-BE49-F238E27FC236}">
                    <a16:creationId xmlns:a16="http://schemas.microsoft.com/office/drawing/2014/main" id="{116C1A46-BB43-7371-4D42-070756A4D440}"/>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1">
                <a:extLst>
                  <a:ext uri="{FF2B5EF4-FFF2-40B4-BE49-F238E27FC236}">
                    <a16:creationId xmlns:a16="http://schemas.microsoft.com/office/drawing/2014/main" id="{2E21DEB3-C8D1-4438-BA1B-53310F7FCCD3}"/>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2">
                <a:extLst>
                  <a:ext uri="{FF2B5EF4-FFF2-40B4-BE49-F238E27FC236}">
                    <a16:creationId xmlns:a16="http://schemas.microsoft.com/office/drawing/2014/main" id="{86EC6BC6-E142-9CFA-E137-0A5176825F76}"/>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3">
                <a:extLst>
                  <a:ext uri="{FF2B5EF4-FFF2-40B4-BE49-F238E27FC236}">
                    <a16:creationId xmlns:a16="http://schemas.microsoft.com/office/drawing/2014/main" id="{6F13F86C-0853-6243-D781-7FADA7172490}"/>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4">
                <a:extLst>
                  <a:ext uri="{FF2B5EF4-FFF2-40B4-BE49-F238E27FC236}">
                    <a16:creationId xmlns:a16="http://schemas.microsoft.com/office/drawing/2014/main" id="{FC883926-31A0-B950-09AC-B272A7E3402E}"/>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85">
                <a:extLst>
                  <a:ext uri="{FF2B5EF4-FFF2-40B4-BE49-F238E27FC236}">
                    <a16:creationId xmlns:a16="http://schemas.microsoft.com/office/drawing/2014/main" id="{E203F3A0-20F3-0FA2-8F72-5B181E878126}"/>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2" name="Freeform: Shape 286">
                <a:extLst>
                  <a:ext uri="{FF2B5EF4-FFF2-40B4-BE49-F238E27FC236}">
                    <a16:creationId xmlns:a16="http://schemas.microsoft.com/office/drawing/2014/main" id="{F3C2F501-323B-5918-6449-294E35250D81}"/>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87">
                <a:extLst>
                  <a:ext uri="{FF2B5EF4-FFF2-40B4-BE49-F238E27FC236}">
                    <a16:creationId xmlns:a16="http://schemas.microsoft.com/office/drawing/2014/main" id="{D974B715-A77B-52C7-94BF-298DAC2751E6}"/>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4" name="Freeform: Shape 288">
                <a:extLst>
                  <a:ext uri="{FF2B5EF4-FFF2-40B4-BE49-F238E27FC236}">
                    <a16:creationId xmlns:a16="http://schemas.microsoft.com/office/drawing/2014/main" id="{5F2BBE8C-80B5-38E6-7EBB-21AD18B4BD02}"/>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89">
                <a:extLst>
                  <a:ext uri="{FF2B5EF4-FFF2-40B4-BE49-F238E27FC236}">
                    <a16:creationId xmlns:a16="http://schemas.microsoft.com/office/drawing/2014/main" id="{F65F92B9-E01A-C532-ABEE-3F04BB8D41C6}"/>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0">
                <a:extLst>
                  <a:ext uri="{FF2B5EF4-FFF2-40B4-BE49-F238E27FC236}">
                    <a16:creationId xmlns:a16="http://schemas.microsoft.com/office/drawing/2014/main" id="{4EA2ACA1-31DD-9168-F4BB-ACB474071D76}"/>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1">
                <a:extLst>
                  <a:ext uri="{FF2B5EF4-FFF2-40B4-BE49-F238E27FC236}">
                    <a16:creationId xmlns:a16="http://schemas.microsoft.com/office/drawing/2014/main" id="{90D4C67D-2BCD-2FB6-C471-D4EE38E99F46}"/>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2">
                <a:extLst>
                  <a:ext uri="{FF2B5EF4-FFF2-40B4-BE49-F238E27FC236}">
                    <a16:creationId xmlns:a16="http://schemas.microsoft.com/office/drawing/2014/main" id="{9011E8D6-9475-13F6-DFEE-DE1B7D033592}"/>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93">
                <a:extLst>
                  <a:ext uri="{FF2B5EF4-FFF2-40B4-BE49-F238E27FC236}">
                    <a16:creationId xmlns:a16="http://schemas.microsoft.com/office/drawing/2014/main" id="{940A6D69-6502-8C07-1AFE-A38AE8436A7E}"/>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60" name="Freeform: Shape 294">
                <a:extLst>
                  <a:ext uri="{FF2B5EF4-FFF2-40B4-BE49-F238E27FC236}">
                    <a16:creationId xmlns:a16="http://schemas.microsoft.com/office/drawing/2014/main" id="{B8F834A8-2888-8E6D-1316-E36C75F475CF}"/>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5">
                <a:extLst>
                  <a:ext uri="{FF2B5EF4-FFF2-40B4-BE49-F238E27FC236}">
                    <a16:creationId xmlns:a16="http://schemas.microsoft.com/office/drawing/2014/main" id="{25724C4E-451D-453D-37EC-99D8E0E767B3}"/>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6">
                <a:extLst>
                  <a:ext uri="{FF2B5EF4-FFF2-40B4-BE49-F238E27FC236}">
                    <a16:creationId xmlns:a16="http://schemas.microsoft.com/office/drawing/2014/main" id="{9AA3B7C8-1534-2C38-4475-449FCB3AE789}"/>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7">
                <a:extLst>
                  <a:ext uri="{FF2B5EF4-FFF2-40B4-BE49-F238E27FC236}">
                    <a16:creationId xmlns:a16="http://schemas.microsoft.com/office/drawing/2014/main" id="{FE785BDC-57E5-0F3A-1E5F-69150E78B719}"/>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8">
                <a:extLst>
                  <a:ext uri="{FF2B5EF4-FFF2-40B4-BE49-F238E27FC236}">
                    <a16:creationId xmlns:a16="http://schemas.microsoft.com/office/drawing/2014/main" id="{734FE0EC-BC41-E020-A445-DBDEC2B25FBE}"/>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99">
                <a:extLst>
                  <a:ext uri="{FF2B5EF4-FFF2-40B4-BE49-F238E27FC236}">
                    <a16:creationId xmlns:a16="http://schemas.microsoft.com/office/drawing/2014/main" id="{DF0FB26E-7DC8-AD4C-4C2B-47A530D44D15}"/>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0">
                <a:extLst>
                  <a:ext uri="{FF2B5EF4-FFF2-40B4-BE49-F238E27FC236}">
                    <a16:creationId xmlns:a16="http://schemas.microsoft.com/office/drawing/2014/main" id="{1F6D2633-E2F8-741A-F2F7-15C4D69DBBF6}"/>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1">
                <a:extLst>
                  <a:ext uri="{FF2B5EF4-FFF2-40B4-BE49-F238E27FC236}">
                    <a16:creationId xmlns:a16="http://schemas.microsoft.com/office/drawing/2014/main" id="{0B2993CD-7218-4267-D6E8-23B2F6030622}"/>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2">
                <a:extLst>
                  <a:ext uri="{FF2B5EF4-FFF2-40B4-BE49-F238E27FC236}">
                    <a16:creationId xmlns:a16="http://schemas.microsoft.com/office/drawing/2014/main" id="{60445C60-2DE6-69D7-CC5F-EC5B097E1A68}"/>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3">
                <a:extLst>
                  <a:ext uri="{FF2B5EF4-FFF2-40B4-BE49-F238E27FC236}">
                    <a16:creationId xmlns:a16="http://schemas.microsoft.com/office/drawing/2014/main" id="{6024A9C2-406D-CD1A-AC12-710D79FA04A1}"/>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4">
                <a:extLst>
                  <a:ext uri="{FF2B5EF4-FFF2-40B4-BE49-F238E27FC236}">
                    <a16:creationId xmlns:a16="http://schemas.microsoft.com/office/drawing/2014/main" id="{375BBBDD-9260-5B91-457C-E6632546B34D}"/>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5">
                <a:extLst>
                  <a:ext uri="{FF2B5EF4-FFF2-40B4-BE49-F238E27FC236}">
                    <a16:creationId xmlns:a16="http://schemas.microsoft.com/office/drawing/2014/main" id="{CA480375-7C3F-4CEE-552A-8D6E513D39FB}"/>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6">
                <a:extLst>
                  <a:ext uri="{FF2B5EF4-FFF2-40B4-BE49-F238E27FC236}">
                    <a16:creationId xmlns:a16="http://schemas.microsoft.com/office/drawing/2014/main" id="{C5EA3236-0801-84D3-DF1E-A6E8F5D1D593}"/>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7">
                <a:extLst>
                  <a:ext uri="{FF2B5EF4-FFF2-40B4-BE49-F238E27FC236}">
                    <a16:creationId xmlns:a16="http://schemas.microsoft.com/office/drawing/2014/main" id="{AF2F14C5-2FD5-BCF6-EECF-6152B6FA83D7}"/>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8">
                <a:extLst>
                  <a:ext uri="{FF2B5EF4-FFF2-40B4-BE49-F238E27FC236}">
                    <a16:creationId xmlns:a16="http://schemas.microsoft.com/office/drawing/2014/main" id="{5370270D-9100-F21C-7A5F-EA269A32C332}"/>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09">
                <a:extLst>
                  <a:ext uri="{FF2B5EF4-FFF2-40B4-BE49-F238E27FC236}">
                    <a16:creationId xmlns:a16="http://schemas.microsoft.com/office/drawing/2014/main" id="{54861D31-220D-66CF-EC1E-EFC70BFEEC9D}"/>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310">
                <a:extLst>
                  <a:ext uri="{FF2B5EF4-FFF2-40B4-BE49-F238E27FC236}">
                    <a16:creationId xmlns:a16="http://schemas.microsoft.com/office/drawing/2014/main" id="{442841EC-672B-142A-3D82-672F28F3F466}"/>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7" name="Freeform: Shape 311">
                <a:extLst>
                  <a:ext uri="{FF2B5EF4-FFF2-40B4-BE49-F238E27FC236}">
                    <a16:creationId xmlns:a16="http://schemas.microsoft.com/office/drawing/2014/main" id="{F1B80432-729E-14BC-1407-2FFF9AA4BC32}"/>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2">
                <a:extLst>
                  <a:ext uri="{FF2B5EF4-FFF2-40B4-BE49-F238E27FC236}">
                    <a16:creationId xmlns:a16="http://schemas.microsoft.com/office/drawing/2014/main" id="{46755B75-F772-F197-F21D-6EE69031E031}"/>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3">
                <a:extLst>
                  <a:ext uri="{FF2B5EF4-FFF2-40B4-BE49-F238E27FC236}">
                    <a16:creationId xmlns:a16="http://schemas.microsoft.com/office/drawing/2014/main" id="{FEB6F059-DDB5-B834-EC29-0212FD1D6E57}"/>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4">
                <a:extLst>
                  <a:ext uri="{FF2B5EF4-FFF2-40B4-BE49-F238E27FC236}">
                    <a16:creationId xmlns:a16="http://schemas.microsoft.com/office/drawing/2014/main" id="{B071269E-9454-D512-DEC1-5BC1A8C33498}"/>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5">
                <a:extLst>
                  <a:ext uri="{FF2B5EF4-FFF2-40B4-BE49-F238E27FC236}">
                    <a16:creationId xmlns:a16="http://schemas.microsoft.com/office/drawing/2014/main" id="{8DF90393-B280-B211-19E0-BCE42D7F9D33}"/>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316">
                <a:extLst>
                  <a:ext uri="{FF2B5EF4-FFF2-40B4-BE49-F238E27FC236}">
                    <a16:creationId xmlns:a16="http://schemas.microsoft.com/office/drawing/2014/main" id="{947E02E5-C7CB-FC82-AB90-252C857F5BDB}"/>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pic>
        <p:nvPicPr>
          <p:cNvPr id="3" name="Picture 2">
            <a:extLst>
              <a:ext uri="{FF2B5EF4-FFF2-40B4-BE49-F238E27FC236}">
                <a16:creationId xmlns:a16="http://schemas.microsoft.com/office/drawing/2014/main" id="{35F5701F-5B6B-15DC-1F59-0476B8E4ED2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4593356" y="6471922"/>
            <a:ext cx="1748789" cy="2263139"/>
          </a:xfrm>
          <a:prstGeom prst="rect">
            <a:avLst/>
          </a:prstGeom>
          <a:ln>
            <a:solidFill>
              <a:schemeClr val="tx1"/>
            </a:solidFill>
          </a:ln>
          <a:effectLst>
            <a:outerShdw blurRad="50800" dist="38100" dir="8100000" algn="tr" rotWithShape="0">
              <a:prstClr val="black">
                <a:alpha val="40000"/>
              </a:prstClr>
            </a:outerShdw>
          </a:effectLst>
        </p:spPr>
      </p:pic>
      <p:pic>
        <p:nvPicPr>
          <p:cNvPr id="8" name="Picture 7">
            <a:extLst>
              <a:ext uri="{FF2B5EF4-FFF2-40B4-BE49-F238E27FC236}">
                <a16:creationId xmlns:a16="http://schemas.microsoft.com/office/drawing/2014/main" id="{0032CCCE-666C-BFC2-45AE-DB145E03095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264508" y="7395937"/>
            <a:ext cx="1748788" cy="2263138"/>
          </a:xfrm>
          <a:prstGeom prst="rect">
            <a:avLst/>
          </a:prstGeom>
          <a:ln>
            <a:solidFill>
              <a:schemeClr val="tx1"/>
            </a:solidFill>
          </a:ln>
          <a:effectLst>
            <a:outerShdw blurRad="50800" dist="38100" dir="8100000" algn="tr" rotWithShape="0">
              <a:prstClr val="black">
                <a:alpha val="40000"/>
              </a:prstClr>
            </a:outerShdw>
          </a:effectLst>
        </p:spPr>
      </p:pic>
      <p:sp>
        <p:nvSpPr>
          <p:cNvPr id="7" name="Title 6">
            <a:extLst>
              <a:ext uri="{FF2B5EF4-FFF2-40B4-BE49-F238E27FC236}">
                <a16:creationId xmlns:a16="http://schemas.microsoft.com/office/drawing/2014/main" id="{283FF510-ADB2-F610-4F63-26E1B1E47D5F}"/>
              </a:ext>
              <a:ext uri="{C183D7F6-B498-43B3-948B-1728B52AA6E4}">
                <adec:decorative xmlns:adec="http://schemas.microsoft.com/office/drawing/2017/decorative" val="1"/>
              </a:ext>
            </a:extLst>
          </p:cNvPr>
          <p:cNvSpPr>
            <a:spLocks noGrp="1"/>
          </p:cNvSpPr>
          <p:nvPr>
            <p:ph type="title"/>
          </p:nvPr>
        </p:nvSpPr>
        <p:spPr>
          <a:xfrm>
            <a:off x="339427" y="-1022742"/>
            <a:ext cx="7076328" cy="1022742"/>
          </a:xfrm>
        </p:spPr>
        <p:txBody>
          <a:bodyPr vert="horz" lIns="91440" tIns="45720" rIns="91440" bIns="45720" rtlCol="0" anchor="b">
            <a:normAutofit/>
          </a:bodyPr>
          <a:lstStyle/>
          <a:p>
            <a:r>
              <a:rPr lang="en-US"/>
              <a:t>Go-Live Timeline</a:t>
            </a:r>
          </a:p>
        </p:txBody>
      </p:sp>
    </p:spTree>
    <p:extLst>
      <p:ext uri="{BB962C8B-B14F-4D97-AF65-F5344CB8AC3E}">
        <p14:creationId xmlns:p14="http://schemas.microsoft.com/office/powerpoint/2010/main" val="28064183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258AB8-D767-FE4B-C707-DA99C7CC2F19}"/>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2C2C739-33D7-F38E-46CB-B70F28E5F1C5}"/>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5" name="Title 3">
            <a:extLst>
              <a:ext uri="{FF2B5EF4-FFF2-40B4-BE49-F238E27FC236}">
                <a16:creationId xmlns:a16="http://schemas.microsoft.com/office/drawing/2014/main" id="{59D0649F-9E38-535E-720B-F4527648CEF6}"/>
              </a:ext>
            </a:extLst>
          </p:cNvPr>
          <p:cNvSpPr txBox="1">
            <a:spLocks/>
          </p:cNvSpPr>
          <p:nvPr/>
        </p:nvSpPr>
        <p:spPr>
          <a:xfrm>
            <a:off x="414134" y="319758"/>
            <a:ext cx="6993274" cy="584776"/>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4500" b="1"/>
              <a:t>Pre Go-Live Activities</a:t>
            </a:r>
          </a:p>
        </p:txBody>
      </p:sp>
      <p:sp>
        <p:nvSpPr>
          <p:cNvPr id="6" name="Title 3">
            <a:extLst>
              <a:ext uri="{FF2B5EF4-FFF2-40B4-BE49-F238E27FC236}">
                <a16:creationId xmlns:a16="http://schemas.microsoft.com/office/drawing/2014/main" id="{2CEC802A-26EE-9FF3-7F88-18CFEF568EE1}"/>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DO</a:t>
            </a:r>
          </a:p>
        </p:txBody>
      </p:sp>
      <p:sp>
        <p:nvSpPr>
          <p:cNvPr id="261" name="TextBox 260">
            <a:extLst>
              <a:ext uri="{FF2B5EF4-FFF2-40B4-BE49-F238E27FC236}">
                <a16:creationId xmlns:a16="http://schemas.microsoft.com/office/drawing/2014/main" id="{982C197F-278D-7A67-16B9-8989A4D5A87E}"/>
              </a:ext>
            </a:extLst>
          </p:cNvPr>
          <p:cNvSpPr txBox="1"/>
          <p:nvPr/>
        </p:nvSpPr>
        <p:spPr>
          <a:xfrm>
            <a:off x="385389" y="1614526"/>
            <a:ext cx="7001622" cy="584775"/>
          </a:xfrm>
          <a:prstGeom prst="rect">
            <a:avLst/>
          </a:prstGeom>
          <a:noFill/>
        </p:spPr>
        <p:txBody>
          <a:bodyPr wrap="square" rtlCol="0">
            <a:spAutoFit/>
          </a:bodyPr>
          <a:lstStyle/>
          <a:p>
            <a:r>
              <a:rPr lang="en-US" sz="1600"/>
              <a:t>Complete these steps by the deadlines below to prepare for GA@WORK go-live.</a:t>
            </a:r>
          </a:p>
        </p:txBody>
      </p:sp>
      <p:grpSp>
        <p:nvGrpSpPr>
          <p:cNvPr id="622" name="Group 621" descr="Employee and Manager Foundational Learning Programs Deadline description">
            <a:extLst>
              <a:ext uri="{FF2B5EF4-FFF2-40B4-BE49-F238E27FC236}">
                <a16:creationId xmlns:a16="http://schemas.microsoft.com/office/drawing/2014/main" id="{4DFA2255-E3C9-1999-54AA-8AD6CCF9CFA8}"/>
              </a:ext>
            </a:extLst>
          </p:cNvPr>
          <p:cNvGrpSpPr/>
          <p:nvPr/>
        </p:nvGrpSpPr>
        <p:grpSpPr>
          <a:xfrm>
            <a:off x="429316" y="2381554"/>
            <a:ext cx="6944134" cy="2434100"/>
            <a:chOff x="442016" y="2483990"/>
            <a:chExt cx="6944134" cy="2434100"/>
          </a:xfrm>
        </p:grpSpPr>
        <p:sp>
          <p:nvSpPr>
            <p:cNvPr id="9" name="Rectangle: Rounded Corners 8">
              <a:extLst>
                <a:ext uri="{FF2B5EF4-FFF2-40B4-BE49-F238E27FC236}">
                  <a16:creationId xmlns:a16="http://schemas.microsoft.com/office/drawing/2014/main" id="{1627D3F7-CBF2-FD38-3D1D-AE2647430A5F}"/>
                </a:ext>
              </a:extLst>
            </p:cNvPr>
            <p:cNvSpPr/>
            <p:nvPr/>
          </p:nvSpPr>
          <p:spPr>
            <a:xfrm>
              <a:off x="442016" y="2780263"/>
              <a:ext cx="6944134" cy="2137827"/>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Top Corners Rounded 9">
              <a:extLst>
                <a:ext uri="{FF2B5EF4-FFF2-40B4-BE49-F238E27FC236}">
                  <a16:creationId xmlns:a16="http://schemas.microsoft.com/office/drawing/2014/main" id="{98E72E04-4BE4-567A-C2CE-C8C78EDC9D9B}"/>
                </a:ext>
              </a:extLst>
            </p:cNvPr>
            <p:cNvSpPr/>
            <p:nvPr/>
          </p:nvSpPr>
          <p:spPr>
            <a:xfrm>
              <a:off x="442016" y="2483990"/>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AF699796-EFAB-8409-79AF-2BBEA11CB9BA}"/>
                </a:ext>
              </a:extLst>
            </p:cNvPr>
            <p:cNvSpPr/>
            <p:nvPr/>
          </p:nvSpPr>
          <p:spPr>
            <a:xfrm>
              <a:off x="1139875" y="2497672"/>
              <a:ext cx="5882552"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Employee and Manager Foundational Learning Programs Deadline</a:t>
              </a:r>
            </a:p>
          </p:txBody>
        </p:sp>
        <p:sp>
          <p:nvSpPr>
            <p:cNvPr id="28" name="TextBox 27">
              <a:extLst>
                <a:ext uri="{FF2B5EF4-FFF2-40B4-BE49-F238E27FC236}">
                  <a16:creationId xmlns:a16="http://schemas.microsoft.com/office/drawing/2014/main" id="{449A55B9-C603-03EE-7464-91E62F3EDA84}"/>
                </a:ext>
              </a:extLst>
            </p:cNvPr>
            <p:cNvSpPr txBox="1"/>
            <p:nvPr/>
          </p:nvSpPr>
          <p:spPr>
            <a:xfrm>
              <a:off x="606114" y="2979349"/>
              <a:ext cx="6615937" cy="1846659"/>
            </a:xfrm>
            <a:prstGeom prst="rect">
              <a:avLst/>
            </a:prstGeom>
            <a:noFill/>
          </p:spPr>
          <p:txBody>
            <a:bodyPr wrap="square">
              <a:spAutoFit/>
            </a:bodyPr>
            <a:lstStyle/>
            <a:p>
              <a:pPr>
                <a:spcBef>
                  <a:spcPts val="300"/>
                </a:spcBef>
              </a:pPr>
              <a:r>
                <a:rPr lang="en-US" sz="1300"/>
                <a:t>Team Georgia Learning notifications for the </a:t>
              </a:r>
              <a:r>
                <a:rPr lang="en-US" sz="1300" b="1"/>
                <a:t>Employee and Manager Foundational Learning Programs have a due date of May 28, 2026.  </a:t>
              </a:r>
            </a:p>
            <a:p>
              <a:pPr>
                <a:spcBef>
                  <a:spcPts val="300"/>
                </a:spcBef>
              </a:pPr>
              <a:endParaRPr lang="en-US" sz="1300" b="1"/>
            </a:p>
            <a:p>
              <a:pPr>
                <a:spcBef>
                  <a:spcPts val="300"/>
                </a:spcBef>
              </a:pPr>
              <a:r>
                <a:rPr lang="en-US" sz="1300"/>
                <a:t>Completing the training by this date ensures training data is accurately converted to GA@WORK and helps learners prepare for Role-Based Learning Programs, if applicable. </a:t>
              </a:r>
            </a:p>
            <a:p>
              <a:pPr>
                <a:spcBef>
                  <a:spcPts val="300"/>
                </a:spcBef>
              </a:pPr>
              <a:endParaRPr lang="en-US" sz="1300"/>
            </a:p>
            <a:p>
              <a:pPr>
                <a:spcBef>
                  <a:spcPts val="300"/>
                </a:spcBef>
              </a:pPr>
              <a:r>
                <a:rPr lang="en-US" sz="1300" b="1"/>
                <a:t>Learners are strongly encouraged to complete all assigned courses by May 28.</a:t>
              </a:r>
            </a:p>
          </p:txBody>
        </p:sp>
        <p:grpSp>
          <p:nvGrpSpPr>
            <p:cNvPr id="30" name="Group 29">
              <a:extLst>
                <a:ext uri="{FF2B5EF4-FFF2-40B4-BE49-F238E27FC236}">
                  <a16:creationId xmlns:a16="http://schemas.microsoft.com/office/drawing/2014/main" id="{624DFA92-77A7-7DCB-3E1B-9E48DCB8BCC9}"/>
                </a:ext>
              </a:extLst>
            </p:cNvPr>
            <p:cNvGrpSpPr>
              <a:grpSpLocks noChangeAspect="1"/>
            </p:cNvGrpSpPr>
            <p:nvPr/>
          </p:nvGrpSpPr>
          <p:grpSpPr>
            <a:xfrm>
              <a:off x="628628" y="2507094"/>
              <a:ext cx="461457" cy="420624"/>
              <a:chOff x="2850160" y="1900567"/>
              <a:chExt cx="559645" cy="510125"/>
            </a:xfrm>
          </p:grpSpPr>
          <p:grpSp>
            <p:nvGrpSpPr>
              <p:cNvPr id="31" name="Group 30">
                <a:extLst>
                  <a:ext uri="{FF2B5EF4-FFF2-40B4-BE49-F238E27FC236}">
                    <a16:creationId xmlns:a16="http://schemas.microsoft.com/office/drawing/2014/main" id="{883521C8-E38F-3408-A0E6-76DE44ED43A4}"/>
                  </a:ext>
                </a:extLst>
              </p:cNvPr>
              <p:cNvGrpSpPr/>
              <p:nvPr/>
            </p:nvGrpSpPr>
            <p:grpSpPr>
              <a:xfrm>
                <a:off x="2964265" y="1965152"/>
                <a:ext cx="445540" cy="445540"/>
                <a:chOff x="4044229" y="1743341"/>
                <a:chExt cx="513159" cy="513159"/>
              </a:xfrm>
            </p:grpSpPr>
            <p:sp>
              <p:nvSpPr>
                <p:cNvPr id="35" name="Oval 34">
                  <a:extLst>
                    <a:ext uri="{FF2B5EF4-FFF2-40B4-BE49-F238E27FC236}">
                      <a16:creationId xmlns:a16="http://schemas.microsoft.com/office/drawing/2014/main" id="{71CADCCB-B96F-3E05-055B-3D45930FDDA4}"/>
                    </a:ext>
                  </a:extLst>
                </p:cNvPr>
                <p:cNvSpPr/>
                <p:nvPr/>
              </p:nvSpPr>
              <p:spPr>
                <a:xfrm>
                  <a:off x="4044229" y="1743341"/>
                  <a:ext cx="513159" cy="513159"/>
                </a:xfrm>
                <a:prstGeom prst="ellipse">
                  <a:avLst/>
                </a:prstGeom>
                <a:solidFill>
                  <a:schemeClr val="accent4"/>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47" name="Graphic 46" descr="Graduation cap outline">
                  <a:extLst>
                    <a:ext uri="{FF2B5EF4-FFF2-40B4-BE49-F238E27FC236}">
                      <a16:creationId xmlns:a16="http://schemas.microsoft.com/office/drawing/2014/main" id="{7110523F-3EC9-E951-ABBC-E21B9831370A}"/>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4126347" y="1825459"/>
                  <a:ext cx="348923" cy="348923"/>
                </a:xfrm>
                <a:prstGeom prst="rect">
                  <a:avLst/>
                </a:prstGeom>
              </p:spPr>
            </p:pic>
          </p:grpSp>
          <p:grpSp>
            <p:nvGrpSpPr>
              <p:cNvPr id="32" name="Group 31">
                <a:extLst>
                  <a:ext uri="{FF2B5EF4-FFF2-40B4-BE49-F238E27FC236}">
                    <a16:creationId xmlns:a16="http://schemas.microsoft.com/office/drawing/2014/main" id="{C451A713-02D2-6FC7-C5B5-9DAE21FAC640}"/>
                  </a:ext>
                </a:extLst>
              </p:cNvPr>
              <p:cNvGrpSpPr/>
              <p:nvPr/>
            </p:nvGrpSpPr>
            <p:grpSpPr>
              <a:xfrm>
                <a:off x="2850160" y="1900567"/>
                <a:ext cx="195327" cy="195327"/>
                <a:chOff x="562429" y="2021366"/>
                <a:chExt cx="262094" cy="262094"/>
              </a:xfrm>
            </p:grpSpPr>
            <p:sp>
              <p:nvSpPr>
                <p:cNvPr id="33" name="Oval 32">
                  <a:extLst>
                    <a:ext uri="{FF2B5EF4-FFF2-40B4-BE49-F238E27FC236}">
                      <a16:creationId xmlns:a16="http://schemas.microsoft.com/office/drawing/2014/main" id="{38A0E45C-5057-FE73-30C3-EA33B0540F3F}"/>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34" name="Graphic 33" descr="Checkmark with solid fill">
                  <a:extLst>
                    <a:ext uri="{FF2B5EF4-FFF2-40B4-BE49-F238E27FC236}">
                      <a16:creationId xmlns:a16="http://schemas.microsoft.com/office/drawing/2014/main" id="{4B5B47C3-4700-C22A-E1E0-48ED8C62B4B4}"/>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92682" y="2051619"/>
                  <a:ext cx="201588" cy="201588"/>
                </a:xfrm>
                <a:prstGeom prst="rect">
                  <a:avLst/>
                </a:prstGeom>
              </p:spPr>
            </p:pic>
          </p:grpSp>
        </p:grpSp>
      </p:grpSp>
      <p:grpSp>
        <p:nvGrpSpPr>
          <p:cNvPr id="2" name="Group 1">
            <a:extLst>
              <a:ext uri="{FF2B5EF4-FFF2-40B4-BE49-F238E27FC236}">
                <a16:creationId xmlns:a16="http://schemas.microsoft.com/office/drawing/2014/main" id="{17B7E046-1004-D0C5-40D9-5172C39A05E7}"/>
              </a:ext>
              <a:ext uri="{C183D7F6-B498-43B3-948B-1728B52AA6E4}">
                <adec:decorative xmlns:adec="http://schemas.microsoft.com/office/drawing/2017/decorative" val="1"/>
              </a:ext>
            </a:extLst>
          </p:cNvPr>
          <p:cNvGrpSpPr/>
          <p:nvPr/>
        </p:nvGrpSpPr>
        <p:grpSpPr>
          <a:xfrm>
            <a:off x="6359241" y="-55262"/>
            <a:ext cx="1637100" cy="1530837"/>
            <a:chOff x="-2084271" y="1303729"/>
            <a:chExt cx="1786317" cy="1670365"/>
          </a:xfrm>
        </p:grpSpPr>
        <p:sp>
          <p:nvSpPr>
            <p:cNvPr id="11" name="Freeform: Shape 2">
              <a:extLst>
                <a:ext uri="{FF2B5EF4-FFF2-40B4-BE49-F238E27FC236}">
                  <a16:creationId xmlns:a16="http://schemas.microsoft.com/office/drawing/2014/main" id="{2AD82D24-B416-5FF0-098C-DF2ECB253ED8}"/>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295" name="Oval 294">
              <a:extLst>
                <a:ext uri="{FF2B5EF4-FFF2-40B4-BE49-F238E27FC236}">
                  <a16:creationId xmlns:a16="http://schemas.microsoft.com/office/drawing/2014/main" id="{39FE4330-D2A2-B903-3E71-CF69A21A249E}"/>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6" name="Graphic 8">
              <a:extLst>
                <a:ext uri="{FF2B5EF4-FFF2-40B4-BE49-F238E27FC236}">
                  <a16:creationId xmlns:a16="http://schemas.microsoft.com/office/drawing/2014/main" id="{AC27B4A8-843A-296F-2434-9B82868B5596}"/>
                </a:ext>
                <a:ext uri="{C183D7F6-B498-43B3-948B-1728B52AA6E4}">
                  <adec:decorative xmlns:adec="http://schemas.microsoft.com/office/drawing/2017/decorative" val="1"/>
                </a:ext>
              </a:extLst>
            </p:cNvPr>
            <p:cNvGrpSpPr/>
            <p:nvPr/>
          </p:nvGrpSpPr>
          <p:grpSpPr>
            <a:xfrm rot="2546363">
              <a:off x="-2084271" y="1398721"/>
              <a:ext cx="1786317" cy="1187918"/>
              <a:chOff x="-456469" y="422136"/>
              <a:chExt cx="1786317" cy="1187918"/>
            </a:xfrm>
          </p:grpSpPr>
          <p:sp>
            <p:nvSpPr>
              <p:cNvPr id="297" name="Freeform: Shape 9">
                <a:extLst>
                  <a:ext uri="{FF2B5EF4-FFF2-40B4-BE49-F238E27FC236}">
                    <a16:creationId xmlns:a16="http://schemas.microsoft.com/office/drawing/2014/main" id="{72EB351B-FA08-1941-2E6E-4A0783B1F7D8}"/>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298" name="Freeform: Shape 10">
                <a:extLst>
                  <a:ext uri="{FF2B5EF4-FFF2-40B4-BE49-F238E27FC236}">
                    <a16:creationId xmlns:a16="http://schemas.microsoft.com/office/drawing/2014/main" id="{20A71038-4B1E-F8CE-ABD1-FF844F19810B}"/>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11">
                <a:extLst>
                  <a:ext uri="{FF2B5EF4-FFF2-40B4-BE49-F238E27FC236}">
                    <a16:creationId xmlns:a16="http://schemas.microsoft.com/office/drawing/2014/main" id="{16924DF9-E3D6-F823-9E47-8B43ECB480C5}"/>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12">
                <a:extLst>
                  <a:ext uri="{FF2B5EF4-FFF2-40B4-BE49-F238E27FC236}">
                    <a16:creationId xmlns:a16="http://schemas.microsoft.com/office/drawing/2014/main" id="{AC1EC471-DB69-5C0E-E77C-176FE3DB34F7}"/>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3">
                <a:extLst>
                  <a:ext uri="{FF2B5EF4-FFF2-40B4-BE49-F238E27FC236}">
                    <a16:creationId xmlns:a16="http://schemas.microsoft.com/office/drawing/2014/main" id="{753BCC1F-DAD6-43F2-58C0-4732DF992230}"/>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4">
                <a:extLst>
                  <a:ext uri="{FF2B5EF4-FFF2-40B4-BE49-F238E27FC236}">
                    <a16:creationId xmlns:a16="http://schemas.microsoft.com/office/drawing/2014/main" id="{2DE0609A-E9B9-5C8A-EE8D-33EC24F5F73B}"/>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5">
                <a:extLst>
                  <a:ext uri="{FF2B5EF4-FFF2-40B4-BE49-F238E27FC236}">
                    <a16:creationId xmlns:a16="http://schemas.microsoft.com/office/drawing/2014/main" id="{D721B78B-78EC-A326-ADCA-612DA2257AFD}"/>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6">
                <a:extLst>
                  <a:ext uri="{FF2B5EF4-FFF2-40B4-BE49-F238E27FC236}">
                    <a16:creationId xmlns:a16="http://schemas.microsoft.com/office/drawing/2014/main" id="{BA1BE0C3-BA85-EBF0-7415-B638ABE3C2CA}"/>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7">
                <a:extLst>
                  <a:ext uri="{FF2B5EF4-FFF2-40B4-BE49-F238E27FC236}">
                    <a16:creationId xmlns:a16="http://schemas.microsoft.com/office/drawing/2014/main" id="{76A8A4EE-7FAD-18E9-F566-003ABC2ED8C1}"/>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8">
                <a:extLst>
                  <a:ext uri="{FF2B5EF4-FFF2-40B4-BE49-F238E27FC236}">
                    <a16:creationId xmlns:a16="http://schemas.microsoft.com/office/drawing/2014/main" id="{8144CEB7-1561-C7F5-6888-4A68748C1EDB}"/>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9">
                <a:extLst>
                  <a:ext uri="{FF2B5EF4-FFF2-40B4-BE49-F238E27FC236}">
                    <a16:creationId xmlns:a16="http://schemas.microsoft.com/office/drawing/2014/main" id="{2FD76F2B-02BA-EEE1-9712-A989FD6974A7}"/>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20">
                <a:extLst>
                  <a:ext uri="{FF2B5EF4-FFF2-40B4-BE49-F238E27FC236}">
                    <a16:creationId xmlns:a16="http://schemas.microsoft.com/office/drawing/2014/main" id="{E4000D69-395D-9F84-39D0-05F0BE10306F}"/>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21">
                <a:extLst>
                  <a:ext uri="{FF2B5EF4-FFF2-40B4-BE49-F238E27FC236}">
                    <a16:creationId xmlns:a16="http://schemas.microsoft.com/office/drawing/2014/main" id="{6608B7BF-EA4A-DC95-49C4-D3EBFEA8B4FE}"/>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2">
                <a:extLst>
                  <a:ext uri="{FF2B5EF4-FFF2-40B4-BE49-F238E27FC236}">
                    <a16:creationId xmlns:a16="http://schemas.microsoft.com/office/drawing/2014/main" id="{F16E75A6-665E-2A72-41EE-FC7D83DB66AC}"/>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3">
                <a:extLst>
                  <a:ext uri="{FF2B5EF4-FFF2-40B4-BE49-F238E27FC236}">
                    <a16:creationId xmlns:a16="http://schemas.microsoft.com/office/drawing/2014/main" id="{6E7873D2-8E7D-7629-9275-143816F7B928}"/>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5" name="Freeform: Shape 24">
                <a:extLst>
                  <a:ext uri="{FF2B5EF4-FFF2-40B4-BE49-F238E27FC236}">
                    <a16:creationId xmlns:a16="http://schemas.microsoft.com/office/drawing/2014/main" id="{1F249B37-77B5-68FA-E982-7F35C10D0FCD}"/>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5">
                <a:extLst>
                  <a:ext uri="{FF2B5EF4-FFF2-40B4-BE49-F238E27FC236}">
                    <a16:creationId xmlns:a16="http://schemas.microsoft.com/office/drawing/2014/main" id="{AA1DCEC3-F4A1-323F-D62B-5C5220022D32}"/>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6">
                <a:extLst>
                  <a:ext uri="{FF2B5EF4-FFF2-40B4-BE49-F238E27FC236}">
                    <a16:creationId xmlns:a16="http://schemas.microsoft.com/office/drawing/2014/main" id="{F0E3EFA5-83B8-92B0-CE47-E5C9D80799EB}"/>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7">
                <a:extLst>
                  <a:ext uri="{FF2B5EF4-FFF2-40B4-BE49-F238E27FC236}">
                    <a16:creationId xmlns:a16="http://schemas.microsoft.com/office/drawing/2014/main" id="{59E20AE7-BE8E-965B-C219-49FC1EE076C0}"/>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8">
                <a:extLst>
                  <a:ext uri="{FF2B5EF4-FFF2-40B4-BE49-F238E27FC236}">
                    <a16:creationId xmlns:a16="http://schemas.microsoft.com/office/drawing/2014/main" id="{8069117B-3296-49CF-D9E7-60EAC0355DA1}"/>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29">
                <a:extLst>
                  <a:ext uri="{FF2B5EF4-FFF2-40B4-BE49-F238E27FC236}">
                    <a16:creationId xmlns:a16="http://schemas.microsoft.com/office/drawing/2014/main" id="{2D69C1CE-4959-4AA6-631F-4A8826FA890E}"/>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0">
                <a:extLst>
                  <a:ext uri="{FF2B5EF4-FFF2-40B4-BE49-F238E27FC236}">
                    <a16:creationId xmlns:a16="http://schemas.microsoft.com/office/drawing/2014/main" id="{2302C32A-7008-B56B-9286-ADFAE5D28847}"/>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1">
                <a:extLst>
                  <a:ext uri="{FF2B5EF4-FFF2-40B4-BE49-F238E27FC236}">
                    <a16:creationId xmlns:a16="http://schemas.microsoft.com/office/drawing/2014/main" id="{44C5504D-D497-76AC-4FAB-BECB39254686}"/>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3" name="Freeform: Shape 32">
                <a:extLst>
                  <a:ext uri="{FF2B5EF4-FFF2-40B4-BE49-F238E27FC236}">
                    <a16:creationId xmlns:a16="http://schemas.microsoft.com/office/drawing/2014/main" id="{296846DD-E9F6-866F-2D3E-1C7E88137C6C}"/>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4" name="Freeform: Shape 34">
                <a:extLst>
                  <a:ext uri="{FF2B5EF4-FFF2-40B4-BE49-F238E27FC236}">
                    <a16:creationId xmlns:a16="http://schemas.microsoft.com/office/drawing/2014/main" id="{7B1AE84B-082D-C161-4695-AEEB3B76D43C}"/>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35">
                <a:extLst>
                  <a:ext uri="{FF2B5EF4-FFF2-40B4-BE49-F238E27FC236}">
                    <a16:creationId xmlns:a16="http://schemas.microsoft.com/office/drawing/2014/main" id="{A4CAD167-98AB-9A40-936D-2E72A9CB007C}"/>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2">
                <a:extLst>
                  <a:ext uri="{FF2B5EF4-FFF2-40B4-BE49-F238E27FC236}">
                    <a16:creationId xmlns:a16="http://schemas.microsoft.com/office/drawing/2014/main" id="{496F05B8-0FD5-A7CC-47D9-C4C8A230F1C4}"/>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4">
                <a:extLst>
                  <a:ext uri="{FF2B5EF4-FFF2-40B4-BE49-F238E27FC236}">
                    <a16:creationId xmlns:a16="http://schemas.microsoft.com/office/drawing/2014/main" id="{8AFA713D-64F2-93CD-D1A0-850D3A70C880}"/>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5">
                <a:extLst>
                  <a:ext uri="{FF2B5EF4-FFF2-40B4-BE49-F238E27FC236}">
                    <a16:creationId xmlns:a16="http://schemas.microsoft.com/office/drawing/2014/main" id="{F0F15899-60B5-335A-B36C-FCD92E391BE4}"/>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6">
                <a:extLst>
                  <a:ext uri="{FF2B5EF4-FFF2-40B4-BE49-F238E27FC236}">
                    <a16:creationId xmlns:a16="http://schemas.microsoft.com/office/drawing/2014/main" id="{870A40B0-FECD-0090-2D73-E723AD4C9B2F}"/>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7">
                <a:extLst>
                  <a:ext uri="{FF2B5EF4-FFF2-40B4-BE49-F238E27FC236}">
                    <a16:creationId xmlns:a16="http://schemas.microsoft.com/office/drawing/2014/main" id="{6CE81B75-BC5E-A1DE-6903-07C0B497865B}"/>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8">
                <a:extLst>
                  <a:ext uri="{FF2B5EF4-FFF2-40B4-BE49-F238E27FC236}">
                    <a16:creationId xmlns:a16="http://schemas.microsoft.com/office/drawing/2014/main" id="{28A17AE3-4FC4-0FC2-4A48-87B4D664ED7A}"/>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49">
                <a:extLst>
                  <a:ext uri="{FF2B5EF4-FFF2-40B4-BE49-F238E27FC236}">
                    <a16:creationId xmlns:a16="http://schemas.microsoft.com/office/drawing/2014/main" id="{1780A71C-CD7B-E25C-C6D5-2F3ADA6C8A0A}"/>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0">
                <a:extLst>
                  <a:ext uri="{FF2B5EF4-FFF2-40B4-BE49-F238E27FC236}">
                    <a16:creationId xmlns:a16="http://schemas.microsoft.com/office/drawing/2014/main" id="{407DC4C6-0412-C023-F8F6-481998DEEF6B}"/>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1">
                <a:extLst>
                  <a:ext uri="{FF2B5EF4-FFF2-40B4-BE49-F238E27FC236}">
                    <a16:creationId xmlns:a16="http://schemas.microsoft.com/office/drawing/2014/main" id="{AE9ED74A-D20D-BD3E-0D3F-B97CD9BB29F2}"/>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2">
                <a:extLst>
                  <a:ext uri="{FF2B5EF4-FFF2-40B4-BE49-F238E27FC236}">
                    <a16:creationId xmlns:a16="http://schemas.microsoft.com/office/drawing/2014/main" id="{64DFA078-5387-28DB-EBBA-7B0652515351}"/>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3">
                <a:extLst>
                  <a:ext uri="{FF2B5EF4-FFF2-40B4-BE49-F238E27FC236}">
                    <a16:creationId xmlns:a16="http://schemas.microsoft.com/office/drawing/2014/main" id="{DDD6A7AA-1FCA-A728-F8FE-28A7BC649077}"/>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4">
                <a:extLst>
                  <a:ext uri="{FF2B5EF4-FFF2-40B4-BE49-F238E27FC236}">
                    <a16:creationId xmlns:a16="http://schemas.microsoft.com/office/drawing/2014/main" id="{FEFA5F89-044B-D980-C8AF-C900F23F2D06}"/>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5">
                <a:extLst>
                  <a:ext uri="{FF2B5EF4-FFF2-40B4-BE49-F238E27FC236}">
                    <a16:creationId xmlns:a16="http://schemas.microsoft.com/office/drawing/2014/main" id="{AB30C00C-6BB3-31DD-5232-6A1458B2A4B9}"/>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6">
                <a:extLst>
                  <a:ext uri="{FF2B5EF4-FFF2-40B4-BE49-F238E27FC236}">
                    <a16:creationId xmlns:a16="http://schemas.microsoft.com/office/drawing/2014/main" id="{BC5B47A5-3878-838D-8934-6428A099277B}"/>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57">
                <a:extLst>
                  <a:ext uri="{FF2B5EF4-FFF2-40B4-BE49-F238E27FC236}">
                    <a16:creationId xmlns:a16="http://schemas.microsoft.com/office/drawing/2014/main" id="{12B4AE6F-564C-42DA-6339-4488A57EC2FE}"/>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1" name="Freeform: Shape 58">
                <a:extLst>
                  <a:ext uri="{FF2B5EF4-FFF2-40B4-BE49-F238E27FC236}">
                    <a16:creationId xmlns:a16="http://schemas.microsoft.com/office/drawing/2014/main" id="{624EACE1-FF02-68D1-1BF6-35B65BD621B2}"/>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59">
                <a:extLst>
                  <a:ext uri="{FF2B5EF4-FFF2-40B4-BE49-F238E27FC236}">
                    <a16:creationId xmlns:a16="http://schemas.microsoft.com/office/drawing/2014/main" id="{3FE0F8C4-CD5D-1BCD-6B72-D34ECE1D5402}"/>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0">
                <a:extLst>
                  <a:ext uri="{FF2B5EF4-FFF2-40B4-BE49-F238E27FC236}">
                    <a16:creationId xmlns:a16="http://schemas.microsoft.com/office/drawing/2014/main" id="{7F1F325E-1BE7-0DD2-0222-F7E6C98AFCD6}"/>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2">
                <a:extLst>
                  <a:ext uri="{FF2B5EF4-FFF2-40B4-BE49-F238E27FC236}">
                    <a16:creationId xmlns:a16="http://schemas.microsoft.com/office/drawing/2014/main" id="{151F2776-3579-84DB-A311-3221E56AE40B}"/>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3">
                <a:extLst>
                  <a:ext uri="{FF2B5EF4-FFF2-40B4-BE49-F238E27FC236}">
                    <a16:creationId xmlns:a16="http://schemas.microsoft.com/office/drawing/2014/main" id="{F0A7A00C-04C1-BDC1-C348-ABD0140F8F57}"/>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4">
                <a:extLst>
                  <a:ext uri="{FF2B5EF4-FFF2-40B4-BE49-F238E27FC236}">
                    <a16:creationId xmlns:a16="http://schemas.microsoft.com/office/drawing/2014/main" id="{85973075-C27C-96A0-04CB-273CA2666F03}"/>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5">
                <a:extLst>
                  <a:ext uri="{FF2B5EF4-FFF2-40B4-BE49-F238E27FC236}">
                    <a16:creationId xmlns:a16="http://schemas.microsoft.com/office/drawing/2014/main" id="{AB4A5F29-78CB-2B64-EF16-075A366B6637}"/>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66">
                <a:extLst>
                  <a:ext uri="{FF2B5EF4-FFF2-40B4-BE49-F238E27FC236}">
                    <a16:creationId xmlns:a16="http://schemas.microsoft.com/office/drawing/2014/main" id="{D6183DD1-16F2-A96B-7B9F-117A46F9F13A}"/>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9" name="Freeform: Shape 67">
                <a:extLst>
                  <a:ext uri="{FF2B5EF4-FFF2-40B4-BE49-F238E27FC236}">
                    <a16:creationId xmlns:a16="http://schemas.microsoft.com/office/drawing/2014/main" id="{B9593BFC-5432-6E63-9C43-1DCB00706983}"/>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68">
                <a:extLst>
                  <a:ext uri="{FF2B5EF4-FFF2-40B4-BE49-F238E27FC236}">
                    <a16:creationId xmlns:a16="http://schemas.microsoft.com/office/drawing/2014/main" id="{E93573E4-CA46-D4C3-4605-61151685E30A}"/>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5">
                <a:extLst>
                  <a:ext uri="{FF2B5EF4-FFF2-40B4-BE49-F238E27FC236}">
                    <a16:creationId xmlns:a16="http://schemas.microsoft.com/office/drawing/2014/main" id="{45D474F5-0C11-6EB5-99E9-92D6FD0C98CE}"/>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6">
                <a:extLst>
                  <a:ext uri="{FF2B5EF4-FFF2-40B4-BE49-F238E27FC236}">
                    <a16:creationId xmlns:a16="http://schemas.microsoft.com/office/drawing/2014/main" id="{2C9E9617-DA9A-B48E-0DA3-6CB93FA8F257}"/>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7">
                <a:extLst>
                  <a:ext uri="{FF2B5EF4-FFF2-40B4-BE49-F238E27FC236}">
                    <a16:creationId xmlns:a16="http://schemas.microsoft.com/office/drawing/2014/main" id="{B6B3E0DE-689A-EFFF-2577-DFCC1B8A372A}"/>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8">
                <a:extLst>
                  <a:ext uri="{FF2B5EF4-FFF2-40B4-BE49-F238E27FC236}">
                    <a16:creationId xmlns:a16="http://schemas.microsoft.com/office/drawing/2014/main" id="{D74E9A9F-BD73-E8EB-FC4C-0BFCE4E98192}"/>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89">
                <a:extLst>
                  <a:ext uri="{FF2B5EF4-FFF2-40B4-BE49-F238E27FC236}">
                    <a16:creationId xmlns:a16="http://schemas.microsoft.com/office/drawing/2014/main" id="{DEE535D3-E4E8-BCC2-7ABE-C48B10ADF621}"/>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0">
                <a:extLst>
                  <a:ext uri="{FF2B5EF4-FFF2-40B4-BE49-F238E27FC236}">
                    <a16:creationId xmlns:a16="http://schemas.microsoft.com/office/drawing/2014/main" id="{837597BA-3000-8839-73B6-C97B97FDCE18}"/>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1">
                <a:extLst>
                  <a:ext uri="{FF2B5EF4-FFF2-40B4-BE49-F238E27FC236}">
                    <a16:creationId xmlns:a16="http://schemas.microsoft.com/office/drawing/2014/main" id="{F6F36188-DF60-7F45-D713-4C451E29F153}"/>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2">
                <a:extLst>
                  <a:ext uri="{FF2B5EF4-FFF2-40B4-BE49-F238E27FC236}">
                    <a16:creationId xmlns:a16="http://schemas.microsoft.com/office/drawing/2014/main" id="{982E4765-502C-3B87-FB49-35940D2E4DC2}"/>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3">
                <a:extLst>
                  <a:ext uri="{FF2B5EF4-FFF2-40B4-BE49-F238E27FC236}">
                    <a16:creationId xmlns:a16="http://schemas.microsoft.com/office/drawing/2014/main" id="{1B549805-DD38-9786-86EA-DA896CF178D0}"/>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4">
                <a:extLst>
                  <a:ext uri="{FF2B5EF4-FFF2-40B4-BE49-F238E27FC236}">
                    <a16:creationId xmlns:a16="http://schemas.microsoft.com/office/drawing/2014/main" id="{7712782A-FA57-5CED-B7DD-9E629D168D0B}"/>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5">
                <a:extLst>
                  <a:ext uri="{FF2B5EF4-FFF2-40B4-BE49-F238E27FC236}">
                    <a16:creationId xmlns:a16="http://schemas.microsoft.com/office/drawing/2014/main" id="{685ADE9F-35C2-47FE-3859-6DF5DA46A73B}"/>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6">
                <a:extLst>
                  <a:ext uri="{FF2B5EF4-FFF2-40B4-BE49-F238E27FC236}">
                    <a16:creationId xmlns:a16="http://schemas.microsoft.com/office/drawing/2014/main" id="{35C39317-27C7-BC09-463C-B48374119AA5}"/>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7">
                <a:extLst>
                  <a:ext uri="{FF2B5EF4-FFF2-40B4-BE49-F238E27FC236}">
                    <a16:creationId xmlns:a16="http://schemas.microsoft.com/office/drawing/2014/main" id="{29EFCB3C-77BB-1A50-F791-05FD977B5429}"/>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8">
                <a:extLst>
                  <a:ext uri="{FF2B5EF4-FFF2-40B4-BE49-F238E27FC236}">
                    <a16:creationId xmlns:a16="http://schemas.microsoft.com/office/drawing/2014/main" id="{805E031B-4161-7A92-1CA2-F6564499D51C}"/>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99">
                <a:extLst>
                  <a:ext uri="{FF2B5EF4-FFF2-40B4-BE49-F238E27FC236}">
                    <a16:creationId xmlns:a16="http://schemas.microsoft.com/office/drawing/2014/main" id="{7DA7B2F2-9E9E-E44B-4DC6-5DE4C469169B}"/>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6" name="Freeform: Shape 100">
                <a:extLst>
                  <a:ext uri="{FF2B5EF4-FFF2-40B4-BE49-F238E27FC236}">
                    <a16:creationId xmlns:a16="http://schemas.microsoft.com/office/drawing/2014/main" id="{3DE30260-ECD9-CDE3-BD6C-CFD51E32D9EC}"/>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1">
                <a:extLst>
                  <a:ext uri="{FF2B5EF4-FFF2-40B4-BE49-F238E27FC236}">
                    <a16:creationId xmlns:a16="http://schemas.microsoft.com/office/drawing/2014/main" id="{EAB1E9CD-93D5-E20E-5DE4-B37753758012}"/>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102">
                <a:extLst>
                  <a:ext uri="{FF2B5EF4-FFF2-40B4-BE49-F238E27FC236}">
                    <a16:creationId xmlns:a16="http://schemas.microsoft.com/office/drawing/2014/main" id="{5334811A-22BC-4CDF-553B-272AA32988E0}"/>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9" name="Freeform: Shape 103">
                <a:extLst>
                  <a:ext uri="{FF2B5EF4-FFF2-40B4-BE49-F238E27FC236}">
                    <a16:creationId xmlns:a16="http://schemas.microsoft.com/office/drawing/2014/main" id="{1489C0D5-7417-F391-BF6B-7D194EF30EE2}"/>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4">
                <a:extLst>
                  <a:ext uri="{FF2B5EF4-FFF2-40B4-BE49-F238E27FC236}">
                    <a16:creationId xmlns:a16="http://schemas.microsoft.com/office/drawing/2014/main" id="{9C9ABD21-3F86-0C22-7A58-A6008FF74E6D}"/>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5">
                <a:extLst>
                  <a:ext uri="{FF2B5EF4-FFF2-40B4-BE49-F238E27FC236}">
                    <a16:creationId xmlns:a16="http://schemas.microsoft.com/office/drawing/2014/main" id="{72E67744-1EEB-73D4-5B1F-54FB58D2D834}"/>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6">
                <a:extLst>
                  <a:ext uri="{FF2B5EF4-FFF2-40B4-BE49-F238E27FC236}">
                    <a16:creationId xmlns:a16="http://schemas.microsoft.com/office/drawing/2014/main" id="{DB40C8EC-F650-7F8A-E830-CD7C2A066621}"/>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7">
                <a:extLst>
                  <a:ext uri="{FF2B5EF4-FFF2-40B4-BE49-F238E27FC236}">
                    <a16:creationId xmlns:a16="http://schemas.microsoft.com/office/drawing/2014/main" id="{40F073E8-B892-49B2-0058-ECCCEBD295AC}"/>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8">
                <a:extLst>
                  <a:ext uri="{FF2B5EF4-FFF2-40B4-BE49-F238E27FC236}">
                    <a16:creationId xmlns:a16="http://schemas.microsoft.com/office/drawing/2014/main" id="{F85104D7-CE9A-D347-120E-4D5FF94CEF3D}"/>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09">
                <a:extLst>
                  <a:ext uri="{FF2B5EF4-FFF2-40B4-BE49-F238E27FC236}">
                    <a16:creationId xmlns:a16="http://schemas.microsoft.com/office/drawing/2014/main" id="{0A3FF913-F74F-AC54-B86C-70E9FE221BBF}"/>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0">
                <a:extLst>
                  <a:ext uri="{FF2B5EF4-FFF2-40B4-BE49-F238E27FC236}">
                    <a16:creationId xmlns:a16="http://schemas.microsoft.com/office/drawing/2014/main" id="{E6FA0F0A-204B-16C2-E650-35BD6D431252}"/>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1">
                <a:extLst>
                  <a:ext uri="{FF2B5EF4-FFF2-40B4-BE49-F238E27FC236}">
                    <a16:creationId xmlns:a16="http://schemas.microsoft.com/office/drawing/2014/main" id="{2E3F13CA-DA56-ADB0-9053-22032B97FD4D}"/>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2">
                <a:extLst>
                  <a:ext uri="{FF2B5EF4-FFF2-40B4-BE49-F238E27FC236}">
                    <a16:creationId xmlns:a16="http://schemas.microsoft.com/office/drawing/2014/main" id="{A24588E3-CB45-1F25-7F4D-F8D67EA42CEF}"/>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113">
                <a:extLst>
                  <a:ext uri="{FF2B5EF4-FFF2-40B4-BE49-F238E27FC236}">
                    <a16:creationId xmlns:a16="http://schemas.microsoft.com/office/drawing/2014/main" id="{217540EB-AF33-61AD-F1F1-34EFF8AD434C}"/>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80" name="Freeform: Shape 114">
                <a:extLst>
                  <a:ext uri="{FF2B5EF4-FFF2-40B4-BE49-F238E27FC236}">
                    <a16:creationId xmlns:a16="http://schemas.microsoft.com/office/drawing/2014/main" id="{E43465DB-4C41-4341-231B-0323E615B185}"/>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5">
                <a:extLst>
                  <a:ext uri="{FF2B5EF4-FFF2-40B4-BE49-F238E27FC236}">
                    <a16:creationId xmlns:a16="http://schemas.microsoft.com/office/drawing/2014/main" id="{E88CCD90-E72A-9BE5-AEAD-8631F6225F0A}"/>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6">
                <a:extLst>
                  <a:ext uri="{FF2B5EF4-FFF2-40B4-BE49-F238E27FC236}">
                    <a16:creationId xmlns:a16="http://schemas.microsoft.com/office/drawing/2014/main" id="{2C199E70-03E3-9122-D097-4D00A00E2FD4}"/>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7">
                <a:extLst>
                  <a:ext uri="{FF2B5EF4-FFF2-40B4-BE49-F238E27FC236}">
                    <a16:creationId xmlns:a16="http://schemas.microsoft.com/office/drawing/2014/main" id="{106BD883-147F-8249-F266-DAF7A6C78CF4}"/>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8">
                <a:extLst>
                  <a:ext uri="{FF2B5EF4-FFF2-40B4-BE49-F238E27FC236}">
                    <a16:creationId xmlns:a16="http://schemas.microsoft.com/office/drawing/2014/main" id="{DB8EC217-BF66-4556-3ABD-3DCE6DB13EEF}"/>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19">
                <a:extLst>
                  <a:ext uri="{FF2B5EF4-FFF2-40B4-BE49-F238E27FC236}">
                    <a16:creationId xmlns:a16="http://schemas.microsoft.com/office/drawing/2014/main" id="{DC57FCCA-CF0A-3DA8-A463-66823409A227}"/>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0">
                <a:extLst>
                  <a:ext uri="{FF2B5EF4-FFF2-40B4-BE49-F238E27FC236}">
                    <a16:creationId xmlns:a16="http://schemas.microsoft.com/office/drawing/2014/main" id="{4AFA64F4-1A61-5DEF-2CFB-489C5388CB3D}"/>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1">
                <a:extLst>
                  <a:ext uri="{FF2B5EF4-FFF2-40B4-BE49-F238E27FC236}">
                    <a16:creationId xmlns:a16="http://schemas.microsoft.com/office/drawing/2014/main" id="{D567567B-302F-0700-7F3E-BC899F64ECBF}"/>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2">
                <a:extLst>
                  <a:ext uri="{FF2B5EF4-FFF2-40B4-BE49-F238E27FC236}">
                    <a16:creationId xmlns:a16="http://schemas.microsoft.com/office/drawing/2014/main" id="{B8616733-7ED8-4919-B346-DAEB8621F8E1}"/>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3">
                <a:extLst>
                  <a:ext uri="{FF2B5EF4-FFF2-40B4-BE49-F238E27FC236}">
                    <a16:creationId xmlns:a16="http://schemas.microsoft.com/office/drawing/2014/main" id="{3EF686D7-8DDD-C237-561D-253A52EF0793}"/>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4">
                <a:extLst>
                  <a:ext uri="{FF2B5EF4-FFF2-40B4-BE49-F238E27FC236}">
                    <a16:creationId xmlns:a16="http://schemas.microsoft.com/office/drawing/2014/main" id="{DD173F30-79FB-74A9-3B7B-C21FADC7C23A}"/>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5">
                <a:extLst>
                  <a:ext uri="{FF2B5EF4-FFF2-40B4-BE49-F238E27FC236}">
                    <a16:creationId xmlns:a16="http://schemas.microsoft.com/office/drawing/2014/main" id="{DB26B221-F18A-D824-8A9D-1FD559161A40}"/>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6">
                <a:extLst>
                  <a:ext uri="{FF2B5EF4-FFF2-40B4-BE49-F238E27FC236}">
                    <a16:creationId xmlns:a16="http://schemas.microsoft.com/office/drawing/2014/main" id="{3C5165D5-BFB5-9823-E0A0-BABAA019D3C9}"/>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7">
                <a:extLst>
                  <a:ext uri="{FF2B5EF4-FFF2-40B4-BE49-F238E27FC236}">
                    <a16:creationId xmlns:a16="http://schemas.microsoft.com/office/drawing/2014/main" id="{02ADC60F-59F5-26EF-F1BB-E16E6E9CB0AF}"/>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8">
                <a:extLst>
                  <a:ext uri="{FF2B5EF4-FFF2-40B4-BE49-F238E27FC236}">
                    <a16:creationId xmlns:a16="http://schemas.microsoft.com/office/drawing/2014/main" id="{DA20D4BD-914B-E907-A2C6-12F66FD1F64C}"/>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29">
                <a:extLst>
                  <a:ext uri="{FF2B5EF4-FFF2-40B4-BE49-F238E27FC236}">
                    <a16:creationId xmlns:a16="http://schemas.microsoft.com/office/drawing/2014/main" id="{D02CA7A5-94B9-3F99-101F-3EF119A4F6AC}"/>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0">
                <a:extLst>
                  <a:ext uri="{FF2B5EF4-FFF2-40B4-BE49-F238E27FC236}">
                    <a16:creationId xmlns:a16="http://schemas.microsoft.com/office/drawing/2014/main" id="{E97CB047-FF0A-CA7D-35CB-96626760974E}"/>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1">
                <a:extLst>
                  <a:ext uri="{FF2B5EF4-FFF2-40B4-BE49-F238E27FC236}">
                    <a16:creationId xmlns:a16="http://schemas.microsoft.com/office/drawing/2014/main" id="{769732E6-F9F8-EF63-13D2-563229DDE2A9}"/>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2">
                <a:extLst>
                  <a:ext uri="{FF2B5EF4-FFF2-40B4-BE49-F238E27FC236}">
                    <a16:creationId xmlns:a16="http://schemas.microsoft.com/office/drawing/2014/main" id="{91F2B8CE-3457-1C76-9F5D-30C2B2757A6C}"/>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3">
                <a:extLst>
                  <a:ext uri="{FF2B5EF4-FFF2-40B4-BE49-F238E27FC236}">
                    <a16:creationId xmlns:a16="http://schemas.microsoft.com/office/drawing/2014/main" id="{E6F852B7-2575-7D4A-B711-5E021496EA43}"/>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4">
                <a:extLst>
                  <a:ext uri="{FF2B5EF4-FFF2-40B4-BE49-F238E27FC236}">
                    <a16:creationId xmlns:a16="http://schemas.microsoft.com/office/drawing/2014/main" id="{E9456362-4E2B-452C-4DFF-C258DD3A8429}"/>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5">
                <a:extLst>
                  <a:ext uri="{FF2B5EF4-FFF2-40B4-BE49-F238E27FC236}">
                    <a16:creationId xmlns:a16="http://schemas.microsoft.com/office/drawing/2014/main" id="{61A6A42B-1C54-3EA3-54EE-AA8158742E8E}"/>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6">
                <a:extLst>
                  <a:ext uri="{FF2B5EF4-FFF2-40B4-BE49-F238E27FC236}">
                    <a16:creationId xmlns:a16="http://schemas.microsoft.com/office/drawing/2014/main" id="{EE6E1C8F-F256-527E-F254-5246E3830314}"/>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7">
                <a:extLst>
                  <a:ext uri="{FF2B5EF4-FFF2-40B4-BE49-F238E27FC236}">
                    <a16:creationId xmlns:a16="http://schemas.microsoft.com/office/drawing/2014/main" id="{52848EB2-18EA-92F8-EB74-891D0EEF5D0E}"/>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8">
                <a:extLst>
                  <a:ext uri="{FF2B5EF4-FFF2-40B4-BE49-F238E27FC236}">
                    <a16:creationId xmlns:a16="http://schemas.microsoft.com/office/drawing/2014/main" id="{E2AD0FAD-D090-1BF9-BB59-C6F6B714A876}"/>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39">
                <a:extLst>
                  <a:ext uri="{FF2B5EF4-FFF2-40B4-BE49-F238E27FC236}">
                    <a16:creationId xmlns:a16="http://schemas.microsoft.com/office/drawing/2014/main" id="{A84093CF-0833-FA46-DF86-FFAC0E54AC8D}"/>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0">
                <a:extLst>
                  <a:ext uri="{FF2B5EF4-FFF2-40B4-BE49-F238E27FC236}">
                    <a16:creationId xmlns:a16="http://schemas.microsoft.com/office/drawing/2014/main" id="{F5162523-A86A-06CD-3410-F5443124CE45}"/>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1">
                <a:extLst>
                  <a:ext uri="{FF2B5EF4-FFF2-40B4-BE49-F238E27FC236}">
                    <a16:creationId xmlns:a16="http://schemas.microsoft.com/office/drawing/2014/main" id="{2029F6FB-ABF6-590A-40F3-E9D9059460BE}"/>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2">
                <a:extLst>
                  <a:ext uri="{FF2B5EF4-FFF2-40B4-BE49-F238E27FC236}">
                    <a16:creationId xmlns:a16="http://schemas.microsoft.com/office/drawing/2014/main" id="{9BD4D8F1-26FC-794E-D88E-D4A704F40138}"/>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3">
                <a:extLst>
                  <a:ext uri="{FF2B5EF4-FFF2-40B4-BE49-F238E27FC236}">
                    <a16:creationId xmlns:a16="http://schemas.microsoft.com/office/drawing/2014/main" id="{355293B0-19FE-1FBF-0511-E0875F3C650D}"/>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4">
                <a:extLst>
                  <a:ext uri="{FF2B5EF4-FFF2-40B4-BE49-F238E27FC236}">
                    <a16:creationId xmlns:a16="http://schemas.microsoft.com/office/drawing/2014/main" id="{7C87A785-F2C5-1E70-8483-12F885C61B79}"/>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5">
                <a:extLst>
                  <a:ext uri="{FF2B5EF4-FFF2-40B4-BE49-F238E27FC236}">
                    <a16:creationId xmlns:a16="http://schemas.microsoft.com/office/drawing/2014/main" id="{3A1FA76D-94A8-B40D-12D3-82084F40B03E}"/>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6">
                <a:extLst>
                  <a:ext uri="{FF2B5EF4-FFF2-40B4-BE49-F238E27FC236}">
                    <a16:creationId xmlns:a16="http://schemas.microsoft.com/office/drawing/2014/main" id="{9D87F072-7858-7A34-007A-11C5A49BF7AC}"/>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7">
                <a:extLst>
                  <a:ext uri="{FF2B5EF4-FFF2-40B4-BE49-F238E27FC236}">
                    <a16:creationId xmlns:a16="http://schemas.microsoft.com/office/drawing/2014/main" id="{24E46F06-F7A2-8BB9-B561-83F72B08A703}"/>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8">
                <a:extLst>
                  <a:ext uri="{FF2B5EF4-FFF2-40B4-BE49-F238E27FC236}">
                    <a16:creationId xmlns:a16="http://schemas.microsoft.com/office/drawing/2014/main" id="{EFD25B11-3193-069A-B97E-794A4EE4E14C}"/>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49">
                <a:extLst>
                  <a:ext uri="{FF2B5EF4-FFF2-40B4-BE49-F238E27FC236}">
                    <a16:creationId xmlns:a16="http://schemas.microsoft.com/office/drawing/2014/main" id="{7EA091DF-A214-EEED-A9A3-E0D2C152855F}"/>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0">
                <a:extLst>
                  <a:ext uri="{FF2B5EF4-FFF2-40B4-BE49-F238E27FC236}">
                    <a16:creationId xmlns:a16="http://schemas.microsoft.com/office/drawing/2014/main" id="{5AAF63C4-D439-1BC3-ADF4-F55E1DC66553}"/>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1">
                <a:extLst>
                  <a:ext uri="{FF2B5EF4-FFF2-40B4-BE49-F238E27FC236}">
                    <a16:creationId xmlns:a16="http://schemas.microsoft.com/office/drawing/2014/main" id="{F73AC409-F050-914F-1101-3ADADBF47EC0}"/>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2">
                <a:extLst>
                  <a:ext uri="{FF2B5EF4-FFF2-40B4-BE49-F238E27FC236}">
                    <a16:creationId xmlns:a16="http://schemas.microsoft.com/office/drawing/2014/main" id="{8E4752FE-ED30-1738-BAA8-261703CAF006}"/>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3">
                <a:extLst>
                  <a:ext uri="{FF2B5EF4-FFF2-40B4-BE49-F238E27FC236}">
                    <a16:creationId xmlns:a16="http://schemas.microsoft.com/office/drawing/2014/main" id="{2CB2B9D8-2ACE-B0E3-59C4-FB503368C2FD}"/>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4">
                <a:extLst>
                  <a:ext uri="{FF2B5EF4-FFF2-40B4-BE49-F238E27FC236}">
                    <a16:creationId xmlns:a16="http://schemas.microsoft.com/office/drawing/2014/main" id="{7C8CB900-4755-C9AF-7DEE-7D280ABFAAEA}"/>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5">
                <a:extLst>
                  <a:ext uri="{FF2B5EF4-FFF2-40B4-BE49-F238E27FC236}">
                    <a16:creationId xmlns:a16="http://schemas.microsoft.com/office/drawing/2014/main" id="{37287EFB-AFBA-7A54-BCB3-7B6C18F37216}"/>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6">
                <a:extLst>
                  <a:ext uri="{FF2B5EF4-FFF2-40B4-BE49-F238E27FC236}">
                    <a16:creationId xmlns:a16="http://schemas.microsoft.com/office/drawing/2014/main" id="{7CA2A18A-B10D-BC9E-BF10-93A1459F2B11}"/>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7">
                <a:extLst>
                  <a:ext uri="{FF2B5EF4-FFF2-40B4-BE49-F238E27FC236}">
                    <a16:creationId xmlns:a16="http://schemas.microsoft.com/office/drawing/2014/main" id="{737D8BAE-73BC-3083-0FF7-198CA4078E49}"/>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8">
                <a:extLst>
                  <a:ext uri="{FF2B5EF4-FFF2-40B4-BE49-F238E27FC236}">
                    <a16:creationId xmlns:a16="http://schemas.microsoft.com/office/drawing/2014/main" id="{3CA526C3-638F-6685-3B64-8237759BC605}"/>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59">
                <a:extLst>
                  <a:ext uri="{FF2B5EF4-FFF2-40B4-BE49-F238E27FC236}">
                    <a16:creationId xmlns:a16="http://schemas.microsoft.com/office/drawing/2014/main" id="{1EE34223-D19F-1DC7-2995-21FB6B7150E5}"/>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0">
                <a:extLst>
                  <a:ext uri="{FF2B5EF4-FFF2-40B4-BE49-F238E27FC236}">
                    <a16:creationId xmlns:a16="http://schemas.microsoft.com/office/drawing/2014/main" id="{BBDF6808-7698-EF57-67C8-79DDD726BB3C}"/>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1">
                <a:extLst>
                  <a:ext uri="{FF2B5EF4-FFF2-40B4-BE49-F238E27FC236}">
                    <a16:creationId xmlns:a16="http://schemas.microsoft.com/office/drawing/2014/main" id="{A2B630C9-2CA4-EF52-44E5-29D457ABC9AB}"/>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62">
                <a:extLst>
                  <a:ext uri="{FF2B5EF4-FFF2-40B4-BE49-F238E27FC236}">
                    <a16:creationId xmlns:a16="http://schemas.microsoft.com/office/drawing/2014/main" id="{7E33C61D-C90B-E7E8-0750-03F5AAAC3589}"/>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9" name="Freeform: Shape 163">
                <a:extLst>
                  <a:ext uri="{FF2B5EF4-FFF2-40B4-BE49-F238E27FC236}">
                    <a16:creationId xmlns:a16="http://schemas.microsoft.com/office/drawing/2014/main" id="{B52FF60C-C5E2-299E-0767-7DA227A225DE}"/>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4">
                <a:extLst>
                  <a:ext uri="{FF2B5EF4-FFF2-40B4-BE49-F238E27FC236}">
                    <a16:creationId xmlns:a16="http://schemas.microsoft.com/office/drawing/2014/main" id="{4007E898-DBC9-3DA0-4917-C2AEF2541798}"/>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5">
                <a:extLst>
                  <a:ext uri="{FF2B5EF4-FFF2-40B4-BE49-F238E27FC236}">
                    <a16:creationId xmlns:a16="http://schemas.microsoft.com/office/drawing/2014/main" id="{C25747FA-4CB6-F551-A511-B41B47269228}"/>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6">
                <a:extLst>
                  <a:ext uri="{FF2B5EF4-FFF2-40B4-BE49-F238E27FC236}">
                    <a16:creationId xmlns:a16="http://schemas.microsoft.com/office/drawing/2014/main" id="{F55CC642-3B82-1EAE-0474-D95C699D932E}"/>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7">
                <a:extLst>
                  <a:ext uri="{FF2B5EF4-FFF2-40B4-BE49-F238E27FC236}">
                    <a16:creationId xmlns:a16="http://schemas.microsoft.com/office/drawing/2014/main" id="{9519BCEB-1100-727D-5F84-1D5AE4FEFFE6}"/>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8">
                <a:extLst>
                  <a:ext uri="{FF2B5EF4-FFF2-40B4-BE49-F238E27FC236}">
                    <a16:creationId xmlns:a16="http://schemas.microsoft.com/office/drawing/2014/main" id="{C6DE3A8E-11CF-41E0-CC22-AD5D5E7F1EA5}"/>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69">
                <a:extLst>
                  <a:ext uri="{FF2B5EF4-FFF2-40B4-BE49-F238E27FC236}">
                    <a16:creationId xmlns:a16="http://schemas.microsoft.com/office/drawing/2014/main" id="{8CCADAC6-6FDF-ADEE-61E7-157C557CE7A0}"/>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0">
                <a:extLst>
                  <a:ext uri="{FF2B5EF4-FFF2-40B4-BE49-F238E27FC236}">
                    <a16:creationId xmlns:a16="http://schemas.microsoft.com/office/drawing/2014/main" id="{862D704A-020D-6843-2373-9696B2A42A58}"/>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1">
                <a:extLst>
                  <a:ext uri="{FF2B5EF4-FFF2-40B4-BE49-F238E27FC236}">
                    <a16:creationId xmlns:a16="http://schemas.microsoft.com/office/drawing/2014/main" id="{FFE5A0B3-FDCD-0F3A-C5BA-C8D40ED905DC}"/>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2">
                <a:extLst>
                  <a:ext uri="{FF2B5EF4-FFF2-40B4-BE49-F238E27FC236}">
                    <a16:creationId xmlns:a16="http://schemas.microsoft.com/office/drawing/2014/main" id="{D9CB9D17-5A2E-5849-A929-BE4D10DD6D06}"/>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3">
                <a:extLst>
                  <a:ext uri="{FF2B5EF4-FFF2-40B4-BE49-F238E27FC236}">
                    <a16:creationId xmlns:a16="http://schemas.microsoft.com/office/drawing/2014/main" id="{13099071-3803-AE3A-EC57-D1579748B418}"/>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4">
                <a:extLst>
                  <a:ext uri="{FF2B5EF4-FFF2-40B4-BE49-F238E27FC236}">
                    <a16:creationId xmlns:a16="http://schemas.microsoft.com/office/drawing/2014/main" id="{DBFE754D-834C-833B-F724-607B523B9CDF}"/>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5">
                <a:extLst>
                  <a:ext uri="{FF2B5EF4-FFF2-40B4-BE49-F238E27FC236}">
                    <a16:creationId xmlns:a16="http://schemas.microsoft.com/office/drawing/2014/main" id="{8692AFCB-636C-2EF4-9D76-269643218853}"/>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6">
                <a:extLst>
                  <a:ext uri="{FF2B5EF4-FFF2-40B4-BE49-F238E27FC236}">
                    <a16:creationId xmlns:a16="http://schemas.microsoft.com/office/drawing/2014/main" id="{1EADF327-58D6-D7FE-3831-258472789887}"/>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7">
                <a:extLst>
                  <a:ext uri="{FF2B5EF4-FFF2-40B4-BE49-F238E27FC236}">
                    <a16:creationId xmlns:a16="http://schemas.microsoft.com/office/drawing/2014/main" id="{149CB528-8761-47F9-1162-51901978BC6D}"/>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8">
                <a:extLst>
                  <a:ext uri="{FF2B5EF4-FFF2-40B4-BE49-F238E27FC236}">
                    <a16:creationId xmlns:a16="http://schemas.microsoft.com/office/drawing/2014/main" id="{4E4A6C80-9C9A-87D0-8A21-73EB916FF9D7}"/>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79">
                <a:extLst>
                  <a:ext uri="{FF2B5EF4-FFF2-40B4-BE49-F238E27FC236}">
                    <a16:creationId xmlns:a16="http://schemas.microsoft.com/office/drawing/2014/main" id="{24C0C03F-384E-C5DF-DB17-0F85996890F8}"/>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0">
                <a:extLst>
                  <a:ext uri="{FF2B5EF4-FFF2-40B4-BE49-F238E27FC236}">
                    <a16:creationId xmlns:a16="http://schemas.microsoft.com/office/drawing/2014/main" id="{8D72EFB5-2D6F-40C3-1BC6-7EBBC8CE257D}"/>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1">
                <a:extLst>
                  <a:ext uri="{FF2B5EF4-FFF2-40B4-BE49-F238E27FC236}">
                    <a16:creationId xmlns:a16="http://schemas.microsoft.com/office/drawing/2014/main" id="{669ECC69-9A57-9622-8BAD-E5E8A12243AC}"/>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2">
                <a:extLst>
                  <a:ext uri="{FF2B5EF4-FFF2-40B4-BE49-F238E27FC236}">
                    <a16:creationId xmlns:a16="http://schemas.microsoft.com/office/drawing/2014/main" id="{442F6EEE-2A3A-6E81-76A7-E96F74EF8836}"/>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3">
                <a:extLst>
                  <a:ext uri="{FF2B5EF4-FFF2-40B4-BE49-F238E27FC236}">
                    <a16:creationId xmlns:a16="http://schemas.microsoft.com/office/drawing/2014/main" id="{B8AEECD5-ED42-2D30-DFAB-8EBC297EAD78}"/>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4">
                <a:extLst>
                  <a:ext uri="{FF2B5EF4-FFF2-40B4-BE49-F238E27FC236}">
                    <a16:creationId xmlns:a16="http://schemas.microsoft.com/office/drawing/2014/main" id="{9E9F3ACB-2DB6-E6B5-205D-DE7ABFA33F8B}"/>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5">
                <a:extLst>
                  <a:ext uri="{FF2B5EF4-FFF2-40B4-BE49-F238E27FC236}">
                    <a16:creationId xmlns:a16="http://schemas.microsoft.com/office/drawing/2014/main" id="{15CF48E7-57AE-2792-918B-15182D9F22F6}"/>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6">
                <a:extLst>
                  <a:ext uri="{FF2B5EF4-FFF2-40B4-BE49-F238E27FC236}">
                    <a16:creationId xmlns:a16="http://schemas.microsoft.com/office/drawing/2014/main" id="{C9226E7F-B11B-01DB-84C9-CDE0D7CEEF63}"/>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7">
                <a:extLst>
                  <a:ext uri="{FF2B5EF4-FFF2-40B4-BE49-F238E27FC236}">
                    <a16:creationId xmlns:a16="http://schemas.microsoft.com/office/drawing/2014/main" id="{26A26581-FE12-2122-8D0E-643B40E2B8D6}"/>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8">
                <a:extLst>
                  <a:ext uri="{FF2B5EF4-FFF2-40B4-BE49-F238E27FC236}">
                    <a16:creationId xmlns:a16="http://schemas.microsoft.com/office/drawing/2014/main" id="{DF8F98B5-2985-EBBF-9593-1901C22BA7C8}"/>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89">
                <a:extLst>
                  <a:ext uri="{FF2B5EF4-FFF2-40B4-BE49-F238E27FC236}">
                    <a16:creationId xmlns:a16="http://schemas.microsoft.com/office/drawing/2014/main" id="{1553BC72-145B-187A-AAB8-C5C42059C135}"/>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0">
                <a:extLst>
                  <a:ext uri="{FF2B5EF4-FFF2-40B4-BE49-F238E27FC236}">
                    <a16:creationId xmlns:a16="http://schemas.microsoft.com/office/drawing/2014/main" id="{41287163-74F0-2467-B6FD-E926D0F91B4D}"/>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1">
                <a:extLst>
                  <a:ext uri="{FF2B5EF4-FFF2-40B4-BE49-F238E27FC236}">
                    <a16:creationId xmlns:a16="http://schemas.microsoft.com/office/drawing/2014/main" id="{2FEA03C1-7C96-BC0F-DCE7-D2CE93F24305}"/>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2">
                <a:extLst>
                  <a:ext uri="{FF2B5EF4-FFF2-40B4-BE49-F238E27FC236}">
                    <a16:creationId xmlns:a16="http://schemas.microsoft.com/office/drawing/2014/main" id="{3ADA582F-2D08-7E71-F985-A6F6069A61C1}"/>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3">
                <a:extLst>
                  <a:ext uri="{FF2B5EF4-FFF2-40B4-BE49-F238E27FC236}">
                    <a16:creationId xmlns:a16="http://schemas.microsoft.com/office/drawing/2014/main" id="{690A4AB9-CC8B-15B0-FED2-EF65BBC0ACB9}"/>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4">
                <a:extLst>
                  <a:ext uri="{FF2B5EF4-FFF2-40B4-BE49-F238E27FC236}">
                    <a16:creationId xmlns:a16="http://schemas.microsoft.com/office/drawing/2014/main" id="{5421ACF8-DF5A-F5A8-D697-A620E14EFE68}"/>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5">
                <a:extLst>
                  <a:ext uri="{FF2B5EF4-FFF2-40B4-BE49-F238E27FC236}">
                    <a16:creationId xmlns:a16="http://schemas.microsoft.com/office/drawing/2014/main" id="{7E9A2141-F107-E9E9-8156-18474D7305CD}"/>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6">
                <a:extLst>
                  <a:ext uri="{FF2B5EF4-FFF2-40B4-BE49-F238E27FC236}">
                    <a16:creationId xmlns:a16="http://schemas.microsoft.com/office/drawing/2014/main" id="{B79A730A-A157-FC04-24BF-BC0FFCE1C0F3}"/>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7">
                <a:extLst>
                  <a:ext uri="{FF2B5EF4-FFF2-40B4-BE49-F238E27FC236}">
                    <a16:creationId xmlns:a16="http://schemas.microsoft.com/office/drawing/2014/main" id="{A9AA8D77-5DEE-0194-5492-0D74FC1DA292}"/>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8">
                <a:extLst>
                  <a:ext uri="{FF2B5EF4-FFF2-40B4-BE49-F238E27FC236}">
                    <a16:creationId xmlns:a16="http://schemas.microsoft.com/office/drawing/2014/main" id="{DA772DCA-2870-89BB-402D-09FBD8F8FE88}"/>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99">
                <a:extLst>
                  <a:ext uri="{FF2B5EF4-FFF2-40B4-BE49-F238E27FC236}">
                    <a16:creationId xmlns:a16="http://schemas.microsoft.com/office/drawing/2014/main" id="{72BB419A-5B08-CEF4-CA71-E3DB57B57308}"/>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0">
                <a:extLst>
                  <a:ext uri="{FF2B5EF4-FFF2-40B4-BE49-F238E27FC236}">
                    <a16:creationId xmlns:a16="http://schemas.microsoft.com/office/drawing/2014/main" id="{6070B198-2861-72B3-215A-1E93A02CD89A}"/>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1">
                <a:extLst>
                  <a:ext uri="{FF2B5EF4-FFF2-40B4-BE49-F238E27FC236}">
                    <a16:creationId xmlns:a16="http://schemas.microsoft.com/office/drawing/2014/main" id="{C68438D6-40C7-2B65-37ED-EBB2F86FF293}"/>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2">
                <a:extLst>
                  <a:ext uri="{FF2B5EF4-FFF2-40B4-BE49-F238E27FC236}">
                    <a16:creationId xmlns:a16="http://schemas.microsoft.com/office/drawing/2014/main" id="{54822EE1-2E6A-E04F-5592-6500D909A6BF}"/>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3">
                <a:extLst>
                  <a:ext uri="{FF2B5EF4-FFF2-40B4-BE49-F238E27FC236}">
                    <a16:creationId xmlns:a16="http://schemas.microsoft.com/office/drawing/2014/main" id="{349F1766-92C1-5F81-EFF4-BFB2F8C39F39}"/>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4">
                <a:extLst>
                  <a:ext uri="{FF2B5EF4-FFF2-40B4-BE49-F238E27FC236}">
                    <a16:creationId xmlns:a16="http://schemas.microsoft.com/office/drawing/2014/main" id="{74E8CB02-3A1B-6D82-B8BF-6833A836B036}"/>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5">
                <a:extLst>
                  <a:ext uri="{FF2B5EF4-FFF2-40B4-BE49-F238E27FC236}">
                    <a16:creationId xmlns:a16="http://schemas.microsoft.com/office/drawing/2014/main" id="{A5C4BF21-05DF-7DB4-2472-8F987DE71DF4}"/>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6">
                <a:extLst>
                  <a:ext uri="{FF2B5EF4-FFF2-40B4-BE49-F238E27FC236}">
                    <a16:creationId xmlns:a16="http://schemas.microsoft.com/office/drawing/2014/main" id="{C221C6E3-0419-E62A-0EBE-BE875F4A5C8F}"/>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7">
                <a:extLst>
                  <a:ext uri="{FF2B5EF4-FFF2-40B4-BE49-F238E27FC236}">
                    <a16:creationId xmlns:a16="http://schemas.microsoft.com/office/drawing/2014/main" id="{518E77D5-C972-4A8B-561F-4C4BA922AA31}"/>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8">
                <a:extLst>
                  <a:ext uri="{FF2B5EF4-FFF2-40B4-BE49-F238E27FC236}">
                    <a16:creationId xmlns:a16="http://schemas.microsoft.com/office/drawing/2014/main" id="{A38BDED0-FBD2-F664-79BA-40E703E4C8C5}"/>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09">
                <a:extLst>
                  <a:ext uri="{FF2B5EF4-FFF2-40B4-BE49-F238E27FC236}">
                    <a16:creationId xmlns:a16="http://schemas.microsoft.com/office/drawing/2014/main" id="{FE34347C-7E80-AA85-C60B-3DCC9E45F371}"/>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0">
                <a:extLst>
                  <a:ext uri="{FF2B5EF4-FFF2-40B4-BE49-F238E27FC236}">
                    <a16:creationId xmlns:a16="http://schemas.microsoft.com/office/drawing/2014/main" id="{8011EBB2-36DD-3D99-2819-75FBC3D48E14}"/>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1">
                <a:extLst>
                  <a:ext uri="{FF2B5EF4-FFF2-40B4-BE49-F238E27FC236}">
                    <a16:creationId xmlns:a16="http://schemas.microsoft.com/office/drawing/2014/main" id="{1B333750-8C1A-9CF2-1660-BC1DBE32A92D}"/>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2">
                <a:extLst>
                  <a:ext uri="{FF2B5EF4-FFF2-40B4-BE49-F238E27FC236}">
                    <a16:creationId xmlns:a16="http://schemas.microsoft.com/office/drawing/2014/main" id="{B247F705-082B-6745-3B80-A4CF48FCCC52}"/>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3">
                <a:extLst>
                  <a:ext uri="{FF2B5EF4-FFF2-40B4-BE49-F238E27FC236}">
                    <a16:creationId xmlns:a16="http://schemas.microsoft.com/office/drawing/2014/main" id="{B3B76E5B-47CA-9523-F821-52726D18D76F}"/>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4">
                <a:extLst>
                  <a:ext uri="{FF2B5EF4-FFF2-40B4-BE49-F238E27FC236}">
                    <a16:creationId xmlns:a16="http://schemas.microsoft.com/office/drawing/2014/main" id="{6BBB7AC9-D186-86B7-52DB-C8097B49D740}"/>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5">
                <a:extLst>
                  <a:ext uri="{FF2B5EF4-FFF2-40B4-BE49-F238E27FC236}">
                    <a16:creationId xmlns:a16="http://schemas.microsoft.com/office/drawing/2014/main" id="{79B38ACA-BFE0-42CC-2F3C-85649DEED6C6}"/>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6">
                <a:extLst>
                  <a:ext uri="{FF2B5EF4-FFF2-40B4-BE49-F238E27FC236}">
                    <a16:creationId xmlns:a16="http://schemas.microsoft.com/office/drawing/2014/main" id="{88E3CB67-C5D0-046A-25A9-ED853A15A7A1}"/>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7">
                <a:extLst>
                  <a:ext uri="{FF2B5EF4-FFF2-40B4-BE49-F238E27FC236}">
                    <a16:creationId xmlns:a16="http://schemas.microsoft.com/office/drawing/2014/main" id="{EC547DEC-02D7-8890-A445-FBCD2AE05907}"/>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8">
                <a:extLst>
                  <a:ext uri="{FF2B5EF4-FFF2-40B4-BE49-F238E27FC236}">
                    <a16:creationId xmlns:a16="http://schemas.microsoft.com/office/drawing/2014/main" id="{B6C86625-E1A0-B398-4476-22ADE0DBCBC2}"/>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19">
                <a:extLst>
                  <a:ext uri="{FF2B5EF4-FFF2-40B4-BE49-F238E27FC236}">
                    <a16:creationId xmlns:a16="http://schemas.microsoft.com/office/drawing/2014/main" id="{B980CF67-CDC5-B603-326B-7780134999C5}"/>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0">
                <a:extLst>
                  <a:ext uri="{FF2B5EF4-FFF2-40B4-BE49-F238E27FC236}">
                    <a16:creationId xmlns:a16="http://schemas.microsoft.com/office/drawing/2014/main" id="{BFDBAA2C-E09E-92E0-A611-8FEA0BAD256C}"/>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1">
                <a:extLst>
                  <a:ext uri="{FF2B5EF4-FFF2-40B4-BE49-F238E27FC236}">
                    <a16:creationId xmlns:a16="http://schemas.microsoft.com/office/drawing/2014/main" id="{3881F85D-3BF7-C3C7-3387-F9B825112BED}"/>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2">
                <a:extLst>
                  <a:ext uri="{FF2B5EF4-FFF2-40B4-BE49-F238E27FC236}">
                    <a16:creationId xmlns:a16="http://schemas.microsoft.com/office/drawing/2014/main" id="{69B8ABA7-AF32-0E0F-1F73-4C47F49B6F1E}"/>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223">
                <a:extLst>
                  <a:ext uri="{FF2B5EF4-FFF2-40B4-BE49-F238E27FC236}">
                    <a16:creationId xmlns:a16="http://schemas.microsoft.com/office/drawing/2014/main" id="{5174E063-B0B1-0DCE-13C9-2DFBADD21CB5}"/>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90" name="Freeform: Shape 224">
                <a:extLst>
                  <a:ext uri="{FF2B5EF4-FFF2-40B4-BE49-F238E27FC236}">
                    <a16:creationId xmlns:a16="http://schemas.microsoft.com/office/drawing/2014/main" id="{59BE6331-1376-FA4A-94E9-3D0C7DD7256F}"/>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5">
                <a:extLst>
                  <a:ext uri="{FF2B5EF4-FFF2-40B4-BE49-F238E27FC236}">
                    <a16:creationId xmlns:a16="http://schemas.microsoft.com/office/drawing/2014/main" id="{A7CA3776-6E1D-AD72-FA3E-007473F839D0}"/>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6">
                <a:extLst>
                  <a:ext uri="{FF2B5EF4-FFF2-40B4-BE49-F238E27FC236}">
                    <a16:creationId xmlns:a16="http://schemas.microsoft.com/office/drawing/2014/main" id="{1D058E99-EED7-2E9E-7EDB-757F72A01A83}"/>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7">
                <a:extLst>
                  <a:ext uri="{FF2B5EF4-FFF2-40B4-BE49-F238E27FC236}">
                    <a16:creationId xmlns:a16="http://schemas.microsoft.com/office/drawing/2014/main" id="{737CB4B4-3251-9F3C-9615-066B93DF9311}"/>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8">
                <a:extLst>
                  <a:ext uri="{FF2B5EF4-FFF2-40B4-BE49-F238E27FC236}">
                    <a16:creationId xmlns:a16="http://schemas.microsoft.com/office/drawing/2014/main" id="{8ED541BC-53C1-6E1E-232B-6D59EEF679DE}"/>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29">
                <a:extLst>
                  <a:ext uri="{FF2B5EF4-FFF2-40B4-BE49-F238E27FC236}">
                    <a16:creationId xmlns:a16="http://schemas.microsoft.com/office/drawing/2014/main" id="{5F98CFAC-CB1B-B9DE-63BB-F6DE61EBB6C0}"/>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0">
                <a:extLst>
                  <a:ext uri="{FF2B5EF4-FFF2-40B4-BE49-F238E27FC236}">
                    <a16:creationId xmlns:a16="http://schemas.microsoft.com/office/drawing/2014/main" id="{4B59205C-0867-544C-2C2F-FB2FAD5F8524}"/>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1">
                <a:extLst>
                  <a:ext uri="{FF2B5EF4-FFF2-40B4-BE49-F238E27FC236}">
                    <a16:creationId xmlns:a16="http://schemas.microsoft.com/office/drawing/2014/main" id="{A72E6BBE-1364-46B2-0CD3-DF2B95A9D91C}"/>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2">
                <a:extLst>
                  <a:ext uri="{FF2B5EF4-FFF2-40B4-BE49-F238E27FC236}">
                    <a16:creationId xmlns:a16="http://schemas.microsoft.com/office/drawing/2014/main" id="{9E55745C-D652-FEA9-9FC8-8653BAAF4CC5}"/>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3">
                <a:extLst>
                  <a:ext uri="{FF2B5EF4-FFF2-40B4-BE49-F238E27FC236}">
                    <a16:creationId xmlns:a16="http://schemas.microsoft.com/office/drawing/2014/main" id="{3D9372D6-D25E-B087-AAC8-B915A5D67DD6}"/>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4">
                <a:extLst>
                  <a:ext uri="{FF2B5EF4-FFF2-40B4-BE49-F238E27FC236}">
                    <a16:creationId xmlns:a16="http://schemas.microsoft.com/office/drawing/2014/main" id="{CBDC8C77-C8E6-A5DC-0639-3651CFD5F356}"/>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5">
                <a:extLst>
                  <a:ext uri="{FF2B5EF4-FFF2-40B4-BE49-F238E27FC236}">
                    <a16:creationId xmlns:a16="http://schemas.microsoft.com/office/drawing/2014/main" id="{F693FE8F-410D-55D2-C0A8-0046F285AA49}"/>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6">
                <a:extLst>
                  <a:ext uri="{FF2B5EF4-FFF2-40B4-BE49-F238E27FC236}">
                    <a16:creationId xmlns:a16="http://schemas.microsoft.com/office/drawing/2014/main" id="{5FD1E888-6FE7-DF23-AE93-69080CCF6888}"/>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7">
                <a:extLst>
                  <a:ext uri="{FF2B5EF4-FFF2-40B4-BE49-F238E27FC236}">
                    <a16:creationId xmlns:a16="http://schemas.microsoft.com/office/drawing/2014/main" id="{DAC3B846-171C-DE2E-39B8-5F25E51F4F62}"/>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8">
                <a:extLst>
                  <a:ext uri="{FF2B5EF4-FFF2-40B4-BE49-F238E27FC236}">
                    <a16:creationId xmlns:a16="http://schemas.microsoft.com/office/drawing/2014/main" id="{DA562D8B-1205-5EE7-1938-A784E7E27CC9}"/>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39">
                <a:extLst>
                  <a:ext uri="{FF2B5EF4-FFF2-40B4-BE49-F238E27FC236}">
                    <a16:creationId xmlns:a16="http://schemas.microsoft.com/office/drawing/2014/main" id="{D3B14CA6-7912-AEAC-4833-7AEA79B38865}"/>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0">
                <a:extLst>
                  <a:ext uri="{FF2B5EF4-FFF2-40B4-BE49-F238E27FC236}">
                    <a16:creationId xmlns:a16="http://schemas.microsoft.com/office/drawing/2014/main" id="{15B1658E-BBDE-E6A8-5025-2844EEDA7BA2}"/>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1">
                <a:extLst>
                  <a:ext uri="{FF2B5EF4-FFF2-40B4-BE49-F238E27FC236}">
                    <a16:creationId xmlns:a16="http://schemas.microsoft.com/office/drawing/2014/main" id="{FCC95F44-509D-EAFE-5F5C-A9E423101583}"/>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2">
                <a:extLst>
                  <a:ext uri="{FF2B5EF4-FFF2-40B4-BE49-F238E27FC236}">
                    <a16:creationId xmlns:a16="http://schemas.microsoft.com/office/drawing/2014/main" id="{97D01E51-B3B2-FC25-C92A-61E65855EF71}"/>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3">
                <a:extLst>
                  <a:ext uri="{FF2B5EF4-FFF2-40B4-BE49-F238E27FC236}">
                    <a16:creationId xmlns:a16="http://schemas.microsoft.com/office/drawing/2014/main" id="{A82B8EA8-DE3E-A870-8EFE-118833E596CC}"/>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4">
                <a:extLst>
                  <a:ext uri="{FF2B5EF4-FFF2-40B4-BE49-F238E27FC236}">
                    <a16:creationId xmlns:a16="http://schemas.microsoft.com/office/drawing/2014/main" id="{23BAB04A-467A-FD1C-A3C4-898FE4CC02CE}"/>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5">
                <a:extLst>
                  <a:ext uri="{FF2B5EF4-FFF2-40B4-BE49-F238E27FC236}">
                    <a16:creationId xmlns:a16="http://schemas.microsoft.com/office/drawing/2014/main" id="{71734142-2FCF-3754-8C1C-6BB142AD5261}"/>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6">
                <a:extLst>
                  <a:ext uri="{FF2B5EF4-FFF2-40B4-BE49-F238E27FC236}">
                    <a16:creationId xmlns:a16="http://schemas.microsoft.com/office/drawing/2014/main" id="{F581FE24-21D1-55E1-B3C6-22033BCDCA9B}"/>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7">
                <a:extLst>
                  <a:ext uri="{FF2B5EF4-FFF2-40B4-BE49-F238E27FC236}">
                    <a16:creationId xmlns:a16="http://schemas.microsoft.com/office/drawing/2014/main" id="{89D68BCB-0C6E-E297-432F-89F35D272D03}"/>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8">
                <a:extLst>
                  <a:ext uri="{FF2B5EF4-FFF2-40B4-BE49-F238E27FC236}">
                    <a16:creationId xmlns:a16="http://schemas.microsoft.com/office/drawing/2014/main" id="{3CFA245C-16B3-F1E5-DBB4-2F737687CB6F}"/>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49">
                <a:extLst>
                  <a:ext uri="{FF2B5EF4-FFF2-40B4-BE49-F238E27FC236}">
                    <a16:creationId xmlns:a16="http://schemas.microsoft.com/office/drawing/2014/main" id="{B0158B17-0AFD-350D-F111-CAFB7EBF12AE}"/>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0">
                <a:extLst>
                  <a:ext uri="{FF2B5EF4-FFF2-40B4-BE49-F238E27FC236}">
                    <a16:creationId xmlns:a16="http://schemas.microsoft.com/office/drawing/2014/main" id="{0252E3DA-76D8-FE0B-E455-9C18747774B5}"/>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1">
                <a:extLst>
                  <a:ext uri="{FF2B5EF4-FFF2-40B4-BE49-F238E27FC236}">
                    <a16:creationId xmlns:a16="http://schemas.microsoft.com/office/drawing/2014/main" id="{7D5CBBB5-0FEE-9591-B013-CAD6054D19FB}"/>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2">
                <a:extLst>
                  <a:ext uri="{FF2B5EF4-FFF2-40B4-BE49-F238E27FC236}">
                    <a16:creationId xmlns:a16="http://schemas.microsoft.com/office/drawing/2014/main" id="{1931191A-AB02-8091-9262-4FBF5AA3EB6E}"/>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3">
                <a:extLst>
                  <a:ext uri="{FF2B5EF4-FFF2-40B4-BE49-F238E27FC236}">
                    <a16:creationId xmlns:a16="http://schemas.microsoft.com/office/drawing/2014/main" id="{5E232B16-DBF6-08C2-56FF-C2165014C84E}"/>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4">
                <a:extLst>
                  <a:ext uri="{FF2B5EF4-FFF2-40B4-BE49-F238E27FC236}">
                    <a16:creationId xmlns:a16="http://schemas.microsoft.com/office/drawing/2014/main" id="{7587E64A-B158-F0DA-C1A4-D89F27F74779}"/>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5">
                <a:extLst>
                  <a:ext uri="{FF2B5EF4-FFF2-40B4-BE49-F238E27FC236}">
                    <a16:creationId xmlns:a16="http://schemas.microsoft.com/office/drawing/2014/main" id="{1A1D4EFB-E0EA-CA92-459C-B4E1677AF27C}"/>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6">
                <a:extLst>
                  <a:ext uri="{FF2B5EF4-FFF2-40B4-BE49-F238E27FC236}">
                    <a16:creationId xmlns:a16="http://schemas.microsoft.com/office/drawing/2014/main" id="{243E0359-0840-A65C-C84C-8B80D787C7FF}"/>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7">
                <a:extLst>
                  <a:ext uri="{FF2B5EF4-FFF2-40B4-BE49-F238E27FC236}">
                    <a16:creationId xmlns:a16="http://schemas.microsoft.com/office/drawing/2014/main" id="{620DB441-9953-C421-62CD-1140F2754E7F}"/>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58">
                <a:extLst>
                  <a:ext uri="{FF2B5EF4-FFF2-40B4-BE49-F238E27FC236}">
                    <a16:creationId xmlns:a16="http://schemas.microsoft.com/office/drawing/2014/main" id="{500C2EFA-CDB5-0639-C48A-7073C665E5EF}"/>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5" name="Freeform: Shape 259">
                <a:extLst>
                  <a:ext uri="{FF2B5EF4-FFF2-40B4-BE49-F238E27FC236}">
                    <a16:creationId xmlns:a16="http://schemas.microsoft.com/office/drawing/2014/main" id="{BB6EEDE1-0AF6-B0F8-F6BC-1BECBB12D6F8}"/>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0">
                <a:extLst>
                  <a:ext uri="{FF2B5EF4-FFF2-40B4-BE49-F238E27FC236}">
                    <a16:creationId xmlns:a16="http://schemas.microsoft.com/office/drawing/2014/main" id="{6506A386-D411-CE65-99DC-FE09529BFA92}"/>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1">
                <a:extLst>
                  <a:ext uri="{FF2B5EF4-FFF2-40B4-BE49-F238E27FC236}">
                    <a16:creationId xmlns:a16="http://schemas.microsoft.com/office/drawing/2014/main" id="{9B699262-31CE-72B1-13B2-5C3F5090F3F3}"/>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2">
                <a:extLst>
                  <a:ext uri="{FF2B5EF4-FFF2-40B4-BE49-F238E27FC236}">
                    <a16:creationId xmlns:a16="http://schemas.microsoft.com/office/drawing/2014/main" id="{F681DB63-0506-3C10-3279-632332709719}"/>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63">
                <a:extLst>
                  <a:ext uri="{FF2B5EF4-FFF2-40B4-BE49-F238E27FC236}">
                    <a16:creationId xmlns:a16="http://schemas.microsoft.com/office/drawing/2014/main" id="{1FB01329-18B2-CC18-D444-BAF8BA7968FF}"/>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30" name="Freeform: Shape 264">
                <a:extLst>
                  <a:ext uri="{FF2B5EF4-FFF2-40B4-BE49-F238E27FC236}">
                    <a16:creationId xmlns:a16="http://schemas.microsoft.com/office/drawing/2014/main" id="{F5F5E02F-F977-F35B-4946-BBFDC00990EC}"/>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5">
                <a:extLst>
                  <a:ext uri="{FF2B5EF4-FFF2-40B4-BE49-F238E27FC236}">
                    <a16:creationId xmlns:a16="http://schemas.microsoft.com/office/drawing/2014/main" id="{E1924188-E465-0BD9-F3A9-C94AB43E9831}"/>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6">
                <a:extLst>
                  <a:ext uri="{FF2B5EF4-FFF2-40B4-BE49-F238E27FC236}">
                    <a16:creationId xmlns:a16="http://schemas.microsoft.com/office/drawing/2014/main" id="{E37216C6-85CC-7635-4362-897D5F5D6F76}"/>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7">
                <a:extLst>
                  <a:ext uri="{FF2B5EF4-FFF2-40B4-BE49-F238E27FC236}">
                    <a16:creationId xmlns:a16="http://schemas.microsoft.com/office/drawing/2014/main" id="{70EB2BC0-0E2F-77FB-AF59-AC957FE08CC1}"/>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8">
                <a:extLst>
                  <a:ext uri="{FF2B5EF4-FFF2-40B4-BE49-F238E27FC236}">
                    <a16:creationId xmlns:a16="http://schemas.microsoft.com/office/drawing/2014/main" id="{5DD3F919-2CDD-FEE1-97CA-C1F7C39EAD89}"/>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69">
                <a:extLst>
                  <a:ext uri="{FF2B5EF4-FFF2-40B4-BE49-F238E27FC236}">
                    <a16:creationId xmlns:a16="http://schemas.microsoft.com/office/drawing/2014/main" id="{412B9A39-FF95-9E61-8912-B234A85885A9}"/>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0">
                <a:extLst>
                  <a:ext uri="{FF2B5EF4-FFF2-40B4-BE49-F238E27FC236}">
                    <a16:creationId xmlns:a16="http://schemas.microsoft.com/office/drawing/2014/main" id="{E780BDC0-91A5-09DF-63BC-8B70FD266443}"/>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1">
                <a:extLst>
                  <a:ext uri="{FF2B5EF4-FFF2-40B4-BE49-F238E27FC236}">
                    <a16:creationId xmlns:a16="http://schemas.microsoft.com/office/drawing/2014/main" id="{B953DCA3-CD21-39AA-1752-1B09B2EA3419}"/>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72">
                <a:extLst>
                  <a:ext uri="{FF2B5EF4-FFF2-40B4-BE49-F238E27FC236}">
                    <a16:creationId xmlns:a16="http://schemas.microsoft.com/office/drawing/2014/main" id="{53D2E8DC-16C2-36DB-8517-28D022EC4203}"/>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9" name="Freeform: Shape 273">
                <a:extLst>
                  <a:ext uri="{FF2B5EF4-FFF2-40B4-BE49-F238E27FC236}">
                    <a16:creationId xmlns:a16="http://schemas.microsoft.com/office/drawing/2014/main" id="{C87B2960-9A8C-F9CF-20E5-D35E8E8160F1}"/>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4">
                <a:extLst>
                  <a:ext uri="{FF2B5EF4-FFF2-40B4-BE49-F238E27FC236}">
                    <a16:creationId xmlns:a16="http://schemas.microsoft.com/office/drawing/2014/main" id="{EBA8EE05-5723-7C52-5D75-4BD523F9A794}"/>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5">
                <a:extLst>
                  <a:ext uri="{FF2B5EF4-FFF2-40B4-BE49-F238E27FC236}">
                    <a16:creationId xmlns:a16="http://schemas.microsoft.com/office/drawing/2014/main" id="{FB27D485-E977-E20E-9958-99F07424A889}"/>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6">
                <a:extLst>
                  <a:ext uri="{FF2B5EF4-FFF2-40B4-BE49-F238E27FC236}">
                    <a16:creationId xmlns:a16="http://schemas.microsoft.com/office/drawing/2014/main" id="{145532FF-ACE5-D351-6C42-33FCF34A65C5}"/>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7">
                <a:extLst>
                  <a:ext uri="{FF2B5EF4-FFF2-40B4-BE49-F238E27FC236}">
                    <a16:creationId xmlns:a16="http://schemas.microsoft.com/office/drawing/2014/main" id="{5067D8A2-22B4-D4B7-368C-30B6C3321EEE}"/>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8">
                <a:extLst>
                  <a:ext uri="{FF2B5EF4-FFF2-40B4-BE49-F238E27FC236}">
                    <a16:creationId xmlns:a16="http://schemas.microsoft.com/office/drawing/2014/main" id="{1CA7F7A1-3B4B-4801-B962-18E0ACC53349}"/>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79">
                <a:extLst>
                  <a:ext uri="{FF2B5EF4-FFF2-40B4-BE49-F238E27FC236}">
                    <a16:creationId xmlns:a16="http://schemas.microsoft.com/office/drawing/2014/main" id="{40D03CBA-198E-91EE-42E9-611AD816AB0C}"/>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0">
                <a:extLst>
                  <a:ext uri="{FF2B5EF4-FFF2-40B4-BE49-F238E27FC236}">
                    <a16:creationId xmlns:a16="http://schemas.microsoft.com/office/drawing/2014/main" id="{F4097BD7-EBF1-A85C-03D2-A588DE7E6695}"/>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1">
                <a:extLst>
                  <a:ext uri="{FF2B5EF4-FFF2-40B4-BE49-F238E27FC236}">
                    <a16:creationId xmlns:a16="http://schemas.microsoft.com/office/drawing/2014/main" id="{9350CBC4-1E99-58D7-A064-8E60EA90E8D3}"/>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2">
                <a:extLst>
                  <a:ext uri="{FF2B5EF4-FFF2-40B4-BE49-F238E27FC236}">
                    <a16:creationId xmlns:a16="http://schemas.microsoft.com/office/drawing/2014/main" id="{9D57F0AD-0B55-B664-9AAE-9A86DFA38E0C}"/>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3">
                <a:extLst>
                  <a:ext uri="{FF2B5EF4-FFF2-40B4-BE49-F238E27FC236}">
                    <a16:creationId xmlns:a16="http://schemas.microsoft.com/office/drawing/2014/main" id="{FE1C0F48-9251-8E12-1197-03081CB5222A}"/>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4">
                <a:extLst>
                  <a:ext uri="{FF2B5EF4-FFF2-40B4-BE49-F238E27FC236}">
                    <a16:creationId xmlns:a16="http://schemas.microsoft.com/office/drawing/2014/main" id="{D0AC672B-492A-D575-9697-C6007487818D}"/>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85">
                <a:extLst>
                  <a:ext uri="{FF2B5EF4-FFF2-40B4-BE49-F238E27FC236}">
                    <a16:creationId xmlns:a16="http://schemas.microsoft.com/office/drawing/2014/main" id="{B1EAD045-120A-E227-936C-1AA640D8865C}"/>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2" name="Freeform: Shape 286">
                <a:extLst>
                  <a:ext uri="{FF2B5EF4-FFF2-40B4-BE49-F238E27FC236}">
                    <a16:creationId xmlns:a16="http://schemas.microsoft.com/office/drawing/2014/main" id="{ACA1A6FC-983F-5D77-6990-F48BEF3FFB4C}"/>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87">
                <a:extLst>
                  <a:ext uri="{FF2B5EF4-FFF2-40B4-BE49-F238E27FC236}">
                    <a16:creationId xmlns:a16="http://schemas.microsoft.com/office/drawing/2014/main" id="{B7533F49-AEA9-407F-8280-9955CB96C9F7}"/>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4" name="Freeform: Shape 288">
                <a:extLst>
                  <a:ext uri="{FF2B5EF4-FFF2-40B4-BE49-F238E27FC236}">
                    <a16:creationId xmlns:a16="http://schemas.microsoft.com/office/drawing/2014/main" id="{F7F4B7A4-C664-FA3C-4306-2936835B7A99}"/>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89">
                <a:extLst>
                  <a:ext uri="{FF2B5EF4-FFF2-40B4-BE49-F238E27FC236}">
                    <a16:creationId xmlns:a16="http://schemas.microsoft.com/office/drawing/2014/main" id="{2DDAB696-04C6-C4EB-D901-301D89087EF1}"/>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0">
                <a:extLst>
                  <a:ext uri="{FF2B5EF4-FFF2-40B4-BE49-F238E27FC236}">
                    <a16:creationId xmlns:a16="http://schemas.microsoft.com/office/drawing/2014/main" id="{2F69FF5B-B271-3578-757E-6F8AD2C9EECD}"/>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1">
                <a:extLst>
                  <a:ext uri="{FF2B5EF4-FFF2-40B4-BE49-F238E27FC236}">
                    <a16:creationId xmlns:a16="http://schemas.microsoft.com/office/drawing/2014/main" id="{7EA7521F-EECA-755C-C396-585831E0C688}"/>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2">
                <a:extLst>
                  <a:ext uri="{FF2B5EF4-FFF2-40B4-BE49-F238E27FC236}">
                    <a16:creationId xmlns:a16="http://schemas.microsoft.com/office/drawing/2014/main" id="{A041A919-A183-0F83-3B83-EC02F54A134C}"/>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93">
                <a:extLst>
                  <a:ext uri="{FF2B5EF4-FFF2-40B4-BE49-F238E27FC236}">
                    <a16:creationId xmlns:a16="http://schemas.microsoft.com/office/drawing/2014/main" id="{F8CA43F7-07AA-212D-F5FE-330C7346D9F2}"/>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60" name="Freeform: Shape 294">
                <a:extLst>
                  <a:ext uri="{FF2B5EF4-FFF2-40B4-BE49-F238E27FC236}">
                    <a16:creationId xmlns:a16="http://schemas.microsoft.com/office/drawing/2014/main" id="{A33A5C61-8F3B-0E7E-FE8A-A173507921EC}"/>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5">
                <a:extLst>
                  <a:ext uri="{FF2B5EF4-FFF2-40B4-BE49-F238E27FC236}">
                    <a16:creationId xmlns:a16="http://schemas.microsoft.com/office/drawing/2014/main" id="{1FE264D9-63C1-8755-C688-BE4CB147DEEC}"/>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6">
                <a:extLst>
                  <a:ext uri="{FF2B5EF4-FFF2-40B4-BE49-F238E27FC236}">
                    <a16:creationId xmlns:a16="http://schemas.microsoft.com/office/drawing/2014/main" id="{2F9873C1-76A3-ABAD-7A41-45313F18FE92}"/>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7">
                <a:extLst>
                  <a:ext uri="{FF2B5EF4-FFF2-40B4-BE49-F238E27FC236}">
                    <a16:creationId xmlns:a16="http://schemas.microsoft.com/office/drawing/2014/main" id="{1B516610-AF8A-8BD5-562D-1C1A0FB17F65}"/>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8">
                <a:extLst>
                  <a:ext uri="{FF2B5EF4-FFF2-40B4-BE49-F238E27FC236}">
                    <a16:creationId xmlns:a16="http://schemas.microsoft.com/office/drawing/2014/main" id="{CB3570EE-D4E4-A681-BB04-AD82CB51974A}"/>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99">
                <a:extLst>
                  <a:ext uri="{FF2B5EF4-FFF2-40B4-BE49-F238E27FC236}">
                    <a16:creationId xmlns:a16="http://schemas.microsoft.com/office/drawing/2014/main" id="{B3AD2062-A366-4214-836B-D415D35EA9FB}"/>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0">
                <a:extLst>
                  <a:ext uri="{FF2B5EF4-FFF2-40B4-BE49-F238E27FC236}">
                    <a16:creationId xmlns:a16="http://schemas.microsoft.com/office/drawing/2014/main" id="{FBE68107-D540-A07E-6AA5-EE0E1E79CB73}"/>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1">
                <a:extLst>
                  <a:ext uri="{FF2B5EF4-FFF2-40B4-BE49-F238E27FC236}">
                    <a16:creationId xmlns:a16="http://schemas.microsoft.com/office/drawing/2014/main" id="{B7EC7D0D-F129-1AD3-AFAF-DF47E78D6DBA}"/>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2">
                <a:extLst>
                  <a:ext uri="{FF2B5EF4-FFF2-40B4-BE49-F238E27FC236}">
                    <a16:creationId xmlns:a16="http://schemas.microsoft.com/office/drawing/2014/main" id="{10353545-94CA-F5AE-B92B-78980298D826}"/>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3">
                <a:extLst>
                  <a:ext uri="{FF2B5EF4-FFF2-40B4-BE49-F238E27FC236}">
                    <a16:creationId xmlns:a16="http://schemas.microsoft.com/office/drawing/2014/main" id="{1E72FADF-968B-DD67-D5F4-E1E08075536F}"/>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4">
                <a:extLst>
                  <a:ext uri="{FF2B5EF4-FFF2-40B4-BE49-F238E27FC236}">
                    <a16:creationId xmlns:a16="http://schemas.microsoft.com/office/drawing/2014/main" id="{E3BECF1C-569D-F243-65FF-C607AC828431}"/>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5">
                <a:extLst>
                  <a:ext uri="{FF2B5EF4-FFF2-40B4-BE49-F238E27FC236}">
                    <a16:creationId xmlns:a16="http://schemas.microsoft.com/office/drawing/2014/main" id="{88B797C4-69DF-F52A-3D13-1F912F807FB7}"/>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6">
                <a:extLst>
                  <a:ext uri="{FF2B5EF4-FFF2-40B4-BE49-F238E27FC236}">
                    <a16:creationId xmlns:a16="http://schemas.microsoft.com/office/drawing/2014/main" id="{64851F20-3D68-9447-CF74-4AAA5D6CA839}"/>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7">
                <a:extLst>
                  <a:ext uri="{FF2B5EF4-FFF2-40B4-BE49-F238E27FC236}">
                    <a16:creationId xmlns:a16="http://schemas.microsoft.com/office/drawing/2014/main" id="{9C865220-B999-B998-A817-CF6F3C1C19D6}"/>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8">
                <a:extLst>
                  <a:ext uri="{FF2B5EF4-FFF2-40B4-BE49-F238E27FC236}">
                    <a16:creationId xmlns:a16="http://schemas.microsoft.com/office/drawing/2014/main" id="{EFAFA495-8227-8FCA-4496-B43BE6D69CF8}"/>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09">
                <a:extLst>
                  <a:ext uri="{FF2B5EF4-FFF2-40B4-BE49-F238E27FC236}">
                    <a16:creationId xmlns:a16="http://schemas.microsoft.com/office/drawing/2014/main" id="{800856C1-0F2A-A8A9-E4F8-BF8A66F3D879}"/>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310">
                <a:extLst>
                  <a:ext uri="{FF2B5EF4-FFF2-40B4-BE49-F238E27FC236}">
                    <a16:creationId xmlns:a16="http://schemas.microsoft.com/office/drawing/2014/main" id="{EFB23D8E-08F0-224E-9E11-157AA52567FC}"/>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7" name="Freeform: Shape 311">
                <a:extLst>
                  <a:ext uri="{FF2B5EF4-FFF2-40B4-BE49-F238E27FC236}">
                    <a16:creationId xmlns:a16="http://schemas.microsoft.com/office/drawing/2014/main" id="{3F74B6A0-7D89-AD47-7373-03F9B36DB608}"/>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2">
                <a:extLst>
                  <a:ext uri="{FF2B5EF4-FFF2-40B4-BE49-F238E27FC236}">
                    <a16:creationId xmlns:a16="http://schemas.microsoft.com/office/drawing/2014/main" id="{60585636-1BC3-4DB9-72CE-2C915E3321E5}"/>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3">
                <a:extLst>
                  <a:ext uri="{FF2B5EF4-FFF2-40B4-BE49-F238E27FC236}">
                    <a16:creationId xmlns:a16="http://schemas.microsoft.com/office/drawing/2014/main" id="{A8EC965F-83A2-D26F-2199-83AFCEAA0EBC}"/>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4">
                <a:extLst>
                  <a:ext uri="{FF2B5EF4-FFF2-40B4-BE49-F238E27FC236}">
                    <a16:creationId xmlns:a16="http://schemas.microsoft.com/office/drawing/2014/main" id="{EB96372D-E490-0C40-B17C-E28CB442C194}"/>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5">
                <a:extLst>
                  <a:ext uri="{FF2B5EF4-FFF2-40B4-BE49-F238E27FC236}">
                    <a16:creationId xmlns:a16="http://schemas.microsoft.com/office/drawing/2014/main" id="{7A46B300-2115-1392-CE04-26E714CD0C27}"/>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316">
                <a:extLst>
                  <a:ext uri="{FF2B5EF4-FFF2-40B4-BE49-F238E27FC236}">
                    <a16:creationId xmlns:a16="http://schemas.microsoft.com/office/drawing/2014/main" id="{355646D3-C5D0-68E8-F646-A8CC552000EB}"/>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623" name="Group 622" descr="Personal Information Updates in TeamWorks description">
            <a:extLst>
              <a:ext uri="{FF2B5EF4-FFF2-40B4-BE49-F238E27FC236}">
                <a16:creationId xmlns:a16="http://schemas.microsoft.com/office/drawing/2014/main" id="{DF55F84E-8428-6A14-A113-19618118DEE3}"/>
              </a:ext>
            </a:extLst>
          </p:cNvPr>
          <p:cNvGrpSpPr/>
          <p:nvPr/>
        </p:nvGrpSpPr>
        <p:grpSpPr>
          <a:xfrm>
            <a:off x="429315" y="5002452"/>
            <a:ext cx="6944134" cy="3493938"/>
            <a:chOff x="444500" y="4979358"/>
            <a:chExt cx="6944134" cy="3493938"/>
          </a:xfrm>
        </p:grpSpPr>
        <p:sp>
          <p:nvSpPr>
            <p:cNvPr id="594" name="Rectangle: Rounded Corners 593">
              <a:extLst>
                <a:ext uri="{FF2B5EF4-FFF2-40B4-BE49-F238E27FC236}">
                  <a16:creationId xmlns:a16="http://schemas.microsoft.com/office/drawing/2014/main" id="{C56D8FB6-C865-D74B-4D05-AF5E3494D850}"/>
                </a:ext>
              </a:extLst>
            </p:cNvPr>
            <p:cNvSpPr/>
            <p:nvPr/>
          </p:nvSpPr>
          <p:spPr>
            <a:xfrm>
              <a:off x="444500" y="5248784"/>
              <a:ext cx="6944134" cy="3224512"/>
            </a:xfrm>
            <a:prstGeom prst="roundRect">
              <a:avLst>
                <a:gd name="adj" fmla="val 584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Rectangle: Top Corners Rounded 594">
              <a:extLst>
                <a:ext uri="{FF2B5EF4-FFF2-40B4-BE49-F238E27FC236}">
                  <a16:creationId xmlns:a16="http://schemas.microsoft.com/office/drawing/2014/main" id="{940A5EF4-EF97-DD5A-C93F-0634E3A9EC66}"/>
                </a:ext>
              </a:extLst>
            </p:cNvPr>
            <p:cNvSpPr/>
            <p:nvPr/>
          </p:nvSpPr>
          <p:spPr>
            <a:xfrm>
              <a:off x="444500" y="4979358"/>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Rectangle 595">
              <a:extLst>
                <a:ext uri="{FF2B5EF4-FFF2-40B4-BE49-F238E27FC236}">
                  <a16:creationId xmlns:a16="http://schemas.microsoft.com/office/drawing/2014/main" id="{1A0D108D-0266-2105-2588-9EA6325E90E4}"/>
                </a:ext>
              </a:extLst>
            </p:cNvPr>
            <p:cNvSpPr/>
            <p:nvPr/>
          </p:nvSpPr>
          <p:spPr>
            <a:xfrm>
              <a:off x="1139875" y="4993040"/>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Personal Information Updates in TeamWorks</a:t>
              </a:r>
            </a:p>
          </p:txBody>
        </p:sp>
        <p:grpSp>
          <p:nvGrpSpPr>
            <p:cNvPr id="597" name="Group 596">
              <a:extLst>
                <a:ext uri="{FF2B5EF4-FFF2-40B4-BE49-F238E27FC236}">
                  <a16:creationId xmlns:a16="http://schemas.microsoft.com/office/drawing/2014/main" id="{D9A12035-E630-339B-E4CA-6F8D85E6F594}"/>
                </a:ext>
              </a:extLst>
            </p:cNvPr>
            <p:cNvGrpSpPr/>
            <p:nvPr/>
          </p:nvGrpSpPr>
          <p:grpSpPr>
            <a:xfrm>
              <a:off x="628623" y="5002462"/>
              <a:ext cx="461456" cy="420624"/>
              <a:chOff x="562429" y="1900567"/>
              <a:chExt cx="612560" cy="577743"/>
            </a:xfrm>
          </p:grpSpPr>
          <p:grpSp>
            <p:nvGrpSpPr>
              <p:cNvPr id="599" name="Group 598">
                <a:extLst>
                  <a:ext uri="{FF2B5EF4-FFF2-40B4-BE49-F238E27FC236}">
                    <a16:creationId xmlns:a16="http://schemas.microsoft.com/office/drawing/2014/main" id="{60719026-C98F-7F8F-9FCC-2972507CC912}"/>
                  </a:ext>
                </a:extLst>
              </p:cNvPr>
              <p:cNvGrpSpPr/>
              <p:nvPr/>
            </p:nvGrpSpPr>
            <p:grpSpPr>
              <a:xfrm>
                <a:off x="661830" y="1965151"/>
                <a:ext cx="513159" cy="513159"/>
                <a:chOff x="1367950" y="1743341"/>
                <a:chExt cx="513159" cy="513159"/>
              </a:xfrm>
            </p:grpSpPr>
            <p:sp>
              <p:nvSpPr>
                <p:cNvPr id="603" name="Oval 602">
                  <a:extLst>
                    <a:ext uri="{FF2B5EF4-FFF2-40B4-BE49-F238E27FC236}">
                      <a16:creationId xmlns:a16="http://schemas.microsoft.com/office/drawing/2014/main" id="{8C131089-EAF3-019E-2CF9-BC64FB1E1E82}"/>
                    </a:ext>
                  </a:extLst>
                </p:cNvPr>
                <p:cNvSpPr/>
                <p:nvPr/>
              </p:nvSpPr>
              <p:spPr>
                <a:xfrm>
                  <a:off x="1367950" y="1743341"/>
                  <a:ext cx="513159" cy="513159"/>
                </a:xfrm>
                <a:prstGeom prst="ellipse">
                  <a:avLst/>
                </a:prstGeom>
                <a:solidFill>
                  <a:schemeClr val="accent2"/>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604" name="Graphic 603" descr="Address Book with solid fill">
                  <a:extLst>
                    <a:ext uri="{FF2B5EF4-FFF2-40B4-BE49-F238E27FC236}">
                      <a16:creationId xmlns:a16="http://schemas.microsoft.com/office/drawing/2014/main" id="{CCC792ED-D125-F501-3477-064BF818447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450068" y="1825459"/>
                  <a:ext cx="348922" cy="348922"/>
                </a:xfrm>
                <a:prstGeom prst="rect">
                  <a:avLst/>
                </a:prstGeom>
              </p:spPr>
            </p:pic>
          </p:grpSp>
          <p:grpSp>
            <p:nvGrpSpPr>
              <p:cNvPr id="600" name="Group 599">
                <a:extLst>
                  <a:ext uri="{FF2B5EF4-FFF2-40B4-BE49-F238E27FC236}">
                    <a16:creationId xmlns:a16="http://schemas.microsoft.com/office/drawing/2014/main" id="{5257C3DB-C1C9-E221-8C61-4395CA5DCC71}"/>
                  </a:ext>
                </a:extLst>
              </p:cNvPr>
              <p:cNvGrpSpPr/>
              <p:nvPr/>
            </p:nvGrpSpPr>
            <p:grpSpPr>
              <a:xfrm>
                <a:off x="562429" y="1900567"/>
                <a:ext cx="224971" cy="224971"/>
                <a:chOff x="562429" y="2021366"/>
                <a:chExt cx="262094" cy="262094"/>
              </a:xfrm>
            </p:grpSpPr>
            <p:sp>
              <p:nvSpPr>
                <p:cNvPr id="601" name="Oval 600">
                  <a:extLst>
                    <a:ext uri="{FF2B5EF4-FFF2-40B4-BE49-F238E27FC236}">
                      <a16:creationId xmlns:a16="http://schemas.microsoft.com/office/drawing/2014/main" id="{AB157A35-0CC7-82FC-0CCC-26BCC733E310}"/>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602" name="Graphic 601" descr="Checkmark with solid fill">
                  <a:extLst>
                    <a:ext uri="{FF2B5EF4-FFF2-40B4-BE49-F238E27FC236}">
                      <a16:creationId xmlns:a16="http://schemas.microsoft.com/office/drawing/2014/main" id="{D39F916E-E2D1-9B26-408B-11E6840D3C59}"/>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592682" y="2051619"/>
                  <a:ext cx="201588" cy="201588"/>
                </a:xfrm>
                <a:prstGeom prst="rect">
                  <a:avLst/>
                </a:prstGeom>
              </p:spPr>
            </p:pic>
          </p:grpSp>
        </p:grpSp>
        <p:sp>
          <p:nvSpPr>
            <p:cNvPr id="598" name="TextBox 597">
              <a:extLst>
                <a:ext uri="{FF2B5EF4-FFF2-40B4-BE49-F238E27FC236}">
                  <a16:creationId xmlns:a16="http://schemas.microsoft.com/office/drawing/2014/main" id="{B79C19B8-B8D7-6040-49A4-E93D09F22008}"/>
                </a:ext>
              </a:extLst>
            </p:cNvPr>
            <p:cNvSpPr txBox="1"/>
            <p:nvPr/>
          </p:nvSpPr>
          <p:spPr>
            <a:xfrm>
              <a:off x="608597" y="5483012"/>
              <a:ext cx="6615937" cy="2962349"/>
            </a:xfrm>
            <a:prstGeom prst="rect">
              <a:avLst/>
            </a:prstGeom>
            <a:noFill/>
          </p:spPr>
          <p:txBody>
            <a:bodyPr wrap="square">
              <a:spAutoFit/>
            </a:bodyPr>
            <a:lstStyle/>
            <a:p>
              <a:pPr marL="285750" indent="-285750">
                <a:spcBef>
                  <a:spcPts val="300"/>
                </a:spcBef>
                <a:buFont typeface="Arial" panose="020B0604020202020204" pitchFamily="34" charset="0"/>
                <a:buChar char="•"/>
              </a:pPr>
              <a:r>
                <a:rPr lang="en-US" sz="1300"/>
                <a:t>Review the following personal information: </a:t>
              </a:r>
            </a:p>
            <a:p>
              <a:pPr marL="742950" lvl="1" indent="-285750">
                <a:spcBef>
                  <a:spcPts val="300"/>
                </a:spcBef>
                <a:buFont typeface="Arial" panose="020B0604020202020204" pitchFamily="34" charset="0"/>
                <a:buChar char="•"/>
              </a:pPr>
              <a:r>
                <a:rPr lang="en-US" sz="1300"/>
                <a:t>Verify personal information in TeamWorks, and confirm your personal details are correct.</a:t>
              </a:r>
            </a:p>
            <a:p>
              <a:pPr marL="742950" lvl="1" indent="-285750">
                <a:spcBef>
                  <a:spcPts val="300"/>
                </a:spcBef>
                <a:buFont typeface="Arial" panose="020B0604020202020204" pitchFamily="34" charset="0"/>
                <a:buChar char="•"/>
              </a:pPr>
              <a:r>
                <a:rPr lang="en-US" sz="1300"/>
                <a:t>Confirm your contact information is correct.  </a:t>
              </a:r>
            </a:p>
            <a:p>
              <a:pPr marL="742950" lvl="1" indent="-285750">
                <a:spcBef>
                  <a:spcPts val="300"/>
                </a:spcBef>
                <a:buFont typeface="Arial" panose="020B0604020202020204" pitchFamily="34" charset="0"/>
                <a:buChar char="•"/>
              </a:pPr>
              <a:r>
                <a:rPr lang="en-US" sz="1300"/>
                <a:t>Review any job/work information listed.</a:t>
              </a:r>
            </a:p>
            <a:p>
              <a:pPr marL="285750" indent="-285750">
                <a:spcBef>
                  <a:spcPts val="300"/>
                </a:spcBef>
                <a:buFont typeface="Arial" panose="020B0604020202020204" pitchFamily="34" charset="0"/>
                <a:buChar char="•"/>
              </a:pPr>
              <a:r>
                <a:rPr lang="en-US" sz="1300"/>
                <a:t>Save any updates you make.</a:t>
              </a:r>
            </a:p>
            <a:p>
              <a:pPr marL="285750" indent="-285750">
                <a:spcBef>
                  <a:spcPts val="300"/>
                </a:spcBef>
                <a:buFont typeface="Arial" panose="020B0604020202020204" pitchFamily="34" charset="0"/>
                <a:buChar char="•"/>
              </a:pPr>
              <a:endParaRPr lang="en-US" sz="1300"/>
            </a:p>
            <a:p>
              <a:pPr marL="285750" indent="-285750">
                <a:spcBef>
                  <a:spcPts val="300"/>
                </a:spcBef>
                <a:buFont typeface="Arial" panose="020B0604020202020204" pitchFamily="34" charset="0"/>
                <a:buChar char="•"/>
              </a:pPr>
              <a:r>
                <a:rPr lang="en-US" sz="1300"/>
                <a:t>While updating TeamWorks, ensure any contact details listed as a </a:t>
              </a:r>
              <a:r>
                <a:rPr lang="en-US" sz="1300" b="1"/>
                <a:t>main, mobile, </a:t>
              </a:r>
              <a:r>
                <a:rPr lang="en-US" sz="1300"/>
                <a:t>or a </a:t>
              </a:r>
              <a:r>
                <a:rPr lang="en-US" sz="1300" b="1"/>
                <a:t>business</a:t>
              </a:r>
              <a:r>
                <a:rPr lang="en-US" sz="1300"/>
                <a:t> type contact (</a:t>
              </a:r>
              <a:r>
                <a:rPr lang="en-US" sz="1300" b="1"/>
                <a:t>business phone </a:t>
              </a:r>
              <a:r>
                <a:rPr lang="en-US" sz="1300"/>
                <a:t>and </a:t>
              </a:r>
              <a:r>
                <a:rPr lang="en-US" sz="1300" b="1"/>
                <a:t>business email fields) </a:t>
              </a:r>
              <a:r>
                <a:rPr lang="en-US" sz="1300"/>
                <a:t>are updated with your appropriate </a:t>
              </a:r>
              <a:r>
                <a:rPr lang="en-US" sz="1300" b="1"/>
                <a:t>work email / work phone </a:t>
              </a:r>
              <a:r>
                <a:rPr lang="en-US" sz="1300"/>
                <a:t>information. Only leave these fields blank if you do not have a business phone and/or business email.</a:t>
              </a:r>
            </a:p>
            <a:p>
              <a:pPr marL="742950" lvl="1" indent="-285750">
                <a:spcBef>
                  <a:spcPts val="300"/>
                </a:spcBef>
                <a:buFont typeface="Arial" panose="020B0604020202020204" pitchFamily="34" charset="0"/>
                <a:buChar char="•"/>
              </a:pPr>
              <a:r>
                <a:rPr lang="en-US" sz="1300"/>
                <a:t>Work contact information is not private and may be accessed for business purposes. </a:t>
              </a:r>
            </a:p>
          </p:txBody>
        </p:sp>
        <p:sp>
          <p:nvSpPr>
            <p:cNvPr id="605" name="Rectangle: Rounded Corners 604">
              <a:extLst>
                <a:ext uri="{FF2B5EF4-FFF2-40B4-BE49-F238E27FC236}">
                  <a16:creationId xmlns:a16="http://schemas.microsoft.com/office/drawing/2014/main" id="{953B981C-156C-7CE5-E9A5-A27E1A728C59}"/>
                </a:ext>
              </a:extLst>
            </p:cNvPr>
            <p:cNvSpPr/>
            <p:nvPr/>
          </p:nvSpPr>
          <p:spPr>
            <a:xfrm>
              <a:off x="5215835" y="5075614"/>
              <a:ext cx="2099319"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May 29, 2026</a:t>
              </a:r>
            </a:p>
          </p:txBody>
        </p:sp>
      </p:grpSp>
      <p:grpSp>
        <p:nvGrpSpPr>
          <p:cNvPr id="5" name="Group 4">
            <a:extLst>
              <a:ext uri="{FF2B5EF4-FFF2-40B4-BE49-F238E27FC236}">
                <a16:creationId xmlns:a16="http://schemas.microsoft.com/office/drawing/2014/main" id="{2E6197BB-0A44-DC92-47AB-40D96416A099}"/>
              </a:ext>
            </a:extLst>
          </p:cNvPr>
          <p:cNvGrpSpPr/>
          <p:nvPr/>
        </p:nvGrpSpPr>
        <p:grpSpPr>
          <a:xfrm>
            <a:off x="429315" y="8724099"/>
            <a:ext cx="6944134" cy="558791"/>
            <a:chOff x="429315" y="8724099"/>
            <a:chExt cx="6944134" cy="558791"/>
          </a:xfrm>
        </p:grpSpPr>
        <p:sp>
          <p:nvSpPr>
            <p:cNvPr id="632" name="Flowchart: Stored Data 63">
              <a:extLst>
                <a:ext uri="{FF2B5EF4-FFF2-40B4-BE49-F238E27FC236}">
                  <a16:creationId xmlns:a16="http://schemas.microsoft.com/office/drawing/2014/main" id="{D2C1840E-0B11-5F86-08E0-3864D20FD829}"/>
                </a:ext>
              </a:extLst>
            </p:cNvPr>
            <p:cNvSpPr/>
            <p:nvPr/>
          </p:nvSpPr>
          <p:spPr>
            <a:xfrm rot="10800000">
              <a:off x="429315" y="8752034"/>
              <a:ext cx="6858436" cy="502920"/>
            </a:xfrm>
            <a:prstGeom prst="roundRect">
              <a:avLst>
                <a:gd name="adj" fmla="val 50000"/>
              </a:avLst>
            </a:prstGeom>
            <a:solidFill>
              <a:srgbClr val="F3B700"/>
            </a:solidFill>
            <a:ln w="3175">
              <a:solidFill>
                <a:schemeClr val="accent3">
                  <a:lumMod val="60000"/>
                  <a:lumOff val="40000"/>
                </a:schemeClr>
              </a:solidFill>
              <a:prstDash val="solid"/>
            </a:ln>
            <a:effectLst/>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Rounded Rectangle 40">
              <a:extLst>
                <a:ext uri="{FF2B5EF4-FFF2-40B4-BE49-F238E27FC236}">
                  <a16:creationId xmlns:a16="http://schemas.microsoft.com/office/drawing/2014/main" id="{86E2EDCB-B99E-4BEE-76FC-8FB3AFFD42F3}"/>
                </a:ext>
              </a:extLst>
            </p:cNvPr>
            <p:cNvSpPr/>
            <p:nvPr/>
          </p:nvSpPr>
          <p:spPr bwMode="gray">
            <a:xfrm>
              <a:off x="851323" y="8724099"/>
              <a:ext cx="6522126" cy="558791"/>
            </a:xfrm>
            <a:prstGeom prst="roundRect">
              <a:avLst>
                <a:gd name="adj" fmla="val 0"/>
              </a:avLst>
            </a:prstGeom>
            <a:noFill/>
            <a:ln w="19050" algn="ctr">
              <a:noFill/>
              <a:miter lim="800000"/>
              <a:headEnd/>
              <a:tailEnd/>
            </a:ln>
          </p:spPr>
          <p:txBody>
            <a:bodyPr wrap="square" lIns="88900" tIns="88900" rIns="88900" bIns="88900" rtlCol="0" anchor="ctr"/>
            <a:lstStyle/>
            <a:p>
              <a:r>
                <a:rPr lang="en-US" sz="1400"/>
                <a:t>A Job Aid is available to help complete these activities on the </a:t>
              </a:r>
              <a:r>
                <a:rPr lang="en-US" sz="1400">
                  <a:hlinkClick r:id="rId6"/>
                </a:rPr>
                <a:t>GA@WORK Resource Library</a:t>
              </a:r>
              <a:r>
                <a:rPr lang="en-US" sz="1400"/>
                <a:t>, https://sao.georgia.gov/gawork-resource-library.</a:t>
              </a:r>
            </a:p>
          </p:txBody>
        </p:sp>
        <p:grpSp>
          <p:nvGrpSpPr>
            <p:cNvPr id="634" name="Group 633">
              <a:extLst>
                <a:ext uri="{FF2B5EF4-FFF2-40B4-BE49-F238E27FC236}">
                  <a16:creationId xmlns:a16="http://schemas.microsoft.com/office/drawing/2014/main" id="{150F21BF-63F8-9437-D293-9A3B3E99DEA6}"/>
                </a:ext>
              </a:extLst>
            </p:cNvPr>
            <p:cNvGrpSpPr>
              <a:grpSpLocks noChangeAspect="1"/>
            </p:cNvGrpSpPr>
            <p:nvPr/>
          </p:nvGrpSpPr>
          <p:grpSpPr>
            <a:xfrm>
              <a:off x="484649" y="8820614"/>
              <a:ext cx="420893" cy="365760"/>
              <a:chOff x="2889156" y="6631259"/>
              <a:chExt cx="512793" cy="442682"/>
            </a:xfrm>
          </p:grpSpPr>
          <p:grpSp>
            <p:nvGrpSpPr>
              <p:cNvPr id="635" name="Group 634">
                <a:extLst>
                  <a:ext uri="{FF2B5EF4-FFF2-40B4-BE49-F238E27FC236}">
                    <a16:creationId xmlns:a16="http://schemas.microsoft.com/office/drawing/2014/main" id="{0563F5A8-5428-6B5B-9923-07426A03B4A4}"/>
                  </a:ext>
                </a:extLst>
              </p:cNvPr>
              <p:cNvGrpSpPr/>
              <p:nvPr/>
            </p:nvGrpSpPr>
            <p:grpSpPr>
              <a:xfrm>
                <a:off x="2889156" y="6638875"/>
                <a:ext cx="435065" cy="435066"/>
                <a:chOff x="759273" y="5453472"/>
                <a:chExt cx="435065" cy="435066"/>
              </a:xfrm>
            </p:grpSpPr>
            <p:sp>
              <p:nvSpPr>
                <p:cNvPr id="637" name="Flowchart: Connector 64">
                  <a:extLst>
                    <a:ext uri="{FF2B5EF4-FFF2-40B4-BE49-F238E27FC236}">
                      <a16:creationId xmlns:a16="http://schemas.microsoft.com/office/drawing/2014/main" id="{998FABA9-8FB1-89BB-2D7B-A1EF8A7ED442}"/>
                    </a:ext>
                  </a:extLst>
                </p:cNvPr>
                <p:cNvSpPr/>
                <p:nvPr/>
              </p:nvSpPr>
              <p:spPr>
                <a:xfrm>
                  <a:off x="759273" y="5453472"/>
                  <a:ext cx="435065" cy="435066"/>
                </a:xfrm>
                <a:prstGeom prst="flowChartConnector">
                  <a:avLst/>
                </a:prstGeom>
                <a:solidFill>
                  <a:srgbClr val="FFFFFF"/>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0B0004020202020204" pitchFamily="34" charset="0"/>
                    <a:ea typeface="+mn-ea"/>
                    <a:cs typeface="+mn-cs"/>
                  </a:endParaRPr>
                </a:p>
              </p:txBody>
            </p:sp>
            <p:pic>
              <p:nvPicPr>
                <p:cNvPr id="638" name="Graphic 637" descr="Lights On with solid fill">
                  <a:extLst>
                    <a:ext uri="{FF2B5EF4-FFF2-40B4-BE49-F238E27FC236}">
                      <a16:creationId xmlns:a16="http://schemas.microsoft.com/office/drawing/2014/main" id="{07C834BC-660A-FAC0-F6B0-2E0896574EE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859305" y="5561121"/>
                  <a:ext cx="235000" cy="235000"/>
                </a:xfrm>
                <a:prstGeom prst="rect">
                  <a:avLst/>
                </a:prstGeom>
              </p:spPr>
            </p:pic>
          </p:grpSp>
          <p:sp>
            <p:nvSpPr>
              <p:cNvPr id="636" name="Freeform: Shape 635">
                <a:extLst>
                  <a:ext uri="{FF2B5EF4-FFF2-40B4-BE49-F238E27FC236}">
                    <a16:creationId xmlns:a16="http://schemas.microsoft.com/office/drawing/2014/main" id="{68D0FCB5-13F0-42DD-A49B-EB58F4D6B2F2}"/>
                  </a:ext>
                </a:extLst>
              </p:cNvPr>
              <p:cNvSpPr/>
              <p:nvPr/>
            </p:nvSpPr>
            <p:spPr>
              <a:xfrm>
                <a:off x="3228881" y="6631259"/>
                <a:ext cx="173068" cy="173067"/>
              </a:xfrm>
              <a:custGeom>
                <a:avLst/>
                <a:gdLst>
                  <a:gd name="csX0" fmla="*/ 56918 w 113836"/>
                  <a:gd name="csY0" fmla="*/ 0 h 113836"/>
                  <a:gd name="csX1" fmla="*/ 0 w 113836"/>
                  <a:gd name="csY1" fmla="*/ 56918 h 113836"/>
                  <a:gd name="csX2" fmla="*/ 56918 w 113836"/>
                  <a:gd name="csY2" fmla="*/ 113837 h 113836"/>
                  <a:gd name="csX3" fmla="*/ 113837 w 113836"/>
                  <a:gd name="csY3" fmla="*/ 56918 h 113836"/>
                  <a:gd name="csX4" fmla="*/ 56918 w 113836"/>
                  <a:gd name="csY4" fmla="*/ 0 h 113836"/>
                  <a:gd name="csX5" fmla="*/ 48826 w 113836"/>
                  <a:gd name="csY5" fmla="*/ 80091 h 113836"/>
                  <a:gd name="csX6" fmla="*/ 24022 w 113836"/>
                  <a:gd name="csY6" fmla="*/ 55285 h 113836"/>
                  <a:gd name="csX7" fmla="*/ 32451 w 113836"/>
                  <a:gd name="csY7" fmla="*/ 46856 h 113836"/>
                  <a:gd name="csX8" fmla="*/ 48826 w 113836"/>
                  <a:gd name="csY8" fmla="*/ 63231 h 113836"/>
                  <a:gd name="csX9" fmla="*/ 82363 w 113836"/>
                  <a:gd name="csY9" fmla="*/ 29697 h 113836"/>
                  <a:gd name="csX10" fmla="*/ 90792 w 113836"/>
                  <a:gd name="csY10" fmla="*/ 38125 h 1138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13836" h="113836">
                    <a:moveTo>
                      <a:pt x="56918" y="0"/>
                    </a:moveTo>
                    <a:cubicBezTo>
                      <a:pt x="25483" y="0"/>
                      <a:pt x="0" y="25483"/>
                      <a:pt x="0" y="56918"/>
                    </a:cubicBezTo>
                    <a:cubicBezTo>
                      <a:pt x="0" y="88353"/>
                      <a:pt x="25483" y="113837"/>
                      <a:pt x="56918" y="113837"/>
                    </a:cubicBezTo>
                    <a:cubicBezTo>
                      <a:pt x="88354" y="113837"/>
                      <a:pt x="113837" y="88353"/>
                      <a:pt x="113837" y="56918"/>
                    </a:cubicBezTo>
                    <a:cubicBezTo>
                      <a:pt x="113801" y="25498"/>
                      <a:pt x="88339" y="35"/>
                      <a:pt x="56918" y="0"/>
                    </a:cubicBezTo>
                    <a:close/>
                    <a:moveTo>
                      <a:pt x="48826" y="80091"/>
                    </a:moveTo>
                    <a:lnTo>
                      <a:pt x="24022" y="55285"/>
                    </a:lnTo>
                    <a:lnTo>
                      <a:pt x="32451" y="46856"/>
                    </a:lnTo>
                    <a:lnTo>
                      <a:pt x="48826" y="63231"/>
                    </a:lnTo>
                    <a:lnTo>
                      <a:pt x="82363" y="29697"/>
                    </a:lnTo>
                    <a:lnTo>
                      <a:pt x="90792" y="38125"/>
                    </a:lnTo>
                    <a:close/>
                  </a:path>
                </a:pathLst>
              </a:custGeom>
              <a:solidFill>
                <a:schemeClr val="tx1"/>
              </a:solidFill>
              <a:ln w="238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3" name="Title 2">
            <a:extLst>
              <a:ext uri="{FF2B5EF4-FFF2-40B4-BE49-F238E27FC236}">
                <a16:creationId xmlns:a16="http://schemas.microsoft.com/office/drawing/2014/main" id="{2489D93C-C749-52DB-2102-9D8555750FF4}"/>
              </a:ext>
              <a:ext uri="{C183D7F6-B498-43B3-948B-1728B52AA6E4}">
                <adec:decorative xmlns:adec="http://schemas.microsoft.com/office/drawing/2017/decorative" val="1"/>
              </a:ext>
            </a:extLst>
          </p:cNvPr>
          <p:cNvSpPr>
            <a:spLocks noGrp="1"/>
          </p:cNvSpPr>
          <p:nvPr>
            <p:ph type="title"/>
          </p:nvPr>
        </p:nvSpPr>
        <p:spPr>
          <a:xfrm>
            <a:off x="339427" y="-1022742"/>
            <a:ext cx="7076328" cy="1022742"/>
          </a:xfrm>
        </p:spPr>
        <p:txBody>
          <a:bodyPr vert="horz" lIns="91440" tIns="45720" rIns="91440" bIns="45720" rtlCol="0" anchor="b">
            <a:normAutofit/>
          </a:bodyPr>
          <a:lstStyle/>
          <a:p>
            <a:r>
              <a:rPr lang="en-US"/>
              <a:t>Pre Go-Live Activities</a:t>
            </a:r>
          </a:p>
        </p:txBody>
      </p:sp>
    </p:spTree>
    <p:extLst>
      <p:ext uri="{BB962C8B-B14F-4D97-AF65-F5344CB8AC3E}">
        <p14:creationId xmlns:p14="http://schemas.microsoft.com/office/powerpoint/2010/main" val="30750304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2442DC-4F33-3408-8761-33E94F58FF6E}"/>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83EC3D7-7ED2-258A-A2DA-27A1BE9A6B12}"/>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5" name="Title 3">
            <a:extLst>
              <a:ext uri="{FF2B5EF4-FFF2-40B4-BE49-F238E27FC236}">
                <a16:creationId xmlns:a16="http://schemas.microsoft.com/office/drawing/2014/main" id="{6C563E95-7B9D-9AEB-3A8D-34D2B75DC245}"/>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a:ln>
                  <a:noFill/>
                </a:ln>
                <a:solidFill>
                  <a:schemeClr val="tx1"/>
                </a:solidFill>
                <a:effectLst/>
                <a:uLnTx/>
                <a:uFillTx/>
                <a:latin typeface="+mj-lt"/>
                <a:ea typeface="+mj-ea"/>
                <a:cs typeface="+mj-cs"/>
              </a:rPr>
              <a:t>Pre Go-Live Activities </a:t>
            </a:r>
            <a:r>
              <a:rPr kumimoji="0" lang="en-US" sz="3200" i="1" u="none" strike="noStrike" kern="1200" cap="none" spc="0" normalizeH="0" baseline="0" noProof="0">
                <a:ln>
                  <a:noFill/>
                </a:ln>
                <a:solidFill>
                  <a:schemeClr val="tx1"/>
                </a:solidFill>
                <a:effectLst/>
                <a:uLnTx/>
                <a:uFillTx/>
                <a:latin typeface="+mj-lt"/>
                <a:ea typeface="+mj-ea"/>
                <a:cs typeface="+mj-cs"/>
              </a:rPr>
              <a:t>(cont.)</a:t>
            </a:r>
          </a:p>
        </p:txBody>
      </p:sp>
      <p:sp>
        <p:nvSpPr>
          <p:cNvPr id="6" name="Title 3">
            <a:extLst>
              <a:ext uri="{FF2B5EF4-FFF2-40B4-BE49-F238E27FC236}">
                <a16:creationId xmlns:a16="http://schemas.microsoft.com/office/drawing/2014/main" id="{EF37078C-601E-33DE-BC50-1F51382B30ED}"/>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DO</a:t>
            </a:r>
          </a:p>
        </p:txBody>
      </p:sp>
      <p:grpSp>
        <p:nvGrpSpPr>
          <p:cNvPr id="2" name="Group 1">
            <a:extLst>
              <a:ext uri="{FF2B5EF4-FFF2-40B4-BE49-F238E27FC236}">
                <a16:creationId xmlns:a16="http://schemas.microsoft.com/office/drawing/2014/main" id="{4D9A9F07-21D2-C7E3-8B98-977E09A933A4}"/>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11" name="Freeform: Shape 2">
              <a:extLst>
                <a:ext uri="{FF2B5EF4-FFF2-40B4-BE49-F238E27FC236}">
                  <a16:creationId xmlns:a16="http://schemas.microsoft.com/office/drawing/2014/main" id="{A8746FEB-9738-2A5F-C1FA-FF6A6E6F7998}"/>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295" name="Oval 294">
              <a:extLst>
                <a:ext uri="{FF2B5EF4-FFF2-40B4-BE49-F238E27FC236}">
                  <a16:creationId xmlns:a16="http://schemas.microsoft.com/office/drawing/2014/main" id="{A3AA641A-8617-28DA-65FB-32BDDBF3AB31}"/>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6" name="Graphic 8">
              <a:extLst>
                <a:ext uri="{FF2B5EF4-FFF2-40B4-BE49-F238E27FC236}">
                  <a16:creationId xmlns:a16="http://schemas.microsoft.com/office/drawing/2014/main" id="{1D8A3CDB-0068-6B93-F937-EDD249B81594}"/>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297" name="Freeform: Shape 9">
                <a:extLst>
                  <a:ext uri="{FF2B5EF4-FFF2-40B4-BE49-F238E27FC236}">
                    <a16:creationId xmlns:a16="http://schemas.microsoft.com/office/drawing/2014/main" id="{8A45286A-8BF2-193D-2B90-C2470E44201B}"/>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298" name="Freeform: Shape 10">
                <a:extLst>
                  <a:ext uri="{FF2B5EF4-FFF2-40B4-BE49-F238E27FC236}">
                    <a16:creationId xmlns:a16="http://schemas.microsoft.com/office/drawing/2014/main" id="{4B9B6B56-A380-E66D-C9E9-5F4271FA6658}"/>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11">
                <a:extLst>
                  <a:ext uri="{FF2B5EF4-FFF2-40B4-BE49-F238E27FC236}">
                    <a16:creationId xmlns:a16="http://schemas.microsoft.com/office/drawing/2014/main" id="{B1E5CAF3-94AA-7B79-597E-C1B05DB04219}"/>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12">
                <a:extLst>
                  <a:ext uri="{FF2B5EF4-FFF2-40B4-BE49-F238E27FC236}">
                    <a16:creationId xmlns:a16="http://schemas.microsoft.com/office/drawing/2014/main" id="{6E2EF7CA-338F-865D-5A0D-AB72DC1B550C}"/>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3">
                <a:extLst>
                  <a:ext uri="{FF2B5EF4-FFF2-40B4-BE49-F238E27FC236}">
                    <a16:creationId xmlns:a16="http://schemas.microsoft.com/office/drawing/2014/main" id="{4E706D5C-4696-4710-6341-1C14AD1F09E0}"/>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4">
                <a:extLst>
                  <a:ext uri="{FF2B5EF4-FFF2-40B4-BE49-F238E27FC236}">
                    <a16:creationId xmlns:a16="http://schemas.microsoft.com/office/drawing/2014/main" id="{169C1FBB-D015-1A7D-9677-49AD177836B9}"/>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5">
                <a:extLst>
                  <a:ext uri="{FF2B5EF4-FFF2-40B4-BE49-F238E27FC236}">
                    <a16:creationId xmlns:a16="http://schemas.microsoft.com/office/drawing/2014/main" id="{2C185A59-3C44-21FE-DEB4-52C546D91BA6}"/>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6">
                <a:extLst>
                  <a:ext uri="{FF2B5EF4-FFF2-40B4-BE49-F238E27FC236}">
                    <a16:creationId xmlns:a16="http://schemas.microsoft.com/office/drawing/2014/main" id="{D4980EA0-0266-D210-FB4D-BFCCDFEE3BB1}"/>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7">
                <a:extLst>
                  <a:ext uri="{FF2B5EF4-FFF2-40B4-BE49-F238E27FC236}">
                    <a16:creationId xmlns:a16="http://schemas.microsoft.com/office/drawing/2014/main" id="{878019E7-881D-B74D-8BC5-10C205601109}"/>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8">
                <a:extLst>
                  <a:ext uri="{FF2B5EF4-FFF2-40B4-BE49-F238E27FC236}">
                    <a16:creationId xmlns:a16="http://schemas.microsoft.com/office/drawing/2014/main" id="{0FB14654-5EC5-F21F-1000-FA96299ECD46}"/>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9">
                <a:extLst>
                  <a:ext uri="{FF2B5EF4-FFF2-40B4-BE49-F238E27FC236}">
                    <a16:creationId xmlns:a16="http://schemas.microsoft.com/office/drawing/2014/main" id="{542F2C35-C19D-9156-C956-C7FFE6C9B588}"/>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20">
                <a:extLst>
                  <a:ext uri="{FF2B5EF4-FFF2-40B4-BE49-F238E27FC236}">
                    <a16:creationId xmlns:a16="http://schemas.microsoft.com/office/drawing/2014/main" id="{2A25B4A0-1CAA-26CB-4C04-05DEC5A7E6ED}"/>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21">
                <a:extLst>
                  <a:ext uri="{FF2B5EF4-FFF2-40B4-BE49-F238E27FC236}">
                    <a16:creationId xmlns:a16="http://schemas.microsoft.com/office/drawing/2014/main" id="{E0BE8AF8-5D89-2E27-7647-7D198B84715D}"/>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2">
                <a:extLst>
                  <a:ext uri="{FF2B5EF4-FFF2-40B4-BE49-F238E27FC236}">
                    <a16:creationId xmlns:a16="http://schemas.microsoft.com/office/drawing/2014/main" id="{7EB0CF7B-BE8D-8C2F-4BCB-81192BF39B1F}"/>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3">
                <a:extLst>
                  <a:ext uri="{FF2B5EF4-FFF2-40B4-BE49-F238E27FC236}">
                    <a16:creationId xmlns:a16="http://schemas.microsoft.com/office/drawing/2014/main" id="{40C208C6-C1A1-E0F3-4A83-C6740D7AB507}"/>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5" name="Freeform: Shape 24">
                <a:extLst>
                  <a:ext uri="{FF2B5EF4-FFF2-40B4-BE49-F238E27FC236}">
                    <a16:creationId xmlns:a16="http://schemas.microsoft.com/office/drawing/2014/main" id="{B68A60E2-E08A-D3B9-783C-03EA76B538DC}"/>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5">
                <a:extLst>
                  <a:ext uri="{FF2B5EF4-FFF2-40B4-BE49-F238E27FC236}">
                    <a16:creationId xmlns:a16="http://schemas.microsoft.com/office/drawing/2014/main" id="{590C71A4-9674-3F6F-0E46-5B0A3ED6B241}"/>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6">
                <a:extLst>
                  <a:ext uri="{FF2B5EF4-FFF2-40B4-BE49-F238E27FC236}">
                    <a16:creationId xmlns:a16="http://schemas.microsoft.com/office/drawing/2014/main" id="{D7DD28E2-8E29-A673-54C9-0FF91F70D0A0}"/>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7">
                <a:extLst>
                  <a:ext uri="{FF2B5EF4-FFF2-40B4-BE49-F238E27FC236}">
                    <a16:creationId xmlns:a16="http://schemas.microsoft.com/office/drawing/2014/main" id="{EDCCD919-2806-B5DE-7297-D4E9B9966ED3}"/>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8">
                <a:extLst>
                  <a:ext uri="{FF2B5EF4-FFF2-40B4-BE49-F238E27FC236}">
                    <a16:creationId xmlns:a16="http://schemas.microsoft.com/office/drawing/2014/main" id="{6A3FF0BA-1C34-DD88-357F-6F64BA0EDD96}"/>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29">
                <a:extLst>
                  <a:ext uri="{FF2B5EF4-FFF2-40B4-BE49-F238E27FC236}">
                    <a16:creationId xmlns:a16="http://schemas.microsoft.com/office/drawing/2014/main" id="{FAE4C75C-C3C4-784B-4A05-DE1D26A46E06}"/>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0">
                <a:extLst>
                  <a:ext uri="{FF2B5EF4-FFF2-40B4-BE49-F238E27FC236}">
                    <a16:creationId xmlns:a16="http://schemas.microsoft.com/office/drawing/2014/main" id="{D150A3FF-4DAD-8FB9-1FC9-298846FEFDB8}"/>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1">
                <a:extLst>
                  <a:ext uri="{FF2B5EF4-FFF2-40B4-BE49-F238E27FC236}">
                    <a16:creationId xmlns:a16="http://schemas.microsoft.com/office/drawing/2014/main" id="{D0479163-7712-3F1C-7168-1EA06E2FF0B8}"/>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3" name="Freeform: Shape 32">
                <a:extLst>
                  <a:ext uri="{FF2B5EF4-FFF2-40B4-BE49-F238E27FC236}">
                    <a16:creationId xmlns:a16="http://schemas.microsoft.com/office/drawing/2014/main" id="{61175D0C-5DFE-1EE5-CF41-35FE68ABED3B}"/>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4" name="Freeform: Shape 34">
                <a:extLst>
                  <a:ext uri="{FF2B5EF4-FFF2-40B4-BE49-F238E27FC236}">
                    <a16:creationId xmlns:a16="http://schemas.microsoft.com/office/drawing/2014/main" id="{AED620AF-45F8-9970-06FD-A7DF1331EE98}"/>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35">
                <a:extLst>
                  <a:ext uri="{FF2B5EF4-FFF2-40B4-BE49-F238E27FC236}">
                    <a16:creationId xmlns:a16="http://schemas.microsoft.com/office/drawing/2014/main" id="{3F9D9085-675B-FAB6-C839-A3FC83F4E716}"/>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2">
                <a:extLst>
                  <a:ext uri="{FF2B5EF4-FFF2-40B4-BE49-F238E27FC236}">
                    <a16:creationId xmlns:a16="http://schemas.microsoft.com/office/drawing/2014/main" id="{218187D7-0B30-9FE9-E41E-4F63D1250DCA}"/>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4">
                <a:extLst>
                  <a:ext uri="{FF2B5EF4-FFF2-40B4-BE49-F238E27FC236}">
                    <a16:creationId xmlns:a16="http://schemas.microsoft.com/office/drawing/2014/main" id="{B57C66BB-2216-1F77-896B-8BAF18BE29AA}"/>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5">
                <a:extLst>
                  <a:ext uri="{FF2B5EF4-FFF2-40B4-BE49-F238E27FC236}">
                    <a16:creationId xmlns:a16="http://schemas.microsoft.com/office/drawing/2014/main" id="{9596B516-9790-F140-49CB-73DCA332941C}"/>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6">
                <a:extLst>
                  <a:ext uri="{FF2B5EF4-FFF2-40B4-BE49-F238E27FC236}">
                    <a16:creationId xmlns:a16="http://schemas.microsoft.com/office/drawing/2014/main" id="{43E2EBE9-005B-376E-355B-9378BF72ABEC}"/>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7">
                <a:extLst>
                  <a:ext uri="{FF2B5EF4-FFF2-40B4-BE49-F238E27FC236}">
                    <a16:creationId xmlns:a16="http://schemas.microsoft.com/office/drawing/2014/main" id="{455BE261-3926-5A13-F155-17CB8083DF05}"/>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8">
                <a:extLst>
                  <a:ext uri="{FF2B5EF4-FFF2-40B4-BE49-F238E27FC236}">
                    <a16:creationId xmlns:a16="http://schemas.microsoft.com/office/drawing/2014/main" id="{1C110D5E-D818-6547-526D-0F68EFE6492D}"/>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49">
                <a:extLst>
                  <a:ext uri="{FF2B5EF4-FFF2-40B4-BE49-F238E27FC236}">
                    <a16:creationId xmlns:a16="http://schemas.microsoft.com/office/drawing/2014/main" id="{4D3EAEF2-3F34-FDE8-18C3-9E62B81282D2}"/>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0">
                <a:extLst>
                  <a:ext uri="{FF2B5EF4-FFF2-40B4-BE49-F238E27FC236}">
                    <a16:creationId xmlns:a16="http://schemas.microsoft.com/office/drawing/2014/main" id="{83B7F071-EF16-63BB-4F93-68617295E4AE}"/>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1">
                <a:extLst>
                  <a:ext uri="{FF2B5EF4-FFF2-40B4-BE49-F238E27FC236}">
                    <a16:creationId xmlns:a16="http://schemas.microsoft.com/office/drawing/2014/main" id="{66EB388E-075F-3068-079F-AF1C5A847AE0}"/>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2">
                <a:extLst>
                  <a:ext uri="{FF2B5EF4-FFF2-40B4-BE49-F238E27FC236}">
                    <a16:creationId xmlns:a16="http://schemas.microsoft.com/office/drawing/2014/main" id="{F739D197-83ED-5A42-A01B-ED64C46F8FF4}"/>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3">
                <a:extLst>
                  <a:ext uri="{FF2B5EF4-FFF2-40B4-BE49-F238E27FC236}">
                    <a16:creationId xmlns:a16="http://schemas.microsoft.com/office/drawing/2014/main" id="{BD73B1B6-5C58-EB01-B22D-27E055EC438E}"/>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4">
                <a:extLst>
                  <a:ext uri="{FF2B5EF4-FFF2-40B4-BE49-F238E27FC236}">
                    <a16:creationId xmlns:a16="http://schemas.microsoft.com/office/drawing/2014/main" id="{3BD19FCE-C863-6E5D-D5BB-07C1D14176DF}"/>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5">
                <a:extLst>
                  <a:ext uri="{FF2B5EF4-FFF2-40B4-BE49-F238E27FC236}">
                    <a16:creationId xmlns:a16="http://schemas.microsoft.com/office/drawing/2014/main" id="{40852A61-BA93-EDFF-D46E-5601E58E6292}"/>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6">
                <a:extLst>
                  <a:ext uri="{FF2B5EF4-FFF2-40B4-BE49-F238E27FC236}">
                    <a16:creationId xmlns:a16="http://schemas.microsoft.com/office/drawing/2014/main" id="{AC2FEC76-2C0C-F446-D043-C0914C4026F1}"/>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57">
                <a:extLst>
                  <a:ext uri="{FF2B5EF4-FFF2-40B4-BE49-F238E27FC236}">
                    <a16:creationId xmlns:a16="http://schemas.microsoft.com/office/drawing/2014/main" id="{6D7B3B49-8F22-4AB2-D2A9-808490BA710D}"/>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1" name="Freeform: Shape 58">
                <a:extLst>
                  <a:ext uri="{FF2B5EF4-FFF2-40B4-BE49-F238E27FC236}">
                    <a16:creationId xmlns:a16="http://schemas.microsoft.com/office/drawing/2014/main" id="{33192B23-8535-F225-45A3-305A3A3F8E22}"/>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59">
                <a:extLst>
                  <a:ext uri="{FF2B5EF4-FFF2-40B4-BE49-F238E27FC236}">
                    <a16:creationId xmlns:a16="http://schemas.microsoft.com/office/drawing/2014/main" id="{284C3EEF-6E46-C9E4-F107-C5B67FD8FBD3}"/>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0">
                <a:extLst>
                  <a:ext uri="{FF2B5EF4-FFF2-40B4-BE49-F238E27FC236}">
                    <a16:creationId xmlns:a16="http://schemas.microsoft.com/office/drawing/2014/main" id="{597DED57-C51D-F5D1-E080-C2AA00FFB860}"/>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2">
                <a:extLst>
                  <a:ext uri="{FF2B5EF4-FFF2-40B4-BE49-F238E27FC236}">
                    <a16:creationId xmlns:a16="http://schemas.microsoft.com/office/drawing/2014/main" id="{572763DF-24A2-D012-705A-00713EAE9373}"/>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3">
                <a:extLst>
                  <a:ext uri="{FF2B5EF4-FFF2-40B4-BE49-F238E27FC236}">
                    <a16:creationId xmlns:a16="http://schemas.microsoft.com/office/drawing/2014/main" id="{DF68211D-14E7-0CCC-75DD-1F66A64115FF}"/>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4">
                <a:extLst>
                  <a:ext uri="{FF2B5EF4-FFF2-40B4-BE49-F238E27FC236}">
                    <a16:creationId xmlns:a16="http://schemas.microsoft.com/office/drawing/2014/main" id="{D0544431-08BB-CA5E-566B-F6E8204C2A76}"/>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5">
                <a:extLst>
                  <a:ext uri="{FF2B5EF4-FFF2-40B4-BE49-F238E27FC236}">
                    <a16:creationId xmlns:a16="http://schemas.microsoft.com/office/drawing/2014/main" id="{D7E619AD-37F1-A163-27CA-C0017EAD557A}"/>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66">
                <a:extLst>
                  <a:ext uri="{FF2B5EF4-FFF2-40B4-BE49-F238E27FC236}">
                    <a16:creationId xmlns:a16="http://schemas.microsoft.com/office/drawing/2014/main" id="{A1502BC1-A111-8AF1-BC71-B1324BF2844D}"/>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9" name="Freeform: Shape 67">
                <a:extLst>
                  <a:ext uri="{FF2B5EF4-FFF2-40B4-BE49-F238E27FC236}">
                    <a16:creationId xmlns:a16="http://schemas.microsoft.com/office/drawing/2014/main" id="{F480AB95-7E93-5201-0A6C-7C25EE3D18C4}"/>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68">
                <a:extLst>
                  <a:ext uri="{FF2B5EF4-FFF2-40B4-BE49-F238E27FC236}">
                    <a16:creationId xmlns:a16="http://schemas.microsoft.com/office/drawing/2014/main" id="{00BD62D9-F327-1DFF-C145-E5910341C0BE}"/>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5">
                <a:extLst>
                  <a:ext uri="{FF2B5EF4-FFF2-40B4-BE49-F238E27FC236}">
                    <a16:creationId xmlns:a16="http://schemas.microsoft.com/office/drawing/2014/main" id="{E9F224D9-2952-D7FC-8FAA-8B9ECDE6BF39}"/>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6">
                <a:extLst>
                  <a:ext uri="{FF2B5EF4-FFF2-40B4-BE49-F238E27FC236}">
                    <a16:creationId xmlns:a16="http://schemas.microsoft.com/office/drawing/2014/main" id="{3F8F0B9A-63E9-794B-2618-EC73E8A4A97F}"/>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7">
                <a:extLst>
                  <a:ext uri="{FF2B5EF4-FFF2-40B4-BE49-F238E27FC236}">
                    <a16:creationId xmlns:a16="http://schemas.microsoft.com/office/drawing/2014/main" id="{D75FA935-EC48-E585-7E26-067CF3E3888C}"/>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8">
                <a:extLst>
                  <a:ext uri="{FF2B5EF4-FFF2-40B4-BE49-F238E27FC236}">
                    <a16:creationId xmlns:a16="http://schemas.microsoft.com/office/drawing/2014/main" id="{EEAE99E4-3F77-6ABE-2A75-D6A5C2B1C439}"/>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89">
                <a:extLst>
                  <a:ext uri="{FF2B5EF4-FFF2-40B4-BE49-F238E27FC236}">
                    <a16:creationId xmlns:a16="http://schemas.microsoft.com/office/drawing/2014/main" id="{7360BE17-71D9-3E17-A2F7-6EDB6B03E74C}"/>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0">
                <a:extLst>
                  <a:ext uri="{FF2B5EF4-FFF2-40B4-BE49-F238E27FC236}">
                    <a16:creationId xmlns:a16="http://schemas.microsoft.com/office/drawing/2014/main" id="{E22A0B7E-FA20-6A34-0AEF-34B565DF3067}"/>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1">
                <a:extLst>
                  <a:ext uri="{FF2B5EF4-FFF2-40B4-BE49-F238E27FC236}">
                    <a16:creationId xmlns:a16="http://schemas.microsoft.com/office/drawing/2014/main" id="{34C27006-88D8-2BDF-E38A-B12D5662E63D}"/>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2">
                <a:extLst>
                  <a:ext uri="{FF2B5EF4-FFF2-40B4-BE49-F238E27FC236}">
                    <a16:creationId xmlns:a16="http://schemas.microsoft.com/office/drawing/2014/main" id="{1DBAFC61-BE27-7727-52E0-C46E9A1735CB}"/>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3">
                <a:extLst>
                  <a:ext uri="{FF2B5EF4-FFF2-40B4-BE49-F238E27FC236}">
                    <a16:creationId xmlns:a16="http://schemas.microsoft.com/office/drawing/2014/main" id="{0362D006-B026-9C24-D7BE-46DF64E9B6DA}"/>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4">
                <a:extLst>
                  <a:ext uri="{FF2B5EF4-FFF2-40B4-BE49-F238E27FC236}">
                    <a16:creationId xmlns:a16="http://schemas.microsoft.com/office/drawing/2014/main" id="{0F88D5C9-7C87-3D20-89B8-1109ADE2ECC2}"/>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5">
                <a:extLst>
                  <a:ext uri="{FF2B5EF4-FFF2-40B4-BE49-F238E27FC236}">
                    <a16:creationId xmlns:a16="http://schemas.microsoft.com/office/drawing/2014/main" id="{617441A5-D060-6F20-2637-FB3664DF5FB1}"/>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6">
                <a:extLst>
                  <a:ext uri="{FF2B5EF4-FFF2-40B4-BE49-F238E27FC236}">
                    <a16:creationId xmlns:a16="http://schemas.microsoft.com/office/drawing/2014/main" id="{939B77F7-6225-E6A5-E0EF-C9E653C3A360}"/>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7">
                <a:extLst>
                  <a:ext uri="{FF2B5EF4-FFF2-40B4-BE49-F238E27FC236}">
                    <a16:creationId xmlns:a16="http://schemas.microsoft.com/office/drawing/2014/main" id="{8552AE78-1DC2-F3DD-C684-788189EE38EA}"/>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8">
                <a:extLst>
                  <a:ext uri="{FF2B5EF4-FFF2-40B4-BE49-F238E27FC236}">
                    <a16:creationId xmlns:a16="http://schemas.microsoft.com/office/drawing/2014/main" id="{B944CA75-2F1D-EBDA-FD81-FEB2E118FD60}"/>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99">
                <a:extLst>
                  <a:ext uri="{FF2B5EF4-FFF2-40B4-BE49-F238E27FC236}">
                    <a16:creationId xmlns:a16="http://schemas.microsoft.com/office/drawing/2014/main" id="{5AFA86F4-DC20-E707-A4E1-7B221D846335}"/>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6" name="Freeform: Shape 100">
                <a:extLst>
                  <a:ext uri="{FF2B5EF4-FFF2-40B4-BE49-F238E27FC236}">
                    <a16:creationId xmlns:a16="http://schemas.microsoft.com/office/drawing/2014/main" id="{B1387D61-1BE9-7354-A9E5-CB1A121BB51A}"/>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1">
                <a:extLst>
                  <a:ext uri="{FF2B5EF4-FFF2-40B4-BE49-F238E27FC236}">
                    <a16:creationId xmlns:a16="http://schemas.microsoft.com/office/drawing/2014/main" id="{471F8DC5-A6FD-4679-915B-94636C3E917C}"/>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102">
                <a:extLst>
                  <a:ext uri="{FF2B5EF4-FFF2-40B4-BE49-F238E27FC236}">
                    <a16:creationId xmlns:a16="http://schemas.microsoft.com/office/drawing/2014/main" id="{20E499D6-8CAE-7B4C-0E5C-F22F12B0F28E}"/>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9" name="Freeform: Shape 103">
                <a:extLst>
                  <a:ext uri="{FF2B5EF4-FFF2-40B4-BE49-F238E27FC236}">
                    <a16:creationId xmlns:a16="http://schemas.microsoft.com/office/drawing/2014/main" id="{131F62F5-DCCA-88FB-A06F-0D041997CFDC}"/>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4">
                <a:extLst>
                  <a:ext uri="{FF2B5EF4-FFF2-40B4-BE49-F238E27FC236}">
                    <a16:creationId xmlns:a16="http://schemas.microsoft.com/office/drawing/2014/main" id="{E1DF89DC-651D-7A30-1A94-63C2209B62D6}"/>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5">
                <a:extLst>
                  <a:ext uri="{FF2B5EF4-FFF2-40B4-BE49-F238E27FC236}">
                    <a16:creationId xmlns:a16="http://schemas.microsoft.com/office/drawing/2014/main" id="{14E07521-EDA4-F4CE-F34D-BF430496DB42}"/>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6">
                <a:extLst>
                  <a:ext uri="{FF2B5EF4-FFF2-40B4-BE49-F238E27FC236}">
                    <a16:creationId xmlns:a16="http://schemas.microsoft.com/office/drawing/2014/main" id="{981F4E51-11E4-0AED-B1EE-EEC0435EC354}"/>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7">
                <a:extLst>
                  <a:ext uri="{FF2B5EF4-FFF2-40B4-BE49-F238E27FC236}">
                    <a16:creationId xmlns:a16="http://schemas.microsoft.com/office/drawing/2014/main" id="{CA258C55-D389-E96E-70F6-9D25FC2644E2}"/>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8">
                <a:extLst>
                  <a:ext uri="{FF2B5EF4-FFF2-40B4-BE49-F238E27FC236}">
                    <a16:creationId xmlns:a16="http://schemas.microsoft.com/office/drawing/2014/main" id="{144B6375-1F9F-315D-9014-310FE7ACB522}"/>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09">
                <a:extLst>
                  <a:ext uri="{FF2B5EF4-FFF2-40B4-BE49-F238E27FC236}">
                    <a16:creationId xmlns:a16="http://schemas.microsoft.com/office/drawing/2014/main" id="{000B7D2E-8D0E-066B-ABF4-C1FFB7D172E6}"/>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0">
                <a:extLst>
                  <a:ext uri="{FF2B5EF4-FFF2-40B4-BE49-F238E27FC236}">
                    <a16:creationId xmlns:a16="http://schemas.microsoft.com/office/drawing/2014/main" id="{02B46C6C-FFE1-4D77-E0E9-A60055864673}"/>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1">
                <a:extLst>
                  <a:ext uri="{FF2B5EF4-FFF2-40B4-BE49-F238E27FC236}">
                    <a16:creationId xmlns:a16="http://schemas.microsoft.com/office/drawing/2014/main" id="{92A04E02-53BC-BC72-EA70-47ABF36D7BC7}"/>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2">
                <a:extLst>
                  <a:ext uri="{FF2B5EF4-FFF2-40B4-BE49-F238E27FC236}">
                    <a16:creationId xmlns:a16="http://schemas.microsoft.com/office/drawing/2014/main" id="{D0B36BC4-A27A-2183-1FC7-AF4B40440C9F}"/>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113">
                <a:extLst>
                  <a:ext uri="{FF2B5EF4-FFF2-40B4-BE49-F238E27FC236}">
                    <a16:creationId xmlns:a16="http://schemas.microsoft.com/office/drawing/2014/main" id="{CF79E591-98F6-57F5-EF29-B293AE9014F9}"/>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80" name="Freeform: Shape 114">
                <a:extLst>
                  <a:ext uri="{FF2B5EF4-FFF2-40B4-BE49-F238E27FC236}">
                    <a16:creationId xmlns:a16="http://schemas.microsoft.com/office/drawing/2014/main" id="{E4470A45-0419-4704-8E0C-345AA0BCC1CD}"/>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5">
                <a:extLst>
                  <a:ext uri="{FF2B5EF4-FFF2-40B4-BE49-F238E27FC236}">
                    <a16:creationId xmlns:a16="http://schemas.microsoft.com/office/drawing/2014/main" id="{E3425626-4F7B-3509-5D06-3ADBE8CD57E0}"/>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6">
                <a:extLst>
                  <a:ext uri="{FF2B5EF4-FFF2-40B4-BE49-F238E27FC236}">
                    <a16:creationId xmlns:a16="http://schemas.microsoft.com/office/drawing/2014/main" id="{731F9721-2162-BF7B-302E-F238A860850B}"/>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7">
                <a:extLst>
                  <a:ext uri="{FF2B5EF4-FFF2-40B4-BE49-F238E27FC236}">
                    <a16:creationId xmlns:a16="http://schemas.microsoft.com/office/drawing/2014/main" id="{F326F82B-48F0-59AA-FE88-3F661177A0DE}"/>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8">
                <a:extLst>
                  <a:ext uri="{FF2B5EF4-FFF2-40B4-BE49-F238E27FC236}">
                    <a16:creationId xmlns:a16="http://schemas.microsoft.com/office/drawing/2014/main" id="{9525DFF7-BF2C-CD35-815F-19B99C9C6BB3}"/>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19">
                <a:extLst>
                  <a:ext uri="{FF2B5EF4-FFF2-40B4-BE49-F238E27FC236}">
                    <a16:creationId xmlns:a16="http://schemas.microsoft.com/office/drawing/2014/main" id="{B04CF2C1-2DF1-582B-D564-F71BA41356C6}"/>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0">
                <a:extLst>
                  <a:ext uri="{FF2B5EF4-FFF2-40B4-BE49-F238E27FC236}">
                    <a16:creationId xmlns:a16="http://schemas.microsoft.com/office/drawing/2014/main" id="{1F79147F-3E7D-D309-9B72-11C1B05C909F}"/>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1">
                <a:extLst>
                  <a:ext uri="{FF2B5EF4-FFF2-40B4-BE49-F238E27FC236}">
                    <a16:creationId xmlns:a16="http://schemas.microsoft.com/office/drawing/2014/main" id="{65A20930-FC69-C9B1-461F-635194BBAC32}"/>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2">
                <a:extLst>
                  <a:ext uri="{FF2B5EF4-FFF2-40B4-BE49-F238E27FC236}">
                    <a16:creationId xmlns:a16="http://schemas.microsoft.com/office/drawing/2014/main" id="{C0E96473-F9DD-762A-80FD-C8B63101A017}"/>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3">
                <a:extLst>
                  <a:ext uri="{FF2B5EF4-FFF2-40B4-BE49-F238E27FC236}">
                    <a16:creationId xmlns:a16="http://schemas.microsoft.com/office/drawing/2014/main" id="{2EF8D394-0737-7023-D9BF-E878F04C0D49}"/>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4">
                <a:extLst>
                  <a:ext uri="{FF2B5EF4-FFF2-40B4-BE49-F238E27FC236}">
                    <a16:creationId xmlns:a16="http://schemas.microsoft.com/office/drawing/2014/main" id="{95CA84CD-DAE4-E67F-FC17-3374D93DEF42}"/>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5">
                <a:extLst>
                  <a:ext uri="{FF2B5EF4-FFF2-40B4-BE49-F238E27FC236}">
                    <a16:creationId xmlns:a16="http://schemas.microsoft.com/office/drawing/2014/main" id="{FE96DF01-7C86-EA76-39AC-C7DD847A1C4C}"/>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6">
                <a:extLst>
                  <a:ext uri="{FF2B5EF4-FFF2-40B4-BE49-F238E27FC236}">
                    <a16:creationId xmlns:a16="http://schemas.microsoft.com/office/drawing/2014/main" id="{3050CDE2-D894-58FB-3563-4FC53D68CD2D}"/>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7">
                <a:extLst>
                  <a:ext uri="{FF2B5EF4-FFF2-40B4-BE49-F238E27FC236}">
                    <a16:creationId xmlns:a16="http://schemas.microsoft.com/office/drawing/2014/main" id="{3D88EC18-8A3B-A7E8-AD68-F68B55DC6DA4}"/>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8">
                <a:extLst>
                  <a:ext uri="{FF2B5EF4-FFF2-40B4-BE49-F238E27FC236}">
                    <a16:creationId xmlns:a16="http://schemas.microsoft.com/office/drawing/2014/main" id="{C1CB9F4C-F94F-8528-30CD-4878CD4205EF}"/>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29">
                <a:extLst>
                  <a:ext uri="{FF2B5EF4-FFF2-40B4-BE49-F238E27FC236}">
                    <a16:creationId xmlns:a16="http://schemas.microsoft.com/office/drawing/2014/main" id="{8756E451-A430-7FF5-A0AE-CB50CA30753C}"/>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0">
                <a:extLst>
                  <a:ext uri="{FF2B5EF4-FFF2-40B4-BE49-F238E27FC236}">
                    <a16:creationId xmlns:a16="http://schemas.microsoft.com/office/drawing/2014/main" id="{CC4DAE58-F6DA-FEA8-5192-F81F562A90A8}"/>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1">
                <a:extLst>
                  <a:ext uri="{FF2B5EF4-FFF2-40B4-BE49-F238E27FC236}">
                    <a16:creationId xmlns:a16="http://schemas.microsoft.com/office/drawing/2014/main" id="{794F1716-3280-9C04-7A35-4C536538B56A}"/>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2">
                <a:extLst>
                  <a:ext uri="{FF2B5EF4-FFF2-40B4-BE49-F238E27FC236}">
                    <a16:creationId xmlns:a16="http://schemas.microsoft.com/office/drawing/2014/main" id="{1D73BD74-D04B-E613-B052-F4088CA14DEB}"/>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3">
                <a:extLst>
                  <a:ext uri="{FF2B5EF4-FFF2-40B4-BE49-F238E27FC236}">
                    <a16:creationId xmlns:a16="http://schemas.microsoft.com/office/drawing/2014/main" id="{E0105113-5CFB-66FA-8FF8-BB592E44919D}"/>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4">
                <a:extLst>
                  <a:ext uri="{FF2B5EF4-FFF2-40B4-BE49-F238E27FC236}">
                    <a16:creationId xmlns:a16="http://schemas.microsoft.com/office/drawing/2014/main" id="{B6702A3A-A71A-B568-0ED7-95F34788CADB}"/>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5">
                <a:extLst>
                  <a:ext uri="{FF2B5EF4-FFF2-40B4-BE49-F238E27FC236}">
                    <a16:creationId xmlns:a16="http://schemas.microsoft.com/office/drawing/2014/main" id="{FB85FA55-E94D-5130-543A-7220CF458F40}"/>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6">
                <a:extLst>
                  <a:ext uri="{FF2B5EF4-FFF2-40B4-BE49-F238E27FC236}">
                    <a16:creationId xmlns:a16="http://schemas.microsoft.com/office/drawing/2014/main" id="{A16C8576-C2ED-2D48-6138-D2D652F31D17}"/>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7">
                <a:extLst>
                  <a:ext uri="{FF2B5EF4-FFF2-40B4-BE49-F238E27FC236}">
                    <a16:creationId xmlns:a16="http://schemas.microsoft.com/office/drawing/2014/main" id="{AE48E74B-8701-7854-4223-9FDAF273FA54}"/>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8">
                <a:extLst>
                  <a:ext uri="{FF2B5EF4-FFF2-40B4-BE49-F238E27FC236}">
                    <a16:creationId xmlns:a16="http://schemas.microsoft.com/office/drawing/2014/main" id="{F5295210-456C-ECAB-8179-D0A3C2DD3B15}"/>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39">
                <a:extLst>
                  <a:ext uri="{FF2B5EF4-FFF2-40B4-BE49-F238E27FC236}">
                    <a16:creationId xmlns:a16="http://schemas.microsoft.com/office/drawing/2014/main" id="{934A9F90-2F83-4C83-FC89-A9283BA80562}"/>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0">
                <a:extLst>
                  <a:ext uri="{FF2B5EF4-FFF2-40B4-BE49-F238E27FC236}">
                    <a16:creationId xmlns:a16="http://schemas.microsoft.com/office/drawing/2014/main" id="{30F19B8D-E91A-9164-E3DC-8CAB1B641E98}"/>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1">
                <a:extLst>
                  <a:ext uri="{FF2B5EF4-FFF2-40B4-BE49-F238E27FC236}">
                    <a16:creationId xmlns:a16="http://schemas.microsoft.com/office/drawing/2014/main" id="{BE7922B6-DD8C-3685-77D8-3702CAE8508A}"/>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2">
                <a:extLst>
                  <a:ext uri="{FF2B5EF4-FFF2-40B4-BE49-F238E27FC236}">
                    <a16:creationId xmlns:a16="http://schemas.microsoft.com/office/drawing/2014/main" id="{76FEE833-129B-67EB-23D3-DA46C40E5751}"/>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3">
                <a:extLst>
                  <a:ext uri="{FF2B5EF4-FFF2-40B4-BE49-F238E27FC236}">
                    <a16:creationId xmlns:a16="http://schemas.microsoft.com/office/drawing/2014/main" id="{5786A61C-5DAF-4F09-A8F6-C9D28DFF7B75}"/>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4">
                <a:extLst>
                  <a:ext uri="{FF2B5EF4-FFF2-40B4-BE49-F238E27FC236}">
                    <a16:creationId xmlns:a16="http://schemas.microsoft.com/office/drawing/2014/main" id="{F44C8F33-EDE9-204F-2136-06FECE868437}"/>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5">
                <a:extLst>
                  <a:ext uri="{FF2B5EF4-FFF2-40B4-BE49-F238E27FC236}">
                    <a16:creationId xmlns:a16="http://schemas.microsoft.com/office/drawing/2014/main" id="{51D0CA76-6D01-BDDC-E6C9-4E383A410FBD}"/>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6">
                <a:extLst>
                  <a:ext uri="{FF2B5EF4-FFF2-40B4-BE49-F238E27FC236}">
                    <a16:creationId xmlns:a16="http://schemas.microsoft.com/office/drawing/2014/main" id="{3D225F88-8716-E521-BB9E-111FC1F26831}"/>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7">
                <a:extLst>
                  <a:ext uri="{FF2B5EF4-FFF2-40B4-BE49-F238E27FC236}">
                    <a16:creationId xmlns:a16="http://schemas.microsoft.com/office/drawing/2014/main" id="{E33B6D9B-6546-8A47-6890-58FDED5D3292}"/>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8">
                <a:extLst>
                  <a:ext uri="{FF2B5EF4-FFF2-40B4-BE49-F238E27FC236}">
                    <a16:creationId xmlns:a16="http://schemas.microsoft.com/office/drawing/2014/main" id="{68EF060F-82C9-78E7-4705-5B7B9F99D7BF}"/>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49">
                <a:extLst>
                  <a:ext uri="{FF2B5EF4-FFF2-40B4-BE49-F238E27FC236}">
                    <a16:creationId xmlns:a16="http://schemas.microsoft.com/office/drawing/2014/main" id="{A3FC9804-6057-AC31-3627-B4EA8A8AE0D0}"/>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0">
                <a:extLst>
                  <a:ext uri="{FF2B5EF4-FFF2-40B4-BE49-F238E27FC236}">
                    <a16:creationId xmlns:a16="http://schemas.microsoft.com/office/drawing/2014/main" id="{A7C0634A-71CB-F1EF-4728-55A21C08D3BC}"/>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1">
                <a:extLst>
                  <a:ext uri="{FF2B5EF4-FFF2-40B4-BE49-F238E27FC236}">
                    <a16:creationId xmlns:a16="http://schemas.microsoft.com/office/drawing/2014/main" id="{A4F3FDF4-3B69-4518-561B-C6F06410D948}"/>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2">
                <a:extLst>
                  <a:ext uri="{FF2B5EF4-FFF2-40B4-BE49-F238E27FC236}">
                    <a16:creationId xmlns:a16="http://schemas.microsoft.com/office/drawing/2014/main" id="{EE857E9E-8DBF-4361-1BD7-E6BB1D91C5C5}"/>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3">
                <a:extLst>
                  <a:ext uri="{FF2B5EF4-FFF2-40B4-BE49-F238E27FC236}">
                    <a16:creationId xmlns:a16="http://schemas.microsoft.com/office/drawing/2014/main" id="{B5773993-A835-C718-324B-793E62464CFA}"/>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4">
                <a:extLst>
                  <a:ext uri="{FF2B5EF4-FFF2-40B4-BE49-F238E27FC236}">
                    <a16:creationId xmlns:a16="http://schemas.microsoft.com/office/drawing/2014/main" id="{D2D10508-1BA3-BAA6-DC59-F946783235F0}"/>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5">
                <a:extLst>
                  <a:ext uri="{FF2B5EF4-FFF2-40B4-BE49-F238E27FC236}">
                    <a16:creationId xmlns:a16="http://schemas.microsoft.com/office/drawing/2014/main" id="{3F249340-96B4-3EA5-0153-D327F45EF155}"/>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6">
                <a:extLst>
                  <a:ext uri="{FF2B5EF4-FFF2-40B4-BE49-F238E27FC236}">
                    <a16:creationId xmlns:a16="http://schemas.microsoft.com/office/drawing/2014/main" id="{11ABBE6F-3935-B850-3F1C-9A21DD002464}"/>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7">
                <a:extLst>
                  <a:ext uri="{FF2B5EF4-FFF2-40B4-BE49-F238E27FC236}">
                    <a16:creationId xmlns:a16="http://schemas.microsoft.com/office/drawing/2014/main" id="{22D63910-0BFF-6268-76ED-502B3F3ED140}"/>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8">
                <a:extLst>
                  <a:ext uri="{FF2B5EF4-FFF2-40B4-BE49-F238E27FC236}">
                    <a16:creationId xmlns:a16="http://schemas.microsoft.com/office/drawing/2014/main" id="{FFE710BD-9014-BE2F-BD3D-57FD175786FC}"/>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59">
                <a:extLst>
                  <a:ext uri="{FF2B5EF4-FFF2-40B4-BE49-F238E27FC236}">
                    <a16:creationId xmlns:a16="http://schemas.microsoft.com/office/drawing/2014/main" id="{32B7E659-1EC9-2FD0-470B-F1D84B537124}"/>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0">
                <a:extLst>
                  <a:ext uri="{FF2B5EF4-FFF2-40B4-BE49-F238E27FC236}">
                    <a16:creationId xmlns:a16="http://schemas.microsoft.com/office/drawing/2014/main" id="{6BDA2D0D-30E7-7C7A-08A2-245B79730553}"/>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1">
                <a:extLst>
                  <a:ext uri="{FF2B5EF4-FFF2-40B4-BE49-F238E27FC236}">
                    <a16:creationId xmlns:a16="http://schemas.microsoft.com/office/drawing/2014/main" id="{7E111DA6-FB7F-5D02-C610-DE1661C5602E}"/>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62">
                <a:extLst>
                  <a:ext uri="{FF2B5EF4-FFF2-40B4-BE49-F238E27FC236}">
                    <a16:creationId xmlns:a16="http://schemas.microsoft.com/office/drawing/2014/main" id="{EA3CF082-C780-2517-84D4-9B90A132A6DC}"/>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9" name="Freeform: Shape 163">
                <a:extLst>
                  <a:ext uri="{FF2B5EF4-FFF2-40B4-BE49-F238E27FC236}">
                    <a16:creationId xmlns:a16="http://schemas.microsoft.com/office/drawing/2014/main" id="{AA332351-3A3C-2626-1249-9DFCA3E8A2D0}"/>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4">
                <a:extLst>
                  <a:ext uri="{FF2B5EF4-FFF2-40B4-BE49-F238E27FC236}">
                    <a16:creationId xmlns:a16="http://schemas.microsoft.com/office/drawing/2014/main" id="{6D140F40-0619-13C0-0E12-AD4200C4B4B9}"/>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5">
                <a:extLst>
                  <a:ext uri="{FF2B5EF4-FFF2-40B4-BE49-F238E27FC236}">
                    <a16:creationId xmlns:a16="http://schemas.microsoft.com/office/drawing/2014/main" id="{E8164784-5DA0-717C-D7D4-67AD0D1682DB}"/>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6">
                <a:extLst>
                  <a:ext uri="{FF2B5EF4-FFF2-40B4-BE49-F238E27FC236}">
                    <a16:creationId xmlns:a16="http://schemas.microsoft.com/office/drawing/2014/main" id="{40B62214-5791-7782-0524-870DE6A7C696}"/>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7">
                <a:extLst>
                  <a:ext uri="{FF2B5EF4-FFF2-40B4-BE49-F238E27FC236}">
                    <a16:creationId xmlns:a16="http://schemas.microsoft.com/office/drawing/2014/main" id="{20B5DCC8-90EA-35E2-0717-A205F948E2F2}"/>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8">
                <a:extLst>
                  <a:ext uri="{FF2B5EF4-FFF2-40B4-BE49-F238E27FC236}">
                    <a16:creationId xmlns:a16="http://schemas.microsoft.com/office/drawing/2014/main" id="{19C3F6FE-463F-3BF9-7522-D86A83CDBF98}"/>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69">
                <a:extLst>
                  <a:ext uri="{FF2B5EF4-FFF2-40B4-BE49-F238E27FC236}">
                    <a16:creationId xmlns:a16="http://schemas.microsoft.com/office/drawing/2014/main" id="{C0B7A4D4-9355-363B-D406-8021EEA3CA66}"/>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0">
                <a:extLst>
                  <a:ext uri="{FF2B5EF4-FFF2-40B4-BE49-F238E27FC236}">
                    <a16:creationId xmlns:a16="http://schemas.microsoft.com/office/drawing/2014/main" id="{EB2509DB-F11F-8BF4-D00A-CC98EAB3D33E}"/>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1">
                <a:extLst>
                  <a:ext uri="{FF2B5EF4-FFF2-40B4-BE49-F238E27FC236}">
                    <a16:creationId xmlns:a16="http://schemas.microsoft.com/office/drawing/2014/main" id="{E21A3863-98DC-5B3C-C22F-CC59BB7DC1DC}"/>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2">
                <a:extLst>
                  <a:ext uri="{FF2B5EF4-FFF2-40B4-BE49-F238E27FC236}">
                    <a16:creationId xmlns:a16="http://schemas.microsoft.com/office/drawing/2014/main" id="{5B56BEB5-200D-D06D-97FD-E2840B89E9D7}"/>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3">
                <a:extLst>
                  <a:ext uri="{FF2B5EF4-FFF2-40B4-BE49-F238E27FC236}">
                    <a16:creationId xmlns:a16="http://schemas.microsoft.com/office/drawing/2014/main" id="{C771A0A9-F4BC-438B-6E40-C88138143B77}"/>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4">
                <a:extLst>
                  <a:ext uri="{FF2B5EF4-FFF2-40B4-BE49-F238E27FC236}">
                    <a16:creationId xmlns:a16="http://schemas.microsoft.com/office/drawing/2014/main" id="{15B480BB-18F6-826E-A95C-363DD88B2A5C}"/>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5">
                <a:extLst>
                  <a:ext uri="{FF2B5EF4-FFF2-40B4-BE49-F238E27FC236}">
                    <a16:creationId xmlns:a16="http://schemas.microsoft.com/office/drawing/2014/main" id="{FBF70AFF-491C-0BB8-E140-ED21CDF72919}"/>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6">
                <a:extLst>
                  <a:ext uri="{FF2B5EF4-FFF2-40B4-BE49-F238E27FC236}">
                    <a16:creationId xmlns:a16="http://schemas.microsoft.com/office/drawing/2014/main" id="{E34A9631-4E5E-6A44-11DF-7C0F8A87074C}"/>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7">
                <a:extLst>
                  <a:ext uri="{FF2B5EF4-FFF2-40B4-BE49-F238E27FC236}">
                    <a16:creationId xmlns:a16="http://schemas.microsoft.com/office/drawing/2014/main" id="{687CEBF2-3EDF-681A-A46D-F81325F21BDC}"/>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8">
                <a:extLst>
                  <a:ext uri="{FF2B5EF4-FFF2-40B4-BE49-F238E27FC236}">
                    <a16:creationId xmlns:a16="http://schemas.microsoft.com/office/drawing/2014/main" id="{1AC70004-C54A-4A2B-F7BA-A46DE8D2B3E2}"/>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79">
                <a:extLst>
                  <a:ext uri="{FF2B5EF4-FFF2-40B4-BE49-F238E27FC236}">
                    <a16:creationId xmlns:a16="http://schemas.microsoft.com/office/drawing/2014/main" id="{6B4249D5-C534-BB2E-D354-63656512EAE8}"/>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0">
                <a:extLst>
                  <a:ext uri="{FF2B5EF4-FFF2-40B4-BE49-F238E27FC236}">
                    <a16:creationId xmlns:a16="http://schemas.microsoft.com/office/drawing/2014/main" id="{0647B34D-E636-3A8E-CF3F-B25C796F743C}"/>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1">
                <a:extLst>
                  <a:ext uri="{FF2B5EF4-FFF2-40B4-BE49-F238E27FC236}">
                    <a16:creationId xmlns:a16="http://schemas.microsoft.com/office/drawing/2014/main" id="{1870F5B6-16B7-F483-5620-E70F33B7311D}"/>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2">
                <a:extLst>
                  <a:ext uri="{FF2B5EF4-FFF2-40B4-BE49-F238E27FC236}">
                    <a16:creationId xmlns:a16="http://schemas.microsoft.com/office/drawing/2014/main" id="{D2CCB5F7-BA2E-A8C5-E5A7-529703439B59}"/>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3">
                <a:extLst>
                  <a:ext uri="{FF2B5EF4-FFF2-40B4-BE49-F238E27FC236}">
                    <a16:creationId xmlns:a16="http://schemas.microsoft.com/office/drawing/2014/main" id="{6081F015-8549-A12A-B66E-5988180FEF87}"/>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4">
                <a:extLst>
                  <a:ext uri="{FF2B5EF4-FFF2-40B4-BE49-F238E27FC236}">
                    <a16:creationId xmlns:a16="http://schemas.microsoft.com/office/drawing/2014/main" id="{1A3933D9-67EF-C14F-11C1-F6080003D8B1}"/>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5">
                <a:extLst>
                  <a:ext uri="{FF2B5EF4-FFF2-40B4-BE49-F238E27FC236}">
                    <a16:creationId xmlns:a16="http://schemas.microsoft.com/office/drawing/2014/main" id="{17B9A9D5-A4B8-7C30-280D-4743702AE24A}"/>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6">
                <a:extLst>
                  <a:ext uri="{FF2B5EF4-FFF2-40B4-BE49-F238E27FC236}">
                    <a16:creationId xmlns:a16="http://schemas.microsoft.com/office/drawing/2014/main" id="{131E2D19-582F-ECDE-54F1-DC2EEC6DDF9E}"/>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7">
                <a:extLst>
                  <a:ext uri="{FF2B5EF4-FFF2-40B4-BE49-F238E27FC236}">
                    <a16:creationId xmlns:a16="http://schemas.microsoft.com/office/drawing/2014/main" id="{79334087-93B4-9C78-0E16-71E8B43AEF36}"/>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8">
                <a:extLst>
                  <a:ext uri="{FF2B5EF4-FFF2-40B4-BE49-F238E27FC236}">
                    <a16:creationId xmlns:a16="http://schemas.microsoft.com/office/drawing/2014/main" id="{ADB32B14-9E7E-5A32-9E3A-01431702256D}"/>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89">
                <a:extLst>
                  <a:ext uri="{FF2B5EF4-FFF2-40B4-BE49-F238E27FC236}">
                    <a16:creationId xmlns:a16="http://schemas.microsoft.com/office/drawing/2014/main" id="{E941AEE0-E464-2615-7D4F-8A864AF2249C}"/>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0">
                <a:extLst>
                  <a:ext uri="{FF2B5EF4-FFF2-40B4-BE49-F238E27FC236}">
                    <a16:creationId xmlns:a16="http://schemas.microsoft.com/office/drawing/2014/main" id="{BA281D5B-9536-E338-E495-94E833CDCBF9}"/>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1">
                <a:extLst>
                  <a:ext uri="{FF2B5EF4-FFF2-40B4-BE49-F238E27FC236}">
                    <a16:creationId xmlns:a16="http://schemas.microsoft.com/office/drawing/2014/main" id="{DCE95A32-7B99-88A2-9DFA-939C9A9D6E7F}"/>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2">
                <a:extLst>
                  <a:ext uri="{FF2B5EF4-FFF2-40B4-BE49-F238E27FC236}">
                    <a16:creationId xmlns:a16="http://schemas.microsoft.com/office/drawing/2014/main" id="{547ABF81-C81F-AB04-89F3-27260EAE1714}"/>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3">
                <a:extLst>
                  <a:ext uri="{FF2B5EF4-FFF2-40B4-BE49-F238E27FC236}">
                    <a16:creationId xmlns:a16="http://schemas.microsoft.com/office/drawing/2014/main" id="{DD838C3A-51C8-FF8D-F539-FF1965419132}"/>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4">
                <a:extLst>
                  <a:ext uri="{FF2B5EF4-FFF2-40B4-BE49-F238E27FC236}">
                    <a16:creationId xmlns:a16="http://schemas.microsoft.com/office/drawing/2014/main" id="{9154FDD9-FADE-3551-3F51-3258E0AC5525}"/>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5">
                <a:extLst>
                  <a:ext uri="{FF2B5EF4-FFF2-40B4-BE49-F238E27FC236}">
                    <a16:creationId xmlns:a16="http://schemas.microsoft.com/office/drawing/2014/main" id="{43B2EEB6-9789-1049-F09C-3CC6657B5991}"/>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6">
                <a:extLst>
                  <a:ext uri="{FF2B5EF4-FFF2-40B4-BE49-F238E27FC236}">
                    <a16:creationId xmlns:a16="http://schemas.microsoft.com/office/drawing/2014/main" id="{485A786E-00A6-5B95-D3EE-1CBD837EC817}"/>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7">
                <a:extLst>
                  <a:ext uri="{FF2B5EF4-FFF2-40B4-BE49-F238E27FC236}">
                    <a16:creationId xmlns:a16="http://schemas.microsoft.com/office/drawing/2014/main" id="{8F325335-807B-3131-A337-10F54A2317D8}"/>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8">
                <a:extLst>
                  <a:ext uri="{FF2B5EF4-FFF2-40B4-BE49-F238E27FC236}">
                    <a16:creationId xmlns:a16="http://schemas.microsoft.com/office/drawing/2014/main" id="{8FDAF68A-920F-511C-252F-7CDABE5D86E8}"/>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99">
                <a:extLst>
                  <a:ext uri="{FF2B5EF4-FFF2-40B4-BE49-F238E27FC236}">
                    <a16:creationId xmlns:a16="http://schemas.microsoft.com/office/drawing/2014/main" id="{DB598B8B-7833-F84C-A4DD-4D51AA3B9329}"/>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0">
                <a:extLst>
                  <a:ext uri="{FF2B5EF4-FFF2-40B4-BE49-F238E27FC236}">
                    <a16:creationId xmlns:a16="http://schemas.microsoft.com/office/drawing/2014/main" id="{2823FAF8-87B6-1E2E-2ECC-13C5C93414EB}"/>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1">
                <a:extLst>
                  <a:ext uri="{FF2B5EF4-FFF2-40B4-BE49-F238E27FC236}">
                    <a16:creationId xmlns:a16="http://schemas.microsoft.com/office/drawing/2014/main" id="{502509B2-4189-5C3F-07DA-813F0629BD05}"/>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2">
                <a:extLst>
                  <a:ext uri="{FF2B5EF4-FFF2-40B4-BE49-F238E27FC236}">
                    <a16:creationId xmlns:a16="http://schemas.microsoft.com/office/drawing/2014/main" id="{7B15CA53-3065-8DCF-0AE1-D354A1B7D786}"/>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3">
                <a:extLst>
                  <a:ext uri="{FF2B5EF4-FFF2-40B4-BE49-F238E27FC236}">
                    <a16:creationId xmlns:a16="http://schemas.microsoft.com/office/drawing/2014/main" id="{C84D2CE5-696B-68EB-444E-75A45E103EBE}"/>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4">
                <a:extLst>
                  <a:ext uri="{FF2B5EF4-FFF2-40B4-BE49-F238E27FC236}">
                    <a16:creationId xmlns:a16="http://schemas.microsoft.com/office/drawing/2014/main" id="{55636C9D-1FF3-CC14-06E8-D5B857D6DD58}"/>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5">
                <a:extLst>
                  <a:ext uri="{FF2B5EF4-FFF2-40B4-BE49-F238E27FC236}">
                    <a16:creationId xmlns:a16="http://schemas.microsoft.com/office/drawing/2014/main" id="{F709F71C-9D91-F67E-F347-E579AB32FFA7}"/>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6">
                <a:extLst>
                  <a:ext uri="{FF2B5EF4-FFF2-40B4-BE49-F238E27FC236}">
                    <a16:creationId xmlns:a16="http://schemas.microsoft.com/office/drawing/2014/main" id="{6D10586F-2342-C5A4-49B3-1732B912BD89}"/>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7">
                <a:extLst>
                  <a:ext uri="{FF2B5EF4-FFF2-40B4-BE49-F238E27FC236}">
                    <a16:creationId xmlns:a16="http://schemas.microsoft.com/office/drawing/2014/main" id="{FF17DCAF-D7E7-2AB5-ADEB-CCB75E72E52E}"/>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8">
                <a:extLst>
                  <a:ext uri="{FF2B5EF4-FFF2-40B4-BE49-F238E27FC236}">
                    <a16:creationId xmlns:a16="http://schemas.microsoft.com/office/drawing/2014/main" id="{FEEFC4D9-12D5-6EA8-17AB-AB924342C926}"/>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09">
                <a:extLst>
                  <a:ext uri="{FF2B5EF4-FFF2-40B4-BE49-F238E27FC236}">
                    <a16:creationId xmlns:a16="http://schemas.microsoft.com/office/drawing/2014/main" id="{3FD979A5-F2B9-D4C6-0831-9348D8574D62}"/>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0">
                <a:extLst>
                  <a:ext uri="{FF2B5EF4-FFF2-40B4-BE49-F238E27FC236}">
                    <a16:creationId xmlns:a16="http://schemas.microsoft.com/office/drawing/2014/main" id="{D6D139DA-7046-20DE-0592-24E8C4ADCC66}"/>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1">
                <a:extLst>
                  <a:ext uri="{FF2B5EF4-FFF2-40B4-BE49-F238E27FC236}">
                    <a16:creationId xmlns:a16="http://schemas.microsoft.com/office/drawing/2014/main" id="{2A18AD9F-1302-5859-BD04-4AF01E830490}"/>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2">
                <a:extLst>
                  <a:ext uri="{FF2B5EF4-FFF2-40B4-BE49-F238E27FC236}">
                    <a16:creationId xmlns:a16="http://schemas.microsoft.com/office/drawing/2014/main" id="{F1E03EBA-EEBC-B84F-22DA-193EB4920553}"/>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3">
                <a:extLst>
                  <a:ext uri="{FF2B5EF4-FFF2-40B4-BE49-F238E27FC236}">
                    <a16:creationId xmlns:a16="http://schemas.microsoft.com/office/drawing/2014/main" id="{120A36A2-6051-6012-D9B0-9D745D6A654D}"/>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4">
                <a:extLst>
                  <a:ext uri="{FF2B5EF4-FFF2-40B4-BE49-F238E27FC236}">
                    <a16:creationId xmlns:a16="http://schemas.microsoft.com/office/drawing/2014/main" id="{0CBE6EBB-6A6F-471D-596D-4D9AB5265EF3}"/>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5">
                <a:extLst>
                  <a:ext uri="{FF2B5EF4-FFF2-40B4-BE49-F238E27FC236}">
                    <a16:creationId xmlns:a16="http://schemas.microsoft.com/office/drawing/2014/main" id="{D898B66D-530A-DFDC-69A3-722CB7C03BDF}"/>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6">
                <a:extLst>
                  <a:ext uri="{FF2B5EF4-FFF2-40B4-BE49-F238E27FC236}">
                    <a16:creationId xmlns:a16="http://schemas.microsoft.com/office/drawing/2014/main" id="{C8168B44-BB13-987D-3B71-3582525BF944}"/>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7">
                <a:extLst>
                  <a:ext uri="{FF2B5EF4-FFF2-40B4-BE49-F238E27FC236}">
                    <a16:creationId xmlns:a16="http://schemas.microsoft.com/office/drawing/2014/main" id="{699F3B68-B0E9-4D78-A718-44CBA3029A4D}"/>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8">
                <a:extLst>
                  <a:ext uri="{FF2B5EF4-FFF2-40B4-BE49-F238E27FC236}">
                    <a16:creationId xmlns:a16="http://schemas.microsoft.com/office/drawing/2014/main" id="{BA8608EB-141F-E501-586B-33299A5C2249}"/>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19">
                <a:extLst>
                  <a:ext uri="{FF2B5EF4-FFF2-40B4-BE49-F238E27FC236}">
                    <a16:creationId xmlns:a16="http://schemas.microsoft.com/office/drawing/2014/main" id="{25FA70F3-F58F-EFD2-E2F3-DA022882E604}"/>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0">
                <a:extLst>
                  <a:ext uri="{FF2B5EF4-FFF2-40B4-BE49-F238E27FC236}">
                    <a16:creationId xmlns:a16="http://schemas.microsoft.com/office/drawing/2014/main" id="{79D73ADA-B0E5-CDB5-FD80-59459966F3A3}"/>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1">
                <a:extLst>
                  <a:ext uri="{FF2B5EF4-FFF2-40B4-BE49-F238E27FC236}">
                    <a16:creationId xmlns:a16="http://schemas.microsoft.com/office/drawing/2014/main" id="{6904D37E-F004-8C13-B42A-B33B1D455226}"/>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2">
                <a:extLst>
                  <a:ext uri="{FF2B5EF4-FFF2-40B4-BE49-F238E27FC236}">
                    <a16:creationId xmlns:a16="http://schemas.microsoft.com/office/drawing/2014/main" id="{A88A4769-CABE-F766-B785-14D10E03CE7A}"/>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223">
                <a:extLst>
                  <a:ext uri="{FF2B5EF4-FFF2-40B4-BE49-F238E27FC236}">
                    <a16:creationId xmlns:a16="http://schemas.microsoft.com/office/drawing/2014/main" id="{33D16F62-9BF7-33D1-F4F4-04AEAE077396}"/>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90" name="Freeform: Shape 224">
                <a:extLst>
                  <a:ext uri="{FF2B5EF4-FFF2-40B4-BE49-F238E27FC236}">
                    <a16:creationId xmlns:a16="http://schemas.microsoft.com/office/drawing/2014/main" id="{E18A0F88-6B0C-6452-255A-5BDA78A5114E}"/>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5">
                <a:extLst>
                  <a:ext uri="{FF2B5EF4-FFF2-40B4-BE49-F238E27FC236}">
                    <a16:creationId xmlns:a16="http://schemas.microsoft.com/office/drawing/2014/main" id="{F81CE97B-6DEA-44A5-FF46-2C9964C8251F}"/>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6">
                <a:extLst>
                  <a:ext uri="{FF2B5EF4-FFF2-40B4-BE49-F238E27FC236}">
                    <a16:creationId xmlns:a16="http://schemas.microsoft.com/office/drawing/2014/main" id="{B20EE8D7-1DEF-2868-02F2-1F6354844C36}"/>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7">
                <a:extLst>
                  <a:ext uri="{FF2B5EF4-FFF2-40B4-BE49-F238E27FC236}">
                    <a16:creationId xmlns:a16="http://schemas.microsoft.com/office/drawing/2014/main" id="{03E2C7D0-41EB-BF42-6FBE-8F6C91B04D63}"/>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8">
                <a:extLst>
                  <a:ext uri="{FF2B5EF4-FFF2-40B4-BE49-F238E27FC236}">
                    <a16:creationId xmlns:a16="http://schemas.microsoft.com/office/drawing/2014/main" id="{0CC6F589-795A-CC67-83B5-F8207B868499}"/>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29">
                <a:extLst>
                  <a:ext uri="{FF2B5EF4-FFF2-40B4-BE49-F238E27FC236}">
                    <a16:creationId xmlns:a16="http://schemas.microsoft.com/office/drawing/2014/main" id="{7028408D-3155-3EE2-62AA-E8C02A1FF7A8}"/>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0">
                <a:extLst>
                  <a:ext uri="{FF2B5EF4-FFF2-40B4-BE49-F238E27FC236}">
                    <a16:creationId xmlns:a16="http://schemas.microsoft.com/office/drawing/2014/main" id="{67D83A2F-2CC7-6E5A-4EA2-9F6DFF59455B}"/>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1">
                <a:extLst>
                  <a:ext uri="{FF2B5EF4-FFF2-40B4-BE49-F238E27FC236}">
                    <a16:creationId xmlns:a16="http://schemas.microsoft.com/office/drawing/2014/main" id="{2BEE1C5B-1DB3-4066-9394-48DB24ECE3E7}"/>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2">
                <a:extLst>
                  <a:ext uri="{FF2B5EF4-FFF2-40B4-BE49-F238E27FC236}">
                    <a16:creationId xmlns:a16="http://schemas.microsoft.com/office/drawing/2014/main" id="{328686B0-604F-F66E-009F-AD565266104F}"/>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3">
                <a:extLst>
                  <a:ext uri="{FF2B5EF4-FFF2-40B4-BE49-F238E27FC236}">
                    <a16:creationId xmlns:a16="http://schemas.microsoft.com/office/drawing/2014/main" id="{76931E81-FF53-A87F-3B4D-C73CD57CE1BE}"/>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4">
                <a:extLst>
                  <a:ext uri="{FF2B5EF4-FFF2-40B4-BE49-F238E27FC236}">
                    <a16:creationId xmlns:a16="http://schemas.microsoft.com/office/drawing/2014/main" id="{DC876AAB-3586-A22B-29D2-FBEC6BE5A769}"/>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5">
                <a:extLst>
                  <a:ext uri="{FF2B5EF4-FFF2-40B4-BE49-F238E27FC236}">
                    <a16:creationId xmlns:a16="http://schemas.microsoft.com/office/drawing/2014/main" id="{004CCEB8-E07F-AACB-AB05-11A3DFBA3E07}"/>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6">
                <a:extLst>
                  <a:ext uri="{FF2B5EF4-FFF2-40B4-BE49-F238E27FC236}">
                    <a16:creationId xmlns:a16="http://schemas.microsoft.com/office/drawing/2014/main" id="{57F75140-1B21-BB67-A2E4-CA7AECC8AFE0}"/>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7">
                <a:extLst>
                  <a:ext uri="{FF2B5EF4-FFF2-40B4-BE49-F238E27FC236}">
                    <a16:creationId xmlns:a16="http://schemas.microsoft.com/office/drawing/2014/main" id="{92FBDC83-811F-DF6D-BB6C-F545B05933AE}"/>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8">
                <a:extLst>
                  <a:ext uri="{FF2B5EF4-FFF2-40B4-BE49-F238E27FC236}">
                    <a16:creationId xmlns:a16="http://schemas.microsoft.com/office/drawing/2014/main" id="{EE23C7EF-3D7E-CE60-B07F-8951C25FA202}"/>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39">
                <a:extLst>
                  <a:ext uri="{FF2B5EF4-FFF2-40B4-BE49-F238E27FC236}">
                    <a16:creationId xmlns:a16="http://schemas.microsoft.com/office/drawing/2014/main" id="{25D0DA7B-731C-031B-4C5A-B730625C71B6}"/>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0">
                <a:extLst>
                  <a:ext uri="{FF2B5EF4-FFF2-40B4-BE49-F238E27FC236}">
                    <a16:creationId xmlns:a16="http://schemas.microsoft.com/office/drawing/2014/main" id="{348AF412-CCF5-5600-8EA9-7D7032281A6B}"/>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1">
                <a:extLst>
                  <a:ext uri="{FF2B5EF4-FFF2-40B4-BE49-F238E27FC236}">
                    <a16:creationId xmlns:a16="http://schemas.microsoft.com/office/drawing/2014/main" id="{6A8EC1ED-787A-2A8A-986B-6F7333C4CCE1}"/>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2">
                <a:extLst>
                  <a:ext uri="{FF2B5EF4-FFF2-40B4-BE49-F238E27FC236}">
                    <a16:creationId xmlns:a16="http://schemas.microsoft.com/office/drawing/2014/main" id="{1957DBB8-1D48-9E6B-D1EA-14F182524714}"/>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3">
                <a:extLst>
                  <a:ext uri="{FF2B5EF4-FFF2-40B4-BE49-F238E27FC236}">
                    <a16:creationId xmlns:a16="http://schemas.microsoft.com/office/drawing/2014/main" id="{C498CD76-9DF9-981A-8562-BD2EE2D1008C}"/>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4">
                <a:extLst>
                  <a:ext uri="{FF2B5EF4-FFF2-40B4-BE49-F238E27FC236}">
                    <a16:creationId xmlns:a16="http://schemas.microsoft.com/office/drawing/2014/main" id="{54FB01DF-593A-B097-9D56-E296819E743D}"/>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5">
                <a:extLst>
                  <a:ext uri="{FF2B5EF4-FFF2-40B4-BE49-F238E27FC236}">
                    <a16:creationId xmlns:a16="http://schemas.microsoft.com/office/drawing/2014/main" id="{1E568F82-1B70-C99D-C71F-73EA07FCD64E}"/>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6">
                <a:extLst>
                  <a:ext uri="{FF2B5EF4-FFF2-40B4-BE49-F238E27FC236}">
                    <a16:creationId xmlns:a16="http://schemas.microsoft.com/office/drawing/2014/main" id="{865828A4-03F7-E080-CBB1-76B998FDBC70}"/>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7">
                <a:extLst>
                  <a:ext uri="{FF2B5EF4-FFF2-40B4-BE49-F238E27FC236}">
                    <a16:creationId xmlns:a16="http://schemas.microsoft.com/office/drawing/2014/main" id="{656D7E5D-DA7A-ADF8-A701-602FF991534B}"/>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8">
                <a:extLst>
                  <a:ext uri="{FF2B5EF4-FFF2-40B4-BE49-F238E27FC236}">
                    <a16:creationId xmlns:a16="http://schemas.microsoft.com/office/drawing/2014/main" id="{EB40F11C-256E-80AF-CAE4-3C7AB0989F5F}"/>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49">
                <a:extLst>
                  <a:ext uri="{FF2B5EF4-FFF2-40B4-BE49-F238E27FC236}">
                    <a16:creationId xmlns:a16="http://schemas.microsoft.com/office/drawing/2014/main" id="{14739F8D-B07B-F1FA-04D0-50669A2EB908}"/>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0">
                <a:extLst>
                  <a:ext uri="{FF2B5EF4-FFF2-40B4-BE49-F238E27FC236}">
                    <a16:creationId xmlns:a16="http://schemas.microsoft.com/office/drawing/2014/main" id="{72F4E991-40F4-6C2B-A38A-AFB9DE24F389}"/>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1">
                <a:extLst>
                  <a:ext uri="{FF2B5EF4-FFF2-40B4-BE49-F238E27FC236}">
                    <a16:creationId xmlns:a16="http://schemas.microsoft.com/office/drawing/2014/main" id="{F45CEB38-A5C4-E44D-F5D5-991BE1233B83}"/>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2">
                <a:extLst>
                  <a:ext uri="{FF2B5EF4-FFF2-40B4-BE49-F238E27FC236}">
                    <a16:creationId xmlns:a16="http://schemas.microsoft.com/office/drawing/2014/main" id="{D9D9F6BC-FAEE-7A28-3B10-C3671B3B63AA}"/>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3">
                <a:extLst>
                  <a:ext uri="{FF2B5EF4-FFF2-40B4-BE49-F238E27FC236}">
                    <a16:creationId xmlns:a16="http://schemas.microsoft.com/office/drawing/2014/main" id="{0265DDC9-54B3-DBB4-DEF5-4F43F8A2F63E}"/>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4">
                <a:extLst>
                  <a:ext uri="{FF2B5EF4-FFF2-40B4-BE49-F238E27FC236}">
                    <a16:creationId xmlns:a16="http://schemas.microsoft.com/office/drawing/2014/main" id="{24915A4A-D92B-3B34-D770-76AC12F5A274}"/>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5">
                <a:extLst>
                  <a:ext uri="{FF2B5EF4-FFF2-40B4-BE49-F238E27FC236}">
                    <a16:creationId xmlns:a16="http://schemas.microsoft.com/office/drawing/2014/main" id="{EFB2B6F4-EE15-61E8-184F-6ACA62ECB9A7}"/>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6">
                <a:extLst>
                  <a:ext uri="{FF2B5EF4-FFF2-40B4-BE49-F238E27FC236}">
                    <a16:creationId xmlns:a16="http://schemas.microsoft.com/office/drawing/2014/main" id="{E565D620-A6FF-504B-D089-7177FDFD8C16}"/>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7">
                <a:extLst>
                  <a:ext uri="{FF2B5EF4-FFF2-40B4-BE49-F238E27FC236}">
                    <a16:creationId xmlns:a16="http://schemas.microsoft.com/office/drawing/2014/main" id="{A602E3A8-F6F2-7356-AF59-5A3944E23003}"/>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58">
                <a:extLst>
                  <a:ext uri="{FF2B5EF4-FFF2-40B4-BE49-F238E27FC236}">
                    <a16:creationId xmlns:a16="http://schemas.microsoft.com/office/drawing/2014/main" id="{05F3DEEA-62E7-719F-67E4-17BE0D1987FD}"/>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5" name="Freeform: Shape 259">
                <a:extLst>
                  <a:ext uri="{FF2B5EF4-FFF2-40B4-BE49-F238E27FC236}">
                    <a16:creationId xmlns:a16="http://schemas.microsoft.com/office/drawing/2014/main" id="{C5968308-BAA6-4B5F-112D-353BCA3C341F}"/>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0">
                <a:extLst>
                  <a:ext uri="{FF2B5EF4-FFF2-40B4-BE49-F238E27FC236}">
                    <a16:creationId xmlns:a16="http://schemas.microsoft.com/office/drawing/2014/main" id="{A8FDD5F2-03F8-689B-97E1-C1D4EE574E9D}"/>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1">
                <a:extLst>
                  <a:ext uri="{FF2B5EF4-FFF2-40B4-BE49-F238E27FC236}">
                    <a16:creationId xmlns:a16="http://schemas.microsoft.com/office/drawing/2014/main" id="{14857C9E-A9FA-D697-7490-06328E5C9834}"/>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2">
                <a:extLst>
                  <a:ext uri="{FF2B5EF4-FFF2-40B4-BE49-F238E27FC236}">
                    <a16:creationId xmlns:a16="http://schemas.microsoft.com/office/drawing/2014/main" id="{3B8ED463-19E4-9B5F-3A6B-815A196562F0}"/>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63">
                <a:extLst>
                  <a:ext uri="{FF2B5EF4-FFF2-40B4-BE49-F238E27FC236}">
                    <a16:creationId xmlns:a16="http://schemas.microsoft.com/office/drawing/2014/main" id="{201FBF08-F45E-992A-6D48-5BEB694D1F3A}"/>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30" name="Freeform: Shape 264">
                <a:extLst>
                  <a:ext uri="{FF2B5EF4-FFF2-40B4-BE49-F238E27FC236}">
                    <a16:creationId xmlns:a16="http://schemas.microsoft.com/office/drawing/2014/main" id="{E9514F28-967B-055F-F4BE-881AEDBDF351}"/>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5">
                <a:extLst>
                  <a:ext uri="{FF2B5EF4-FFF2-40B4-BE49-F238E27FC236}">
                    <a16:creationId xmlns:a16="http://schemas.microsoft.com/office/drawing/2014/main" id="{9CDA7B5F-E10A-EC98-3AE9-ABEED2CD604A}"/>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6">
                <a:extLst>
                  <a:ext uri="{FF2B5EF4-FFF2-40B4-BE49-F238E27FC236}">
                    <a16:creationId xmlns:a16="http://schemas.microsoft.com/office/drawing/2014/main" id="{10BAD98C-DFB3-C5DE-F711-CF1F855F325C}"/>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7">
                <a:extLst>
                  <a:ext uri="{FF2B5EF4-FFF2-40B4-BE49-F238E27FC236}">
                    <a16:creationId xmlns:a16="http://schemas.microsoft.com/office/drawing/2014/main" id="{4AC214AB-6D06-7CBC-732B-DE886D7551B1}"/>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8">
                <a:extLst>
                  <a:ext uri="{FF2B5EF4-FFF2-40B4-BE49-F238E27FC236}">
                    <a16:creationId xmlns:a16="http://schemas.microsoft.com/office/drawing/2014/main" id="{57370AD9-0E95-9C52-057D-8413DFCC5A14}"/>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69">
                <a:extLst>
                  <a:ext uri="{FF2B5EF4-FFF2-40B4-BE49-F238E27FC236}">
                    <a16:creationId xmlns:a16="http://schemas.microsoft.com/office/drawing/2014/main" id="{E807ADF1-9DA3-4F32-40A1-86C5CF1749B1}"/>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0">
                <a:extLst>
                  <a:ext uri="{FF2B5EF4-FFF2-40B4-BE49-F238E27FC236}">
                    <a16:creationId xmlns:a16="http://schemas.microsoft.com/office/drawing/2014/main" id="{E6665F23-A00E-3D5A-65F5-7A6F0B191BF8}"/>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1">
                <a:extLst>
                  <a:ext uri="{FF2B5EF4-FFF2-40B4-BE49-F238E27FC236}">
                    <a16:creationId xmlns:a16="http://schemas.microsoft.com/office/drawing/2014/main" id="{463E5349-791E-86FF-2522-ECE593B707BD}"/>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72">
                <a:extLst>
                  <a:ext uri="{FF2B5EF4-FFF2-40B4-BE49-F238E27FC236}">
                    <a16:creationId xmlns:a16="http://schemas.microsoft.com/office/drawing/2014/main" id="{76CB5B95-CAA8-765F-77D6-C8E36AA37AE2}"/>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9" name="Freeform: Shape 273">
                <a:extLst>
                  <a:ext uri="{FF2B5EF4-FFF2-40B4-BE49-F238E27FC236}">
                    <a16:creationId xmlns:a16="http://schemas.microsoft.com/office/drawing/2014/main" id="{F137B173-FE88-B19A-95C4-4208AD9524CD}"/>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4">
                <a:extLst>
                  <a:ext uri="{FF2B5EF4-FFF2-40B4-BE49-F238E27FC236}">
                    <a16:creationId xmlns:a16="http://schemas.microsoft.com/office/drawing/2014/main" id="{45D95CAA-E970-DDBE-D44B-90F2FC5010A2}"/>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5">
                <a:extLst>
                  <a:ext uri="{FF2B5EF4-FFF2-40B4-BE49-F238E27FC236}">
                    <a16:creationId xmlns:a16="http://schemas.microsoft.com/office/drawing/2014/main" id="{684B1267-79BA-3D72-DB29-367A3083F398}"/>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6">
                <a:extLst>
                  <a:ext uri="{FF2B5EF4-FFF2-40B4-BE49-F238E27FC236}">
                    <a16:creationId xmlns:a16="http://schemas.microsoft.com/office/drawing/2014/main" id="{91EDBBC5-4A19-6258-4F8F-E1A80A46D050}"/>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7">
                <a:extLst>
                  <a:ext uri="{FF2B5EF4-FFF2-40B4-BE49-F238E27FC236}">
                    <a16:creationId xmlns:a16="http://schemas.microsoft.com/office/drawing/2014/main" id="{0CDF9B80-9F49-6872-F5B5-61ED741533CF}"/>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8">
                <a:extLst>
                  <a:ext uri="{FF2B5EF4-FFF2-40B4-BE49-F238E27FC236}">
                    <a16:creationId xmlns:a16="http://schemas.microsoft.com/office/drawing/2014/main" id="{86D8ED69-42A7-EBBD-B995-F1E78B6D3BC3}"/>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79">
                <a:extLst>
                  <a:ext uri="{FF2B5EF4-FFF2-40B4-BE49-F238E27FC236}">
                    <a16:creationId xmlns:a16="http://schemas.microsoft.com/office/drawing/2014/main" id="{BD0FBD1C-5E94-F8F4-74F2-286CE2999E82}"/>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0">
                <a:extLst>
                  <a:ext uri="{FF2B5EF4-FFF2-40B4-BE49-F238E27FC236}">
                    <a16:creationId xmlns:a16="http://schemas.microsoft.com/office/drawing/2014/main" id="{6B305607-5098-3124-F60F-76495B98F230}"/>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1">
                <a:extLst>
                  <a:ext uri="{FF2B5EF4-FFF2-40B4-BE49-F238E27FC236}">
                    <a16:creationId xmlns:a16="http://schemas.microsoft.com/office/drawing/2014/main" id="{A887E3DA-FA4A-F2E8-84D6-283511EC9495}"/>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2">
                <a:extLst>
                  <a:ext uri="{FF2B5EF4-FFF2-40B4-BE49-F238E27FC236}">
                    <a16:creationId xmlns:a16="http://schemas.microsoft.com/office/drawing/2014/main" id="{901B87A1-3A15-7D21-266E-B32FEB800381}"/>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3">
                <a:extLst>
                  <a:ext uri="{FF2B5EF4-FFF2-40B4-BE49-F238E27FC236}">
                    <a16:creationId xmlns:a16="http://schemas.microsoft.com/office/drawing/2014/main" id="{825D6173-7385-1C0C-1153-1C0B3CD281B1}"/>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4">
                <a:extLst>
                  <a:ext uri="{FF2B5EF4-FFF2-40B4-BE49-F238E27FC236}">
                    <a16:creationId xmlns:a16="http://schemas.microsoft.com/office/drawing/2014/main" id="{0C99C4E7-9584-4B39-A0A4-579E7A2B3A21}"/>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85">
                <a:extLst>
                  <a:ext uri="{FF2B5EF4-FFF2-40B4-BE49-F238E27FC236}">
                    <a16:creationId xmlns:a16="http://schemas.microsoft.com/office/drawing/2014/main" id="{27C84D42-A727-0E8C-E792-F7C6274FD813}"/>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2" name="Freeform: Shape 286">
                <a:extLst>
                  <a:ext uri="{FF2B5EF4-FFF2-40B4-BE49-F238E27FC236}">
                    <a16:creationId xmlns:a16="http://schemas.microsoft.com/office/drawing/2014/main" id="{43188193-98A4-AAEB-06FC-62EA950552F2}"/>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87">
                <a:extLst>
                  <a:ext uri="{FF2B5EF4-FFF2-40B4-BE49-F238E27FC236}">
                    <a16:creationId xmlns:a16="http://schemas.microsoft.com/office/drawing/2014/main" id="{14806E4E-6EEE-66B4-C86B-5257289F0BB0}"/>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4" name="Freeform: Shape 288">
                <a:extLst>
                  <a:ext uri="{FF2B5EF4-FFF2-40B4-BE49-F238E27FC236}">
                    <a16:creationId xmlns:a16="http://schemas.microsoft.com/office/drawing/2014/main" id="{84BB39EC-3F6F-C162-A55F-C489CB57A59D}"/>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89">
                <a:extLst>
                  <a:ext uri="{FF2B5EF4-FFF2-40B4-BE49-F238E27FC236}">
                    <a16:creationId xmlns:a16="http://schemas.microsoft.com/office/drawing/2014/main" id="{2B9B22C9-D7FB-821F-0B6A-8E0E353762C2}"/>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0">
                <a:extLst>
                  <a:ext uri="{FF2B5EF4-FFF2-40B4-BE49-F238E27FC236}">
                    <a16:creationId xmlns:a16="http://schemas.microsoft.com/office/drawing/2014/main" id="{A8462DB9-8226-1F84-19CD-59E2C8490BF6}"/>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1">
                <a:extLst>
                  <a:ext uri="{FF2B5EF4-FFF2-40B4-BE49-F238E27FC236}">
                    <a16:creationId xmlns:a16="http://schemas.microsoft.com/office/drawing/2014/main" id="{4FFB00D9-FF24-4A28-1063-0B851F556A13}"/>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2">
                <a:extLst>
                  <a:ext uri="{FF2B5EF4-FFF2-40B4-BE49-F238E27FC236}">
                    <a16:creationId xmlns:a16="http://schemas.microsoft.com/office/drawing/2014/main" id="{D8FAD444-0BF5-1746-5857-757ECA9EF200}"/>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93">
                <a:extLst>
                  <a:ext uri="{FF2B5EF4-FFF2-40B4-BE49-F238E27FC236}">
                    <a16:creationId xmlns:a16="http://schemas.microsoft.com/office/drawing/2014/main" id="{322408CF-0651-0E45-58D3-C1287DD7B05C}"/>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60" name="Freeform: Shape 294">
                <a:extLst>
                  <a:ext uri="{FF2B5EF4-FFF2-40B4-BE49-F238E27FC236}">
                    <a16:creationId xmlns:a16="http://schemas.microsoft.com/office/drawing/2014/main" id="{5D9C1D8B-BF85-6639-DB82-639674C56CCA}"/>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5">
                <a:extLst>
                  <a:ext uri="{FF2B5EF4-FFF2-40B4-BE49-F238E27FC236}">
                    <a16:creationId xmlns:a16="http://schemas.microsoft.com/office/drawing/2014/main" id="{39035501-04D8-4BE8-1D9B-BC22A417780A}"/>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6">
                <a:extLst>
                  <a:ext uri="{FF2B5EF4-FFF2-40B4-BE49-F238E27FC236}">
                    <a16:creationId xmlns:a16="http://schemas.microsoft.com/office/drawing/2014/main" id="{069516C8-FBC8-4D50-A741-0B5A920A0538}"/>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7">
                <a:extLst>
                  <a:ext uri="{FF2B5EF4-FFF2-40B4-BE49-F238E27FC236}">
                    <a16:creationId xmlns:a16="http://schemas.microsoft.com/office/drawing/2014/main" id="{22C9A855-CC7A-070B-F8E9-DD41927D6E0C}"/>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8">
                <a:extLst>
                  <a:ext uri="{FF2B5EF4-FFF2-40B4-BE49-F238E27FC236}">
                    <a16:creationId xmlns:a16="http://schemas.microsoft.com/office/drawing/2014/main" id="{6EA4E290-BDFF-C6B8-7B35-6B97A4DDFED9}"/>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99">
                <a:extLst>
                  <a:ext uri="{FF2B5EF4-FFF2-40B4-BE49-F238E27FC236}">
                    <a16:creationId xmlns:a16="http://schemas.microsoft.com/office/drawing/2014/main" id="{F21B53EB-61A9-3047-9F01-1925AEEE7EED}"/>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0">
                <a:extLst>
                  <a:ext uri="{FF2B5EF4-FFF2-40B4-BE49-F238E27FC236}">
                    <a16:creationId xmlns:a16="http://schemas.microsoft.com/office/drawing/2014/main" id="{5CDF294C-F815-F52C-FCFE-5A1960CEE630}"/>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1">
                <a:extLst>
                  <a:ext uri="{FF2B5EF4-FFF2-40B4-BE49-F238E27FC236}">
                    <a16:creationId xmlns:a16="http://schemas.microsoft.com/office/drawing/2014/main" id="{5559DD9F-AFE9-21DF-4C89-99860153E4C1}"/>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2">
                <a:extLst>
                  <a:ext uri="{FF2B5EF4-FFF2-40B4-BE49-F238E27FC236}">
                    <a16:creationId xmlns:a16="http://schemas.microsoft.com/office/drawing/2014/main" id="{06F8316C-CAF8-1845-5FA8-1F78BFE1AB74}"/>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3">
                <a:extLst>
                  <a:ext uri="{FF2B5EF4-FFF2-40B4-BE49-F238E27FC236}">
                    <a16:creationId xmlns:a16="http://schemas.microsoft.com/office/drawing/2014/main" id="{06DF0F59-9DE1-F015-EE36-E97F31C053CF}"/>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4">
                <a:extLst>
                  <a:ext uri="{FF2B5EF4-FFF2-40B4-BE49-F238E27FC236}">
                    <a16:creationId xmlns:a16="http://schemas.microsoft.com/office/drawing/2014/main" id="{27A8B86B-C683-2E92-B982-7382B6830D52}"/>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5">
                <a:extLst>
                  <a:ext uri="{FF2B5EF4-FFF2-40B4-BE49-F238E27FC236}">
                    <a16:creationId xmlns:a16="http://schemas.microsoft.com/office/drawing/2014/main" id="{44E6E166-BB12-6C8E-7780-F2D4DF853023}"/>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6">
                <a:extLst>
                  <a:ext uri="{FF2B5EF4-FFF2-40B4-BE49-F238E27FC236}">
                    <a16:creationId xmlns:a16="http://schemas.microsoft.com/office/drawing/2014/main" id="{7242C30B-5B8D-827C-96BD-FA7F68978BE7}"/>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7">
                <a:extLst>
                  <a:ext uri="{FF2B5EF4-FFF2-40B4-BE49-F238E27FC236}">
                    <a16:creationId xmlns:a16="http://schemas.microsoft.com/office/drawing/2014/main" id="{FE88EE84-917E-9F4E-7DAB-2676C2553E1D}"/>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8">
                <a:extLst>
                  <a:ext uri="{FF2B5EF4-FFF2-40B4-BE49-F238E27FC236}">
                    <a16:creationId xmlns:a16="http://schemas.microsoft.com/office/drawing/2014/main" id="{FF52E7C7-BE40-BAE7-DC6D-F292BA76CF35}"/>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09">
                <a:extLst>
                  <a:ext uri="{FF2B5EF4-FFF2-40B4-BE49-F238E27FC236}">
                    <a16:creationId xmlns:a16="http://schemas.microsoft.com/office/drawing/2014/main" id="{6C7C05B1-EAD6-251A-9072-DABBDFA9878C}"/>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310">
                <a:extLst>
                  <a:ext uri="{FF2B5EF4-FFF2-40B4-BE49-F238E27FC236}">
                    <a16:creationId xmlns:a16="http://schemas.microsoft.com/office/drawing/2014/main" id="{D4EF0E4E-114A-159C-72B3-A00EEF8095C2}"/>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7" name="Freeform: Shape 311">
                <a:extLst>
                  <a:ext uri="{FF2B5EF4-FFF2-40B4-BE49-F238E27FC236}">
                    <a16:creationId xmlns:a16="http://schemas.microsoft.com/office/drawing/2014/main" id="{50111A0F-8079-5CE9-F135-823A71CACC06}"/>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2">
                <a:extLst>
                  <a:ext uri="{FF2B5EF4-FFF2-40B4-BE49-F238E27FC236}">
                    <a16:creationId xmlns:a16="http://schemas.microsoft.com/office/drawing/2014/main" id="{5665D4EB-347F-7CE8-7361-DEB98CF0E48A}"/>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3">
                <a:extLst>
                  <a:ext uri="{FF2B5EF4-FFF2-40B4-BE49-F238E27FC236}">
                    <a16:creationId xmlns:a16="http://schemas.microsoft.com/office/drawing/2014/main" id="{ED12D9AA-6B98-F9EB-E9D7-C6236ACE7C69}"/>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4">
                <a:extLst>
                  <a:ext uri="{FF2B5EF4-FFF2-40B4-BE49-F238E27FC236}">
                    <a16:creationId xmlns:a16="http://schemas.microsoft.com/office/drawing/2014/main" id="{F7F8DA65-6266-926A-F54E-BA443F58667C}"/>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5">
                <a:extLst>
                  <a:ext uri="{FF2B5EF4-FFF2-40B4-BE49-F238E27FC236}">
                    <a16:creationId xmlns:a16="http://schemas.microsoft.com/office/drawing/2014/main" id="{E8C853F7-C863-5725-508A-BEB33FDD8A41}"/>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316">
                <a:extLst>
                  <a:ext uri="{FF2B5EF4-FFF2-40B4-BE49-F238E27FC236}">
                    <a16:creationId xmlns:a16="http://schemas.microsoft.com/office/drawing/2014/main" id="{2EB52354-981C-74FC-D159-BF20F9AAF9D7}"/>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632" name="Group 631" descr="Review direct deposit information (Payroll) description">
            <a:extLst>
              <a:ext uri="{FF2B5EF4-FFF2-40B4-BE49-F238E27FC236}">
                <a16:creationId xmlns:a16="http://schemas.microsoft.com/office/drawing/2014/main" id="{131BCFED-DF2D-07F5-E4EB-1AED9E8E2BA6}"/>
              </a:ext>
            </a:extLst>
          </p:cNvPr>
          <p:cNvGrpSpPr/>
          <p:nvPr/>
        </p:nvGrpSpPr>
        <p:grpSpPr>
          <a:xfrm>
            <a:off x="414133" y="1651449"/>
            <a:ext cx="6944134" cy="996784"/>
            <a:chOff x="414133" y="1523153"/>
            <a:chExt cx="6944134" cy="996784"/>
          </a:xfrm>
        </p:grpSpPr>
        <p:sp>
          <p:nvSpPr>
            <p:cNvPr id="633" name="Rectangle: Rounded Corners 632">
              <a:extLst>
                <a:ext uri="{FF2B5EF4-FFF2-40B4-BE49-F238E27FC236}">
                  <a16:creationId xmlns:a16="http://schemas.microsoft.com/office/drawing/2014/main" id="{88B9E77C-A15D-2A2E-69F7-F118EA45E18B}"/>
                </a:ext>
              </a:extLst>
            </p:cNvPr>
            <p:cNvSpPr/>
            <p:nvPr/>
          </p:nvSpPr>
          <p:spPr>
            <a:xfrm>
              <a:off x="414133" y="1900323"/>
              <a:ext cx="6944134" cy="619614"/>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Rectangle: Top Corners Rounded 633">
              <a:extLst>
                <a:ext uri="{FF2B5EF4-FFF2-40B4-BE49-F238E27FC236}">
                  <a16:creationId xmlns:a16="http://schemas.microsoft.com/office/drawing/2014/main" id="{25688CA0-61FB-BF44-C9FF-A6852D870E38}"/>
                </a:ext>
              </a:extLst>
            </p:cNvPr>
            <p:cNvSpPr/>
            <p:nvPr/>
          </p:nvSpPr>
          <p:spPr>
            <a:xfrm>
              <a:off x="414133" y="1523153"/>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Rectangle 634">
              <a:extLst>
                <a:ext uri="{FF2B5EF4-FFF2-40B4-BE49-F238E27FC236}">
                  <a16:creationId xmlns:a16="http://schemas.microsoft.com/office/drawing/2014/main" id="{D839BAE7-B397-FA77-8E2D-198785260A07}"/>
                </a:ext>
              </a:extLst>
            </p:cNvPr>
            <p:cNvSpPr/>
            <p:nvPr/>
          </p:nvSpPr>
          <p:spPr>
            <a:xfrm>
              <a:off x="1094076" y="1536025"/>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Review direct deposit information (Payroll)</a:t>
              </a:r>
            </a:p>
          </p:txBody>
        </p:sp>
        <p:sp>
          <p:nvSpPr>
            <p:cNvPr id="636" name="TextBox 635">
              <a:extLst>
                <a:ext uri="{FF2B5EF4-FFF2-40B4-BE49-F238E27FC236}">
                  <a16:creationId xmlns:a16="http://schemas.microsoft.com/office/drawing/2014/main" id="{EE82D814-0604-064F-C6CE-0EA35A12232F}"/>
                </a:ext>
              </a:extLst>
            </p:cNvPr>
            <p:cNvSpPr txBox="1"/>
            <p:nvPr/>
          </p:nvSpPr>
          <p:spPr>
            <a:xfrm>
              <a:off x="578231" y="2016271"/>
              <a:ext cx="6615937" cy="492443"/>
            </a:xfrm>
            <a:prstGeom prst="rect">
              <a:avLst/>
            </a:prstGeom>
            <a:noFill/>
          </p:spPr>
          <p:txBody>
            <a:bodyPr wrap="square">
              <a:spAutoFit/>
            </a:bodyPr>
            <a:lstStyle/>
            <a:p>
              <a:pPr>
                <a:spcBef>
                  <a:spcPts val="300"/>
                </a:spcBef>
              </a:pPr>
              <a:r>
                <a:rPr lang="en-US" sz="1300"/>
                <a:t>Review any direct deposit information, tax withholdings and deductions to make sure it is accurate, only making updates if needed. </a:t>
              </a:r>
            </a:p>
          </p:txBody>
        </p:sp>
        <p:grpSp>
          <p:nvGrpSpPr>
            <p:cNvPr id="637" name="Group 636">
              <a:extLst>
                <a:ext uri="{FF2B5EF4-FFF2-40B4-BE49-F238E27FC236}">
                  <a16:creationId xmlns:a16="http://schemas.microsoft.com/office/drawing/2014/main" id="{9F00DED5-E704-29EE-332F-5576CC9BFBE8}"/>
                </a:ext>
              </a:extLst>
            </p:cNvPr>
            <p:cNvGrpSpPr/>
            <p:nvPr/>
          </p:nvGrpSpPr>
          <p:grpSpPr>
            <a:xfrm>
              <a:off x="596904" y="1546257"/>
              <a:ext cx="461456" cy="420624"/>
              <a:chOff x="2850160" y="1900567"/>
              <a:chExt cx="559644" cy="510125"/>
            </a:xfrm>
          </p:grpSpPr>
          <p:grpSp>
            <p:nvGrpSpPr>
              <p:cNvPr id="639" name="Group 638">
                <a:extLst>
                  <a:ext uri="{FF2B5EF4-FFF2-40B4-BE49-F238E27FC236}">
                    <a16:creationId xmlns:a16="http://schemas.microsoft.com/office/drawing/2014/main" id="{15539142-33D0-334D-61FD-1ACB74122D06}"/>
                  </a:ext>
                </a:extLst>
              </p:cNvPr>
              <p:cNvGrpSpPr/>
              <p:nvPr/>
            </p:nvGrpSpPr>
            <p:grpSpPr>
              <a:xfrm>
                <a:off x="2964265" y="1965152"/>
                <a:ext cx="445539" cy="445540"/>
                <a:chOff x="4044230" y="1743341"/>
                <a:chExt cx="513158" cy="513159"/>
              </a:xfrm>
            </p:grpSpPr>
            <p:sp>
              <p:nvSpPr>
                <p:cNvPr id="259" name="Oval 258">
                  <a:extLst>
                    <a:ext uri="{FF2B5EF4-FFF2-40B4-BE49-F238E27FC236}">
                      <a16:creationId xmlns:a16="http://schemas.microsoft.com/office/drawing/2014/main" id="{41FC194D-C94A-4442-8018-2C8BA81FDB67}"/>
                    </a:ext>
                  </a:extLst>
                </p:cNvPr>
                <p:cNvSpPr/>
                <p:nvPr/>
              </p:nvSpPr>
              <p:spPr>
                <a:xfrm>
                  <a:off x="4044230" y="1743341"/>
                  <a:ext cx="513158" cy="513159"/>
                </a:xfrm>
                <a:prstGeom prst="ellipse">
                  <a:avLst/>
                </a:prstGeom>
                <a:solidFill>
                  <a:schemeClr val="accent5"/>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260" name="Graphic 259" descr="Bank with solid fill">
                  <a:extLst>
                    <a:ext uri="{FF2B5EF4-FFF2-40B4-BE49-F238E27FC236}">
                      <a16:creationId xmlns:a16="http://schemas.microsoft.com/office/drawing/2014/main" id="{85294B62-6EE1-259D-7807-D6AD36A2D115}"/>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4126347" y="1825459"/>
                  <a:ext cx="348922" cy="348922"/>
                </a:xfrm>
                <a:prstGeom prst="rect">
                  <a:avLst/>
                </a:prstGeom>
              </p:spPr>
            </p:pic>
          </p:grpSp>
          <p:grpSp>
            <p:nvGrpSpPr>
              <p:cNvPr id="256" name="Group 255">
                <a:extLst>
                  <a:ext uri="{FF2B5EF4-FFF2-40B4-BE49-F238E27FC236}">
                    <a16:creationId xmlns:a16="http://schemas.microsoft.com/office/drawing/2014/main" id="{A2DBC540-1F45-177C-9869-C8615B969D7C}"/>
                  </a:ext>
                </a:extLst>
              </p:cNvPr>
              <p:cNvGrpSpPr/>
              <p:nvPr/>
            </p:nvGrpSpPr>
            <p:grpSpPr>
              <a:xfrm>
                <a:off x="2850160" y="1900567"/>
                <a:ext cx="195327" cy="195327"/>
                <a:chOff x="562429" y="2021366"/>
                <a:chExt cx="262094" cy="262094"/>
              </a:xfrm>
            </p:grpSpPr>
            <p:sp>
              <p:nvSpPr>
                <p:cNvPr id="257" name="Oval 256">
                  <a:extLst>
                    <a:ext uri="{FF2B5EF4-FFF2-40B4-BE49-F238E27FC236}">
                      <a16:creationId xmlns:a16="http://schemas.microsoft.com/office/drawing/2014/main" id="{EF7BE19B-72F8-65AF-0E77-FE3A910E69BD}"/>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258" name="Graphic 257" descr="Checkmark with solid fill">
                  <a:extLst>
                    <a:ext uri="{FF2B5EF4-FFF2-40B4-BE49-F238E27FC236}">
                      <a16:creationId xmlns:a16="http://schemas.microsoft.com/office/drawing/2014/main" id="{08462073-F804-974A-C118-A6DE4DCD180D}"/>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92682" y="2051619"/>
                  <a:ext cx="201588" cy="201588"/>
                </a:xfrm>
                <a:prstGeom prst="rect">
                  <a:avLst/>
                </a:prstGeom>
              </p:spPr>
            </p:pic>
          </p:grpSp>
        </p:grpSp>
        <p:sp>
          <p:nvSpPr>
            <p:cNvPr id="638" name="Rectangle: Rounded Corners 637">
              <a:extLst>
                <a:ext uri="{FF2B5EF4-FFF2-40B4-BE49-F238E27FC236}">
                  <a16:creationId xmlns:a16="http://schemas.microsoft.com/office/drawing/2014/main" id="{660257DA-9C68-145B-CCAF-5572177D5688}"/>
                </a:ext>
              </a:extLst>
            </p:cNvPr>
            <p:cNvSpPr/>
            <p:nvPr/>
          </p:nvSpPr>
          <p:spPr>
            <a:xfrm>
              <a:off x="5162464" y="1618599"/>
              <a:ext cx="2103120"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May 29, 2026</a:t>
              </a:r>
            </a:p>
          </p:txBody>
        </p:sp>
      </p:grpSp>
      <p:grpSp>
        <p:nvGrpSpPr>
          <p:cNvPr id="629" name="Group 628" descr="Benefits Preparation description">
            <a:extLst>
              <a:ext uri="{FF2B5EF4-FFF2-40B4-BE49-F238E27FC236}">
                <a16:creationId xmlns:a16="http://schemas.microsoft.com/office/drawing/2014/main" id="{A4556C80-866D-B80A-6322-5DFAD8B6140D}"/>
              </a:ext>
            </a:extLst>
          </p:cNvPr>
          <p:cNvGrpSpPr/>
          <p:nvPr/>
        </p:nvGrpSpPr>
        <p:grpSpPr>
          <a:xfrm>
            <a:off x="409166" y="2740371"/>
            <a:ext cx="6944134" cy="1855576"/>
            <a:chOff x="414133" y="2737649"/>
            <a:chExt cx="6944134" cy="1855576"/>
          </a:xfrm>
        </p:grpSpPr>
        <p:sp>
          <p:nvSpPr>
            <p:cNvPr id="601" name="Rectangle: Rounded Corners 600">
              <a:extLst>
                <a:ext uri="{FF2B5EF4-FFF2-40B4-BE49-F238E27FC236}">
                  <a16:creationId xmlns:a16="http://schemas.microsoft.com/office/drawing/2014/main" id="{B2C8A905-92E4-E81F-CCB0-00330235215F}"/>
                </a:ext>
              </a:extLst>
            </p:cNvPr>
            <p:cNvSpPr/>
            <p:nvPr/>
          </p:nvSpPr>
          <p:spPr>
            <a:xfrm>
              <a:off x="414133" y="3026775"/>
              <a:ext cx="6944134" cy="1562671"/>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ectangle: Top Corners Rounded 601">
              <a:extLst>
                <a:ext uri="{FF2B5EF4-FFF2-40B4-BE49-F238E27FC236}">
                  <a16:creationId xmlns:a16="http://schemas.microsoft.com/office/drawing/2014/main" id="{B530CCA3-53E0-A4CA-728D-79DE292F1697}"/>
                </a:ext>
              </a:extLst>
            </p:cNvPr>
            <p:cNvSpPr/>
            <p:nvPr/>
          </p:nvSpPr>
          <p:spPr>
            <a:xfrm>
              <a:off x="414133" y="2737649"/>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Rectangle 602">
              <a:extLst>
                <a:ext uri="{FF2B5EF4-FFF2-40B4-BE49-F238E27FC236}">
                  <a16:creationId xmlns:a16="http://schemas.microsoft.com/office/drawing/2014/main" id="{BA9604B4-CB84-C78D-31CE-843C8089101E}"/>
                </a:ext>
              </a:extLst>
            </p:cNvPr>
            <p:cNvSpPr/>
            <p:nvPr/>
          </p:nvSpPr>
          <p:spPr>
            <a:xfrm>
              <a:off x="1094075" y="2751202"/>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Aft>
                  <a:spcPts val="600"/>
                </a:spcAft>
              </a:pPr>
              <a:r>
                <a:rPr lang="en-US" sz="1400" b="1">
                  <a:solidFill>
                    <a:schemeClr val="bg1"/>
                  </a:solidFill>
                </a:rPr>
                <a:t>Benefits Preparation</a:t>
              </a:r>
            </a:p>
          </p:txBody>
        </p:sp>
        <p:grpSp>
          <p:nvGrpSpPr>
            <p:cNvPr id="604" name="Group 603">
              <a:extLst>
                <a:ext uri="{FF2B5EF4-FFF2-40B4-BE49-F238E27FC236}">
                  <a16:creationId xmlns:a16="http://schemas.microsoft.com/office/drawing/2014/main" id="{56ED6285-1392-08BE-D26F-CFD86ECCD585}"/>
                </a:ext>
              </a:extLst>
            </p:cNvPr>
            <p:cNvGrpSpPr/>
            <p:nvPr/>
          </p:nvGrpSpPr>
          <p:grpSpPr>
            <a:xfrm>
              <a:off x="596900" y="2760753"/>
              <a:ext cx="461456" cy="420624"/>
              <a:chOff x="8198015" y="1900567"/>
              <a:chExt cx="535454" cy="510125"/>
            </a:xfrm>
          </p:grpSpPr>
          <p:grpSp>
            <p:nvGrpSpPr>
              <p:cNvPr id="606" name="Group 605">
                <a:extLst>
                  <a:ext uri="{FF2B5EF4-FFF2-40B4-BE49-F238E27FC236}">
                    <a16:creationId xmlns:a16="http://schemas.microsoft.com/office/drawing/2014/main" id="{4ECE84AB-35A1-16B5-63B3-0483A3FAF044}"/>
                  </a:ext>
                </a:extLst>
              </p:cNvPr>
              <p:cNvGrpSpPr/>
              <p:nvPr/>
            </p:nvGrpSpPr>
            <p:grpSpPr>
              <a:xfrm>
                <a:off x="8287929" y="1965152"/>
                <a:ext cx="445540" cy="445540"/>
                <a:chOff x="9703786" y="1743341"/>
                <a:chExt cx="513159" cy="513159"/>
              </a:xfrm>
            </p:grpSpPr>
            <p:sp>
              <p:nvSpPr>
                <p:cNvPr id="610" name="Oval 609">
                  <a:extLst>
                    <a:ext uri="{FF2B5EF4-FFF2-40B4-BE49-F238E27FC236}">
                      <a16:creationId xmlns:a16="http://schemas.microsoft.com/office/drawing/2014/main" id="{8292FDD5-E639-F929-0D6F-5EE077CF1AD4}"/>
                    </a:ext>
                  </a:extLst>
                </p:cNvPr>
                <p:cNvSpPr/>
                <p:nvPr/>
              </p:nvSpPr>
              <p:spPr>
                <a:xfrm>
                  <a:off x="9703786" y="1743341"/>
                  <a:ext cx="513159" cy="513159"/>
                </a:xfrm>
                <a:prstGeom prst="ellipse">
                  <a:avLst/>
                </a:prstGeom>
                <a:solidFill>
                  <a:schemeClr val="accent6">
                    <a:lumMod val="50000"/>
                  </a:schemeClr>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611" name="Graphic 610" descr="Shield Tick with solid fill">
                  <a:extLst>
                    <a:ext uri="{FF2B5EF4-FFF2-40B4-BE49-F238E27FC236}">
                      <a16:creationId xmlns:a16="http://schemas.microsoft.com/office/drawing/2014/main" id="{78E88C52-A2CA-69C3-7187-59A25143F746}"/>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9785904" y="1825459"/>
                  <a:ext cx="348923" cy="348923"/>
                </a:xfrm>
                <a:prstGeom prst="rect">
                  <a:avLst/>
                </a:prstGeom>
              </p:spPr>
            </p:pic>
          </p:grpSp>
          <p:grpSp>
            <p:nvGrpSpPr>
              <p:cNvPr id="607" name="Group 606">
                <a:extLst>
                  <a:ext uri="{FF2B5EF4-FFF2-40B4-BE49-F238E27FC236}">
                    <a16:creationId xmlns:a16="http://schemas.microsoft.com/office/drawing/2014/main" id="{65A1364E-B06F-7E6F-7168-092F831E37D4}"/>
                  </a:ext>
                </a:extLst>
              </p:cNvPr>
              <p:cNvGrpSpPr/>
              <p:nvPr/>
            </p:nvGrpSpPr>
            <p:grpSpPr>
              <a:xfrm>
                <a:off x="8198015" y="1900567"/>
                <a:ext cx="195327" cy="195327"/>
                <a:chOff x="562429" y="2021366"/>
                <a:chExt cx="262094" cy="262094"/>
              </a:xfrm>
            </p:grpSpPr>
            <p:sp>
              <p:nvSpPr>
                <p:cNvPr id="608" name="Oval 607">
                  <a:extLst>
                    <a:ext uri="{FF2B5EF4-FFF2-40B4-BE49-F238E27FC236}">
                      <a16:creationId xmlns:a16="http://schemas.microsoft.com/office/drawing/2014/main" id="{73BB3E45-DDC4-4762-788F-512ACDC9A6A1}"/>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609" name="Graphic 608" descr="Checkmark with solid fill">
                  <a:extLst>
                    <a:ext uri="{FF2B5EF4-FFF2-40B4-BE49-F238E27FC236}">
                      <a16:creationId xmlns:a16="http://schemas.microsoft.com/office/drawing/2014/main" id="{EB2D4394-04B4-1BFD-7BAB-485227F38458}"/>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592682" y="2051619"/>
                  <a:ext cx="201588" cy="201588"/>
                </a:xfrm>
                <a:prstGeom prst="rect">
                  <a:avLst/>
                </a:prstGeom>
              </p:spPr>
            </p:pic>
          </p:grpSp>
        </p:grpSp>
        <p:sp>
          <p:nvSpPr>
            <p:cNvPr id="605" name="TextBox 604">
              <a:extLst>
                <a:ext uri="{FF2B5EF4-FFF2-40B4-BE49-F238E27FC236}">
                  <a16:creationId xmlns:a16="http://schemas.microsoft.com/office/drawing/2014/main" id="{B26D061F-9D11-EFA5-5FB9-195469092433}"/>
                </a:ext>
              </a:extLst>
            </p:cNvPr>
            <p:cNvSpPr txBox="1"/>
            <p:nvPr/>
          </p:nvSpPr>
          <p:spPr>
            <a:xfrm>
              <a:off x="584200" y="3223619"/>
              <a:ext cx="6620256" cy="1369606"/>
            </a:xfrm>
            <a:prstGeom prst="rect">
              <a:avLst/>
            </a:prstGeom>
            <a:noFill/>
          </p:spPr>
          <p:txBody>
            <a:bodyPr wrap="square">
              <a:spAutoFit/>
            </a:bodyPr>
            <a:lstStyle/>
            <a:p>
              <a:pPr>
                <a:spcBef>
                  <a:spcPts val="300"/>
                </a:spcBef>
              </a:pPr>
              <a:r>
                <a:rPr lang="en-US" sz="1300"/>
                <a:t>Review your current benefits information in GABreeze/ADP Portal/ERSGA Systems and confirm your benefits elections, dependents, and beneficiaries are accurate before go-live. </a:t>
              </a:r>
            </a:p>
            <a:p>
              <a:pPr>
                <a:spcBef>
                  <a:spcPts val="300"/>
                </a:spcBef>
              </a:pPr>
              <a:endParaRPr lang="en-US" sz="1300"/>
            </a:p>
            <a:p>
              <a:pPr>
                <a:spcBef>
                  <a:spcPts val="300"/>
                </a:spcBef>
              </a:pPr>
              <a:r>
                <a:rPr lang="en-US" sz="1300"/>
                <a:t>Save and print a copy of your current benefit elections, dependent information, and beneficiary designations for your records.</a:t>
              </a:r>
            </a:p>
          </p:txBody>
        </p:sp>
        <p:sp>
          <p:nvSpPr>
            <p:cNvPr id="600" name="Rectangle: Rounded Corners 599">
              <a:extLst>
                <a:ext uri="{FF2B5EF4-FFF2-40B4-BE49-F238E27FC236}">
                  <a16:creationId xmlns:a16="http://schemas.microsoft.com/office/drawing/2014/main" id="{7EAB7DC4-C5C4-B136-D63A-DA157068B662}"/>
                </a:ext>
              </a:extLst>
            </p:cNvPr>
            <p:cNvSpPr/>
            <p:nvPr/>
          </p:nvSpPr>
          <p:spPr>
            <a:xfrm>
              <a:off x="5167431" y="2833776"/>
              <a:ext cx="2104432"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May 29, 2026</a:t>
              </a:r>
            </a:p>
          </p:txBody>
        </p:sp>
      </p:grpSp>
      <p:grpSp>
        <p:nvGrpSpPr>
          <p:cNvPr id="630" name="Group 629" descr="Expense Submission description">
            <a:extLst>
              <a:ext uri="{FF2B5EF4-FFF2-40B4-BE49-F238E27FC236}">
                <a16:creationId xmlns:a16="http://schemas.microsoft.com/office/drawing/2014/main" id="{1A262A79-7328-C928-5A42-5073C7B52621}"/>
              </a:ext>
            </a:extLst>
          </p:cNvPr>
          <p:cNvGrpSpPr/>
          <p:nvPr/>
        </p:nvGrpSpPr>
        <p:grpSpPr>
          <a:xfrm>
            <a:off x="422261" y="4688085"/>
            <a:ext cx="6944134" cy="1482471"/>
            <a:chOff x="414133" y="4649579"/>
            <a:chExt cx="6944134" cy="1482471"/>
          </a:xfrm>
        </p:grpSpPr>
        <p:sp>
          <p:nvSpPr>
            <p:cNvPr id="587" name="Rectangle: Rounded Corners 586">
              <a:extLst>
                <a:ext uri="{FF2B5EF4-FFF2-40B4-BE49-F238E27FC236}">
                  <a16:creationId xmlns:a16="http://schemas.microsoft.com/office/drawing/2014/main" id="{9B56D2FF-080B-FFBB-071A-700C9677CC83}"/>
                </a:ext>
              </a:extLst>
            </p:cNvPr>
            <p:cNvSpPr/>
            <p:nvPr/>
          </p:nvSpPr>
          <p:spPr>
            <a:xfrm>
              <a:off x="414133" y="4951435"/>
              <a:ext cx="6944134" cy="1180615"/>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Rectangle: Top Corners Rounded 587">
              <a:extLst>
                <a:ext uri="{FF2B5EF4-FFF2-40B4-BE49-F238E27FC236}">
                  <a16:creationId xmlns:a16="http://schemas.microsoft.com/office/drawing/2014/main" id="{84483246-F92A-D416-A472-B407372A9E25}"/>
                </a:ext>
              </a:extLst>
            </p:cNvPr>
            <p:cNvSpPr/>
            <p:nvPr/>
          </p:nvSpPr>
          <p:spPr>
            <a:xfrm>
              <a:off x="414133" y="4649579"/>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Rectangle 588">
              <a:extLst>
                <a:ext uri="{FF2B5EF4-FFF2-40B4-BE49-F238E27FC236}">
                  <a16:creationId xmlns:a16="http://schemas.microsoft.com/office/drawing/2014/main" id="{3DC4D7E2-E732-1C62-29B9-68DB42EE4740}"/>
                </a:ext>
              </a:extLst>
            </p:cNvPr>
            <p:cNvSpPr/>
            <p:nvPr/>
          </p:nvSpPr>
          <p:spPr>
            <a:xfrm>
              <a:off x="1094074" y="4663260"/>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Expense Submission </a:t>
              </a:r>
              <a:r>
                <a:rPr lang="en-US" sz="1100" b="1" i="1"/>
                <a:t>(employees who submit or approve expense reports)</a:t>
              </a:r>
              <a:endParaRPr lang="en-US" sz="1400" b="1" i="1"/>
            </a:p>
          </p:txBody>
        </p:sp>
        <p:sp>
          <p:nvSpPr>
            <p:cNvPr id="590" name="TextBox 589">
              <a:extLst>
                <a:ext uri="{FF2B5EF4-FFF2-40B4-BE49-F238E27FC236}">
                  <a16:creationId xmlns:a16="http://schemas.microsoft.com/office/drawing/2014/main" id="{23A2A6B2-C1B7-8A78-6346-727672F2F3EE}"/>
                </a:ext>
              </a:extLst>
            </p:cNvPr>
            <p:cNvSpPr txBox="1"/>
            <p:nvPr/>
          </p:nvSpPr>
          <p:spPr>
            <a:xfrm>
              <a:off x="578231" y="5152043"/>
              <a:ext cx="6615937" cy="969496"/>
            </a:xfrm>
            <a:prstGeom prst="rect">
              <a:avLst/>
            </a:prstGeom>
            <a:noFill/>
          </p:spPr>
          <p:txBody>
            <a:bodyPr wrap="square">
              <a:spAutoFit/>
            </a:bodyPr>
            <a:lstStyle/>
            <a:p>
              <a:pPr>
                <a:spcBef>
                  <a:spcPts val="300"/>
                </a:spcBef>
              </a:pPr>
              <a:r>
                <a:rPr lang="en-US" sz="1300"/>
                <a:t>Submit any cash advances or expense reports in Concur by </a:t>
              </a:r>
              <a:r>
                <a:rPr lang="en-US" sz="1300" b="1"/>
                <a:t>June 24, 2026.</a:t>
              </a:r>
            </a:p>
            <a:p>
              <a:pPr>
                <a:spcBef>
                  <a:spcPts val="300"/>
                </a:spcBef>
              </a:pPr>
              <a:endParaRPr lang="en-US" sz="1300"/>
            </a:p>
            <a:p>
              <a:pPr>
                <a:spcBef>
                  <a:spcPts val="300"/>
                </a:spcBef>
              </a:pPr>
              <a:r>
                <a:rPr lang="en-US" sz="1300"/>
                <a:t>All submitted cash advances and expense reports should be approved in Concur by </a:t>
              </a:r>
              <a:r>
                <a:rPr lang="en-US" sz="1300" b="1"/>
                <a:t>June 26, 2026.</a:t>
              </a:r>
            </a:p>
          </p:txBody>
        </p:sp>
        <p:grpSp>
          <p:nvGrpSpPr>
            <p:cNvPr id="591" name="Group 590">
              <a:extLst>
                <a:ext uri="{FF2B5EF4-FFF2-40B4-BE49-F238E27FC236}">
                  <a16:creationId xmlns:a16="http://schemas.microsoft.com/office/drawing/2014/main" id="{C4911B38-CE86-65E4-4291-6B08F969981E}"/>
                </a:ext>
              </a:extLst>
            </p:cNvPr>
            <p:cNvGrpSpPr/>
            <p:nvPr/>
          </p:nvGrpSpPr>
          <p:grpSpPr>
            <a:xfrm>
              <a:off x="596901" y="4672683"/>
              <a:ext cx="461456" cy="420624"/>
              <a:chOff x="5537365" y="1900567"/>
              <a:chExt cx="548948" cy="510125"/>
            </a:xfrm>
          </p:grpSpPr>
          <p:grpSp>
            <p:nvGrpSpPr>
              <p:cNvPr id="592" name="Group 591">
                <a:extLst>
                  <a:ext uri="{FF2B5EF4-FFF2-40B4-BE49-F238E27FC236}">
                    <a16:creationId xmlns:a16="http://schemas.microsoft.com/office/drawing/2014/main" id="{878A0BA2-A4CF-0AA0-6974-61C2942F688F}"/>
                  </a:ext>
                </a:extLst>
              </p:cNvPr>
              <p:cNvGrpSpPr/>
              <p:nvPr/>
            </p:nvGrpSpPr>
            <p:grpSpPr>
              <a:xfrm>
                <a:off x="5640773" y="1965152"/>
                <a:ext cx="445540" cy="445540"/>
                <a:chOff x="6297062" y="1743341"/>
                <a:chExt cx="513159" cy="513159"/>
              </a:xfrm>
            </p:grpSpPr>
            <p:sp>
              <p:nvSpPr>
                <p:cNvPr id="596" name="Oval 595">
                  <a:extLst>
                    <a:ext uri="{FF2B5EF4-FFF2-40B4-BE49-F238E27FC236}">
                      <a16:creationId xmlns:a16="http://schemas.microsoft.com/office/drawing/2014/main" id="{6E4EBC03-06A2-7EEB-26DF-3B9CD50C1663}"/>
                    </a:ext>
                  </a:extLst>
                </p:cNvPr>
                <p:cNvSpPr/>
                <p:nvPr/>
              </p:nvSpPr>
              <p:spPr>
                <a:xfrm>
                  <a:off x="6297062" y="1743341"/>
                  <a:ext cx="513159" cy="513159"/>
                </a:xfrm>
                <a:prstGeom prst="ellipse">
                  <a:avLst/>
                </a:prstGeom>
                <a:solidFill>
                  <a:schemeClr val="accent4"/>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597" name="Graphic 596" descr="Money with solid fill">
                  <a:extLst>
                    <a:ext uri="{FF2B5EF4-FFF2-40B4-BE49-F238E27FC236}">
                      <a16:creationId xmlns:a16="http://schemas.microsoft.com/office/drawing/2014/main" id="{A6570CD2-C1EC-4FCA-ED03-2B817F8439C8}"/>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6379180" y="1825459"/>
                  <a:ext cx="348922" cy="348922"/>
                </a:xfrm>
                <a:prstGeom prst="rect">
                  <a:avLst/>
                </a:prstGeom>
              </p:spPr>
            </p:pic>
          </p:grpSp>
          <p:grpSp>
            <p:nvGrpSpPr>
              <p:cNvPr id="593" name="Group 592">
                <a:extLst>
                  <a:ext uri="{FF2B5EF4-FFF2-40B4-BE49-F238E27FC236}">
                    <a16:creationId xmlns:a16="http://schemas.microsoft.com/office/drawing/2014/main" id="{30AFD811-AEF4-6707-1075-124D21FB0CDD}"/>
                  </a:ext>
                </a:extLst>
              </p:cNvPr>
              <p:cNvGrpSpPr/>
              <p:nvPr/>
            </p:nvGrpSpPr>
            <p:grpSpPr>
              <a:xfrm>
                <a:off x="5537365" y="1900567"/>
                <a:ext cx="195327" cy="195327"/>
                <a:chOff x="562429" y="2021366"/>
                <a:chExt cx="262094" cy="262094"/>
              </a:xfrm>
            </p:grpSpPr>
            <p:sp>
              <p:nvSpPr>
                <p:cNvPr id="594" name="Oval 593">
                  <a:extLst>
                    <a:ext uri="{FF2B5EF4-FFF2-40B4-BE49-F238E27FC236}">
                      <a16:creationId xmlns:a16="http://schemas.microsoft.com/office/drawing/2014/main" id="{AAE92273-D1FD-79FD-6D13-8AA2D6F1342B}"/>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595" name="Graphic 594" descr="Checkmark with solid fill">
                  <a:extLst>
                    <a:ext uri="{FF2B5EF4-FFF2-40B4-BE49-F238E27FC236}">
                      <a16:creationId xmlns:a16="http://schemas.microsoft.com/office/drawing/2014/main" id="{C0972101-F28F-94C8-3985-8C0202036E8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592682" y="2051619"/>
                  <a:ext cx="201588" cy="201588"/>
                </a:xfrm>
                <a:prstGeom prst="rect">
                  <a:avLst/>
                </a:prstGeom>
              </p:spPr>
            </p:pic>
          </p:grpSp>
        </p:grpSp>
        <p:sp>
          <p:nvSpPr>
            <p:cNvPr id="612" name="Rectangle: Rounded Corners 611">
              <a:extLst>
                <a:ext uri="{FF2B5EF4-FFF2-40B4-BE49-F238E27FC236}">
                  <a16:creationId xmlns:a16="http://schemas.microsoft.com/office/drawing/2014/main" id="{022E0D92-F96F-1465-C64E-144066B98423}"/>
                </a:ext>
              </a:extLst>
            </p:cNvPr>
            <p:cNvSpPr/>
            <p:nvPr/>
          </p:nvSpPr>
          <p:spPr>
            <a:xfrm>
              <a:off x="5423122" y="4745835"/>
              <a:ext cx="1834334"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tx1"/>
                  </a:solidFill>
                </a:rPr>
                <a:t>June 24 – 26, 2026</a:t>
              </a:r>
            </a:p>
          </p:txBody>
        </p:sp>
      </p:grpSp>
      <p:grpSp>
        <p:nvGrpSpPr>
          <p:cNvPr id="631" name="Group 630" descr="Screenshots and downloads from TeamWorks description">
            <a:extLst>
              <a:ext uri="{FF2B5EF4-FFF2-40B4-BE49-F238E27FC236}">
                <a16:creationId xmlns:a16="http://schemas.microsoft.com/office/drawing/2014/main" id="{D058F990-879B-8E05-BFA6-1C18DE565A10}"/>
              </a:ext>
            </a:extLst>
          </p:cNvPr>
          <p:cNvGrpSpPr/>
          <p:nvPr/>
        </p:nvGrpSpPr>
        <p:grpSpPr>
          <a:xfrm>
            <a:off x="422261" y="6262693"/>
            <a:ext cx="6944134" cy="2350729"/>
            <a:chOff x="414133" y="6334187"/>
            <a:chExt cx="6944134" cy="2350729"/>
          </a:xfrm>
        </p:grpSpPr>
        <p:sp>
          <p:nvSpPr>
            <p:cNvPr id="25" name="Rectangle: Rounded Corners 24">
              <a:extLst>
                <a:ext uri="{FF2B5EF4-FFF2-40B4-BE49-F238E27FC236}">
                  <a16:creationId xmlns:a16="http://schemas.microsoft.com/office/drawing/2014/main" id="{14760ADA-3D16-4B6D-2C80-9D82E47D3A46}"/>
                </a:ext>
              </a:extLst>
            </p:cNvPr>
            <p:cNvSpPr/>
            <p:nvPr/>
          </p:nvSpPr>
          <p:spPr>
            <a:xfrm>
              <a:off x="414133" y="6615100"/>
              <a:ext cx="6944134" cy="2057779"/>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Top Corners Rounded 25">
              <a:extLst>
                <a:ext uri="{FF2B5EF4-FFF2-40B4-BE49-F238E27FC236}">
                  <a16:creationId xmlns:a16="http://schemas.microsoft.com/office/drawing/2014/main" id="{6E649263-96F6-FF37-0D9E-E473DE6BB97A}"/>
                </a:ext>
              </a:extLst>
            </p:cNvPr>
            <p:cNvSpPr/>
            <p:nvPr/>
          </p:nvSpPr>
          <p:spPr>
            <a:xfrm>
              <a:off x="414133" y="6334187"/>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A5843E84-770D-A8BE-AACC-7809F8B9D773}"/>
                </a:ext>
              </a:extLst>
            </p:cNvPr>
            <p:cNvSpPr/>
            <p:nvPr/>
          </p:nvSpPr>
          <p:spPr>
            <a:xfrm>
              <a:off x="1094074" y="6347868"/>
              <a:ext cx="5882552"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Screenshots and downloads from TeamWorks</a:t>
              </a:r>
            </a:p>
          </p:txBody>
        </p:sp>
        <p:sp>
          <p:nvSpPr>
            <p:cNvPr id="29" name="TextBox 28">
              <a:extLst>
                <a:ext uri="{FF2B5EF4-FFF2-40B4-BE49-F238E27FC236}">
                  <a16:creationId xmlns:a16="http://schemas.microsoft.com/office/drawing/2014/main" id="{6D755FEB-BE83-44E2-2CCE-CB227EBAB805}"/>
                </a:ext>
              </a:extLst>
            </p:cNvPr>
            <p:cNvSpPr txBox="1"/>
            <p:nvPr/>
          </p:nvSpPr>
          <p:spPr>
            <a:xfrm>
              <a:off x="578231" y="6838257"/>
              <a:ext cx="6615937" cy="1846659"/>
            </a:xfrm>
            <a:prstGeom prst="rect">
              <a:avLst/>
            </a:prstGeom>
            <a:noFill/>
          </p:spPr>
          <p:txBody>
            <a:bodyPr wrap="square">
              <a:spAutoFit/>
            </a:bodyPr>
            <a:lstStyle/>
            <a:p>
              <a:pPr>
                <a:spcBef>
                  <a:spcPts val="300"/>
                </a:spcBef>
              </a:pPr>
              <a:r>
                <a:rPr lang="en-US" sz="1300"/>
                <a:t>Historic payslips will not be converted into GA@WORK. This is especially important if you may need proof of income for a car loan, mortgage, or other personal purpose.</a:t>
              </a:r>
            </a:p>
            <a:p>
              <a:pPr marL="742950" lvl="1" indent="-285750">
                <a:spcBef>
                  <a:spcPts val="300"/>
                </a:spcBef>
                <a:buFont typeface="Arial" panose="020B0604020202020204" pitchFamily="34" charset="0"/>
                <a:buChar char="•"/>
              </a:pPr>
              <a:r>
                <a:rPr lang="en-US" sz="1300"/>
                <a:t>Take screenshots of your payslips for the period </a:t>
              </a:r>
              <a:r>
                <a:rPr lang="en-US" sz="1300" b="1"/>
                <a:t>January 1, 2026, through June 30, 2026.</a:t>
              </a:r>
            </a:p>
            <a:p>
              <a:pPr>
                <a:spcBef>
                  <a:spcPts val="300"/>
                </a:spcBef>
              </a:pPr>
              <a:endParaRPr lang="en-US" sz="1300" b="1"/>
            </a:p>
            <a:p>
              <a:pPr>
                <a:spcBef>
                  <a:spcPts val="300"/>
                </a:spcBef>
              </a:pPr>
              <a:r>
                <a:rPr lang="en-US" sz="1300"/>
                <a:t>Only five years of W-2s will be converted into GA@WORK. </a:t>
              </a:r>
            </a:p>
            <a:p>
              <a:pPr marL="742950" lvl="1" indent="-285750">
                <a:spcBef>
                  <a:spcPts val="300"/>
                </a:spcBef>
                <a:buFont typeface="Arial" panose="020B0604020202020204" pitchFamily="34" charset="0"/>
                <a:buChar char="•"/>
              </a:pPr>
              <a:r>
                <a:rPr lang="en-US" sz="1300"/>
                <a:t>Download and save any W-2s older than five years if you would like to retain them for your records. </a:t>
              </a:r>
            </a:p>
          </p:txBody>
        </p:sp>
        <p:grpSp>
          <p:nvGrpSpPr>
            <p:cNvPr id="36" name="Group 35">
              <a:extLst>
                <a:ext uri="{FF2B5EF4-FFF2-40B4-BE49-F238E27FC236}">
                  <a16:creationId xmlns:a16="http://schemas.microsoft.com/office/drawing/2014/main" id="{2859EE8E-D3AC-4D29-B674-7889CD5082B1}"/>
                </a:ext>
              </a:extLst>
            </p:cNvPr>
            <p:cNvGrpSpPr/>
            <p:nvPr/>
          </p:nvGrpSpPr>
          <p:grpSpPr>
            <a:xfrm>
              <a:off x="596905" y="6357291"/>
              <a:ext cx="461457" cy="420624"/>
              <a:chOff x="2850160" y="1900567"/>
              <a:chExt cx="559645" cy="510125"/>
            </a:xfrm>
          </p:grpSpPr>
          <p:grpSp>
            <p:nvGrpSpPr>
              <p:cNvPr id="37" name="Group 36">
                <a:extLst>
                  <a:ext uri="{FF2B5EF4-FFF2-40B4-BE49-F238E27FC236}">
                    <a16:creationId xmlns:a16="http://schemas.microsoft.com/office/drawing/2014/main" id="{E6D15E67-CA44-32F7-14E8-AC95802DDB45}"/>
                  </a:ext>
                </a:extLst>
              </p:cNvPr>
              <p:cNvGrpSpPr/>
              <p:nvPr/>
            </p:nvGrpSpPr>
            <p:grpSpPr>
              <a:xfrm>
                <a:off x="2964265" y="1965152"/>
                <a:ext cx="445540" cy="445540"/>
                <a:chOff x="4044229" y="1743341"/>
                <a:chExt cx="513159" cy="513159"/>
              </a:xfrm>
            </p:grpSpPr>
            <p:sp>
              <p:nvSpPr>
                <p:cNvPr id="41" name="Oval 40">
                  <a:extLst>
                    <a:ext uri="{FF2B5EF4-FFF2-40B4-BE49-F238E27FC236}">
                      <a16:creationId xmlns:a16="http://schemas.microsoft.com/office/drawing/2014/main" id="{5F14372D-DEC3-44B2-CD47-0D8128C5B53E}"/>
                    </a:ext>
                  </a:extLst>
                </p:cNvPr>
                <p:cNvSpPr/>
                <p:nvPr/>
              </p:nvSpPr>
              <p:spPr>
                <a:xfrm>
                  <a:off x="4044229" y="1743341"/>
                  <a:ext cx="513159" cy="513159"/>
                </a:xfrm>
                <a:prstGeom prst="ellipse">
                  <a:avLst/>
                </a:prstGeom>
                <a:solidFill>
                  <a:schemeClr val="accent2"/>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42" name="Graphic 41" descr="Download with solid fill">
                  <a:extLst>
                    <a:ext uri="{FF2B5EF4-FFF2-40B4-BE49-F238E27FC236}">
                      <a16:creationId xmlns:a16="http://schemas.microsoft.com/office/drawing/2014/main" id="{540A83D1-E752-3ECA-BA66-C16AA8A85E77}"/>
                    </a:ext>
                  </a:extLst>
                </p:cNvPr>
                <p:cNvPicPr>
                  <a:picLocks noChangeAspect="1"/>
                </p:cNvPicPr>
                <p:nvPr/>
              </p:nvPicPr>
              <p:blipFill>
                <a:blip>
                  <a:extLst>
                    <a:ext uri="{96DAC541-7B7A-43D3-8B79-37D633B846F1}">
                      <asvg:svgBlip xmlns:asvg="http://schemas.microsoft.com/office/drawing/2016/SVG/main" r:embed="rId8"/>
                    </a:ext>
                  </a:extLst>
                </a:blip>
                <a:srcRect/>
                <a:stretch/>
              </p:blipFill>
              <p:spPr>
                <a:xfrm>
                  <a:off x="4126347" y="1825459"/>
                  <a:ext cx="348923" cy="348923"/>
                </a:xfrm>
                <a:prstGeom prst="rect">
                  <a:avLst/>
                </a:prstGeom>
              </p:spPr>
            </p:pic>
          </p:grpSp>
          <p:grpSp>
            <p:nvGrpSpPr>
              <p:cNvPr id="38" name="Group 37">
                <a:extLst>
                  <a:ext uri="{FF2B5EF4-FFF2-40B4-BE49-F238E27FC236}">
                    <a16:creationId xmlns:a16="http://schemas.microsoft.com/office/drawing/2014/main" id="{4C77DD05-D30B-A433-CEBF-853966D021D3}"/>
                  </a:ext>
                </a:extLst>
              </p:cNvPr>
              <p:cNvGrpSpPr/>
              <p:nvPr/>
            </p:nvGrpSpPr>
            <p:grpSpPr>
              <a:xfrm>
                <a:off x="2850160" y="1900567"/>
                <a:ext cx="195327" cy="195327"/>
                <a:chOff x="562429" y="2021366"/>
                <a:chExt cx="262094" cy="262094"/>
              </a:xfrm>
            </p:grpSpPr>
            <p:sp>
              <p:nvSpPr>
                <p:cNvPr id="39" name="Oval 38">
                  <a:extLst>
                    <a:ext uri="{FF2B5EF4-FFF2-40B4-BE49-F238E27FC236}">
                      <a16:creationId xmlns:a16="http://schemas.microsoft.com/office/drawing/2014/main" id="{BD904BF4-8680-DFFD-DBA1-47F9491D9C6E}"/>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40" name="Graphic 39" descr="Checkmark with solid fill">
                  <a:extLst>
                    <a:ext uri="{FF2B5EF4-FFF2-40B4-BE49-F238E27FC236}">
                      <a16:creationId xmlns:a16="http://schemas.microsoft.com/office/drawing/2014/main" id="{407F7963-EF3A-01EE-1687-0969EE913455}"/>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592682" y="2051619"/>
                  <a:ext cx="201588" cy="201588"/>
                </a:xfrm>
                <a:prstGeom prst="rect">
                  <a:avLst/>
                </a:prstGeom>
              </p:spPr>
            </p:pic>
          </p:grpSp>
        </p:grpSp>
        <p:sp>
          <p:nvSpPr>
            <p:cNvPr id="33" name="Rectangle: Rounded Corners 32">
              <a:extLst>
                <a:ext uri="{FF2B5EF4-FFF2-40B4-BE49-F238E27FC236}">
                  <a16:creationId xmlns:a16="http://schemas.microsoft.com/office/drawing/2014/main" id="{BB0BCE85-3957-66F8-785B-5DE3A0C07791}"/>
                </a:ext>
              </a:extLst>
            </p:cNvPr>
            <p:cNvSpPr/>
            <p:nvPr/>
          </p:nvSpPr>
          <p:spPr>
            <a:xfrm>
              <a:off x="5154336" y="6430321"/>
              <a:ext cx="2103120"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June 30, 2026</a:t>
              </a:r>
            </a:p>
          </p:txBody>
        </p:sp>
      </p:grpSp>
      <p:grpSp>
        <p:nvGrpSpPr>
          <p:cNvPr id="31" name="Group 30">
            <a:extLst>
              <a:ext uri="{FF2B5EF4-FFF2-40B4-BE49-F238E27FC236}">
                <a16:creationId xmlns:a16="http://schemas.microsoft.com/office/drawing/2014/main" id="{E6AD84F0-6F95-D5B0-AFB9-1DC7E5A482D1}"/>
              </a:ext>
            </a:extLst>
          </p:cNvPr>
          <p:cNvGrpSpPr/>
          <p:nvPr/>
        </p:nvGrpSpPr>
        <p:grpSpPr>
          <a:xfrm>
            <a:off x="429315" y="8724099"/>
            <a:ext cx="6944134" cy="558791"/>
            <a:chOff x="429315" y="8724099"/>
            <a:chExt cx="6944134" cy="558791"/>
          </a:xfrm>
        </p:grpSpPr>
        <p:grpSp>
          <p:nvGrpSpPr>
            <p:cNvPr id="7" name="Group 6" descr="Job Aids callout box">
              <a:extLst>
                <a:ext uri="{FF2B5EF4-FFF2-40B4-BE49-F238E27FC236}">
                  <a16:creationId xmlns:a16="http://schemas.microsoft.com/office/drawing/2014/main" id="{01552202-F57F-DFDF-27D7-24196ADAA5FB}"/>
                </a:ext>
              </a:extLst>
            </p:cNvPr>
            <p:cNvGrpSpPr/>
            <p:nvPr/>
          </p:nvGrpSpPr>
          <p:grpSpPr>
            <a:xfrm>
              <a:off x="429315" y="8724099"/>
              <a:ext cx="6944134" cy="558791"/>
              <a:chOff x="6547593" y="5728835"/>
              <a:chExt cx="5644407" cy="558791"/>
            </a:xfrm>
          </p:grpSpPr>
          <p:sp>
            <p:nvSpPr>
              <p:cNvPr id="8" name="Flowchart: Stored Data 63">
                <a:extLst>
                  <a:ext uri="{FF2B5EF4-FFF2-40B4-BE49-F238E27FC236}">
                    <a16:creationId xmlns:a16="http://schemas.microsoft.com/office/drawing/2014/main" id="{AD3C20A4-5F69-050B-B47B-ECB984F0FA6E}"/>
                  </a:ext>
                </a:extLst>
              </p:cNvPr>
              <p:cNvSpPr/>
              <p:nvPr/>
            </p:nvSpPr>
            <p:spPr>
              <a:xfrm rot="10800000">
                <a:off x="6547593" y="5756770"/>
                <a:ext cx="5574749" cy="502920"/>
              </a:xfrm>
              <a:prstGeom prst="roundRect">
                <a:avLst>
                  <a:gd name="adj" fmla="val 50000"/>
                </a:avLst>
              </a:prstGeom>
              <a:solidFill>
                <a:srgbClr val="F3B700"/>
              </a:solidFill>
              <a:ln w="3175">
                <a:solidFill>
                  <a:schemeClr val="accent3">
                    <a:lumMod val="60000"/>
                    <a:lumOff val="40000"/>
                  </a:schemeClr>
                </a:solidFill>
                <a:prstDash val="solid"/>
              </a:ln>
              <a:effectLst/>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Rounded Rectangle 40">
                <a:extLst>
                  <a:ext uri="{FF2B5EF4-FFF2-40B4-BE49-F238E27FC236}">
                    <a16:creationId xmlns:a16="http://schemas.microsoft.com/office/drawing/2014/main" id="{D17CAC60-ECF3-1E9C-E237-280F00B85257}"/>
                  </a:ext>
                </a:extLst>
              </p:cNvPr>
              <p:cNvSpPr/>
              <p:nvPr/>
            </p:nvSpPr>
            <p:spPr bwMode="gray">
              <a:xfrm>
                <a:off x="6890614" y="5728835"/>
                <a:ext cx="5301386" cy="558791"/>
              </a:xfrm>
              <a:prstGeom prst="roundRect">
                <a:avLst>
                  <a:gd name="adj" fmla="val 0"/>
                </a:avLst>
              </a:prstGeom>
              <a:noFill/>
              <a:ln w="19050" algn="ctr">
                <a:noFill/>
                <a:miter lim="800000"/>
                <a:headEnd/>
                <a:tailEnd/>
              </a:ln>
            </p:spPr>
            <p:txBody>
              <a:bodyPr wrap="square" lIns="88900" tIns="88900" rIns="88900" bIns="88900" rtlCol="0" anchor="ctr"/>
              <a:lstStyle/>
              <a:p>
                <a:r>
                  <a:rPr lang="en-US" sz="1400"/>
                  <a:t>A Job Aid is available to help complete these activities on the </a:t>
                </a:r>
                <a:r>
                  <a:rPr lang="en-US" sz="1400">
                    <a:hlinkClick r:id="rId10"/>
                  </a:rPr>
                  <a:t>GA@WORK Resource Library</a:t>
                </a:r>
                <a:r>
                  <a:rPr lang="en-US" sz="1400"/>
                  <a:t>, https://sao.georgia.gov/gawork-resource-library.</a:t>
                </a:r>
              </a:p>
            </p:txBody>
          </p:sp>
        </p:grpSp>
        <p:grpSp>
          <p:nvGrpSpPr>
            <p:cNvPr id="22" name="Group 21">
              <a:extLst>
                <a:ext uri="{FF2B5EF4-FFF2-40B4-BE49-F238E27FC236}">
                  <a16:creationId xmlns:a16="http://schemas.microsoft.com/office/drawing/2014/main" id="{41D9C4D5-96D0-84D3-EF2F-2EBD46F33F51}"/>
                </a:ext>
              </a:extLst>
            </p:cNvPr>
            <p:cNvGrpSpPr>
              <a:grpSpLocks noChangeAspect="1"/>
            </p:cNvGrpSpPr>
            <p:nvPr/>
          </p:nvGrpSpPr>
          <p:grpSpPr>
            <a:xfrm>
              <a:off x="484649" y="8820614"/>
              <a:ext cx="420893" cy="365760"/>
              <a:chOff x="2889156" y="6631259"/>
              <a:chExt cx="512793" cy="442682"/>
            </a:xfrm>
          </p:grpSpPr>
          <p:grpSp>
            <p:nvGrpSpPr>
              <p:cNvPr id="23" name="Group 22">
                <a:extLst>
                  <a:ext uri="{FF2B5EF4-FFF2-40B4-BE49-F238E27FC236}">
                    <a16:creationId xmlns:a16="http://schemas.microsoft.com/office/drawing/2014/main" id="{C67E9B75-3C67-8531-083D-887CC9553519}"/>
                  </a:ext>
                </a:extLst>
              </p:cNvPr>
              <p:cNvGrpSpPr/>
              <p:nvPr/>
            </p:nvGrpSpPr>
            <p:grpSpPr>
              <a:xfrm>
                <a:off x="2889156" y="6638875"/>
                <a:ext cx="435065" cy="435066"/>
                <a:chOff x="759273" y="5453472"/>
                <a:chExt cx="435065" cy="435066"/>
              </a:xfrm>
            </p:grpSpPr>
            <p:sp>
              <p:nvSpPr>
                <p:cNvPr id="28" name="Flowchart: Connector 64">
                  <a:extLst>
                    <a:ext uri="{FF2B5EF4-FFF2-40B4-BE49-F238E27FC236}">
                      <a16:creationId xmlns:a16="http://schemas.microsoft.com/office/drawing/2014/main" id="{6659BFE6-8A98-8A14-BA5B-514886A0343C}"/>
                    </a:ext>
                  </a:extLst>
                </p:cNvPr>
                <p:cNvSpPr/>
                <p:nvPr/>
              </p:nvSpPr>
              <p:spPr>
                <a:xfrm>
                  <a:off x="759273" y="5453472"/>
                  <a:ext cx="435065" cy="435066"/>
                </a:xfrm>
                <a:prstGeom prst="flowChartConnector">
                  <a:avLst/>
                </a:prstGeom>
                <a:solidFill>
                  <a:srgbClr val="FFFFFF"/>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0B0004020202020204" pitchFamily="34" charset="0"/>
                    <a:ea typeface="+mn-ea"/>
                    <a:cs typeface="+mn-cs"/>
                  </a:endParaRPr>
                </a:p>
              </p:txBody>
            </p:sp>
            <p:pic>
              <p:nvPicPr>
                <p:cNvPr id="30" name="Graphic 29" descr="Lights On with solid fill">
                  <a:extLst>
                    <a:ext uri="{FF2B5EF4-FFF2-40B4-BE49-F238E27FC236}">
                      <a16:creationId xmlns:a16="http://schemas.microsoft.com/office/drawing/2014/main" id="{5491E4C4-D7BD-0080-B1BC-99BC33B2BDD6}"/>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859305" y="5561121"/>
                  <a:ext cx="235000" cy="235000"/>
                </a:xfrm>
                <a:prstGeom prst="rect">
                  <a:avLst/>
                </a:prstGeom>
              </p:spPr>
            </p:pic>
          </p:grpSp>
          <p:sp>
            <p:nvSpPr>
              <p:cNvPr id="24" name="Freeform: Shape 23">
                <a:extLst>
                  <a:ext uri="{FF2B5EF4-FFF2-40B4-BE49-F238E27FC236}">
                    <a16:creationId xmlns:a16="http://schemas.microsoft.com/office/drawing/2014/main" id="{8BF6B02E-9F86-7F20-B8A3-11ED02A883D5}"/>
                  </a:ext>
                </a:extLst>
              </p:cNvPr>
              <p:cNvSpPr/>
              <p:nvPr/>
            </p:nvSpPr>
            <p:spPr>
              <a:xfrm>
                <a:off x="3228881" y="6631259"/>
                <a:ext cx="173068" cy="173067"/>
              </a:xfrm>
              <a:custGeom>
                <a:avLst/>
                <a:gdLst>
                  <a:gd name="csX0" fmla="*/ 56918 w 113836"/>
                  <a:gd name="csY0" fmla="*/ 0 h 113836"/>
                  <a:gd name="csX1" fmla="*/ 0 w 113836"/>
                  <a:gd name="csY1" fmla="*/ 56918 h 113836"/>
                  <a:gd name="csX2" fmla="*/ 56918 w 113836"/>
                  <a:gd name="csY2" fmla="*/ 113837 h 113836"/>
                  <a:gd name="csX3" fmla="*/ 113837 w 113836"/>
                  <a:gd name="csY3" fmla="*/ 56918 h 113836"/>
                  <a:gd name="csX4" fmla="*/ 56918 w 113836"/>
                  <a:gd name="csY4" fmla="*/ 0 h 113836"/>
                  <a:gd name="csX5" fmla="*/ 48826 w 113836"/>
                  <a:gd name="csY5" fmla="*/ 80091 h 113836"/>
                  <a:gd name="csX6" fmla="*/ 24022 w 113836"/>
                  <a:gd name="csY6" fmla="*/ 55285 h 113836"/>
                  <a:gd name="csX7" fmla="*/ 32451 w 113836"/>
                  <a:gd name="csY7" fmla="*/ 46856 h 113836"/>
                  <a:gd name="csX8" fmla="*/ 48826 w 113836"/>
                  <a:gd name="csY8" fmla="*/ 63231 h 113836"/>
                  <a:gd name="csX9" fmla="*/ 82363 w 113836"/>
                  <a:gd name="csY9" fmla="*/ 29697 h 113836"/>
                  <a:gd name="csX10" fmla="*/ 90792 w 113836"/>
                  <a:gd name="csY10" fmla="*/ 38125 h 1138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13836" h="113836">
                    <a:moveTo>
                      <a:pt x="56918" y="0"/>
                    </a:moveTo>
                    <a:cubicBezTo>
                      <a:pt x="25483" y="0"/>
                      <a:pt x="0" y="25483"/>
                      <a:pt x="0" y="56918"/>
                    </a:cubicBezTo>
                    <a:cubicBezTo>
                      <a:pt x="0" y="88353"/>
                      <a:pt x="25483" y="113837"/>
                      <a:pt x="56918" y="113837"/>
                    </a:cubicBezTo>
                    <a:cubicBezTo>
                      <a:pt x="88354" y="113837"/>
                      <a:pt x="113837" y="88353"/>
                      <a:pt x="113837" y="56918"/>
                    </a:cubicBezTo>
                    <a:cubicBezTo>
                      <a:pt x="113801" y="25498"/>
                      <a:pt x="88339" y="35"/>
                      <a:pt x="56918" y="0"/>
                    </a:cubicBezTo>
                    <a:close/>
                    <a:moveTo>
                      <a:pt x="48826" y="80091"/>
                    </a:moveTo>
                    <a:lnTo>
                      <a:pt x="24022" y="55285"/>
                    </a:lnTo>
                    <a:lnTo>
                      <a:pt x="32451" y="46856"/>
                    </a:lnTo>
                    <a:lnTo>
                      <a:pt x="48826" y="63231"/>
                    </a:lnTo>
                    <a:lnTo>
                      <a:pt x="82363" y="29697"/>
                    </a:lnTo>
                    <a:lnTo>
                      <a:pt x="90792" y="38125"/>
                    </a:lnTo>
                    <a:close/>
                  </a:path>
                </a:pathLst>
              </a:custGeom>
              <a:solidFill>
                <a:schemeClr val="tx1"/>
              </a:solidFill>
              <a:ln w="238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6506174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04ED68-56B3-D22C-6CCD-A2EAB3BE785F}"/>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3DBF952-D33C-0CE9-1204-AF5551ACE17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5" name="Title 3">
            <a:extLst>
              <a:ext uri="{FF2B5EF4-FFF2-40B4-BE49-F238E27FC236}">
                <a16:creationId xmlns:a16="http://schemas.microsoft.com/office/drawing/2014/main" id="{56CF83E4-4DEB-63D7-4137-043CFAF4D2DA}"/>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lvl="0">
              <a:defRPr/>
            </a:pPr>
            <a:r>
              <a:rPr lang="en-US" sz="3200" b="1"/>
              <a:t>Pre Go-Live Activities </a:t>
            </a:r>
            <a:r>
              <a:rPr lang="en-US" sz="3200" i="1"/>
              <a:t>(cont.)</a:t>
            </a:r>
            <a:endParaRPr kumimoji="0" lang="en-US" sz="3200" b="1" i="0" u="none" strike="noStrike" kern="1200" cap="none" spc="0" normalizeH="0" baseline="0" noProof="0">
              <a:ln>
                <a:noFill/>
              </a:ln>
              <a:solidFill>
                <a:schemeClr val="tx1"/>
              </a:solidFill>
              <a:effectLst/>
              <a:uLnTx/>
              <a:uFillTx/>
              <a:latin typeface="+mj-lt"/>
              <a:ea typeface="+mj-ea"/>
              <a:cs typeface="+mj-cs"/>
            </a:endParaRPr>
          </a:p>
        </p:txBody>
      </p:sp>
      <p:sp>
        <p:nvSpPr>
          <p:cNvPr id="6" name="Title 3">
            <a:extLst>
              <a:ext uri="{FF2B5EF4-FFF2-40B4-BE49-F238E27FC236}">
                <a16:creationId xmlns:a16="http://schemas.microsoft.com/office/drawing/2014/main" id="{66778F70-53A1-7237-BF44-7DB106167E00}"/>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DO</a:t>
            </a:r>
          </a:p>
        </p:txBody>
      </p:sp>
      <p:grpSp>
        <p:nvGrpSpPr>
          <p:cNvPr id="2" name="Group 1">
            <a:extLst>
              <a:ext uri="{FF2B5EF4-FFF2-40B4-BE49-F238E27FC236}">
                <a16:creationId xmlns:a16="http://schemas.microsoft.com/office/drawing/2014/main" id="{BCC63A75-2D15-4D01-01D7-CA8AA00A4275}"/>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11" name="Freeform: Shape 2">
              <a:extLst>
                <a:ext uri="{FF2B5EF4-FFF2-40B4-BE49-F238E27FC236}">
                  <a16:creationId xmlns:a16="http://schemas.microsoft.com/office/drawing/2014/main" id="{B3D81E8E-E95F-3508-7493-1FE14D5D3C27}"/>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295" name="Oval 294">
              <a:extLst>
                <a:ext uri="{FF2B5EF4-FFF2-40B4-BE49-F238E27FC236}">
                  <a16:creationId xmlns:a16="http://schemas.microsoft.com/office/drawing/2014/main" id="{E6F98C7A-B0C2-48CE-6D43-6C7A0D69E679}"/>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6" name="Graphic 8">
              <a:extLst>
                <a:ext uri="{FF2B5EF4-FFF2-40B4-BE49-F238E27FC236}">
                  <a16:creationId xmlns:a16="http://schemas.microsoft.com/office/drawing/2014/main" id="{70959492-CA6F-A1C4-EA06-58C1E149E420}"/>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297" name="Freeform: Shape 9">
                <a:extLst>
                  <a:ext uri="{FF2B5EF4-FFF2-40B4-BE49-F238E27FC236}">
                    <a16:creationId xmlns:a16="http://schemas.microsoft.com/office/drawing/2014/main" id="{AAF5F4C2-6122-152D-5462-5CAAE60B02EE}"/>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298" name="Freeform: Shape 10">
                <a:extLst>
                  <a:ext uri="{FF2B5EF4-FFF2-40B4-BE49-F238E27FC236}">
                    <a16:creationId xmlns:a16="http://schemas.microsoft.com/office/drawing/2014/main" id="{853BFE41-096B-957B-198A-FCCAAB34E68B}"/>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299" name="Freeform: Shape 11">
                <a:extLst>
                  <a:ext uri="{FF2B5EF4-FFF2-40B4-BE49-F238E27FC236}">
                    <a16:creationId xmlns:a16="http://schemas.microsoft.com/office/drawing/2014/main" id="{654C2AC9-0AF5-F219-5100-D596BAA7A73D}"/>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0" name="Freeform: Shape 12">
                <a:extLst>
                  <a:ext uri="{FF2B5EF4-FFF2-40B4-BE49-F238E27FC236}">
                    <a16:creationId xmlns:a16="http://schemas.microsoft.com/office/drawing/2014/main" id="{BDF3259B-790A-D3CA-182D-7A3DC907D65C}"/>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3">
                <a:extLst>
                  <a:ext uri="{FF2B5EF4-FFF2-40B4-BE49-F238E27FC236}">
                    <a16:creationId xmlns:a16="http://schemas.microsoft.com/office/drawing/2014/main" id="{314BE9ED-3AAA-A0FE-2186-9A2ABC80E335}"/>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4">
                <a:extLst>
                  <a:ext uri="{FF2B5EF4-FFF2-40B4-BE49-F238E27FC236}">
                    <a16:creationId xmlns:a16="http://schemas.microsoft.com/office/drawing/2014/main" id="{1B8AB6A1-DDD2-7A96-B43A-21975602BC96}"/>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5">
                <a:extLst>
                  <a:ext uri="{FF2B5EF4-FFF2-40B4-BE49-F238E27FC236}">
                    <a16:creationId xmlns:a16="http://schemas.microsoft.com/office/drawing/2014/main" id="{CEF4DACB-2B5D-D73B-91FD-3C5940763E0A}"/>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6">
                <a:extLst>
                  <a:ext uri="{FF2B5EF4-FFF2-40B4-BE49-F238E27FC236}">
                    <a16:creationId xmlns:a16="http://schemas.microsoft.com/office/drawing/2014/main" id="{6606F87F-214A-DA35-E3DB-749639445BD6}"/>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7">
                <a:extLst>
                  <a:ext uri="{FF2B5EF4-FFF2-40B4-BE49-F238E27FC236}">
                    <a16:creationId xmlns:a16="http://schemas.microsoft.com/office/drawing/2014/main" id="{CCCD77E9-09DE-BBDE-F3F7-238D560B898B}"/>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8">
                <a:extLst>
                  <a:ext uri="{FF2B5EF4-FFF2-40B4-BE49-F238E27FC236}">
                    <a16:creationId xmlns:a16="http://schemas.microsoft.com/office/drawing/2014/main" id="{A5F933E4-DD08-2141-A7B5-F7099C1BC491}"/>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9">
                <a:extLst>
                  <a:ext uri="{FF2B5EF4-FFF2-40B4-BE49-F238E27FC236}">
                    <a16:creationId xmlns:a16="http://schemas.microsoft.com/office/drawing/2014/main" id="{05286AA0-594C-AEE1-0A89-4550B7FF1239}"/>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20">
                <a:extLst>
                  <a:ext uri="{FF2B5EF4-FFF2-40B4-BE49-F238E27FC236}">
                    <a16:creationId xmlns:a16="http://schemas.microsoft.com/office/drawing/2014/main" id="{7C14D02B-05FB-4A10-5C2A-C619169632CC}"/>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21">
                <a:extLst>
                  <a:ext uri="{FF2B5EF4-FFF2-40B4-BE49-F238E27FC236}">
                    <a16:creationId xmlns:a16="http://schemas.microsoft.com/office/drawing/2014/main" id="{B4004269-9723-0A37-C09C-3B97E6F40D45}"/>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2">
                <a:extLst>
                  <a:ext uri="{FF2B5EF4-FFF2-40B4-BE49-F238E27FC236}">
                    <a16:creationId xmlns:a16="http://schemas.microsoft.com/office/drawing/2014/main" id="{F1364B02-7E8B-F6E0-EA45-75E95E626006}"/>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3">
                <a:extLst>
                  <a:ext uri="{FF2B5EF4-FFF2-40B4-BE49-F238E27FC236}">
                    <a16:creationId xmlns:a16="http://schemas.microsoft.com/office/drawing/2014/main" id="{8ECA6A98-CBA2-C114-0283-0056D0DABA13}"/>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5" name="Freeform: Shape 24">
                <a:extLst>
                  <a:ext uri="{FF2B5EF4-FFF2-40B4-BE49-F238E27FC236}">
                    <a16:creationId xmlns:a16="http://schemas.microsoft.com/office/drawing/2014/main" id="{EE35BA74-91CC-E0D1-5B92-DE1F38BA7750}"/>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5">
                <a:extLst>
                  <a:ext uri="{FF2B5EF4-FFF2-40B4-BE49-F238E27FC236}">
                    <a16:creationId xmlns:a16="http://schemas.microsoft.com/office/drawing/2014/main" id="{A6E935D4-F012-9EFF-0792-A54053D22C80}"/>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6">
                <a:extLst>
                  <a:ext uri="{FF2B5EF4-FFF2-40B4-BE49-F238E27FC236}">
                    <a16:creationId xmlns:a16="http://schemas.microsoft.com/office/drawing/2014/main" id="{61247D53-25D7-4ECC-9080-34E3473AE8B3}"/>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7">
                <a:extLst>
                  <a:ext uri="{FF2B5EF4-FFF2-40B4-BE49-F238E27FC236}">
                    <a16:creationId xmlns:a16="http://schemas.microsoft.com/office/drawing/2014/main" id="{B6550D0E-DFAF-5E68-1907-9B095F30A327}"/>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8">
                <a:extLst>
                  <a:ext uri="{FF2B5EF4-FFF2-40B4-BE49-F238E27FC236}">
                    <a16:creationId xmlns:a16="http://schemas.microsoft.com/office/drawing/2014/main" id="{BE41A16A-4115-F68F-BEC8-AF59838AB327}"/>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29">
                <a:extLst>
                  <a:ext uri="{FF2B5EF4-FFF2-40B4-BE49-F238E27FC236}">
                    <a16:creationId xmlns:a16="http://schemas.microsoft.com/office/drawing/2014/main" id="{A0E86A65-53B2-DEE1-2C4E-053A0157B812}"/>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0">
                <a:extLst>
                  <a:ext uri="{FF2B5EF4-FFF2-40B4-BE49-F238E27FC236}">
                    <a16:creationId xmlns:a16="http://schemas.microsoft.com/office/drawing/2014/main" id="{89A59368-F700-6AF1-3A70-29A0F3989F9B}"/>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1">
                <a:extLst>
                  <a:ext uri="{FF2B5EF4-FFF2-40B4-BE49-F238E27FC236}">
                    <a16:creationId xmlns:a16="http://schemas.microsoft.com/office/drawing/2014/main" id="{039FB168-1064-CA37-30FF-C95DC809FA86}"/>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3" name="Freeform: Shape 32">
                <a:extLst>
                  <a:ext uri="{FF2B5EF4-FFF2-40B4-BE49-F238E27FC236}">
                    <a16:creationId xmlns:a16="http://schemas.microsoft.com/office/drawing/2014/main" id="{83B12FE1-02FF-B733-D5AD-E0D1BF9381CB}"/>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4" name="Freeform: Shape 34">
                <a:extLst>
                  <a:ext uri="{FF2B5EF4-FFF2-40B4-BE49-F238E27FC236}">
                    <a16:creationId xmlns:a16="http://schemas.microsoft.com/office/drawing/2014/main" id="{2258A253-5797-9F2D-A2D9-A99F6B65F902}"/>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35">
                <a:extLst>
                  <a:ext uri="{FF2B5EF4-FFF2-40B4-BE49-F238E27FC236}">
                    <a16:creationId xmlns:a16="http://schemas.microsoft.com/office/drawing/2014/main" id="{1324A3C6-DABA-1F37-FFC7-79F9845BB25D}"/>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2">
                <a:extLst>
                  <a:ext uri="{FF2B5EF4-FFF2-40B4-BE49-F238E27FC236}">
                    <a16:creationId xmlns:a16="http://schemas.microsoft.com/office/drawing/2014/main" id="{4853A0EE-35D3-9C57-74A3-84E53F0A6367}"/>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4">
                <a:extLst>
                  <a:ext uri="{FF2B5EF4-FFF2-40B4-BE49-F238E27FC236}">
                    <a16:creationId xmlns:a16="http://schemas.microsoft.com/office/drawing/2014/main" id="{C42D972E-8497-6578-CACA-A809DD0F2CCA}"/>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5">
                <a:extLst>
                  <a:ext uri="{FF2B5EF4-FFF2-40B4-BE49-F238E27FC236}">
                    <a16:creationId xmlns:a16="http://schemas.microsoft.com/office/drawing/2014/main" id="{E69F971B-3ABA-1DFF-C43A-A9F04FEF2F03}"/>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6">
                <a:extLst>
                  <a:ext uri="{FF2B5EF4-FFF2-40B4-BE49-F238E27FC236}">
                    <a16:creationId xmlns:a16="http://schemas.microsoft.com/office/drawing/2014/main" id="{18107023-D0BE-A826-FD63-F493A1BAD4CD}"/>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7">
                <a:extLst>
                  <a:ext uri="{FF2B5EF4-FFF2-40B4-BE49-F238E27FC236}">
                    <a16:creationId xmlns:a16="http://schemas.microsoft.com/office/drawing/2014/main" id="{30A2C9D0-D845-F2AD-D78F-6D8796C2042A}"/>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8">
                <a:extLst>
                  <a:ext uri="{FF2B5EF4-FFF2-40B4-BE49-F238E27FC236}">
                    <a16:creationId xmlns:a16="http://schemas.microsoft.com/office/drawing/2014/main" id="{D63B25C8-5666-AEB3-17A2-8E0AECBF5B51}"/>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49">
                <a:extLst>
                  <a:ext uri="{FF2B5EF4-FFF2-40B4-BE49-F238E27FC236}">
                    <a16:creationId xmlns:a16="http://schemas.microsoft.com/office/drawing/2014/main" id="{AD1236DE-9635-0F63-2F47-67D0276EC571}"/>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0">
                <a:extLst>
                  <a:ext uri="{FF2B5EF4-FFF2-40B4-BE49-F238E27FC236}">
                    <a16:creationId xmlns:a16="http://schemas.microsoft.com/office/drawing/2014/main" id="{9520F28B-03AC-1002-4780-88B974E828DB}"/>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1">
                <a:extLst>
                  <a:ext uri="{FF2B5EF4-FFF2-40B4-BE49-F238E27FC236}">
                    <a16:creationId xmlns:a16="http://schemas.microsoft.com/office/drawing/2014/main" id="{805B3B34-1B42-6C57-272B-1B5742902E79}"/>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2">
                <a:extLst>
                  <a:ext uri="{FF2B5EF4-FFF2-40B4-BE49-F238E27FC236}">
                    <a16:creationId xmlns:a16="http://schemas.microsoft.com/office/drawing/2014/main" id="{E6A4960E-44B2-1A74-545A-610BB263F603}"/>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3">
                <a:extLst>
                  <a:ext uri="{FF2B5EF4-FFF2-40B4-BE49-F238E27FC236}">
                    <a16:creationId xmlns:a16="http://schemas.microsoft.com/office/drawing/2014/main" id="{62D04A0E-E85A-90FF-1087-9208A2E51204}"/>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4">
                <a:extLst>
                  <a:ext uri="{FF2B5EF4-FFF2-40B4-BE49-F238E27FC236}">
                    <a16:creationId xmlns:a16="http://schemas.microsoft.com/office/drawing/2014/main" id="{8C996B22-62B1-4830-928A-21BA97275815}"/>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5">
                <a:extLst>
                  <a:ext uri="{FF2B5EF4-FFF2-40B4-BE49-F238E27FC236}">
                    <a16:creationId xmlns:a16="http://schemas.microsoft.com/office/drawing/2014/main" id="{F30BACAA-D4EE-0955-762E-27CA71B6BEB4}"/>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6">
                <a:extLst>
                  <a:ext uri="{FF2B5EF4-FFF2-40B4-BE49-F238E27FC236}">
                    <a16:creationId xmlns:a16="http://schemas.microsoft.com/office/drawing/2014/main" id="{82C86844-0DEE-651D-DD07-4C3101E50F81}"/>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40" name="Freeform: Shape 57">
                <a:extLst>
                  <a:ext uri="{FF2B5EF4-FFF2-40B4-BE49-F238E27FC236}">
                    <a16:creationId xmlns:a16="http://schemas.microsoft.com/office/drawing/2014/main" id="{014D8DA7-7C7A-9B91-6532-168B5B159C6B}"/>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1" name="Freeform: Shape 58">
                <a:extLst>
                  <a:ext uri="{FF2B5EF4-FFF2-40B4-BE49-F238E27FC236}">
                    <a16:creationId xmlns:a16="http://schemas.microsoft.com/office/drawing/2014/main" id="{11C7999F-CDFE-9B2D-8751-2691E7AC5DAD}"/>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59">
                <a:extLst>
                  <a:ext uri="{FF2B5EF4-FFF2-40B4-BE49-F238E27FC236}">
                    <a16:creationId xmlns:a16="http://schemas.microsoft.com/office/drawing/2014/main" id="{BF847F48-7B45-2855-ABE7-D81843B9F6C8}"/>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0">
                <a:extLst>
                  <a:ext uri="{FF2B5EF4-FFF2-40B4-BE49-F238E27FC236}">
                    <a16:creationId xmlns:a16="http://schemas.microsoft.com/office/drawing/2014/main" id="{81D8326D-4FF7-BA76-B5F3-29AFAA68BC75}"/>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2">
                <a:extLst>
                  <a:ext uri="{FF2B5EF4-FFF2-40B4-BE49-F238E27FC236}">
                    <a16:creationId xmlns:a16="http://schemas.microsoft.com/office/drawing/2014/main" id="{6E7593B2-898A-958D-5615-7717CF19DE74}"/>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3">
                <a:extLst>
                  <a:ext uri="{FF2B5EF4-FFF2-40B4-BE49-F238E27FC236}">
                    <a16:creationId xmlns:a16="http://schemas.microsoft.com/office/drawing/2014/main" id="{96CB6F4D-F2FD-758D-2B91-F827F54ED694}"/>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4">
                <a:extLst>
                  <a:ext uri="{FF2B5EF4-FFF2-40B4-BE49-F238E27FC236}">
                    <a16:creationId xmlns:a16="http://schemas.microsoft.com/office/drawing/2014/main" id="{35CDACFB-78DA-7B23-8776-D9417B75E522}"/>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5">
                <a:extLst>
                  <a:ext uri="{FF2B5EF4-FFF2-40B4-BE49-F238E27FC236}">
                    <a16:creationId xmlns:a16="http://schemas.microsoft.com/office/drawing/2014/main" id="{722A4FDA-5790-C6C3-B23C-DA01FAD737A4}"/>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8" name="Freeform: Shape 66">
                <a:extLst>
                  <a:ext uri="{FF2B5EF4-FFF2-40B4-BE49-F238E27FC236}">
                    <a16:creationId xmlns:a16="http://schemas.microsoft.com/office/drawing/2014/main" id="{E9C9DA8D-2F50-410B-396B-95D232F3E1F9}"/>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9" name="Freeform: Shape 67">
                <a:extLst>
                  <a:ext uri="{FF2B5EF4-FFF2-40B4-BE49-F238E27FC236}">
                    <a16:creationId xmlns:a16="http://schemas.microsoft.com/office/drawing/2014/main" id="{F84AD9D0-25B2-2D43-9B48-4C1FC7A5B11D}"/>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68">
                <a:extLst>
                  <a:ext uri="{FF2B5EF4-FFF2-40B4-BE49-F238E27FC236}">
                    <a16:creationId xmlns:a16="http://schemas.microsoft.com/office/drawing/2014/main" id="{9CCF966F-2B86-2E61-999B-42B3DE6C9F27}"/>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5">
                <a:extLst>
                  <a:ext uri="{FF2B5EF4-FFF2-40B4-BE49-F238E27FC236}">
                    <a16:creationId xmlns:a16="http://schemas.microsoft.com/office/drawing/2014/main" id="{5E370329-E0C2-B0BC-24E8-E7B8A79E9844}"/>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6">
                <a:extLst>
                  <a:ext uri="{FF2B5EF4-FFF2-40B4-BE49-F238E27FC236}">
                    <a16:creationId xmlns:a16="http://schemas.microsoft.com/office/drawing/2014/main" id="{E32E6410-DC9C-B05D-CCC7-812518538DF5}"/>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7">
                <a:extLst>
                  <a:ext uri="{FF2B5EF4-FFF2-40B4-BE49-F238E27FC236}">
                    <a16:creationId xmlns:a16="http://schemas.microsoft.com/office/drawing/2014/main" id="{34C7F446-0777-25E3-47C5-607D4469B1A4}"/>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8">
                <a:extLst>
                  <a:ext uri="{FF2B5EF4-FFF2-40B4-BE49-F238E27FC236}">
                    <a16:creationId xmlns:a16="http://schemas.microsoft.com/office/drawing/2014/main" id="{D86F4DB8-023C-EEA8-5430-C5138F6447EB}"/>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89">
                <a:extLst>
                  <a:ext uri="{FF2B5EF4-FFF2-40B4-BE49-F238E27FC236}">
                    <a16:creationId xmlns:a16="http://schemas.microsoft.com/office/drawing/2014/main" id="{A1162F4A-13FF-6F96-0EB9-F9B4EF6B06EE}"/>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0">
                <a:extLst>
                  <a:ext uri="{FF2B5EF4-FFF2-40B4-BE49-F238E27FC236}">
                    <a16:creationId xmlns:a16="http://schemas.microsoft.com/office/drawing/2014/main" id="{9257CDC8-48B2-0865-2F99-B5DC2148388C}"/>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1">
                <a:extLst>
                  <a:ext uri="{FF2B5EF4-FFF2-40B4-BE49-F238E27FC236}">
                    <a16:creationId xmlns:a16="http://schemas.microsoft.com/office/drawing/2014/main" id="{2DFAD651-86E7-3D6B-2410-932FADD43770}"/>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2">
                <a:extLst>
                  <a:ext uri="{FF2B5EF4-FFF2-40B4-BE49-F238E27FC236}">
                    <a16:creationId xmlns:a16="http://schemas.microsoft.com/office/drawing/2014/main" id="{36EDFAFF-1DDE-963C-EE5A-2F40FDB92F3D}"/>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3">
                <a:extLst>
                  <a:ext uri="{FF2B5EF4-FFF2-40B4-BE49-F238E27FC236}">
                    <a16:creationId xmlns:a16="http://schemas.microsoft.com/office/drawing/2014/main" id="{1552B1FA-13DD-1F08-CE11-7651DEC1D0BF}"/>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4">
                <a:extLst>
                  <a:ext uri="{FF2B5EF4-FFF2-40B4-BE49-F238E27FC236}">
                    <a16:creationId xmlns:a16="http://schemas.microsoft.com/office/drawing/2014/main" id="{AF45176F-F0D4-C33A-4AA2-2D16FF5944EB}"/>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5">
                <a:extLst>
                  <a:ext uri="{FF2B5EF4-FFF2-40B4-BE49-F238E27FC236}">
                    <a16:creationId xmlns:a16="http://schemas.microsoft.com/office/drawing/2014/main" id="{2032D364-71F5-5645-D879-62CB5646212B}"/>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6">
                <a:extLst>
                  <a:ext uri="{FF2B5EF4-FFF2-40B4-BE49-F238E27FC236}">
                    <a16:creationId xmlns:a16="http://schemas.microsoft.com/office/drawing/2014/main" id="{39A2E626-CBDE-9167-DFD5-1DE32EB298DA}"/>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7">
                <a:extLst>
                  <a:ext uri="{FF2B5EF4-FFF2-40B4-BE49-F238E27FC236}">
                    <a16:creationId xmlns:a16="http://schemas.microsoft.com/office/drawing/2014/main" id="{7CC4F05D-C562-0933-C19E-60B22854C599}"/>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8">
                <a:extLst>
                  <a:ext uri="{FF2B5EF4-FFF2-40B4-BE49-F238E27FC236}">
                    <a16:creationId xmlns:a16="http://schemas.microsoft.com/office/drawing/2014/main" id="{D0FA0353-2BEC-D7C7-8D43-5673C0248CAA}"/>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5" name="Freeform: Shape 99">
                <a:extLst>
                  <a:ext uri="{FF2B5EF4-FFF2-40B4-BE49-F238E27FC236}">
                    <a16:creationId xmlns:a16="http://schemas.microsoft.com/office/drawing/2014/main" id="{6BB1CD9F-8CD9-2E93-9A4E-A5C08D2B1C82}"/>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6" name="Freeform: Shape 100">
                <a:extLst>
                  <a:ext uri="{FF2B5EF4-FFF2-40B4-BE49-F238E27FC236}">
                    <a16:creationId xmlns:a16="http://schemas.microsoft.com/office/drawing/2014/main" id="{46BED76D-BC97-18FC-FC69-9A9A0E6055A9}"/>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1">
                <a:extLst>
                  <a:ext uri="{FF2B5EF4-FFF2-40B4-BE49-F238E27FC236}">
                    <a16:creationId xmlns:a16="http://schemas.microsoft.com/office/drawing/2014/main" id="{01BB0D87-0885-1DEC-3E5B-736D6C258FCC}"/>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8" name="Freeform: Shape 102">
                <a:extLst>
                  <a:ext uri="{FF2B5EF4-FFF2-40B4-BE49-F238E27FC236}">
                    <a16:creationId xmlns:a16="http://schemas.microsoft.com/office/drawing/2014/main" id="{E59444D9-76EF-A3F9-FB52-84BC66576C1E}"/>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9" name="Freeform: Shape 103">
                <a:extLst>
                  <a:ext uri="{FF2B5EF4-FFF2-40B4-BE49-F238E27FC236}">
                    <a16:creationId xmlns:a16="http://schemas.microsoft.com/office/drawing/2014/main" id="{9DCB79DF-33E2-272B-9AD7-7E0827FD62B2}"/>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4">
                <a:extLst>
                  <a:ext uri="{FF2B5EF4-FFF2-40B4-BE49-F238E27FC236}">
                    <a16:creationId xmlns:a16="http://schemas.microsoft.com/office/drawing/2014/main" id="{BA5626D8-1DA8-E1EC-45CB-EFD813FE0A28}"/>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5">
                <a:extLst>
                  <a:ext uri="{FF2B5EF4-FFF2-40B4-BE49-F238E27FC236}">
                    <a16:creationId xmlns:a16="http://schemas.microsoft.com/office/drawing/2014/main" id="{56ED1106-549E-550A-9607-24572E74DD4E}"/>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6">
                <a:extLst>
                  <a:ext uri="{FF2B5EF4-FFF2-40B4-BE49-F238E27FC236}">
                    <a16:creationId xmlns:a16="http://schemas.microsoft.com/office/drawing/2014/main" id="{C488DAB2-606D-9866-A64C-C243D105EABE}"/>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7">
                <a:extLst>
                  <a:ext uri="{FF2B5EF4-FFF2-40B4-BE49-F238E27FC236}">
                    <a16:creationId xmlns:a16="http://schemas.microsoft.com/office/drawing/2014/main" id="{B6C4D459-34BA-9557-2A69-7AC090EB0DB9}"/>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8">
                <a:extLst>
                  <a:ext uri="{FF2B5EF4-FFF2-40B4-BE49-F238E27FC236}">
                    <a16:creationId xmlns:a16="http://schemas.microsoft.com/office/drawing/2014/main" id="{C8B77543-2601-CAD6-5214-A253705891F0}"/>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09">
                <a:extLst>
                  <a:ext uri="{FF2B5EF4-FFF2-40B4-BE49-F238E27FC236}">
                    <a16:creationId xmlns:a16="http://schemas.microsoft.com/office/drawing/2014/main" id="{A8ACFF8B-4D53-188C-2F64-DAB397BD3182}"/>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0">
                <a:extLst>
                  <a:ext uri="{FF2B5EF4-FFF2-40B4-BE49-F238E27FC236}">
                    <a16:creationId xmlns:a16="http://schemas.microsoft.com/office/drawing/2014/main" id="{08084F58-3AC3-FDB9-D536-EC1223EEBA91}"/>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1">
                <a:extLst>
                  <a:ext uri="{FF2B5EF4-FFF2-40B4-BE49-F238E27FC236}">
                    <a16:creationId xmlns:a16="http://schemas.microsoft.com/office/drawing/2014/main" id="{8D9DA7F4-DDAE-7980-3511-C4DCD6ECFA33}"/>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2">
                <a:extLst>
                  <a:ext uri="{FF2B5EF4-FFF2-40B4-BE49-F238E27FC236}">
                    <a16:creationId xmlns:a16="http://schemas.microsoft.com/office/drawing/2014/main" id="{94102266-8477-BD24-6E60-78CC563FA8C9}"/>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9" name="Freeform: Shape 113">
                <a:extLst>
                  <a:ext uri="{FF2B5EF4-FFF2-40B4-BE49-F238E27FC236}">
                    <a16:creationId xmlns:a16="http://schemas.microsoft.com/office/drawing/2014/main" id="{95E8ECB7-D940-1BB3-C4E5-99D7E912E4EF}"/>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80" name="Freeform: Shape 114">
                <a:extLst>
                  <a:ext uri="{FF2B5EF4-FFF2-40B4-BE49-F238E27FC236}">
                    <a16:creationId xmlns:a16="http://schemas.microsoft.com/office/drawing/2014/main" id="{16CC9DAB-9AFC-F8C1-2141-6F974208489F}"/>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5">
                <a:extLst>
                  <a:ext uri="{FF2B5EF4-FFF2-40B4-BE49-F238E27FC236}">
                    <a16:creationId xmlns:a16="http://schemas.microsoft.com/office/drawing/2014/main" id="{9113B420-B422-1FED-3360-C892E14A8085}"/>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6">
                <a:extLst>
                  <a:ext uri="{FF2B5EF4-FFF2-40B4-BE49-F238E27FC236}">
                    <a16:creationId xmlns:a16="http://schemas.microsoft.com/office/drawing/2014/main" id="{DEBCCACB-630A-30B0-E5B4-55D5C816F578}"/>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7">
                <a:extLst>
                  <a:ext uri="{FF2B5EF4-FFF2-40B4-BE49-F238E27FC236}">
                    <a16:creationId xmlns:a16="http://schemas.microsoft.com/office/drawing/2014/main" id="{9E2E76A3-400F-EFA6-4787-EBE369B36509}"/>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8">
                <a:extLst>
                  <a:ext uri="{FF2B5EF4-FFF2-40B4-BE49-F238E27FC236}">
                    <a16:creationId xmlns:a16="http://schemas.microsoft.com/office/drawing/2014/main" id="{205268A6-6C17-BB05-FA0D-CB67B171AD0A}"/>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19">
                <a:extLst>
                  <a:ext uri="{FF2B5EF4-FFF2-40B4-BE49-F238E27FC236}">
                    <a16:creationId xmlns:a16="http://schemas.microsoft.com/office/drawing/2014/main" id="{1AF4F145-88F1-51A7-C8ED-DAD2EAC6D386}"/>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0">
                <a:extLst>
                  <a:ext uri="{FF2B5EF4-FFF2-40B4-BE49-F238E27FC236}">
                    <a16:creationId xmlns:a16="http://schemas.microsoft.com/office/drawing/2014/main" id="{3FA9FB8D-CCE3-6428-6B74-4D7F31A64646}"/>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1">
                <a:extLst>
                  <a:ext uri="{FF2B5EF4-FFF2-40B4-BE49-F238E27FC236}">
                    <a16:creationId xmlns:a16="http://schemas.microsoft.com/office/drawing/2014/main" id="{81E1F6A2-01B6-E88A-F5D3-8DD25A92524F}"/>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2">
                <a:extLst>
                  <a:ext uri="{FF2B5EF4-FFF2-40B4-BE49-F238E27FC236}">
                    <a16:creationId xmlns:a16="http://schemas.microsoft.com/office/drawing/2014/main" id="{02BFD90A-588F-93EF-904D-B922D8A4712A}"/>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3">
                <a:extLst>
                  <a:ext uri="{FF2B5EF4-FFF2-40B4-BE49-F238E27FC236}">
                    <a16:creationId xmlns:a16="http://schemas.microsoft.com/office/drawing/2014/main" id="{088AF91F-584F-59C6-D2E4-5C19A04EB901}"/>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4">
                <a:extLst>
                  <a:ext uri="{FF2B5EF4-FFF2-40B4-BE49-F238E27FC236}">
                    <a16:creationId xmlns:a16="http://schemas.microsoft.com/office/drawing/2014/main" id="{DAC87D9F-FD17-39D8-D31A-326D14D01720}"/>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5">
                <a:extLst>
                  <a:ext uri="{FF2B5EF4-FFF2-40B4-BE49-F238E27FC236}">
                    <a16:creationId xmlns:a16="http://schemas.microsoft.com/office/drawing/2014/main" id="{7250F1CF-C3F6-5284-65A4-C91CC861BDDE}"/>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6">
                <a:extLst>
                  <a:ext uri="{FF2B5EF4-FFF2-40B4-BE49-F238E27FC236}">
                    <a16:creationId xmlns:a16="http://schemas.microsoft.com/office/drawing/2014/main" id="{E9201494-30B5-5E20-8AA2-128642DEAF31}"/>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7">
                <a:extLst>
                  <a:ext uri="{FF2B5EF4-FFF2-40B4-BE49-F238E27FC236}">
                    <a16:creationId xmlns:a16="http://schemas.microsoft.com/office/drawing/2014/main" id="{650BF96B-26B1-B55D-8F6E-58C5974F592A}"/>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8">
                <a:extLst>
                  <a:ext uri="{FF2B5EF4-FFF2-40B4-BE49-F238E27FC236}">
                    <a16:creationId xmlns:a16="http://schemas.microsoft.com/office/drawing/2014/main" id="{069714DC-CB0C-BF80-4D1D-0813E5960DCB}"/>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29">
                <a:extLst>
                  <a:ext uri="{FF2B5EF4-FFF2-40B4-BE49-F238E27FC236}">
                    <a16:creationId xmlns:a16="http://schemas.microsoft.com/office/drawing/2014/main" id="{18A93FA5-C700-86FB-889E-09FA72AA46AF}"/>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0">
                <a:extLst>
                  <a:ext uri="{FF2B5EF4-FFF2-40B4-BE49-F238E27FC236}">
                    <a16:creationId xmlns:a16="http://schemas.microsoft.com/office/drawing/2014/main" id="{DFBE62A2-4B68-1AFE-0E95-FCE6A9792AB3}"/>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1">
                <a:extLst>
                  <a:ext uri="{FF2B5EF4-FFF2-40B4-BE49-F238E27FC236}">
                    <a16:creationId xmlns:a16="http://schemas.microsoft.com/office/drawing/2014/main" id="{3FBA36ED-9E19-0660-A1E4-AF1AB3AF2580}"/>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2">
                <a:extLst>
                  <a:ext uri="{FF2B5EF4-FFF2-40B4-BE49-F238E27FC236}">
                    <a16:creationId xmlns:a16="http://schemas.microsoft.com/office/drawing/2014/main" id="{7F950CBF-00F6-8CA5-A192-81C2EF6FCF01}"/>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3">
                <a:extLst>
                  <a:ext uri="{FF2B5EF4-FFF2-40B4-BE49-F238E27FC236}">
                    <a16:creationId xmlns:a16="http://schemas.microsoft.com/office/drawing/2014/main" id="{4808B7ED-6727-312F-2CA1-F38C0167840E}"/>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4">
                <a:extLst>
                  <a:ext uri="{FF2B5EF4-FFF2-40B4-BE49-F238E27FC236}">
                    <a16:creationId xmlns:a16="http://schemas.microsoft.com/office/drawing/2014/main" id="{6712548B-ABF0-C4B3-414E-42215A5A1A2D}"/>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5">
                <a:extLst>
                  <a:ext uri="{FF2B5EF4-FFF2-40B4-BE49-F238E27FC236}">
                    <a16:creationId xmlns:a16="http://schemas.microsoft.com/office/drawing/2014/main" id="{CB1CA55A-DCFF-5604-D177-8E8A915D6575}"/>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6">
                <a:extLst>
                  <a:ext uri="{FF2B5EF4-FFF2-40B4-BE49-F238E27FC236}">
                    <a16:creationId xmlns:a16="http://schemas.microsoft.com/office/drawing/2014/main" id="{DFC49029-150D-BB44-38BD-41B46987C96D}"/>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7">
                <a:extLst>
                  <a:ext uri="{FF2B5EF4-FFF2-40B4-BE49-F238E27FC236}">
                    <a16:creationId xmlns:a16="http://schemas.microsoft.com/office/drawing/2014/main" id="{F3839E2B-80A8-09B0-2AF7-CFA4B103FC19}"/>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8">
                <a:extLst>
                  <a:ext uri="{FF2B5EF4-FFF2-40B4-BE49-F238E27FC236}">
                    <a16:creationId xmlns:a16="http://schemas.microsoft.com/office/drawing/2014/main" id="{111CA128-97D4-C3EE-30B4-45D38E0EAA9F}"/>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39">
                <a:extLst>
                  <a:ext uri="{FF2B5EF4-FFF2-40B4-BE49-F238E27FC236}">
                    <a16:creationId xmlns:a16="http://schemas.microsoft.com/office/drawing/2014/main" id="{05D7CC7C-B85E-6906-4F9B-21147F8B9DEC}"/>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0">
                <a:extLst>
                  <a:ext uri="{FF2B5EF4-FFF2-40B4-BE49-F238E27FC236}">
                    <a16:creationId xmlns:a16="http://schemas.microsoft.com/office/drawing/2014/main" id="{BF43A32E-A262-6F8E-3D8C-43669D00979C}"/>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1">
                <a:extLst>
                  <a:ext uri="{FF2B5EF4-FFF2-40B4-BE49-F238E27FC236}">
                    <a16:creationId xmlns:a16="http://schemas.microsoft.com/office/drawing/2014/main" id="{B154D0DD-A392-BFA7-DFD0-A2259CF738B1}"/>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2">
                <a:extLst>
                  <a:ext uri="{FF2B5EF4-FFF2-40B4-BE49-F238E27FC236}">
                    <a16:creationId xmlns:a16="http://schemas.microsoft.com/office/drawing/2014/main" id="{C6C3595F-1B92-DD73-7239-736D3FA954EE}"/>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3">
                <a:extLst>
                  <a:ext uri="{FF2B5EF4-FFF2-40B4-BE49-F238E27FC236}">
                    <a16:creationId xmlns:a16="http://schemas.microsoft.com/office/drawing/2014/main" id="{0D671CF5-A4AA-7FC6-EB26-DDE1346D8329}"/>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4">
                <a:extLst>
                  <a:ext uri="{FF2B5EF4-FFF2-40B4-BE49-F238E27FC236}">
                    <a16:creationId xmlns:a16="http://schemas.microsoft.com/office/drawing/2014/main" id="{D540C7BC-2054-DBC7-24E9-171D61754EF7}"/>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5">
                <a:extLst>
                  <a:ext uri="{FF2B5EF4-FFF2-40B4-BE49-F238E27FC236}">
                    <a16:creationId xmlns:a16="http://schemas.microsoft.com/office/drawing/2014/main" id="{5C2E845E-0F37-4D06-ED14-06BD9BD41F31}"/>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6">
                <a:extLst>
                  <a:ext uri="{FF2B5EF4-FFF2-40B4-BE49-F238E27FC236}">
                    <a16:creationId xmlns:a16="http://schemas.microsoft.com/office/drawing/2014/main" id="{AD05250A-F9C6-6F3E-9576-08545581C702}"/>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7">
                <a:extLst>
                  <a:ext uri="{FF2B5EF4-FFF2-40B4-BE49-F238E27FC236}">
                    <a16:creationId xmlns:a16="http://schemas.microsoft.com/office/drawing/2014/main" id="{B4AC11E1-2E40-113A-7DA2-2EFBACF559A1}"/>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8">
                <a:extLst>
                  <a:ext uri="{FF2B5EF4-FFF2-40B4-BE49-F238E27FC236}">
                    <a16:creationId xmlns:a16="http://schemas.microsoft.com/office/drawing/2014/main" id="{DE6769CA-8C24-57E2-5CCD-40AE3D165817}"/>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49">
                <a:extLst>
                  <a:ext uri="{FF2B5EF4-FFF2-40B4-BE49-F238E27FC236}">
                    <a16:creationId xmlns:a16="http://schemas.microsoft.com/office/drawing/2014/main" id="{C537A4C9-D23D-9BA9-4219-961605E4DC5C}"/>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0">
                <a:extLst>
                  <a:ext uri="{FF2B5EF4-FFF2-40B4-BE49-F238E27FC236}">
                    <a16:creationId xmlns:a16="http://schemas.microsoft.com/office/drawing/2014/main" id="{2E221735-089C-95E8-30BC-C36CD18BE4BF}"/>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1">
                <a:extLst>
                  <a:ext uri="{FF2B5EF4-FFF2-40B4-BE49-F238E27FC236}">
                    <a16:creationId xmlns:a16="http://schemas.microsoft.com/office/drawing/2014/main" id="{B16F535D-1209-47BE-8B01-75BFF6155D57}"/>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2">
                <a:extLst>
                  <a:ext uri="{FF2B5EF4-FFF2-40B4-BE49-F238E27FC236}">
                    <a16:creationId xmlns:a16="http://schemas.microsoft.com/office/drawing/2014/main" id="{E0D910C8-2690-0E08-0639-D781661DD088}"/>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3">
                <a:extLst>
                  <a:ext uri="{FF2B5EF4-FFF2-40B4-BE49-F238E27FC236}">
                    <a16:creationId xmlns:a16="http://schemas.microsoft.com/office/drawing/2014/main" id="{E71DFE5E-6FF7-EE0F-53AE-3B860D270C1A}"/>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4">
                <a:extLst>
                  <a:ext uri="{FF2B5EF4-FFF2-40B4-BE49-F238E27FC236}">
                    <a16:creationId xmlns:a16="http://schemas.microsoft.com/office/drawing/2014/main" id="{0CE01CEF-6BF3-64D0-5352-88ECC21EFAF4}"/>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5">
                <a:extLst>
                  <a:ext uri="{FF2B5EF4-FFF2-40B4-BE49-F238E27FC236}">
                    <a16:creationId xmlns:a16="http://schemas.microsoft.com/office/drawing/2014/main" id="{C838B72E-1BB7-7EE4-DF8D-234AAA62F4F3}"/>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6">
                <a:extLst>
                  <a:ext uri="{FF2B5EF4-FFF2-40B4-BE49-F238E27FC236}">
                    <a16:creationId xmlns:a16="http://schemas.microsoft.com/office/drawing/2014/main" id="{D482ED39-216C-3BA2-2394-51B7E3E6D600}"/>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7">
                <a:extLst>
                  <a:ext uri="{FF2B5EF4-FFF2-40B4-BE49-F238E27FC236}">
                    <a16:creationId xmlns:a16="http://schemas.microsoft.com/office/drawing/2014/main" id="{78800121-5E30-08FD-3D4F-A08267592608}"/>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8">
                <a:extLst>
                  <a:ext uri="{FF2B5EF4-FFF2-40B4-BE49-F238E27FC236}">
                    <a16:creationId xmlns:a16="http://schemas.microsoft.com/office/drawing/2014/main" id="{5A30C0BF-F8BF-B41D-B7C3-171CE83032A2}"/>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59">
                <a:extLst>
                  <a:ext uri="{FF2B5EF4-FFF2-40B4-BE49-F238E27FC236}">
                    <a16:creationId xmlns:a16="http://schemas.microsoft.com/office/drawing/2014/main" id="{60A5F4E0-966A-03BD-13F8-4D982CCDB4A9}"/>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0">
                <a:extLst>
                  <a:ext uri="{FF2B5EF4-FFF2-40B4-BE49-F238E27FC236}">
                    <a16:creationId xmlns:a16="http://schemas.microsoft.com/office/drawing/2014/main" id="{81F62537-2A31-EC41-5A5E-E8118878F965}"/>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1">
                <a:extLst>
                  <a:ext uri="{FF2B5EF4-FFF2-40B4-BE49-F238E27FC236}">
                    <a16:creationId xmlns:a16="http://schemas.microsoft.com/office/drawing/2014/main" id="{A3702E5D-25BA-D7E2-1C3B-339B4AE3B418}"/>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8" name="Freeform: Shape 162">
                <a:extLst>
                  <a:ext uri="{FF2B5EF4-FFF2-40B4-BE49-F238E27FC236}">
                    <a16:creationId xmlns:a16="http://schemas.microsoft.com/office/drawing/2014/main" id="{8B241F9E-A849-09C1-68BD-CBFA1BDF893C}"/>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9" name="Freeform: Shape 163">
                <a:extLst>
                  <a:ext uri="{FF2B5EF4-FFF2-40B4-BE49-F238E27FC236}">
                    <a16:creationId xmlns:a16="http://schemas.microsoft.com/office/drawing/2014/main" id="{349011FA-A370-AF0D-3AA9-C3509F901F56}"/>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4">
                <a:extLst>
                  <a:ext uri="{FF2B5EF4-FFF2-40B4-BE49-F238E27FC236}">
                    <a16:creationId xmlns:a16="http://schemas.microsoft.com/office/drawing/2014/main" id="{48CFF3BB-AB91-45DB-F35C-3B269E1D2F53}"/>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5">
                <a:extLst>
                  <a:ext uri="{FF2B5EF4-FFF2-40B4-BE49-F238E27FC236}">
                    <a16:creationId xmlns:a16="http://schemas.microsoft.com/office/drawing/2014/main" id="{A37C7D14-3F75-D332-FC68-CDE26A82A529}"/>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6">
                <a:extLst>
                  <a:ext uri="{FF2B5EF4-FFF2-40B4-BE49-F238E27FC236}">
                    <a16:creationId xmlns:a16="http://schemas.microsoft.com/office/drawing/2014/main" id="{1F4C270F-84D7-D07B-3305-5863E5C2C48D}"/>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7">
                <a:extLst>
                  <a:ext uri="{FF2B5EF4-FFF2-40B4-BE49-F238E27FC236}">
                    <a16:creationId xmlns:a16="http://schemas.microsoft.com/office/drawing/2014/main" id="{BD348AEA-5A14-C6F0-A2A3-C3D153547B4D}"/>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8">
                <a:extLst>
                  <a:ext uri="{FF2B5EF4-FFF2-40B4-BE49-F238E27FC236}">
                    <a16:creationId xmlns:a16="http://schemas.microsoft.com/office/drawing/2014/main" id="{C820B255-988D-FC4D-FEAF-83FB73124E48}"/>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69">
                <a:extLst>
                  <a:ext uri="{FF2B5EF4-FFF2-40B4-BE49-F238E27FC236}">
                    <a16:creationId xmlns:a16="http://schemas.microsoft.com/office/drawing/2014/main" id="{F5D2A4A3-031A-51E9-C056-65BBEA8AE918}"/>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0">
                <a:extLst>
                  <a:ext uri="{FF2B5EF4-FFF2-40B4-BE49-F238E27FC236}">
                    <a16:creationId xmlns:a16="http://schemas.microsoft.com/office/drawing/2014/main" id="{8AC873DB-EEC9-44D0-3F7D-A2EF51296F17}"/>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1">
                <a:extLst>
                  <a:ext uri="{FF2B5EF4-FFF2-40B4-BE49-F238E27FC236}">
                    <a16:creationId xmlns:a16="http://schemas.microsoft.com/office/drawing/2014/main" id="{3988D060-E299-68D1-5BD5-73FFBE5B877C}"/>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2">
                <a:extLst>
                  <a:ext uri="{FF2B5EF4-FFF2-40B4-BE49-F238E27FC236}">
                    <a16:creationId xmlns:a16="http://schemas.microsoft.com/office/drawing/2014/main" id="{1EE1BC96-F8DC-DACC-1850-FF0EF51B2CD8}"/>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3">
                <a:extLst>
                  <a:ext uri="{FF2B5EF4-FFF2-40B4-BE49-F238E27FC236}">
                    <a16:creationId xmlns:a16="http://schemas.microsoft.com/office/drawing/2014/main" id="{CC5FBAEB-EB86-8B87-5EE9-AACA9D214EC9}"/>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4">
                <a:extLst>
                  <a:ext uri="{FF2B5EF4-FFF2-40B4-BE49-F238E27FC236}">
                    <a16:creationId xmlns:a16="http://schemas.microsoft.com/office/drawing/2014/main" id="{9541DBE5-C4D3-C90E-FA4A-418AFE566602}"/>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5">
                <a:extLst>
                  <a:ext uri="{FF2B5EF4-FFF2-40B4-BE49-F238E27FC236}">
                    <a16:creationId xmlns:a16="http://schemas.microsoft.com/office/drawing/2014/main" id="{72EE74BE-F4D0-D875-0B6C-FCAFCA2C5315}"/>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6">
                <a:extLst>
                  <a:ext uri="{FF2B5EF4-FFF2-40B4-BE49-F238E27FC236}">
                    <a16:creationId xmlns:a16="http://schemas.microsoft.com/office/drawing/2014/main" id="{F5238291-A617-4DCA-72D7-AB2D9E5A3436}"/>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7">
                <a:extLst>
                  <a:ext uri="{FF2B5EF4-FFF2-40B4-BE49-F238E27FC236}">
                    <a16:creationId xmlns:a16="http://schemas.microsoft.com/office/drawing/2014/main" id="{93D2AD9F-B93A-BBFF-3CB7-F9062EE75A06}"/>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8">
                <a:extLst>
                  <a:ext uri="{FF2B5EF4-FFF2-40B4-BE49-F238E27FC236}">
                    <a16:creationId xmlns:a16="http://schemas.microsoft.com/office/drawing/2014/main" id="{9F65BF28-5C94-822C-720A-529B1EB21CFA}"/>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79">
                <a:extLst>
                  <a:ext uri="{FF2B5EF4-FFF2-40B4-BE49-F238E27FC236}">
                    <a16:creationId xmlns:a16="http://schemas.microsoft.com/office/drawing/2014/main" id="{C4FE55F5-4549-FE9A-710E-635CB8658C2F}"/>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0">
                <a:extLst>
                  <a:ext uri="{FF2B5EF4-FFF2-40B4-BE49-F238E27FC236}">
                    <a16:creationId xmlns:a16="http://schemas.microsoft.com/office/drawing/2014/main" id="{CBD3F61B-FBAD-97CB-4B2B-F747CCE9D71D}"/>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1">
                <a:extLst>
                  <a:ext uri="{FF2B5EF4-FFF2-40B4-BE49-F238E27FC236}">
                    <a16:creationId xmlns:a16="http://schemas.microsoft.com/office/drawing/2014/main" id="{496E6691-9398-03B9-C60E-038633AFB1CC}"/>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2">
                <a:extLst>
                  <a:ext uri="{FF2B5EF4-FFF2-40B4-BE49-F238E27FC236}">
                    <a16:creationId xmlns:a16="http://schemas.microsoft.com/office/drawing/2014/main" id="{0B91D6B5-84FE-606C-0F97-8B884C69FA4F}"/>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3">
                <a:extLst>
                  <a:ext uri="{FF2B5EF4-FFF2-40B4-BE49-F238E27FC236}">
                    <a16:creationId xmlns:a16="http://schemas.microsoft.com/office/drawing/2014/main" id="{8321204E-05D9-9234-32C0-121B0A9AD8BD}"/>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4">
                <a:extLst>
                  <a:ext uri="{FF2B5EF4-FFF2-40B4-BE49-F238E27FC236}">
                    <a16:creationId xmlns:a16="http://schemas.microsoft.com/office/drawing/2014/main" id="{DC3653A8-F68C-628E-5CF8-A02A7F91749E}"/>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5">
                <a:extLst>
                  <a:ext uri="{FF2B5EF4-FFF2-40B4-BE49-F238E27FC236}">
                    <a16:creationId xmlns:a16="http://schemas.microsoft.com/office/drawing/2014/main" id="{042FBD24-C0D8-DD84-807E-FFF4199BC562}"/>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6">
                <a:extLst>
                  <a:ext uri="{FF2B5EF4-FFF2-40B4-BE49-F238E27FC236}">
                    <a16:creationId xmlns:a16="http://schemas.microsoft.com/office/drawing/2014/main" id="{EB8F2FC5-F49F-7392-631C-ACDD2AB1DC54}"/>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7">
                <a:extLst>
                  <a:ext uri="{FF2B5EF4-FFF2-40B4-BE49-F238E27FC236}">
                    <a16:creationId xmlns:a16="http://schemas.microsoft.com/office/drawing/2014/main" id="{785EDD60-FF8B-0903-BC32-A6E397F1788C}"/>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8">
                <a:extLst>
                  <a:ext uri="{FF2B5EF4-FFF2-40B4-BE49-F238E27FC236}">
                    <a16:creationId xmlns:a16="http://schemas.microsoft.com/office/drawing/2014/main" id="{140743AE-2135-624E-8B06-2D3DCD7C2ACE}"/>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89">
                <a:extLst>
                  <a:ext uri="{FF2B5EF4-FFF2-40B4-BE49-F238E27FC236}">
                    <a16:creationId xmlns:a16="http://schemas.microsoft.com/office/drawing/2014/main" id="{CD8E7D39-6EC1-866A-D6D1-F1E45DC9BC6D}"/>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0">
                <a:extLst>
                  <a:ext uri="{FF2B5EF4-FFF2-40B4-BE49-F238E27FC236}">
                    <a16:creationId xmlns:a16="http://schemas.microsoft.com/office/drawing/2014/main" id="{AEE70A3A-9769-A541-621D-70E8937A2106}"/>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1">
                <a:extLst>
                  <a:ext uri="{FF2B5EF4-FFF2-40B4-BE49-F238E27FC236}">
                    <a16:creationId xmlns:a16="http://schemas.microsoft.com/office/drawing/2014/main" id="{6688E052-A048-FB5C-662B-737E44E275A7}"/>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2">
                <a:extLst>
                  <a:ext uri="{FF2B5EF4-FFF2-40B4-BE49-F238E27FC236}">
                    <a16:creationId xmlns:a16="http://schemas.microsoft.com/office/drawing/2014/main" id="{8AFA6F67-6764-671E-2F38-A640FA16731B}"/>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3">
                <a:extLst>
                  <a:ext uri="{FF2B5EF4-FFF2-40B4-BE49-F238E27FC236}">
                    <a16:creationId xmlns:a16="http://schemas.microsoft.com/office/drawing/2014/main" id="{5CBC49B4-D02E-1CE1-9440-FDBA2414F5A7}"/>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4">
                <a:extLst>
                  <a:ext uri="{FF2B5EF4-FFF2-40B4-BE49-F238E27FC236}">
                    <a16:creationId xmlns:a16="http://schemas.microsoft.com/office/drawing/2014/main" id="{2B58165B-7E4E-7315-FF8D-7E860BCBA26A}"/>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5">
                <a:extLst>
                  <a:ext uri="{FF2B5EF4-FFF2-40B4-BE49-F238E27FC236}">
                    <a16:creationId xmlns:a16="http://schemas.microsoft.com/office/drawing/2014/main" id="{F0AFC409-EEF2-2BDC-384F-44376F3BE126}"/>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6">
                <a:extLst>
                  <a:ext uri="{FF2B5EF4-FFF2-40B4-BE49-F238E27FC236}">
                    <a16:creationId xmlns:a16="http://schemas.microsoft.com/office/drawing/2014/main" id="{FFC6C785-CB1C-499E-A851-584038B58AD6}"/>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7">
                <a:extLst>
                  <a:ext uri="{FF2B5EF4-FFF2-40B4-BE49-F238E27FC236}">
                    <a16:creationId xmlns:a16="http://schemas.microsoft.com/office/drawing/2014/main" id="{E898E68F-7EE9-096C-1326-5539094C0D04}"/>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8">
                <a:extLst>
                  <a:ext uri="{FF2B5EF4-FFF2-40B4-BE49-F238E27FC236}">
                    <a16:creationId xmlns:a16="http://schemas.microsoft.com/office/drawing/2014/main" id="{E3998436-1159-7DFF-B004-FF7BF676FD5D}"/>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199">
                <a:extLst>
                  <a:ext uri="{FF2B5EF4-FFF2-40B4-BE49-F238E27FC236}">
                    <a16:creationId xmlns:a16="http://schemas.microsoft.com/office/drawing/2014/main" id="{FED826CD-87CC-D3F7-773F-320F02A3603E}"/>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0">
                <a:extLst>
                  <a:ext uri="{FF2B5EF4-FFF2-40B4-BE49-F238E27FC236}">
                    <a16:creationId xmlns:a16="http://schemas.microsoft.com/office/drawing/2014/main" id="{325E15C3-0D5A-D3BC-5534-6573F013632A}"/>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1">
                <a:extLst>
                  <a:ext uri="{FF2B5EF4-FFF2-40B4-BE49-F238E27FC236}">
                    <a16:creationId xmlns:a16="http://schemas.microsoft.com/office/drawing/2014/main" id="{D9E86F13-A449-2ECC-726F-8789928B8770}"/>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2">
                <a:extLst>
                  <a:ext uri="{FF2B5EF4-FFF2-40B4-BE49-F238E27FC236}">
                    <a16:creationId xmlns:a16="http://schemas.microsoft.com/office/drawing/2014/main" id="{760F3EF6-BC05-A08F-BCBC-A509DC156864}"/>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3">
                <a:extLst>
                  <a:ext uri="{FF2B5EF4-FFF2-40B4-BE49-F238E27FC236}">
                    <a16:creationId xmlns:a16="http://schemas.microsoft.com/office/drawing/2014/main" id="{F7E4D5F7-3A92-9D17-9CC5-C4016F28101A}"/>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4">
                <a:extLst>
                  <a:ext uri="{FF2B5EF4-FFF2-40B4-BE49-F238E27FC236}">
                    <a16:creationId xmlns:a16="http://schemas.microsoft.com/office/drawing/2014/main" id="{2A431E9E-BB54-ED94-8ABC-1D47F07EE40C}"/>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5">
                <a:extLst>
                  <a:ext uri="{FF2B5EF4-FFF2-40B4-BE49-F238E27FC236}">
                    <a16:creationId xmlns:a16="http://schemas.microsoft.com/office/drawing/2014/main" id="{71430524-E966-8039-AC89-A061C3D8DD7E}"/>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6">
                <a:extLst>
                  <a:ext uri="{FF2B5EF4-FFF2-40B4-BE49-F238E27FC236}">
                    <a16:creationId xmlns:a16="http://schemas.microsoft.com/office/drawing/2014/main" id="{BFDA3337-5C52-D7A3-F165-98190277A5E7}"/>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7">
                <a:extLst>
                  <a:ext uri="{FF2B5EF4-FFF2-40B4-BE49-F238E27FC236}">
                    <a16:creationId xmlns:a16="http://schemas.microsoft.com/office/drawing/2014/main" id="{A534F636-9003-BD1D-4A73-6877460DFE0D}"/>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8">
                <a:extLst>
                  <a:ext uri="{FF2B5EF4-FFF2-40B4-BE49-F238E27FC236}">
                    <a16:creationId xmlns:a16="http://schemas.microsoft.com/office/drawing/2014/main" id="{24849C71-09ED-FC47-089A-3B1D253A2D1E}"/>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09">
                <a:extLst>
                  <a:ext uri="{FF2B5EF4-FFF2-40B4-BE49-F238E27FC236}">
                    <a16:creationId xmlns:a16="http://schemas.microsoft.com/office/drawing/2014/main" id="{0C73FA48-65B0-0BAB-0A89-EBC7024A2711}"/>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0">
                <a:extLst>
                  <a:ext uri="{FF2B5EF4-FFF2-40B4-BE49-F238E27FC236}">
                    <a16:creationId xmlns:a16="http://schemas.microsoft.com/office/drawing/2014/main" id="{2523C0BF-C531-19B0-270A-771324931337}"/>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1">
                <a:extLst>
                  <a:ext uri="{FF2B5EF4-FFF2-40B4-BE49-F238E27FC236}">
                    <a16:creationId xmlns:a16="http://schemas.microsoft.com/office/drawing/2014/main" id="{9A935B6C-476D-B50D-33D1-08678D23995B}"/>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2">
                <a:extLst>
                  <a:ext uri="{FF2B5EF4-FFF2-40B4-BE49-F238E27FC236}">
                    <a16:creationId xmlns:a16="http://schemas.microsoft.com/office/drawing/2014/main" id="{959711EA-F105-1412-DD39-103F221F7634}"/>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3">
                <a:extLst>
                  <a:ext uri="{FF2B5EF4-FFF2-40B4-BE49-F238E27FC236}">
                    <a16:creationId xmlns:a16="http://schemas.microsoft.com/office/drawing/2014/main" id="{45A14E76-F6DA-9357-6E51-8DAB141E6ED3}"/>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4">
                <a:extLst>
                  <a:ext uri="{FF2B5EF4-FFF2-40B4-BE49-F238E27FC236}">
                    <a16:creationId xmlns:a16="http://schemas.microsoft.com/office/drawing/2014/main" id="{44606C6F-D07F-3274-AAB3-7FD3FF059C85}"/>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5">
                <a:extLst>
                  <a:ext uri="{FF2B5EF4-FFF2-40B4-BE49-F238E27FC236}">
                    <a16:creationId xmlns:a16="http://schemas.microsoft.com/office/drawing/2014/main" id="{F8502466-E79A-5B90-C33C-0E10F2EE30B2}"/>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6">
                <a:extLst>
                  <a:ext uri="{FF2B5EF4-FFF2-40B4-BE49-F238E27FC236}">
                    <a16:creationId xmlns:a16="http://schemas.microsoft.com/office/drawing/2014/main" id="{58923239-480B-8E1C-627C-095FC805381D}"/>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7">
                <a:extLst>
                  <a:ext uri="{FF2B5EF4-FFF2-40B4-BE49-F238E27FC236}">
                    <a16:creationId xmlns:a16="http://schemas.microsoft.com/office/drawing/2014/main" id="{268FB2D4-BA97-2773-C388-667F90137780}"/>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8">
                <a:extLst>
                  <a:ext uri="{FF2B5EF4-FFF2-40B4-BE49-F238E27FC236}">
                    <a16:creationId xmlns:a16="http://schemas.microsoft.com/office/drawing/2014/main" id="{7B508848-7E2D-2896-2BE1-395E1B7BD724}"/>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19">
                <a:extLst>
                  <a:ext uri="{FF2B5EF4-FFF2-40B4-BE49-F238E27FC236}">
                    <a16:creationId xmlns:a16="http://schemas.microsoft.com/office/drawing/2014/main" id="{3E4E8854-5175-A2FD-C956-8A9AD3105CCE}"/>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0">
                <a:extLst>
                  <a:ext uri="{FF2B5EF4-FFF2-40B4-BE49-F238E27FC236}">
                    <a16:creationId xmlns:a16="http://schemas.microsoft.com/office/drawing/2014/main" id="{5822C5D4-AF22-6D07-B2E5-A5E5319A8657}"/>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1">
                <a:extLst>
                  <a:ext uri="{FF2B5EF4-FFF2-40B4-BE49-F238E27FC236}">
                    <a16:creationId xmlns:a16="http://schemas.microsoft.com/office/drawing/2014/main" id="{DC00EDB9-3B60-22EE-C7EE-E6AFCD40F67C}"/>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2">
                <a:extLst>
                  <a:ext uri="{FF2B5EF4-FFF2-40B4-BE49-F238E27FC236}">
                    <a16:creationId xmlns:a16="http://schemas.microsoft.com/office/drawing/2014/main" id="{BCC84BE9-286B-4EE3-5866-6BCB3A7FFAE8}"/>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9" name="Freeform: Shape 223">
                <a:extLst>
                  <a:ext uri="{FF2B5EF4-FFF2-40B4-BE49-F238E27FC236}">
                    <a16:creationId xmlns:a16="http://schemas.microsoft.com/office/drawing/2014/main" id="{7795F965-D5C2-A180-9F0D-99A435B3F448}"/>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90" name="Freeform: Shape 224">
                <a:extLst>
                  <a:ext uri="{FF2B5EF4-FFF2-40B4-BE49-F238E27FC236}">
                    <a16:creationId xmlns:a16="http://schemas.microsoft.com/office/drawing/2014/main" id="{769E259F-AED9-D5C9-4BB2-3A76090EBEF3}"/>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5">
                <a:extLst>
                  <a:ext uri="{FF2B5EF4-FFF2-40B4-BE49-F238E27FC236}">
                    <a16:creationId xmlns:a16="http://schemas.microsoft.com/office/drawing/2014/main" id="{BA3B1498-8773-3E2B-BB42-DA210CDCD59C}"/>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6">
                <a:extLst>
                  <a:ext uri="{FF2B5EF4-FFF2-40B4-BE49-F238E27FC236}">
                    <a16:creationId xmlns:a16="http://schemas.microsoft.com/office/drawing/2014/main" id="{20E90A83-6041-DC23-B542-43B7826407BC}"/>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7">
                <a:extLst>
                  <a:ext uri="{FF2B5EF4-FFF2-40B4-BE49-F238E27FC236}">
                    <a16:creationId xmlns:a16="http://schemas.microsoft.com/office/drawing/2014/main" id="{82339A66-A3E8-AE3F-4757-3A3C19D590D8}"/>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8">
                <a:extLst>
                  <a:ext uri="{FF2B5EF4-FFF2-40B4-BE49-F238E27FC236}">
                    <a16:creationId xmlns:a16="http://schemas.microsoft.com/office/drawing/2014/main" id="{E84CC836-F14C-091D-F05C-88C7E0B51815}"/>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29">
                <a:extLst>
                  <a:ext uri="{FF2B5EF4-FFF2-40B4-BE49-F238E27FC236}">
                    <a16:creationId xmlns:a16="http://schemas.microsoft.com/office/drawing/2014/main" id="{A85F98BC-EE4D-32E8-B490-BB718085DACC}"/>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0">
                <a:extLst>
                  <a:ext uri="{FF2B5EF4-FFF2-40B4-BE49-F238E27FC236}">
                    <a16:creationId xmlns:a16="http://schemas.microsoft.com/office/drawing/2014/main" id="{271C4F8E-1D1C-5DC0-9766-4C26C194B927}"/>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1">
                <a:extLst>
                  <a:ext uri="{FF2B5EF4-FFF2-40B4-BE49-F238E27FC236}">
                    <a16:creationId xmlns:a16="http://schemas.microsoft.com/office/drawing/2014/main" id="{D199B5CA-0F3D-F818-F5FF-91E148B7515D}"/>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2">
                <a:extLst>
                  <a:ext uri="{FF2B5EF4-FFF2-40B4-BE49-F238E27FC236}">
                    <a16:creationId xmlns:a16="http://schemas.microsoft.com/office/drawing/2014/main" id="{3A21EC1B-894F-EF9F-A7A4-33780134FEE8}"/>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3">
                <a:extLst>
                  <a:ext uri="{FF2B5EF4-FFF2-40B4-BE49-F238E27FC236}">
                    <a16:creationId xmlns:a16="http://schemas.microsoft.com/office/drawing/2014/main" id="{332C4071-1D24-F37F-D01A-2EF90D5E9F30}"/>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4">
                <a:extLst>
                  <a:ext uri="{FF2B5EF4-FFF2-40B4-BE49-F238E27FC236}">
                    <a16:creationId xmlns:a16="http://schemas.microsoft.com/office/drawing/2014/main" id="{7063927A-8C3F-785A-9CE9-52CC1A097435}"/>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5">
                <a:extLst>
                  <a:ext uri="{FF2B5EF4-FFF2-40B4-BE49-F238E27FC236}">
                    <a16:creationId xmlns:a16="http://schemas.microsoft.com/office/drawing/2014/main" id="{698C5CAB-A34D-B0B1-D5FC-D3758F1E8F43}"/>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6">
                <a:extLst>
                  <a:ext uri="{FF2B5EF4-FFF2-40B4-BE49-F238E27FC236}">
                    <a16:creationId xmlns:a16="http://schemas.microsoft.com/office/drawing/2014/main" id="{2694862C-2C15-8B2C-0664-2E29369349B6}"/>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7">
                <a:extLst>
                  <a:ext uri="{FF2B5EF4-FFF2-40B4-BE49-F238E27FC236}">
                    <a16:creationId xmlns:a16="http://schemas.microsoft.com/office/drawing/2014/main" id="{93A210E6-C8B5-B108-1391-9BDBCBB77667}"/>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8">
                <a:extLst>
                  <a:ext uri="{FF2B5EF4-FFF2-40B4-BE49-F238E27FC236}">
                    <a16:creationId xmlns:a16="http://schemas.microsoft.com/office/drawing/2014/main" id="{00503AC1-64A3-BF0D-0636-608188881135}"/>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39">
                <a:extLst>
                  <a:ext uri="{FF2B5EF4-FFF2-40B4-BE49-F238E27FC236}">
                    <a16:creationId xmlns:a16="http://schemas.microsoft.com/office/drawing/2014/main" id="{74CDE08D-F6D0-7A0D-8FF9-2613A1D80708}"/>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0">
                <a:extLst>
                  <a:ext uri="{FF2B5EF4-FFF2-40B4-BE49-F238E27FC236}">
                    <a16:creationId xmlns:a16="http://schemas.microsoft.com/office/drawing/2014/main" id="{3608102E-41B0-6DC5-79C2-6BDFDB86ADDC}"/>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1">
                <a:extLst>
                  <a:ext uri="{FF2B5EF4-FFF2-40B4-BE49-F238E27FC236}">
                    <a16:creationId xmlns:a16="http://schemas.microsoft.com/office/drawing/2014/main" id="{47761A71-2237-4F9D-81A9-0163F67FA5E3}"/>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2">
                <a:extLst>
                  <a:ext uri="{FF2B5EF4-FFF2-40B4-BE49-F238E27FC236}">
                    <a16:creationId xmlns:a16="http://schemas.microsoft.com/office/drawing/2014/main" id="{55107A6A-AC71-D1A7-4928-FE65631D0BCD}"/>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3">
                <a:extLst>
                  <a:ext uri="{FF2B5EF4-FFF2-40B4-BE49-F238E27FC236}">
                    <a16:creationId xmlns:a16="http://schemas.microsoft.com/office/drawing/2014/main" id="{40451CA4-6532-5ABC-8339-E75F021CF3F3}"/>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4">
                <a:extLst>
                  <a:ext uri="{FF2B5EF4-FFF2-40B4-BE49-F238E27FC236}">
                    <a16:creationId xmlns:a16="http://schemas.microsoft.com/office/drawing/2014/main" id="{4E749594-3262-EF4D-FAEB-3D3E92A7BCBC}"/>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5">
                <a:extLst>
                  <a:ext uri="{FF2B5EF4-FFF2-40B4-BE49-F238E27FC236}">
                    <a16:creationId xmlns:a16="http://schemas.microsoft.com/office/drawing/2014/main" id="{5D657795-1385-1DEE-014D-C9B15C23DCF1}"/>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6">
                <a:extLst>
                  <a:ext uri="{FF2B5EF4-FFF2-40B4-BE49-F238E27FC236}">
                    <a16:creationId xmlns:a16="http://schemas.microsoft.com/office/drawing/2014/main" id="{42CAC7BC-105F-36B0-7034-1F808442BFF9}"/>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7">
                <a:extLst>
                  <a:ext uri="{FF2B5EF4-FFF2-40B4-BE49-F238E27FC236}">
                    <a16:creationId xmlns:a16="http://schemas.microsoft.com/office/drawing/2014/main" id="{323B519C-9ABE-0E62-AB42-7C73589972CB}"/>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8">
                <a:extLst>
                  <a:ext uri="{FF2B5EF4-FFF2-40B4-BE49-F238E27FC236}">
                    <a16:creationId xmlns:a16="http://schemas.microsoft.com/office/drawing/2014/main" id="{849F17F6-176E-88CB-2A53-6DCCA5EAB56B}"/>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49">
                <a:extLst>
                  <a:ext uri="{FF2B5EF4-FFF2-40B4-BE49-F238E27FC236}">
                    <a16:creationId xmlns:a16="http://schemas.microsoft.com/office/drawing/2014/main" id="{42A63DBB-035F-B730-FFF1-0B0336CEC250}"/>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0">
                <a:extLst>
                  <a:ext uri="{FF2B5EF4-FFF2-40B4-BE49-F238E27FC236}">
                    <a16:creationId xmlns:a16="http://schemas.microsoft.com/office/drawing/2014/main" id="{F184CE5E-3A44-3098-ADDD-E56D6B518C78}"/>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1">
                <a:extLst>
                  <a:ext uri="{FF2B5EF4-FFF2-40B4-BE49-F238E27FC236}">
                    <a16:creationId xmlns:a16="http://schemas.microsoft.com/office/drawing/2014/main" id="{2960A19D-ACF8-32FB-9A2B-4AA993780A37}"/>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2">
                <a:extLst>
                  <a:ext uri="{FF2B5EF4-FFF2-40B4-BE49-F238E27FC236}">
                    <a16:creationId xmlns:a16="http://schemas.microsoft.com/office/drawing/2014/main" id="{5A6B0E30-0996-91DF-80B1-C4A6E5152767}"/>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3">
                <a:extLst>
                  <a:ext uri="{FF2B5EF4-FFF2-40B4-BE49-F238E27FC236}">
                    <a16:creationId xmlns:a16="http://schemas.microsoft.com/office/drawing/2014/main" id="{8447BB36-DBDD-CA52-7C17-E191016F50E6}"/>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4">
                <a:extLst>
                  <a:ext uri="{FF2B5EF4-FFF2-40B4-BE49-F238E27FC236}">
                    <a16:creationId xmlns:a16="http://schemas.microsoft.com/office/drawing/2014/main" id="{C47E3916-E282-7AA5-9343-BCE4C87272B3}"/>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5">
                <a:extLst>
                  <a:ext uri="{FF2B5EF4-FFF2-40B4-BE49-F238E27FC236}">
                    <a16:creationId xmlns:a16="http://schemas.microsoft.com/office/drawing/2014/main" id="{DB00EE8F-EB02-A76E-D520-27E9203556BE}"/>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6">
                <a:extLst>
                  <a:ext uri="{FF2B5EF4-FFF2-40B4-BE49-F238E27FC236}">
                    <a16:creationId xmlns:a16="http://schemas.microsoft.com/office/drawing/2014/main" id="{1BF942F8-19E4-C0CA-61C6-7C1FC8D0EDCD}"/>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7">
                <a:extLst>
                  <a:ext uri="{FF2B5EF4-FFF2-40B4-BE49-F238E27FC236}">
                    <a16:creationId xmlns:a16="http://schemas.microsoft.com/office/drawing/2014/main" id="{6A083511-79A8-85FC-D315-AFBACC309409}"/>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4" name="Freeform: Shape 258">
                <a:extLst>
                  <a:ext uri="{FF2B5EF4-FFF2-40B4-BE49-F238E27FC236}">
                    <a16:creationId xmlns:a16="http://schemas.microsoft.com/office/drawing/2014/main" id="{49D1D75B-79B2-4EDA-5A3B-A9ABC29E3B4D}"/>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5" name="Freeform: Shape 259">
                <a:extLst>
                  <a:ext uri="{FF2B5EF4-FFF2-40B4-BE49-F238E27FC236}">
                    <a16:creationId xmlns:a16="http://schemas.microsoft.com/office/drawing/2014/main" id="{135DC240-5AD8-6E30-7A2A-9F9D171856CF}"/>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0">
                <a:extLst>
                  <a:ext uri="{FF2B5EF4-FFF2-40B4-BE49-F238E27FC236}">
                    <a16:creationId xmlns:a16="http://schemas.microsoft.com/office/drawing/2014/main" id="{DDA33EDD-4347-2072-31EC-CF784BD8427B}"/>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1">
                <a:extLst>
                  <a:ext uri="{FF2B5EF4-FFF2-40B4-BE49-F238E27FC236}">
                    <a16:creationId xmlns:a16="http://schemas.microsoft.com/office/drawing/2014/main" id="{5908404F-0568-82CE-39AD-4AC7FD292A0C}"/>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2">
                <a:extLst>
                  <a:ext uri="{FF2B5EF4-FFF2-40B4-BE49-F238E27FC236}">
                    <a16:creationId xmlns:a16="http://schemas.microsoft.com/office/drawing/2014/main" id="{6EE469F9-8E50-9215-CB51-931691247746}"/>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9" name="Freeform: Shape 263">
                <a:extLst>
                  <a:ext uri="{FF2B5EF4-FFF2-40B4-BE49-F238E27FC236}">
                    <a16:creationId xmlns:a16="http://schemas.microsoft.com/office/drawing/2014/main" id="{49C8A3E9-D1E6-8B92-DE43-F9DE51764BE7}"/>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30" name="Freeform: Shape 264">
                <a:extLst>
                  <a:ext uri="{FF2B5EF4-FFF2-40B4-BE49-F238E27FC236}">
                    <a16:creationId xmlns:a16="http://schemas.microsoft.com/office/drawing/2014/main" id="{EDD056BF-522A-A949-6F8B-D83231A49BDE}"/>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5">
                <a:extLst>
                  <a:ext uri="{FF2B5EF4-FFF2-40B4-BE49-F238E27FC236}">
                    <a16:creationId xmlns:a16="http://schemas.microsoft.com/office/drawing/2014/main" id="{C3A17F74-3607-93B9-0002-787C7C3153D8}"/>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6">
                <a:extLst>
                  <a:ext uri="{FF2B5EF4-FFF2-40B4-BE49-F238E27FC236}">
                    <a16:creationId xmlns:a16="http://schemas.microsoft.com/office/drawing/2014/main" id="{F19F0D81-387F-5E41-32B2-A5E7AA81FD1B}"/>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7">
                <a:extLst>
                  <a:ext uri="{FF2B5EF4-FFF2-40B4-BE49-F238E27FC236}">
                    <a16:creationId xmlns:a16="http://schemas.microsoft.com/office/drawing/2014/main" id="{81235A3E-F763-B055-FE14-3CBAB56948F7}"/>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8">
                <a:extLst>
                  <a:ext uri="{FF2B5EF4-FFF2-40B4-BE49-F238E27FC236}">
                    <a16:creationId xmlns:a16="http://schemas.microsoft.com/office/drawing/2014/main" id="{069672B5-9562-4E47-2926-D4A5BCF26B2B}"/>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69">
                <a:extLst>
                  <a:ext uri="{FF2B5EF4-FFF2-40B4-BE49-F238E27FC236}">
                    <a16:creationId xmlns:a16="http://schemas.microsoft.com/office/drawing/2014/main" id="{697855B5-579C-60FA-CDF9-477FE728DECA}"/>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0">
                <a:extLst>
                  <a:ext uri="{FF2B5EF4-FFF2-40B4-BE49-F238E27FC236}">
                    <a16:creationId xmlns:a16="http://schemas.microsoft.com/office/drawing/2014/main" id="{DFCF6A0E-2260-B6B1-01C3-E9E84990EFD7}"/>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1">
                <a:extLst>
                  <a:ext uri="{FF2B5EF4-FFF2-40B4-BE49-F238E27FC236}">
                    <a16:creationId xmlns:a16="http://schemas.microsoft.com/office/drawing/2014/main" id="{1FBC7F4D-B423-14D1-021A-379C6E7657B2}"/>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8" name="Freeform: Shape 272">
                <a:extLst>
                  <a:ext uri="{FF2B5EF4-FFF2-40B4-BE49-F238E27FC236}">
                    <a16:creationId xmlns:a16="http://schemas.microsoft.com/office/drawing/2014/main" id="{D827A1ED-5FA6-57BF-6A3F-44F2FF0C02B0}"/>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9" name="Freeform: Shape 273">
                <a:extLst>
                  <a:ext uri="{FF2B5EF4-FFF2-40B4-BE49-F238E27FC236}">
                    <a16:creationId xmlns:a16="http://schemas.microsoft.com/office/drawing/2014/main" id="{6F4E7ACD-90F8-9F98-9D62-C2AE3EDCF942}"/>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4">
                <a:extLst>
                  <a:ext uri="{FF2B5EF4-FFF2-40B4-BE49-F238E27FC236}">
                    <a16:creationId xmlns:a16="http://schemas.microsoft.com/office/drawing/2014/main" id="{52BC7866-8654-4F5E-06B5-6F1332733E6C}"/>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5">
                <a:extLst>
                  <a:ext uri="{FF2B5EF4-FFF2-40B4-BE49-F238E27FC236}">
                    <a16:creationId xmlns:a16="http://schemas.microsoft.com/office/drawing/2014/main" id="{F36454DE-4E3F-D9DF-686F-29B1BAB6661D}"/>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6">
                <a:extLst>
                  <a:ext uri="{FF2B5EF4-FFF2-40B4-BE49-F238E27FC236}">
                    <a16:creationId xmlns:a16="http://schemas.microsoft.com/office/drawing/2014/main" id="{C87C92CC-EAAF-DE1F-FDDE-93CCF8AA827E}"/>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7">
                <a:extLst>
                  <a:ext uri="{FF2B5EF4-FFF2-40B4-BE49-F238E27FC236}">
                    <a16:creationId xmlns:a16="http://schemas.microsoft.com/office/drawing/2014/main" id="{06708F39-E105-E5FA-F676-5192BEA35789}"/>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8">
                <a:extLst>
                  <a:ext uri="{FF2B5EF4-FFF2-40B4-BE49-F238E27FC236}">
                    <a16:creationId xmlns:a16="http://schemas.microsoft.com/office/drawing/2014/main" id="{011119A8-3A2A-9593-82FD-970DA476D5FB}"/>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79">
                <a:extLst>
                  <a:ext uri="{FF2B5EF4-FFF2-40B4-BE49-F238E27FC236}">
                    <a16:creationId xmlns:a16="http://schemas.microsoft.com/office/drawing/2014/main" id="{2ED5E85C-790D-9CE7-EBF4-9AAC48C86E90}"/>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0">
                <a:extLst>
                  <a:ext uri="{FF2B5EF4-FFF2-40B4-BE49-F238E27FC236}">
                    <a16:creationId xmlns:a16="http://schemas.microsoft.com/office/drawing/2014/main" id="{42E5657F-25EA-9AFF-C5E8-40438BBA8499}"/>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1">
                <a:extLst>
                  <a:ext uri="{FF2B5EF4-FFF2-40B4-BE49-F238E27FC236}">
                    <a16:creationId xmlns:a16="http://schemas.microsoft.com/office/drawing/2014/main" id="{E43B1423-4500-6E24-FC0C-95AA9BD76D53}"/>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2">
                <a:extLst>
                  <a:ext uri="{FF2B5EF4-FFF2-40B4-BE49-F238E27FC236}">
                    <a16:creationId xmlns:a16="http://schemas.microsoft.com/office/drawing/2014/main" id="{D076A0DA-C270-4F15-2F9D-93B4C444D4E1}"/>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3">
                <a:extLst>
                  <a:ext uri="{FF2B5EF4-FFF2-40B4-BE49-F238E27FC236}">
                    <a16:creationId xmlns:a16="http://schemas.microsoft.com/office/drawing/2014/main" id="{CAEDD7FC-1A62-BD07-B6C6-E52E8B236060}"/>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4">
                <a:extLst>
                  <a:ext uri="{FF2B5EF4-FFF2-40B4-BE49-F238E27FC236}">
                    <a16:creationId xmlns:a16="http://schemas.microsoft.com/office/drawing/2014/main" id="{6F9B08F3-3785-ACEA-4701-4AAFEA9F0644}"/>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1" name="Freeform: Shape 285">
                <a:extLst>
                  <a:ext uri="{FF2B5EF4-FFF2-40B4-BE49-F238E27FC236}">
                    <a16:creationId xmlns:a16="http://schemas.microsoft.com/office/drawing/2014/main" id="{A984BAA3-D3CC-0116-533A-E0229C95ADF7}"/>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2" name="Freeform: Shape 286">
                <a:extLst>
                  <a:ext uri="{FF2B5EF4-FFF2-40B4-BE49-F238E27FC236}">
                    <a16:creationId xmlns:a16="http://schemas.microsoft.com/office/drawing/2014/main" id="{03FD4C79-76FB-CB7A-8247-367B49A8BF76}"/>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3" name="Freeform: Shape 287">
                <a:extLst>
                  <a:ext uri="{FF2B5EF4-FFF2-40B4-BE49-F238E27FC236}">
                    <a16:creationId xmlns:a16="http://schemas.microsoft.com/office/drawing/2014/main" id="{EF5F7E6D-D387-A380-2839-C64ADCD5AB42}"/>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4" name="Freeform: Shape 288">
                <a:extLst>
                  <a:ext uri="{FF2B5EF4-FFF2-40B4-BE49-F238E27FC236}">
                    <a16:creationId xmlns:a16="http://schemas.microsoft.com/office/drawing/2014/main" id="{E4443857-4DB9-0BDF-8069-60215AF54F14}"/>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89">
                <a:extLst>
                  <a:ext uri="{FF2B5EF4-FFF2-40B4-BE49-F238E27FC236}">
                    <a16:creationId xmlns:a16="http://schemas.microsoft.com/office/drawing/2014/main" id="{05ECF2DA-3924-2BE5-FC57-B029E21D1BC3}"/>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0">
                <a:extLst>
                  <a:ext uri="{FF2B5EF4-FFF2-40B4-BE49-F238E27FC236}">
                    <a16:creationId xmlns:a16="http://schemas.microsoft.com/office/drawing/2014/main" id="{C5A2D022-5E89-28A1-8D80-2B8195F0BF84}"/>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1">
                <a:extLst>
                  <a:ext uri="{FF2B5EF4-FFF2-40B4-BE49-F238E27FC236}">
                    <a16:creationId xmlns:a16="http://schemas.microsoft.com/office/drawing/2014/main" id="{2AF0169A-F49C-91BA-7D11-05B513164A46}"/>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2">
                <a:extLst>
                  <a:ext uri="{FF2B5EF4-FFF2-40B4-BE49-F238E27FC236}">
                    <a16:creationId xmlns:a16="http://schemas.microsoft.com/office/drawing/2014/main" id="{8ECA53AC-579F-1ADD-A583-395406FDD9CC}"/>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9" name="Freeform: Shape 293">
                <a:extLst>
                  <a:ext uri="{FF2B5EF4-FFF2-40B4-BE49-F238E27FC236}">
                    <a16:creationId xmlns:a16="http://schemas.microsoft.com/office/drawing/2014/main" id="{81002814-1021-514A-D8B2-96C2E2B04B65}"/>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60" name="Freeform: Shape 294">
                <a:extLst>
                  <a:ext uri="{FF2B5EF4-FFF2-40B4-BE49-F238E27FC236}">
                    <a16:creationId xmlns:a16="http://schemas.microsoft.com/office/drawing/2014/main" id="{9A53CBE0-1C2B-FD05-CB99-719A776F85B0}"/>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5">
                <a:extLst>
                  <a:ext uri="{FF2B5EF4-FFF2-40B4-BE49-F238E27FC236}">
                    <a16:creationId xmlns:a16="http://schemas.microsoft.com/office/drawing/2014/main" id="{B7135806-7AE8-D694-0529-0D07735430E6}"/>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6">
                <a:extLst>
                  <a:ext uri="{FF2B5EF4-FFF2-40B4-BE49-F238E27FC236}">
                    <a16:creationId xmlns:a16="http://schemas.microsoft.com/office/drawing/2014/main" id="{4B0DAA9C-E5A6-11A8-13B1-5D78920AF327}"/>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7">
                <a:extLst>
                  <a:ext uri="{FF2B5EF4-FFF2-40B4-BE49-F238E27FC236}">
                    <a16:creationId xmlns:a16="http://schemas.microsoft.com/office/drawing/2014/main" id="{982A558B-5387-F7E6-6367-5F066A726BFF}"/>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8">
                <a:extLst>
                  <a:ext uri="{FF2B5EF4-FFF2-40B4-BE49-F238E27FC236}">
                    <a16:creationId xmlns:a16="http://schemas.microsoft.com/office/drawing/2014/main" id="{CFF711C2-1325-3084-71D3-037CA44096CB}"/>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299">
                <a:extLst>
                  <a:ext uri="{FF2B5EF4-FFF2-40B4-BE49-F238E27FC236}">
                    <a16:creationId xmlns:a16="http://schemas.microsoft.com/office/drawing/2014/main" id="{425FBA7B-3F17-961D-2787-58AA77DF5EAC}"/>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0">
                <a:extLst>
                  <a:ext uri="{FF2B5EF4-FFF2-40B4-BE49-F238E27FC236}">
                    <a16:creationId xmlns:a16="http://schemas.microsoft.com/office/drawing/2014/main" id="{33B2A2A3-9590-F95F-91F9-D0F29270C676}"/>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1">
                <a:extLst>
                  <a:ext uri="{FF2B5EF4-FFF2-40B4-BE49-F238E27FC236}">
                    <a16:creationId xmlns:a16="http://schemas.microsoft.com/office/drawing/2014/main" id="{61B66CED-E19C-E3FF-8B88-0DC243588F2A}"/>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2">
                <a:extLst>
                  <a:ext uri="{FF2B5EF4-FFF2-40B4-BE49-F238E27FC236}">
                    <a16:creationId xmlns:a16="http://schemas.microsoft.com/office/drawing/2014/main" id="{09A54B86-D850-515A-C093-EA5C197D7A4D}"/>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3">
                <a:extLst>
                  <a:ext uri="{FF2B5EF4-FFF2-40B4-BE49-F238E27FC236}">
                    <a16:creationId xmlns:a16="http://schemas.microsoft.com/office/drawing/2014/main" id="{01C4C150-36D6-8BE9-1C6D-144B9F87231F}"/>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4">
                <a:extLst>
                  <a:ext uri="{FF2B5EF4-FFF2-40B4-BE49-F238E27FC236}">
                    <a16:creationId xmlns:a16="http://schemas.microsoft.com/office/drawing/2014/main" id="{09BD4A18-9F25-8F95-9C45-889C18986030}"/>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5">
                <a:extLst>
                  <a:ext uri="{FF2B5EF4-FFF2-40B4-BE49-F238E27FC236}">
                    <a16:creationId xmlns:a16="http://schemas.microsoft.com/office/drawing/2014/main" id="{00EF7F79-1702-F687-A840-8231AC39DDDD}"/>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6">
                <a:extLst>
                  <a:ext uri="{FF2B5EF4-FFF2-40B4-BE49-F238E27FC236}">
                    <a16:creationId xmlns:a16="http://schemas.microsoft.com/office/drawing/2014/main" id="{A53E2157-0FA9-AB44-8512-73367CBACD2F}"/>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7">
                <a:extLst>
                  <a:ext uri="{FF2B5EF4-FFF2-40B4-BE49-F238E27FC236}">
                    <a16:creationId xmlns:a16="http://schemas.microsoft.com/office/drawing/2014/main" id="{B1377436-5AD2-C661-2F12-4DFA23072ADF}"/>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8">
                <a:extLst>
                  <a:ext uri="{FF2B5EF4-FFF2-40B4-BE49-F238E27FC236}">
                    <a16:creationId xmlns:a16="http://schemas.microsoft.com/office/drawing/2014/main" id="{A91549E1-ECCA-0DF9-9B81-81EEDEC838AC}"/>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09">
                <a:extLst>
                  <a:ext uri="{FF2B5EF4-FFF2-40B4-BE49-F238E27FC236}">
                    <a16:creationId xmlns:a16="http://schemas.microsoft.com/office/drawing/2014/main" id="{430F5AE8-55E5-5FFE-91CE-681A476ABEAF}"/>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6" name="Freeform: Shape 310">
                <a:extLst>
                  <a:ext uri="{FF2B5EF4-FFF2-40B4-BE49-F238E27FC236}">
                    <a16:creationId xmlns:a16="http://schemas.microsoft.com/office/drawing/2014/main" id="{1687361E-D723-3588-BFF5-8FB68FD87D8C}"/>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7" name="Freeform: Shape 311">
                <a:extLst>
                  <a:ext uri="{FF2B5EF4-FFF2-40B4-BE49-F238E27FC236}">
                    <a16:creationId xmlns:a16="http://schemas.microsoft.com/office/drawing/2014/main" id="{3D2EF5A8-F263-13A4-2DC3-52567F734D6D}"/>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2">
                <a:extLst>
                  <a:ext uri="{FF2B5EF4-FFF2-40B4-BE49-F238E27FC236}">
                    <a16:creationId xmlns:a16="http://schemas.microsoft.com/office/drawing/2014/main" id="{7115652C-35FF-DEFA-2391-317F7964A42D}"/>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3">
                <a:extLst>
                  <a:ext uri="{FF2B5EF4-FFF2-40B4-BE49-F238E27FC236}">
                    <a16:creationId xmlns:a16="http://schemas.microsoft.com/office/drawing/2014/main" id="{E27E5AE1-B575-D653-296A-18309DA7D7E5}"/>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4">
                <a:extLst>
                  <a:ext uri="{FF2B5EF4-FFF2-40B4-BE49-F238E27FC236}">
                    <a16:creationId xmlns:a16="http://schemas.microsoft.com/office/drawing/2014/main" id="{65D4D84A-8B16-8E09-1AA1-E1A358326ABB}"/>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5">
                <a:extLst>
                  <a:ext uri="{FF2B5EF4-FFF2-40B4-BE49-F238E27FC236}">
                    <a16:creationId xmlns:a16="http://schemas.microsoft.com/office/drawing/2014/main" id="{72C7A420-624F-3449-12B4-618009270CD1}"/>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2" name="Freeform: Shape 316">
                <a:extLst>
                  <a:ext uri="{FF2B5EF4-FFF2-40B4-BE49-F238E27FC236}">
                    <a16:creationId xmlns:a16="http://schemas.microsoft.com/office/drawing/2014/main" id="{A35DD780-1E76-3AEA-BA90-78545F5BACA8}"/>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26" name="Group 25">
            <a:extLst>
              <a:ext uri="{FF2B5EF4-FFF2-40B4-BE49-F238E27FC236}">
                <a16:creationId xmlns:a16="http://schemas.microsoft.com/office/drawing/2014/main" id="{896C6F93-C842-1A5B-3EC2-5C7078A2F066}"/>
              </a:ext>
            </a:extLst>
          </p:cNvPr>
          <p:cNvGrpSpPr/>
          <p:nvPr/>
        </p:nvGrpSpPr>
        <p:grpSpPr>
          <a:xfrm>
            <a:off x="419100" y="1615814"/>
            <a:ext cx="6944134" cy="1707343"/>
            <a:chOff x="419100" y="1615814"/>
            <a:chExt cx="6944134" cy="1707343"/>
          </a:xfrm>
        </p:grpSpPr>
        <p:sp>
          <p:nvSpPr>
            <p:cNvPr id="635" name="Rectangle: Rounded Corners 634">
              <a:extLst>
                <a:ext uri="{FF2B5EF4-FFF2-40B4-BE49-F238E27FC236}">
                  <a16:creationId xmlns:a16="http://schemas.microsoft.com/office/drawing/2014/main" id="{57FC6007-B6F0-A0FA-09C6-B9B2D33BC126}"/>
                </a:ext>
              </a:extLst>
            </p:cNvPr>
            <p:cNvSpPr/>
            <p:nvPr/>
          </p:nvSpPr>
          <p:spPr>
            <a:xfrm>
              <a:off x="419100" y="1929006"/>
              <a:ext cx="6944134" cy="1394151"/>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Rectangle: Top Corners Rounded 635">
              <a:extLst>
                <a:ext uri="{FF2B5EF4-FFF2-40B4-BE49-F238E27FC236}">
                  <a16:creationId xmlns:a16="http://schemas.microsoft.com/office/drawing/2014/main" id="{B1248C3A-29A3-4228-6203-D6D295B0003B}"/>
                </a:ext>
              </a:extLst>
            </p:cNvPr>
            <p:cNvSpPr/>
            <p:nvPr/>
          </p:nvSpPr>
          <p:spPr>
            <a:xfrm>
              <a:off x="419100" y="1615814"/>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Rectangle 636">
              <a:extLst>
                <a:ext uri="{FF2B5EF4-FFF2-40B4-BE49-F238E27FC236}">
                  <a16:creationId xmlns:a16="http://schemas.microsoft.com/office/drawing/2014/main" id="{1AA23C82-C1E1-83BC-CF2A-4B6CAA0C1B07}"/>
                </a:ext>
              </a:extLst>
            </p:cNvPr>
            <p:cNvSpPr/>
            <p:nvPr/>
          </p:nvSpPr>
          <p:spPr>
            <a:xfrm>
              <a:off x="1094075" y="1629496"/>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Aft>
                  <a:spcPts val="600"/>
                </a:spcAft>
              </a:pPr>
              <a:r>
                <a:rPr lang="en-US" sz="1400" b="1">
                  <a:solidFill>
                    <a:schemeClr val="bg1"/>
                  </a:solidFill>
                </a:rPr>
                <a:t>GA@WORK Login Method</a:t>
              </a:r>
            </a:p>
          </p:txBody>
        </p:sp>
        <p:grpSp>
          <p:nvGrpSpPr>
            <p:cNvPr id="638" name="Group 637">
              <a:extLst>
                <a:ext uri="{FF2B5EF4-FFF2-40B4-BE49-F238E27FC236}">
                  <a16:creationId xmlns:a16="http://schemas.microsoft.com/office/drawing/2014/main" id="{523A8FB3-E16A-F70C-B463-FAB60A04559A}"/>
                </a:ext>
              </a:extLst>
            </p:cNvPr>
            <p:cNvGrpSpPr/>
            <p:nvPr/>
          </p:nvGrpSpPr>
          <p:grpSpPr>
            <a:xfrm>
              <a:off x="601867" y="1638918"/>
              <a:ext cx="461456" cy="420624"/>
              <a:chOff x="8198015" y="1900567"/>
              <a:chExt cx="535454" cy="510125"/>
            </a:xfrm>
          </p:grpSpPr>
          <p:grpSp>
            <p:nvGrpSpPr>
              <p:cNvPr id="256" name="Group 255">
                <a:extLst>
                  <a:ext uri="{FF2B5EF4-FFF2-40B4-BE49-F238E27FC236}">
                    <a16:creationId xmlns:a16="http://schemas.microsoft.com/office/drawing/2014/main" id="{00157BDE-AC4A-AD56-EF46-78A733D1BA2A}"/>
                  </a:ext>
                </a:extLst>
              </p:cNvPr>
              <p:cNvGrpSpPr/>
              <p:nvPr/>
            </p:nvGrpSpPr>
            <p:grpSpPr>
              <a:xfrm>
                <a:off x="8287929" y="1965152"/>
                <a:ext cx="445540" cy="445540"/>
                <a:chOff x="9703786" y="1743341"/>
                <a:chExt cx="513159" cy="513159"/>
              </a:xfrm>
            </p:grpSpPr>
            <p:sp>
              <p:nvSpPr>
                <p:cNvPr id="260" name="Oval 259">
                  <a:extLst>
                    <a:ext uri="{FF2B5EF4-FFF2-40B4-BE49-F238E27FC236}">
                      <a16:creationId xmlns:a16="http://schemas.microsoft.com/office/drawing/2014/main" id="{2B9EEFA4-2C4A-EDB1-F64F-EFFD1DB0A742}"/>
                    </a:ext>
                  </a:extLst>
                </p:cNvPr>
                <p:cNvSpPr/>
                <p:nvPr/>
              </p:nvSpPr>
              <p:spPr>
                <a:xfrm>
                  <a:off x="9703786" y="1743341"/>
                  <a:ext cx="513159" cy="513159"/>
                </a:xfrm>
                <a:prstGeom prst="ellipse">
                  <a:avLst/>
                </a:prstGeom>
                <a:solidFill>
                  <a:srgbClr val="F7921E"/>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261" name="Graphic 260" descr="Key with solid fill">
                  <a:extLst>
                    <a:ext uri="{FF2B5EF4-FFF2-40B4-BE49-F238E27FC236}">
                      <a16:creationId xmlns:a16="http://schemas.microsoft.com/office/drawing/2014/main" id="{80F02D6A-DF54-48BB-EAC4-90D767A1849A}"/>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9785904" y="1825459"/>
                  <a:ext cx="348923" cy="348923"/>
                </a:xfrm>
                <a:prstGeom prst="rect">
                  <a:avLst/>
                </a:prstGeom>
              </p:spPr>
            </p:pic>
          </p:grpSp>
          <p:grpSp>
            <p:nvGrpSpPr>
              <p:cNvPr id="257" name="Group 256">
                <a:extLst>
                  <a:ext uri="{FF2B5EF4-FFF2-40B4-BE49-F238E27FC236}">
                    <a16:creationId xmlns:a16="http://schemas.microsoft.com/office/drawing/2014/main" id="{2220BD5B-37C1-12C7-5FC5-354870624FC5}"/>
                  </a:ext>
                </a:extLst>
              </p:cNvPr>
              <p:cNvGrpSpPr/>
              <p:nvPr/>
            </p:nvGrpSpPr>
            <p:grpSpPr>
              <a:xfrm>
                <a:off x="8198015" y="1900567"/>
                <a:ext cx="195327" cy="195327"/>
                <a:chOff x="562429" y="2021366"/>
                <a:chExt cx="262094" cy="262094"/>
              </a:xfrm>
            </p:grpSpPr>
            <p:sp>
              <p:nvSpPr>
                <p:cNvPr id="258" name="Oval 257">
                  <a:extLst>
                    <a:ext uri="{FF2B5EF4-FFF2-40B4-BE49-F238E27FC236}">
                      <a16:creationId xmlns:a16="http://schemas.microsoft.com/office/drawing/2014/main" id="{4BB41C21-A0CE-87FE-42B9-9787CD36BB98}"/>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259" name="Graphic 258" descr="Checkmark with solid fill">
                  <a:extLst>
                    <a:ext uri="{FF2B5EF4-FFF2-40B4-BE49-F238E27FC236}">
                      <a16:creationId xmlns:a16="http://schemas.microsoft.com/office/drawing/2014/main" id="{87480C1F-1B44-923D-C2BF-B60D96574F9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92682" y="2051619"/>
                  <a:ext cx="201588" cy="201588"/>
                </a:xfrm>
                <a:prstGeom prst="rect">
                  <a:avLst/>
                </a:prstGeom>
              </p:spPr>
            </p:pic>
          </p:grpSp>
        </p:grpSp>
        <p:sp>
          <p:nvSpPr>
            <p:cNvPr id="639" name="TextBox 638">
              <a:extLst>
                <a:ext uri="{FF2B5EF4-FFF2-40B4-BE49-F238E27FC236}">
                  <a16:creationId xmlns:a16="http://schemas.microsoft.com/office/drawing/2014/main" id="{E7D3D384-D60D-A58B-31B5-352BA6428408}"/>
                </a:ext>
              </a:extLst>
            </p:cNvPr>
            <p:cNvSpPr txBox="1"/>
            <p:nvPr/>
          </p:nvSpPr>
          <p:spPr>
            <a:xfrm>
              <a:off x="589167" y="2115134"/>
              <a:ext cx="6620256" cy="1208023"/>
            </a:xfrm>
            <a:prstGeom prst="rect">
              <a:avLst/>
            </a:prstGeom>
            <a:noFill/>
          </p:spPr>
          <p:txBody>
            <a:bodyPr wrap="square">
              <a:spAutoFit/>
            </a:bodyPr>
            <a:lstStyle/>
            <a:p>
              <a:pPr>
                <a:spcBef>
                  <a:spcPts val="300"/>
                </a:spcBef>
              </a:pPr>
              <a:r>
                <a:rPr lang="en-US" sz="1300"/>
                <a:t>Learn from your agency how you will sign in to GA@WORK. </a:t>
              </a:r>
            </a:p>
            <a:p>
              <a:pPr>
                <a:spcBef>
                  <a:spcPts val="300"/>
                </a:spcBef>
              </a:pPr>
              <a:endParaRPr lang="en-US" sz="1300"/>
            </a:p>
            <a:p>
              <a:pPr>
                <a:spcBef>
                  <a:spcPts val="300"/>
                </a:spcBef>
              </a:pPr>
              <a:r>
                <a:rPr lang="en-US" sz="1300" b="1"/>
                <a:t>Starting in May 2026, </a:t>
              </a:r>
              <a:r>
                <a:rPr lang="en-US" sz="1300"/>
                <a:t>your agency will share how to sign in to and access GA@WORK beginning July 1, 2026. If you do not receive instructions, reach out to your agency help desk or IT team.</a:t>
              </a:r>
            </a:p>
          </p:txBody>
        </p:sp>
        <p:sp>
          <p:nvSpPr>
            <p:cNvPr id="9" name="Rectangle: Rounded Corners 8">
              <a:extLst>
                <a:ext uri="{FF2B5EF4-FFF2-40B4-BE49-F238E27FC236}">
                  <a16:creationId xmlns:a16="http://schemas.microsoft.com/office/drawing/2014/main" id="{87E09EA8-9C64-1D92-67D3-10D63DCB9A19}"/>
                </a:ext>
              </a:extLst>
            </p:cNvPr>
            <p:cNvSpPr/>
            <p:nvPr/>
          </p:nvSpPr>
          <p:spPr>
            <a:xfrm>
              <a:off x="5172075" y="1710139"/>
              <a:ext cx="2103444"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June 29, 2026</a:t>
              </a:r>
            </a:p>
          </p:txBody>
        </p:sp>
      </p:grpSp>
      <p:grpSp>
        <p:nvGrpSpPr>
          <p:cNvPr id="265" name="Group 264" descr="All GA@WORK Training Deadline description">
            <a:extLst>
              <a:ext uri="{FF2B5EF4-FFF2-40B4-BE49-F238E27FC236}">
                <a16:creationId xmlns:a16="http://schemas.microsoft.com/office/drawing/2014/main" id="{921EC8D7-942D-5F49-40A1-7F63A03281F8}"/>
              </a:ext>
            </a:extLst>
          </p:cNvPr>
          <p:cNvGrpSpPr/>
          <p:nvPr/>
        </p:nvGrpSpPr>
        <p:grpSpPr>
          <a:xfrm>
            <a:off x="429315" y="3804657"/>
            <a:ext cx="6944134" cy="1470441"/>
            <a:chOff x="414133" y="4203457"/>
            <a:chExt cx="6944134" cy="1470441"/>
          </a:xfrm>
        </p:grpSpPr>
        <p:sp>
          <p:nvSpPr>
            <p:cNvPr id="43" name="Rectangle: Rounded Corners 42">
              <a:extLst>
                <a:ext uri="{FF2B5EF4-FFF2-40B4-BE49-F238E27FC236}">
                  <a16:creationId xmlns:a16="http://schemas.microsoft.com/office/drawing/2014/main" id="{FCA362A7-E010-7D2B-F8BE-40CE98CC182A}"/>
                </a:ext>
              </a:extLst>
            </p:cNvPr>
            <p:cNvSpPr/>
            <p:nvPr/>
          </p:nvSpPr>
          <p:spPr>
            <a:xfrm>
              <a:off x="414133" y="4493281"/>
              <a:ext cx="6944134" cy="1180615"/>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Top Corners Rounded 43">
              <a:extLst>
                <a:ext uri="{FF2B5EF4-FFF2-40B4-BE49-F238E27FC236}">
                  <a16:creationId xmlns:a16="http://schemas.microsoft.com/office/drawing/2014/main" id="{37E91B3A-29F9-ACF7-9F3E-5ED17EF23E31}"/>
                </a:ext>
              </a:extLst>
            </p:cNvPr>
            <p:cNvSpPr/>
            <p:nvPr/>
          </p:nvSpPr>
          <p:spPr>
            <a:xfrm>
              <a:off x="414133" y="4203457"/>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2042698A-3A9A-356F-E045-65010490D399}"/>
                </a:ext>
              </a:extLst>
            </p:cNvPr>
            <p:cNvSpPr/>
            <p:nvPr/>
          </p:nvSpPr>
          <p:spPr>
            <a:xfrm>
              <a:off x="1094074" y="4216858"/>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a:t>All GA@WORK Training Deadline</a:t>
              </a:r>
            </a:p>
          </p:txBody>
        </p:sp>
        <p:sp>
          <p:nvSpPr>
            <p:cNvPr id="46" name="TextBox 45">
              <a:extLst>
                <a:ext uri="{FF2B5EF4-FFF2-40B4-BE49-F238E27FC236}">
                  <a16:creationId xmlns:a16="http://schemas.microsoft.com/office/drawing/2014/main" id="{654EA4B3-E020-6A31-F7B4-BD4011826FE2}"/>
                </a:ext>
              </a:extLst>
            </p:cNvPr>
            <p:cNvSpPr txBox="1"/>
            <p:nvPr/>
          </p:nvSpPr>
          <p:spPr>
            <a:xfrm>
              <a:off x="578231" y="4704402"/>
              <a:ext cx="6615937" cy="969496"/>
            </a:xfrm>
            <a:prstGeom prst="rect">
              <a:avLst/>
            </a:prstGeom>
            <a:noFill/>
          </p:spPr>
          <p:txBody>
            <a:bodyPr wrap="square">
              <a:spAutoFit/>
            </a:bodyPr>
            <a:lstStyle/>
            <a:p>
              <a:pPr>
                <a:spcBef>
                  <a:spcPts val="300"/>
                </a:spcBef>
              </a:pPr>
              <a:r>
                <a:rPr lang="en-US" sz="1300" b="1"/>
                <a:t>All assigned GA@WORK training should be completed by June 11, 2026.</a:t>
              </a:r>
            </a:p>
            <a:p>
              <a:pPr>
                <a:spcBef>
                  <a:spcPts val="300"/>
                </a:spcBef>
              </a:pPr>
              <a:endParaRPr lang="en-US" sz="1300"/>
            </a:p>
            <a:p>
              <a:pPr>
                <a:spcBef>
                  <a:spcPts val="300"/>
                </a:spcBef>
              </a:pPr>
              <a:r>
                <a:rPr lang="en-US" sz="1300"/>
                <a:t>Learning Programs must be completed for training data to be available on learner transcripts in GA@WORK.</a:t>
              </a:r>
              <a:endParaRPr lang="en-US" sz="1300" b="1"/>
            </a:p>
          </p:txBody>
        </p:sp>
        <p:grpSp>
          <p:nvGrpSpPr>
            <p:cNvPr id="54" name="Group 53">
              <a:extLst>
                <a:ext uri="{FF2B5EF4-FFF2-40B4-BE49-F238E27FC236}">
                  <a16:creationId xmlns:a16="http://schemas.microsoft.com/office/drawing/2014/main" id="{0D689FFD-593F-7370-E7DF-E2C5143ED367}"/>
                </a:ext>
              </a:extLst>
            </p:cNvPr>
            <p:cNvGrpSpPr/>
            <p:nvPr/>
          </p:nvGrpSpPr>
          <p:grpSpPr>
            <a:xfrm>
              <a:off x="596901" y="4226561"/>
              <a:ext cx="461456" cy="420624"/>
              <a:chOff x="5537365" y="1900567"/>
              <a:chExt cx="548948" cy="510125"/>
            </a:xfrm>
          </p:grpSpPr>
          <p:grpSp>
            <p:nvGrpSpPr>
              <p:cNvPr id="55" name="Group 54">
                <a:extLst>
                  <a:ext uri="{FF2B5EF4-FFF2-40B4-BE49-F238E27FC236}">
                    <a16:creationId xmlns:a16="http://schemas.microsoft.com/office/drawing/2014/main" id="{8E1B70EF-BE1A-0CBE-BFB1-6DB5DA8D43D9}"/>
                  </a:ext>
                </a:extLst>
              </p:cNvPr>
              <p:cNvGrpSpPr/>
              <p:nvPr/>
            </p:nvGrpSpPr>
            <p:grpSpPr>
              <a:xfrm>
                <a:off x="5640773" y="1965152"/>
                <a:ext cx="445540" cy="445540"/>
                <a:chOff x="6297062" y="1743341"/>
                <a:chExt cx="513159" cy="513159"/>
              </a:xfrm>
            </p:grpSpPr>
            <p:sp>
              <p:nvSpPr>
                <p:cNvPr id="59" name="Oval 58">
                  <a:extLst>
                    <a:ext uri="{FF2B5EF4-FFF2-40B4-BE49-F238E27FC236}">
                      <a16:creationId xmlns:a16="http://schemas.microsoft.com/office/drawing/2014/main" id="{FE4F2007-8ABA-C22C-2E80-BA5EE2801E6E}"/>
                    </a:ext>
                  </a:extLst>
                </p:cNvPr>
                <p:cNvSpPr/>
                <p:nvPr/>
              </p:nvSpPr>
              <p:spPr>
                <a:xfrm>
                  <a:off x="6297062" y="1743341"/>
                  <a:ext cx="513159" cy="513159"/>
                </a:xfrm>
                <a:prstGeom prst="ellipse">
                  <a:avLst/>
                </a:prstGeom>
                <a:solidFill>
                  <a:schemeClr val="accent5"/>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60" name="Graphic 59" descr="Alarm clock with solid fill">
                  <a:extLst>
                    <a:ext uri="{FF2B5EF4-FFF2-40B4-BE49-F238E27FC236}">
                      <a16:creationId xmlns:a16="http://schemas.microsoft.com/office/drawing/2014/main" id="{E76AD62C-585C-714B-9258-E2AF6FD85746}"/>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6379180" y="1825459"/>
                  <a:ext cx="348923" cy="348923"/>
                </a:xfrm>
                <a:prstGeom prst="rect">
                  <a:avLst/>
                </a:prstGeom>
              </p:spPr>
            </p:pic>
          </p:grpSp>
          <p:grpSp>
            <p:nvGrpSpPr>
              <p:cNvPr id="56" name="Group 55">
                <a:extLst>
                  <a:ext uri="{FF2B5EF4-FFF2-40B4-BE49-F238E27FC236}">
                    <a16:creationId xmlns:a16="http://schemas.microsoft.com/office/drawing/2014/main" id="{53E421AB-6C45-B206-D0D5-A4965BFC6421}"/>
                  </a:ext>
                </a:extLst>
              </p:cNvPr>
              <p:cNvGrpSpPr/>
              <p:nvPr/>
            </p:nvGrpSpPr>
            <p:grpSpPr>
              <a:xfrm>
                <a:off x="5537365" y="1900567"/>
                <a:ext cx="195327" cy="195327"/>
                <a:chOff x="562429" y="2021366"/>
                <a:chExt cx="262094" cy="262094"/>
              </a:xfrm>
            </p:grpSpPr>
            <p:sp>
              <p:nvSpPr>
                <p:cNvPr id="57" name="Oval 56">
                  <a:extLst>
                    <a:ext uri="{FF2B5EF4-FFF2-40B4-BE49-F238E27FC236}">
                      <a16:creationId xmlns:a16="http://schemas.microsoft.com/office/drawing/2014/main" id="{24308467-7CA7-A393-7BD6-7C1890563D72}"/>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58" name="Graphic 57" descr="Checkmark with solid fill">
                  <a:extLst>
                    <a:ext uri="{FF2B5EF4-FFF2-40B4-BE49-F238E27FC236}">
                      <a16:creationId xmlns:a16="http://schemas.microsoft.com/office/drawing/2014/main" id="{8D298EFE-2609-A172-2DD9-F322DC4B428D}"/>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592682" y="2051619"/>
                  <a:ext cx="201588" cy="201588"/>
                </a:xfrm>
                <a:prstGeom prst="rect">
                  <a:avLst/>
                </a:prstGeom>
              </p:spPr>
            </p:pic>
          </p:grpSp>
        </p:grpSp>
        <p:sp>
          <p:nvSpPr>
            <p:cNvPr id="262" name="Rectangle: Rounded Corners 261">
              <a:extLst>
                <a:ext uri="{FF2B5EF4-FFF2-40B4-BE49-F238E27FC236}">
                  <a16:creationId xmlns:a16="http://schemas.microsoft.com/office/drawing/2014/main" id="{33CE8E2F-DEC3-E17C-5FBD-6BC264B46A59}"/>
                </a:ext>
              </a:extLst>
            </p:cNvPr>
            <p:cNvSpPr/>
            <p:nvPr/>
          </p:nvSpPr>
          <p:spPr>
            <a:xfrm>
              <a:off x="5154807" y="4299432"/>
              <a:ext cx="2105530"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June 11, 2026</a:t>
              </a:r>
            </a:p>
          </p:txBody>
        </p:sp>
      </p:grpSp>
      <p:grpSp>
        <p:nvGrpSpPr>
          <p:cNvPr id="8" name="Group 7" descr="Time and Absence Preparation description">
            <a:extLst>
              <a:ext uri="{FF2B5EF4-FFF2-40B4-BE49-F238E27FC236}">
                <a16:creationId xmlns:a16="http://schemas.microsoft.com/office/drawing/2014/main" id="{4CBC4B5A-5525-AF72-7565-090A4F61862C}"/>
              </a:ext>
            </a:extLst>
          </p:cNvPr>
          <p:cNvGrpSpPr/>
          <p:nvPr/>
        </p:nvGrpSpPr>
        <p:grpSpPr>
          <a:xfrm>
            <a:off x="427228" y="5739859"/>
            <a:ext cx="6944134" cy="2858413"/>
            <a:chOff x="427228" y="6295255"/>
            <a:chExt cx="6944134" cy="2858413"/>
          </a:xfrm>
        </p:grpSpPr>
        <p:grpSp>
          <p:nvGrpSpPr>
            <p:cNvPr id="266" name="Group 265">
              <a:extLst>
                <a:ext uri="{FF2B5EF4-FFF2-40B4-BE49-F238E27FC236}">
                  <a16:creationId xmlns:a16="http://schemas.microsoft.com/office/drawing/2014/main" id="{EBCBEE2C-7045-1D2F-CD6B-CFDF1592A8CB}"/>
                </a:ext>
              </a:extLst>
            </p:cNvPr>
            <p:cNvGrpSpPr/>
            <p:nvPr/>
          </p:nvGrpSpPr>
          <p:grpSpPr>
            <a:xfrm>
              <a:off x="427228" y="6295255"/>
              <a:ext cx="6944134" cy="2858413"/>
              <a:chOff x="419886" y="6039960"/>
              <a:chExt cx="6944134" cy="2858413"/>
            </a:xfrm>
          </p:grpSpPr>
          <p:sp>
            <p:nvSpPr>
              <p:cNvPr id="618" name="Rectangle: Rounded Corners 617">
                <a:extLst>
                  <a:ext uri="{FF2B5EF4-FFF2-40B4-BE49-F238E27FC236}">
                    <a16:creationId xmlns:a16="http://schemas.microsoft.com/office/drawing/2014/main" id="{D1A8B0FC-F7BA-315D-68EF-91FDE955F1DF}"/>
                  </a:ext>
                </a:extLst>
              </p:cNvPr>
              <p:cNvSpPr/>
              <p:nvPr/>
            </p:nvSpPr>
            <p:spPr>
              <a:xfrm>
                <a:off x="419886" y="6246613"/>
                <a:ext cx="6944134" cy="2651760"/>
              </a:xfrm>
              <a:prstGeom prst="roundRect">
                <a:avLst>
                  <a:gd name="adj" fmla="val 10908"/>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Top Corners Rounded 618">
                <a:extLst>
                  <a:ext uri="{FF2B5EF4-FFF2-40B4-BE49-F238E27FC236}">
                    <a16:creationId xmlns:a16="http://schemas.microsoft.com/office/drawing/2014/main" id="{13007184-B97D-80F9-16F7-470EE76BA4CC}"/>
                  </a:ext>
                </a:extLst>
              </p:cNvPr>
              <p:cNvSpPr/>
              <p:nvPr/>
            </p:nvSpPr>
            <p:spPr>
              <a:xfrm>
                <a:off x="419886" y="6039960"/>
                <a:ext cx="6944133" cy="466833"/>
              </a:xfrm>
              <a:prstGeom prst="round2Same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619">
                <a:extLst>
                  <a:ext uri="{FF2B5EF4-FFF2-40B4-BE49-F238E27FC236}">
                    <a16:creationId xmlns:a16="http://schemas.microsoft.com/office/drawing/2014/main" id="{C556B514-60FC-43DC-ED33-EF5980E34B98}"/>
                  </a:ext>
                </a:extLst>
              </p:cNvPr>
              <p:cNvSpPr/>
              <p:nvPr/>
            </p:nvSpPr>
            <p:spPr>
              <a:xfrm>
                <a:off x="1094074" y="6053641"/>
                <a:ext cx="4880113" cy="4394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Aft>
                    <a:spcPts val="600"/>
                  </a:spcAft>
                </a:pPr>
                <a:r>
                  <a:rPr lang="en-US" sz="1400" b="1">
                    <a:solidFill>
                      <a:schemeClr val="bg1"/>
                    </a:solidFill>
                  </a:rPr>
                  <a:t>Time and Absence Preparation</a:t>
                </a:r>
              </a:p>
            </p:txBody>
          </p:sp>
          <p:grpSp>
            <p:nvGrpSpPr>
              <p:cNvPr id="621" name="Group 620">
                <a:extLst>
                  <a:ext uri="{FF2B5EF4-FFF2-40B4-BE49-F238E27FC236}">
                    <a16:creationId xmlns:a16="http://schemas.microsoft.com/office/drawing/2014/main" id="{B466B81E-EA29-0EDD-BFEE-3677CDB7253A}"/>
                  </a:ext>
                </a:extLst>
              </p:cNvPr>
              <p:cNvGrpSpPr/>
              <p:nvPr/>
            </p:nvGrpSpPr>
            <p:grpSpPr>
              <a:xfrm>
                <a:off x="602653" y="6063064"/>
                <a:ext cx="461456" cy="420624"/>
                <a:chOff x="8198015" y="1900567"/>
                <a:chExt cx="535454" cy="510125"/>
              </a:xfrm>
            </p:grpSpPr>
            <p:grpSp>
              <p:nvGrpSpPr>
                <p:cNvPr id="628" name="Group 627">
                  <a:extLst>
                    <a:ext uri="{FF2B5EF4-FFF2-40B4-BE49-F238E27FC236}">
                      <a16:creationId xmlns:a16="http://schemas.microsoft.com/office/drawing/2014/main" id="{B935B9AD-BA77-1B7B-A977-7F054BED5BDA}"/>
                    </a:ext>
                  </a:extLst>
                </p:cNvPr>
                <p:cNvGrpSpPr/>
                <p:nvPr/>
              </p:nvGrpSpPr>
              <p:grpSpPr>
                <a:xfrm>
                  <a:off x="8287929" y="1965152"/>
                  <a:ext cx="445540" cy="445540"/>
                  <a:chOff x="9703786" y="1743341"/>
                  <a:chExt cx="513159" cy="513159"/>
                </a:xfrm>
              </p:grpSpPr>
              <p:sp>
                <p:nvSpPr>
                  <p:cNvPr id="632" name="Oval 631">
                    <a:extLst>
                      <a:ext uri="{FF2B5EF4-FFF2-40B4-BE49-F238E27FC236}">
                        <a16:creationId xmlns:a16="http://schemas.microsoft.com/office/drawing/2014/main" id="{A41F2E64-3C24-216D-4101-90BA5132FC8B}"/>
                      </a:ext>
                    </a:extLst>
                  </p:cNvPr>
                  <p:cNvSpPr/>
                  <p:nvPr/>
                </p:nvSpPr>
                <p:spPr>
                  <a:xfrm>
                    <a:off x="9703786" y="1743341"/>
                    <a:ext cx="513159" cy="513159"/>
                  </a:xfrm>
                  <a:prstGeom prst="ellipse">
                    <a:avLst/>
                  </a:prstGeom>
                  <a:solidFill>
                    <a:schemeClr val="accent3"/>
                  </a:solidFill>
                  <a:ln w="19050" cap="flat" cmpd="sng" algn="ctr">
                    <a:solidFill>
                      <a:schemeClr val="bg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pic>
                <p:nvPicPr>
                  <p:cNvPr id="633" name="Graphic 632" descr="Flip calendar with solid fill">
                    <a:extLst>
                      <a:ext uri="{FF2B5EF4-FFF2-40B4-BE49-F238E27FC236}">
                        <a16:creationId xmlns:a16="http://schemas.microsoft.com/office/drawing/2014/main" id="{2B3580DE-61BE-ADCD-FA29-8C32986A4EF4}"/>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9785904" y="1825459"/>
                    <a:ext cx="348922" cy="348922"/>
                  </a:xfrm>
                  <a:prstGeom prst="rect">
                    <a:avLst/>
                  </a:prstGeom>
                </p:spPr>
              </p:pic>
            </p:grpSp>
            <p:grpSp>
              <p:nvGrpSpPr>
                <p:cNvPr id="629" name="Group 628">
                  <a:extLst>
                    <a:ext uri="{FF2B5EF4-FFF2-40B4-BE49-F238E27FC236}">
                      <a16:creationId xmlns:a16="http://schemas.microsoft.com/office/drawing/2014/main" id="{2B7AD052-4CAD-8F23-383C-902BD0D534E2}"/>
                    </a:ext>
                  </a:extLst>
                </p:cNvPr>
                <p:cNvGrpSpPr/>
                <p:nvPr/>
              </p:nvGrpSpPr>
              <p:grpSpPr>
                <a:xfrm>
                  <a:off x="8198015" y="1900567"/>
                  <a:ext cx="195327" cy="195327"/>
                  <a:chOff x="562429" y="2021366"/>
                  <a:chExt cx="262094" cy="262094"/>
                </a:xfrm>
              </p:grpSpPr>
              <p:sp>
                <p:nvSpPr>
                  <p:cNvPr id="630" name="Oval 629">
                    <a:extLst>
                      <a:ext uri="{FF2B5EF4-FFF2-40B4-BE49-F238E27FC236}">
                        <a16:creationId xmlns:a16="http://schemas.microsoft.com/office/drawing/2014/main" id="{9044E782-3A62-255D-CA53-96898E95B671}"/>
                      </a:ext>
                    </a:extLst>
                  </p:cNvPr>
                  <p:cNvSpPr/>
                  <p:nvPr/>
                </p:nvSpPr>
                <p:spPr>
                  <a:xfrm>
                    <a:off x="562429" y="2021366"/>
                    <a:ext cx="262094" cy="262094"/>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300"/>
                      </a:spcAft>
                    </a:pPr>
                    <a:endParaRPr lang="en-US" sz="1400">
                      <a:latin typeface="Arial Black" panose="020B0A04020102020204" pitchFamily="34" charset="0"/>
                    </a:endParaRPr>
                  </a:p>
                </p:txBody>
              </p:sp>
              <p:pic>
                <p:nvPicPr>
                  <p:cNvPr id="631" name="Graphic 630" descr="Checkmark with solid fill">
                    <a:extLst>
                      <a:ext uri="{FF2B5EF4-FFF2-40B4-BE49-F238E27FC236}">
                        <a16:creationId xmlns:a16="http://schemas.microsoft.com/office/drawing/2014/main" id="{A49C82CC-98F1-EE26-2687-E97FEE8A8FBE}"/>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592682" y="2051619"/>
                    <a:ext cx="201588" cy="201588"/>
                  </a:xfrm>
                  <a:prstGeom prst="rect">
                    <a:avLst/>
                  </a:prstGeom>
                </p:spPr>
              </p:pic>
            </p:grpSp>
          </p:grpSp>
          <p:grpSp>
            <p:nvGrpSpPr>
              <p:cNvPr id="622" name="Group 621">
                <a:extLst>
                  <a:ext uri="{FF2B5EF4-FFF2-40B4-BE49-F238E27FC236}">
                    <a16:creationId xmlns:a16="http://schemas.microsoft.com/office/drawing/2014/main" id="{C604C7AF-03EB-5817-605C-6FD72E7AC6ED}"/>
                  </a:ext>
                </a:extLst>
              </p:cNvPr>
              <p:cNvGrpSpPr/>
              <p:nvPr/>
            </p:nvGrpSpPr>
            <p:grpSpPr>
              <a:xfrm>
                <a:off x="589953" y="6575373"/>
                <a:ext cx="6620256" cy="2285241"/>
                <a:chOff x="-3514740" y="5728271"/>
                <a:chExt cx="6620256" cy="2285241"/>
              </a:xfrm>
            </p:grpSpPr>
            <p:sp>
              <p:nvSpPr>
                <p:cNvPr id="623" name="TextBox 622">
                  <a:extLst>
                    <a:ext uri="{FF2B5EF4-FFF2-40B4-BE49-F238E27FC236}">
                      <a16:creationId xmlns:a16="http://schemas.microsoft.com/office/drawing/2014/main" id="{9EBF5802-59A8-668D-F24A-AEE9B20A8331}"/>
                    </a:ext>
                  </a:extLst>
                </p:cNvPr>
                <p:cNvSpPr txBox="1"/>
                <p:nvPr/>
              </p:nvSpPr>
              <p:spPr>
                <a:xfrm>
                  <a:off x="-3514740" y="5728271"/>
                  <a:ext cx="6620256" cy="2285241"/>
                </a:xfrm>
                <a:prstGeom prst="rect">
                  <a:avLst/>
                </a:prstGeom>
                <a:noFill/>
              </p:spPr>
              <p:txBody>
                <a:bodyPr wrap="square">
                  <a:spAutoFit/>
                </a:bodyPr>
                <a:lstStyle/>
                <a:p>
                  <a:pPr marL="284163" indent="-284163">
                    <a:spcBef>
                      <a:spcPts val="300"/>
                    </a:spcBef>
                    <a:buFont typeface="+mj-lt"/>
                    <a:buAutoNum type="arabicPeriod"/>
                  </a:pPr>
                  <a:r>
                    <a:rPr lang="en-US" sz="1300"/>
                    <a:t>Enter and submit all time and leave requests through June 30, 2026, </a:t>
                  </a:r>
                  <a:r>
                    <a:rPr lang="en-US" sz="1300" b="1"/>
                    <a:t>by June 24, 2026. </a:t>
                  </a:r>
                </a:p>
                <a:p>
                  <a:pPr marL="284163" indent="-284163">
                    <a:spcBef>
                      <a:spcPts val="300"/>
                    </a:spcBef>
                    <a:buFont typeface="+mj-lt"/>
                    <a:buAutoNum type="arabicPeriod"/>
                  </a:pPr>
                  <a:r>
                    <a:rPr lang="en-US" sz="1300"/>
                    <a:t>Take a snapshot of your current leave balance in TeamWorks and save it to validate it in GA@WORK </a:t>
                  </a:r>
                  <a:r>
                    <a:rPr lang="en-US" sz="1300" b="1"/>
                    <a:t>by June 24, 2026</a:t>
                  </a:r>
                  <a:r>
                    <a:rPr lang="en-US" sz="1300"/>
                    <a:t>. </a:t>
                  </a:r>
                </a:p>
                <a:p>
                  <a:pPr marL="284163">
                    <a:spcBef>
                      <a:spcPts val="300"/>
                    </a:spcBef>
                  </a:pPr>
                  <a:r>
                    <a:rPr lang="en-US" sz="1300" i="1"/>
                    <a:t>Recommended: Take a screenshot and save it to your desktop. </a:t>
                  </a:r>
                  <a:endParaRPr lang="en-US" sz="1300"/>
                </a:p>
                <a:p>
                  <a:pPr marL="284163" indent="-284163">
                    <a:spcBef>
                      <a:spcPts val="300"/>
                    </a:spcBef>
                    <a:buFont typeface="+mj-lt"/>
                    <a:buAutoNum type="arabicPeriod"/>
                  </a:pPr>
                  <a:r>
                    <a:rPr lang="en-US" sz="1300"/>
                    <a:t>Take a snapshot of any future leave requests past June 30 in TeamWorks</a:t>
                  </a:r>
                  <a:r>
                    <a:rPr lang="en-US" sz="1300" b="1"/>
                    <a:t> by June 24, 2026.</a:t>
                  </a:r>
                </a:p>
                <a:p>
                  <a:pPr marL="284163">
                    <a:spcBef>
                      <a:spcPts val="300"/>
                    </a:spcBef>
                  </a:pPr>
                  <a:r>
                    <a:rPr lang="en-US" sz="1300" i="1"/>
                    <a:t>Recommended: Take a screenshot and save it to your desktop. </a:t>
                  </a:r>
                  <a:endParaRPr lang="en-US" sz="1300"/>
                </a:p>
                <a:p>
                  <a:pPr marL="284163" indent="-284163">
                    <a:spcBef>
                      <a:spcPts val="300"/>
                    </a:spcBef>
                    <a:buFont typeface="+mj-lt"/>
                    <a:buAutoNum type="arabicPeriod"/>
                  </a:pPr>
                  <a:r>
                    <a:rPr lang="en-US" sz="1300"/>
                    <a:t>After July 1, 2026, re-enter any future leave requests past June 30, 2026 in GA@WORK.</a:t>
                  </a:r>
                </a:p>
              </p:txBody>
            </p:sp>
            <p:sp>
              <p:nvSpPr>
                <p:cNvPr id="624" name="Oval 623">
                  <a:extLst>
                    <a:ext uri="{FF2B5EF4-FFF2-40B4-BE49-F238E27FC236}">
                      <a16:creationId xmlns:a16="http://schemas.microsoft.com/office/drawing/2014/main" id="{17E01018-F28C-B056-FD18-33FF5F049B68}"/>
                    </a:ext>
                  </a:extLst>
                </p:cNvPr>
                <p:cNvSpPr/>
                <p:nvPr/>
              </p:nvSpPr>
              <p:spPr>
                <a:xfrm>
                  <a:off x="-3463645" y="6201576"/>
                  <a:ext cx="228600" cy="228600"/>
                </a:xfrm>
                <a:prstGeom prst="ellipse">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mj-lt"/>
                      <a:ea typeface="Open Sans" panose="020B0606030504020204" pitchFamily="34" charset="0"/>
                      <a:cs typeface="Open Sans" panose="020B0606030504020204" pitchFamily="34" charset="0"/>
                    </a:rPr>
                    <a:t>2</a:t>
                  </a:r>
                </a:p>
              </p:txBody>
            </p:sp>
            <p:sp>
              <p:nvSpPr>
                <p:cNvPr id="625" name="Oval 624">
                  <a:extLst>
                    <a:ext uri="{FF2B5EF4-FFF2-40B4-BE49-F238E27FC236}">
                      <a16:creationId xmlns:a16="http://schemas.microsoft.com/office/drawing/2014/main" id="{870D8A4F-7641-0285-0DB2-7B7AAC644B33}"/>
                    </a:ext>
                  </a:extLst>
                </p:cNvPr>
                <p:cNvSpPr/>
                <p:nvPr/>
              </p:nvSpPr>
              <p:spPr>
                <a:xfrm>
                  <a:off x="-3463645" y="6888202"/>
                  <a:ext cx="228600" cy="228600"/>
                </a:xfrm>
                <a:prstGeom prst="ellipse">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mj-lt"/>
                      <a:ea typeface="Open Sans" panose="020B0606030504020204" pitchFamily="34" charset="0"/>
                      <a:cs typeface="Open Sans" panose="020B0606030504020204" pitchFamily="34" charset="0"/>
                    </a:rPr>
                    <a:t>3</a:t>
                  </a:r>
                </a:p>
              </p:txBody>
            </p:sp>
            <p:sp>
              <p:nvSpPr>
                <p:cNvPr id="626" name="Oval 625">
                  <a:extLst>
                    <a:ext uri="{FF2B5EF4-FFF2-40B4-BE49-F238E27FC236}">
                      <a16:creationId xmlns:a16="http://schemas.microsoft.com/office/drawing/2014/main" id="{0D663F09-9728-E771-ADB8-CF26EDA149FF}"/>
                    </a:ext>
                  </a:extLst>
                </p:cNvPr>
                <p:cNvSpPr/>
                <p:nvPr/>
              </p:nvSpPr>
              <p:spPr>
                <a:xfrm>
                  <a:off x="-3463645" y="7525916"/>
                  <a:ext cx="228600" cy="228600"/>
                </a:xfrm>
                <a:prstGeom prst="ellipse">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mj-lt"/>
                      <a:ea typeface="Open Sans" panose="020B0606030504020204" pitchFamily="34" charset="0"/>
                      <a:cs typeface="Open Sans" panose="020B0606030504020204" pitchFamily="34" charset="0"/>
                    </a:rPr>
                    <a:t>4</a:t>
                  </a:r>
                </a:p>
              </p:txBody>
            </p:sp>
            <p:sp>
              <p:nvSpPr>
                <p:cNvPr id="627" name="Oval 626">
                  <a:extLst>
                    <a:ext uri="{FF2B5EF4-FFF2-40B4-BE49-F238E27FC236}">
                      <a16:creationId xmlns:a16="http://schemas.microsoft.com/office/drawing/2014/main" id="{E1FEC438-954F-E67F-ED83-68DA73F4D140}"/>
                    </a:ext>
                  </a:extLst>
                </p:cNvPr>
                <p:cNvSpPr/>
                <p:nvPr/>
              </p:nvSpPr>
              <p:spPr>
                <a:xfrm>
                  <a:off x="-3463645" y="5781400"/>
                  <a:ext cx="228600" cy="228600"/>
                </a:xfrm>
                <a:prstGeom prst="ellipse">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mj-lt"/>
                      <a:ea typeface="Open Sans" panose="020B0606030504020204" pitchFamily="34" charset="0"/>
                      <a:cs typeface="Open Sans" panose="020B0606030504020204" pitchFamily="34" charset="0"/>
                    </a:rPr>
                    <a:t>1</a:t>
                  </a:r>
                </a:p>
              </p:txBody>
            </p:sp>
          </p:grpSp>
        </p:grpSp>
        <p:sp>
          <p:nvSpPr>
            <p:cNvPr id="7" name="Rectangle: Rounded Corners 6">
              <a:extLst>
                <a:ext uri="{FF2B5EF4-FFF2-40B4-BE49-F238E27FC236}">
                  <a16:creationId xmlns:a16="http://schemas.microsoft.com/office/drawing/2014/main" id="{B3EBD3FA-1655-7F38-1CD4-E4D0527D7BBB}"/>
                </a:ext>
              </a:extLst>
            </p:cNvPr>
            <p:cNvSpPr/>
            <p:nvPr/>
          </p:nvSpPr>
          <p:spPr>
            <a:xfrm>
              <a:off x="5169989" y="6391510"/>
              <a:ext cx="2105530" cy="274320"/>
            </a:xfrm>
            <a:prstGeom prst="roundRect">
              <a:avLst/>
            </a:prstGeom>
            <a:solidFill>
              <a:schemeClr val="accent1"/>
            </a:solidFill>
            <a:ln w="28575">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en-US" sz="1200" b="1">
                  <a:solidFill>
                    <a:schemeClr val="tx1"/>
                  </a:solidFill>
                </a:rPr>
                <a:t>Complete by June 30, 2026</a:t>
              </a:r>
            </a:p>
          </p:txBody>
        </p:sp>
      </p:grpSp>
      <p:grpSp>
        <p:nvGrpSpPr>
          <p:cNvPr id="36" name="Group 35">
            <a:extLst>
              <a:ext uri="{FF2B5EF4-FFF2-40B4-BE49-F238E27FC236}">
                <a16:creationId xmlns:a16="http://schemas.microsoft.com/office/drawing/2014/main" id="{8EDDA328-4E3E-5149-7EEB-F053C9C29060}"/>
              </a:ext>
            </a:extLst>
          </p:cNvPr>
          <p:cNvGrpSpPr/>
          <p:nvPr/>
        </p:nvGrpSpPr>
        <p:grpSpPr>
          <a:xfrm>
            <a:off x="429315" y="8724099"/>
            <a:ext cx="6944134" cy="558791"/>
            <a:chOff x="429315" y="8724099"/>
            <a:chExt cx="6944134" cy="558791"/>
          </a:xfrm>
        </p:grpSpPr>
        <p:grpSp>
          <p:nvGrpSpPr>
            <p:cNvPr id="12" name="Group 11" descr="Job Aids callout box">
              <a:extLst>
                <a:ext uri="{FF2B5EF4-FFF2-40B4-BE49-F238E27FC236}">
                  <a16:creationId xmlns:a16="http://schemas.microsoft.com/office/drawing/2014/main" id="{BBCFD849-3FEE-08A6-1A8B-77CE886EC73D}"/>
                </a:ext>
              </a:extLst>
            </p:cNvPr>
            <p:cNvGrpSpPr/>
            <p:nvPr/>
          </p:nvGrpSpPr>
          <p:grpSpPr>
            <a:xfrm>
              <a:off x="429315" y="8724099"/>
              <a:ext cx="6944134" cy="558791"/>
              <a:chOff x="6547593" y="5728835"/>
              <a:chExt cx="5644407" cy="558791"/>
            </a:xfrm>
          </p:grpSpPr>
          <p:sp>
            <p:nvSpPr>
              <p:cNvPr id="13" name="Flowchart: Stored Data 63">
                <a:extLst>
                  <a:ext uri="{FF2B5EF4-FFF2-40B4-BE49-F238E27FC236}">
                    <a16:creationId xmlns:a16="http://schemas.microsoft.com/office/drawing/2014/main" id="{299E8AC2-5A04-70A6-36BC-429E65481B86}"/>
                  </a:ext>
                </a:extLst>
              </p:cNvPr>
              <p:cNvSpPr/>
              <p:nvPr/>
            </p:nvSpPr>
            <p:spPr>
              <a:xfrm rot="10800000">
                <a:off x="6547593" y="5756770"/>
                <a:ext cx="5574749" cy="502920"/>
              </a:xfrm>
              <a:prstGeom prst="roundRect">
                <a:avLst>
                  <a:gd name="adj" fmla="val 50000"/>
                </a:avLst>
              </a:prstGeom>
              <a:solidFill>
                <a:srgbClr val="F3B700"/>
              </a:solidFill>
              <a:ln w="3175">
                <a:solidFill>
                  <a:schemeClr val="accent3">
                    <a:lumMod val="60000"/>
                    <a:lumOff val="40000"/>
                  </a:schemeClr>
                </a:solidFill>
                <a:prstDash val="solid"/>
              </a:ln>
              <a:effectLst/>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Rounded Rectangle 40">
                <a:extLst>
                  <a:ext uri="{FF2B5EF4-FFF2-40B4-BE49-F238E27FC236}">
                    <a16:creationId xmlns:a16="http://schemas.microsoft.com/office/drawing/2014/main" id="{461EEB08-3A07-50F2-9A79-9E133745D157}"/>
                  </a:ext>
                </a:extLst>
              </p:cNvPr>
              <p:cNvSpPr/>
              <p:nvPr/>
            </p:nvSpPr>
            <p:spPr bwMode="gray">
              <a:xfrm>
                <a:off x="6890614" y="5728835"/>
                <a:ext cx="5301386" cy="558791"/>
              </a:xfrm>
              <a:prstGeom prst="roundRect">
                <a:avLst>
                  <a:gd name="adj" fmla="val 0"/>
                </a:avLst>
              </a:prstGeom>
              <a:noFill/>
              <a:ln w="19050" algn="ctr">
                <a:noFill/>
                <a:miter lim="800000"/>
                <a:headEnd/>
                <a:tailEnd/>
              </a:ln>
            </p:spPr>
            <p:txBody>
              <a:bodyPr wrap="square" lIns="88900" tIns="88900" rIns="88900" bIns="88900" rtlCol="0" anchor="ctr"/>
              <a:lstStyle/>
              <a:p>
                <a:r>
                  <a:rPr lang="en-US" sz="1400"/>
                  <a:t>A Job Aid is available to help complete these activities on the </a:t>
                </a:r>
                <a:r>
                  <a:rPr lang="en-US" sz="1400">
                    <a:hlinkClick r:id="rId8"/>
                  </a:rPr>
                  <a:t>GA@WORK Resource Library</a:t>
                </a:r>
                <a:r>
                  <a:rPr lang="en-US" sz="1400"/>
                  <a:t>, https://sao.georgia.gov/gawork-resource-library.</a:t>
                </a:r>
              </a:p>
            </p:txBody>
          </p:sp>
        </p:grpSp>
        <p:grpSp>
          <p:nvGrpSpPr>
            <p:cNvPr id="31" name="Group 30">
              <a:extLst>
                <a:ext uri="{FF2B5EF4-FFF2-40B4-BE49-F238E27FC236}">
                  <a16:creationId xmlns:a16="http://schemas.microsoft.com/office/drawing/2014/main" id="{C5C5EEF1-C084-61C4-11E2-ED36AFF26B32}"/>
                </a:ext>
              </a:extLst>
            </p:cNvPr>
            <p:cNvGrpSpPr>
              <a:grpSpLocks noChangeAspect="1"/>
            </p:cNvGrpSpPr>
            <p:nvPr/>
          </p:nvGrpSpPr>
          <p:grpSpPr>
            <a:xfrm>
              <a:off x="484649" y="8820614"/>
              <a:ext cx="420893" cy="365760"/>
              <a:chOff x="2889156" y="6631259"/>
              <a:chExt cx="512793" cy="442682"/>
            </a:xfrm>
          </p:grpSpPr>
          <p:grpSp>
            <p:nvGrpSpPr>
              <p:cNvPr id="32" name="Group 31">
                <a:extLst>
                  <a:ext uri="{FF2B5EF4-FFF2-40B4-BE49-F238E27FC236}">
                    <a16:creationId xmlns:a16="http://schemas.microsoft.com/office/drawing/2014/main" id="{A10C8103-27F8-4DF0-2BF3-37922E43332F}"/>
                  </a:ext>
                </a:extLst>
              </p:cNvPr>
              <p:cNvGrpSpPr/>
              <p:nvPr/>
            </p:nvGrpSpPr>
            <p:grpSpPr>
              <a:xfrm>
                <a:off x="2889156" y="6638875"/>
                <a:ext cx="435065" cy="435066"/>
                <a:chOff x="759273" y="5453472"/>
                <a:chExt cx="435065" cy="435066"/>
              </a:xfrm>
            </p:grpSpPr>
            <p:sp>
              <p:nvSpPr>
                <p:cNvPr id="34" name="Flowchart: Connector 64">
                  <a:extLst>
                    <a:ext uri="{FF2B5EF4-FFF2-40B4-BE49-F238E27FC236}">
                      <a16:creationId xmlns:a16="http://schemas.microsoft.com/office/drawing/2014/main" id="{D2EAB659-BA15-355B-7A8B-9BA33CAA33DD}"/>
                    </a:ext>
                  </a:extLst>
                </p:cNvPr>
                <p:cNvSpPr/>
                <p:nvPr/>
              </p:nvSpPr>
              <p:spPr>
                <a:xfrm>
                  <a:off x="759273" y="5453472"/>
                  <a:ext cx="435065" cy="435066"/>
                </a:xfrm>
                <a:prstGeom prst="flowChartConnector">
                  <a:avLst/>
                </a:prstGeom>
                <a:solidFill>
                  <a:srgbClr val="FFFFFF"/>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0B0004020202020204" pitchFamily="34" charset="0"/>
                    <a:ea typeface="+mn-ea"/>
                    <a:cs typeface="+mn-cs"/>
                  </a:endParaRPr>
                </a:p>
              </p:txBody>
            </p:sp>
            <p:pic>
              <p:nvPicPr>
                <p:cNvPr id="35" name="Graphic 34" descr="Lights On with solid fill">
                  <a:extLst>
                    <a:ext uri="{FF2B5EF4-FFF2-40B4-BE49-F238E27FC236}">
                      <a16:creationId xmlns:a16="http://schemas.microsoft.com/office/drawing/2014/main" id="{1C361927-41CB-4751-567D-577E06FAB2D9}"/>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859305" y="5561121"/>
                  <a:ext cx="235000" cy="235000"/>
                </a:xfrm>
                <a:prstGeom prst="rect">
                  <a:avLst/>
                </a:prstGeom>
              </p:spPr>
            </p:pic>
          </p:grpSp>
          <p:sp>
            <p:nvSpPr>
              <p:cNvPr id="33" name="Freeform: Shape 32">
                <a:extLst>
                  <a:ext uri="{FF2B5EF4-FFF2-40B4-BE49-F238E27FC236}">
                    <a16:creationId xmlns:a16="http://schemas.microsoft.com/office/drawing/2014/main" id="{922F6EF2-00C3-67C9-332A-63B8D556A8CB}"/>
                  </a:ext>
                </a:extLst>
              </p:cNvPr>
              <p:cNvSpPr/>
              <p:nvPr/>
            </p:nvSpPr>
            <p:spPr>
              <a:xfrm>
                <a:off x="3228881" y="6631259"/>
                <a:ext cx="173068" cy="173067"/>
              </a:xfrm>
              <a:custGeom>
                <a:avLst/>
                <a:gdLst>
                  <a:gd name="csX0" fmla="*/ 56918 w 113836"/>
                  <a:gd name="csY0" fmla="*/ 0 h 113836"/>
                  <a:gd name="csX1" fmla="*/ 0 w 113836"/>
                  <a:gd name="csY1" fmla="*/ 56918 h 113836"/>
                  <a:gd name="csX2" fmla="*/ 56918 w 113836"/>
                  <a:gd name="csY2" fmla="*/ 113837 h 113836"/>
                  <a:gd name="csX3" fmla="*/ 113837 w 113836"/>
                  <a:gd name="csY3" fmla="*/ 56918 h 113836"/>
                  <a:gd name="csX4" fmla="*/ 56918 w 113836"/>
                  <a:gd name="csY4" fmla="*/ 0 h 113836"/>
                  <a:gd name="csX5" fmla="*/ 48826 w 113836"/>
                  <a:gd name="csY5" fmla="*/ 80091 h 113836"/>
                  <a:gd name="csX6" fmla="*/ 24022 w 113836"/>
                  <a:gd name="csY6" fmla="*/ 55285 h 113836"/>
                  <a:gd name="csX7" fmla="*/ 32451 w 113836"/>
                  <a:gd name="csY7" fmla="*/ 46856 h 113836"/>
                  <a:gd name="csX8" fmla="*/ 48826 w 113836"/>
                  <a:gd name="csY8" fmla="*/ 63231 h 113836"/>
                  <a:gd name="csX9" fmla="*/ 82363 w 113836"/>
                  <a:gd name="csY9" fmla="*/ 29697 h 113836"/>
                  <a:gd name="csX10" fmla="*/ 90792 w 113836"/>
                  <a:gd name="csY10" fmla="*/ 38125 h 1138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13836" h="113836">
                    <a:moveTo>
                      <a:pt x="56918" y="0"/>
                    </a:moveTo>
                    <a:cubicBezTo>
                      <a:pt x="25483" y="0"/>
                      <a:pt x="0" y="25483"/>
                      <a:pt x="0" y="56918"/>
                    </a:cubicBezTo>
                    <a:cubicBezTo>
                      <a:pt x="0" y="88353"/>
                      <a:pt x="25483" y="113837"/>
                      <a:pt x="56918" y="113837"/>
                    </a:cubicBezTo>
                    <a:cubicBezTo>
                      <a:pt x="88354" y="113837"/>
                      <a:pt x="113837" y="88353"/>
                      <a:pt x="113837" y="56918"/>
                    </a:cubicBezTo>
                    <a:cubicBezTo>
                      <a:pt x="113801" y="25498"/>
                      <a:pt x="88339" y="35"/>
                      <a:pt x="56918" y="0"/>
                    </a:cubicBezTo>
                    <a:close/>
                    <a:moveTo>
                      <a:pt x="48826" y="80091"/>
                    </a:moveTo>
                    <a:lnTo>
                      <a:pt x="24022" y="55285"/>
                    </a:lnTo>
                    <a:lnTo>
                      <a:pt x="32451" y="46856"/>
                    </a:lnTo>
                    <a:lnTo>
                      <a:pt x="48826" y="63231"/>
                    </a:lnTo>
                    <a:lnTo>
                      <a:pt x="82363" y="29697"/>
                    </a:lnTo>
                    <a:lnTo>
                      <a:pt x="90792" y="38125"/>
                    </a:lnTo>
                    <a:close/>
                  </a:path>
                </a:pathLst>
              </a:custGeom>
              <a:solidFill>
                <a:schemeClr val="tx1"/>
              </a:solidFill>
              <a:ln w="238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5176057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735DCD-4B85-FB91-7466-95492088F71B}"/>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8808EE2-2102-AAC4-0D9A-8548B40DC223}"/>
              </a:ext>
            </a:extLst>
          </p:cNvPr>
          <p:cNvSpPr>
            <a:spLocks noGrp="1"/>
          </p:cNvSpPr>
          <p:nvPr>
            <p:ph type="sldNum" sz="quarter" idx="12"/>
          </p:nvPr>
        </p:nvSpPr>
        <p:spPr/>
        <p:txBody>
          <a:bodyPr/>
          <a:lstStyle/>
          <a:p>
            <a:fld id="{330EA680-D336-4FF7-8B7A-9848BB0A1C32}" type="slidenum">
              <a:rPr lang="en-US" smtClean="0"/>
              <a:t>8</a:t>
            </a:fld>
            <a:endParaRPr lang="en-US"/>
          </a:p>
        </p:txBody>
      </p:sp>
      <p:sp>
        <p:nvSpPr>
          <p:cNvPr id="582" name="Title 3">
            <a:extLst>
              <a:ext uri="{FF2B5EF4-FFF2-40B4-BE49-F238E27FC236}">
                <a16:creationId xmlns:a16="http://schemas.microsoft.com/office/drawing/2014/main" id="{FEE357D9-1105-69D3-FB79-C3B3E9E895FB}"/>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Go-Live Timeline</a:t>
            </a:r>
          </a:p>
        </p:txBody>
      </p:sp>
      <p:sp>
        <p:nvSpPr>
          <p:cNvPr id="7" name="Title 3">
            <a:extLst>
              <a:ext uri="{FF2B5EF4-FFF2-40B4-BE49-F238E27FC236}">
                <a16:creationId xmlns:a16="http://schemas.microsoft.com/office/drawing/2014/main" id="{4CFD6B50-DA8C-7AD2-9716-334876798CE4}"/>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EXPECT</a:t>
            </a:r>
          </a:p>
        </p:txBody>
      </p:sp>
      <p:sp>
        <p:nvSpPr>
          <p:cNvPr id="3" name="TextBox 2">
            <a:extLst>
              <a:ext uri="{FF2B5EF4-FFF2-40B4-BE49-F238E27FC236}">
                <a16:creationId xmlns:a16="http://schemas.microsoft.com/office/drawing/2014/main" id="{3D1F724E-B0B6-BCC8-8EC4-0048D12416B4}"/>
              </a:ext>
            </a:extLst>
          </p:cNvPr>
          <p:cNvSpPr txBox="1"/>
          <p:nvPr/>
        </p:nvSpPr>
        <p:spPr>
          <a:xfrm>
            <a:off x="418139" y="1682075"/>
            <a:ext cx="6993273" cy="400110"/>
          </a:xfrm>
          <a:prstGeom prst="rect">
            <a:avLst/>
          </a:prstGeom>
          <a:solidFill>
            <a:schemeClr val="tx1"/>
          </a:solidFill>
          <a:ln>
            <a:noFill/>
          </a:ln>
        </p:spPr>
        <p:txBody>
          <a:bodyPr wrap="square" rtlCol="0">
            <a:spAutoFit/>
          </a:bodyPr>
          <a:lstStyle/>
          <a:p>
            <a:pPr algn="ctr"/>
            <a:r>
              <a:rPr lang="en-US" sz="2000" b="1">
                <a:solidFill>
                  <a:schemeClr val="bg1"/>
                </a:solidFill>
              </a:rPr>
              <a:t>MAY 2026</a:t>
            </a:r>
          </a:p>
        </p:txBody>
      </p:sp>
      <p:graphicFrame>
        <p:nvGraphicFramePr>
          <p:cNvPr id="2" name="Content Placeholder 1">
            <a:extLst>
              <a:ext uri="{FF2B5EF4-FFF2-40B4-BE49-F238E27FC236}">
                <a16:creationId xmlns:a16="http://schemas.microsoft.com/office/drawing/2014/main" id="{7C4E3A96-0887-DC12-497F-89D0D2D6BE0D}"/>
              </a:ext>
            </a:extLst>
          </p:cNvPr>
          <p:cNvGraphicFramePr>
            <a:graphicFrameLocks noGrp="1"/>
          </p:cNvGraphicFramePr>
          <p:nvPr>
            <p:ph idx="1"/>
            <p:extLst>
              <p:ext uri="{D42A27DB-BD31-4B8C-83A1-F6EECF244321}">
                <p14:modId xmlns:p14="http://schemas.microsoft.com/office/powerpoint/2010/main" val="4167357670"/>
              </p:ext>
            </p:extLst>
          </p:nvPr>
        </p:nvGraphicFramePr>
        <p:xfrm>
          <a:off x="414131" y="2082185"/>
          <a:ext cx="7004305" cy="6483230"/>
        </p:xfrm>
        <a:graphic>
          <a:graphicData uri="http://schemas.openxmlformats.org/drawingml/2006/table">
            <a:tbl>
              <a:tblPr firstRow="1" bandRow="1">
                <a:tableStyleId>{5C22544A-7EE6-4342-B048-85BDC9FD1C3A}</a:tableStyleId>
              </a:tblPr>
              <a:tblGrid>
                <a:gridCol w="1400861">
                  <a:extLst>
                    <a:ext uri="{9D8B030D-6E8A-4147-A177-3AD203B41FA5}">
                      <a16:colId xmlns:a16="http://schemas.microsoft.com/office/drawing/2014/main" val="510607614"/>
                    </a:ext>
                  </a:extLst>
                </a:gridCol>
                <a:gridCol w="1400861">
                  <a:extLst>
                    <a:ext uri="{9D8B030D-6E8A-4147-A177-3AD203B41FA5}">
                      <a16:colId xmlns:a16="http://schemas.microsoft.com/office/drawing/2014/main" val="1630101021"/>
                    </a:ext>
                  </a:extLst>
                </a:gridCol>
                <a:gridCol w="1400861">
                  <a:extLst>
                    <a:ext uri="{9D8B030D-6E8A-4147-A177-3AD203B41FA5}">
                      <a16:colId xmlns:a16="http://schemas.microsoft.com/office/drawing/2014/main" val="75353537"/>
                    </a:ext>
                  </a:extLst>
                </a:gridCol>
                <a:gridCol w="1400861">
                  <a:extLst>
                    <a:ext uri="{9D8B030D-6E8A-4147-A177-3AD203B41FA5}">
                      <a16:colId xmlns:a16="http://schemas.microsoft.com/office/drawing/2014/main" val="610228447"/>
                    </a:ext>
                  </a:extLst>
                </a:gridCol>
                <a:gridCol w="1400861">
                  <a:extLst>
                    <a:ext uri="{9D8B030D-6E8A-4147-A177-3AD203B41FA5}">
                      <a16:colId xmlns:a16="http://schemas.microsoft.com/office/drawing/2014/main" val="426138493"/>
                    </a:ext>
                  </a:extLst>
                </a:gridCol>
              </a:tblGrid>
              <a:tr h="286205">
                <a:tc>
                  <a:txBody>
                    <a:bodyPr/>
                    <a:lstStyle/>
                    <a:p>
                      <a:pPr algn="ctr"/>
                      <a:r>
                        <a:rPr lang="en-US" sz="1400">
                          <a:solidFill>
                            <a:sysClr val="windowText" lastClr="000000"/>
                          </a:solidFill>
                        </a:rPr>
                        <a:t>Mon</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Tue</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Wed</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Thu</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Fri</a:t>
                      </a:r>
                    </a:p>
                  </a:txBody>
                  <a:tcPr anchor="ctr">
                    <a:solidFill>
                      <a:schemeClr val="accent1"/>
                    </a:solidFill>
                  </a:tcPr>
                </a:tc>
                <a:extLst>
                  <a:ext uri="{0D108BD9-81ED-4DB2-BD59-A6C34878D82A}">
                    <a16:rowId xmlns:a16="http://schemas.microsoft.com/office/drawing/2014/main" val="313968582"/>
                  </a:ext>
                </a:extLst>
              </a:tr>
              <a:tr h="1235686">
                <a:tc>
                  <a:txBody>
                    <a:bodyPr/>
                    <a:lstStyle/>
                    <a:p>
                      <a:pPr marL="0" algn="l" defTabSz="582930" rtl="0" eaLnBrk="1" latinLnBrk="0" hangingPunct="1"/>
                      <a:r>
                        <a:rPr lang="en-US" sz="1400" b="1" kern="1200">
                          <a:solidFill>
                            <a:schemeClr val="bg2">
                              <a:lumMod val="50000"/>
                            </a:schemeClr>
                          </a:solidFill>
                          <a:latin typeface="+mn-lt"/>
                          <a:ea typeface="+mn-ea"/>
                          <a:cs typeface="+mn-cs"/>
                        </a:rPr>
                        <a:t>27</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28</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29</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30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a:t>
                      </a:r>
                    </a:p>
                  </a:txBody>
                  <a:tcPr>
                    <a:solidFill>
                      <a:schemeClr val="bg1">
                        <a:lumMod val="95000"/>
                      </a:schemeClr>
                    </a:solidFill>
                  </a:tcPr>
                </a:tc>
                <a:extLst>
                  <a:ext uri="{0D108BD9-81ED-4DB2-BD59-A6C34878D82A}">
                    <a16:rowId xmlns:a16="http://schemas.microsoft.com/office/drawing/2014/main" val="58775565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4</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5</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6</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7</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8</a:t>
                      </a:r>
                    </a:p>
                  </a:txBody>
                  <a:tcPr>
                    <a:solidFill>
                      <a:schemeClr val="bg1">
                        <a:lumMod val="95000"/>
                      </a:schemeClr>
                    </a:solidFill>
                  </a:tcPr>
                </a:tc>
                <a:extLst>
                  <a:ext uri="{0D108BD9-81ED-4DB2-BD59-A6C34878D82A}">
                    <a16:rowId xmlns:a16="http://schemas.microsoft.com/office/drawing/2014/main" val="199283458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11</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12</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13</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14</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15</a:t>
                      </a:r>
                    </a:p>
                  </a:txBody>
                  <a:tcPr>
                    <a:solidFill>
                      <a:schemeClr val="bg1">
                        <a:lumMod val="95000"/>
                      </a:schemeClr>
                    </a:solidFill>
                  </a:tcPr>
                </a:tc>
                <a:extLst>
                  <a:ext uri="{0D108BD9-81ED-4DB2-BD59-A6C34878D82A}">
                    <a16:rowId xmlns:a16="http://schemas.microsoft.com/office/drawing/2014/main" val="3380548718"/>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18</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19</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21</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22</a:t>
                      </a:r>
                    </a:p>
                  </a:txBody>
                  <a:tcPr>
                    <a:solidFill>
                      <a:schemeClr val="bg1">
                        <a:lumMod val="95000"/>
                      </a:schemeClr>
                    </a:solidFill>
                  </a:tcPr>
                </a:tc>
                <a:extLst>
                  <a:ext uri="{0D108BD9-81ED-4DB2-BD59-A6C34878D82A}">
                    <a16:rowId xmlns:a16="http://schemas.microsoft.com/office/drawing/2014/main" val="2456148955"/>
                  </a:ext>
                </a:extLst>
              </a:tr>
              <a:tr h="617843">
                <a:tc rowSpan="2">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25</a:t>
                      </a:r>
                    </a:p>
                  </a:txBody>
                  <a:tcPr>
                    <a:solidFill>
                      <a:schemeClr val="bg1">
                        <a:lumMod val="95000"/>
                      </a:schemeClr>
                    </a:solidFill>
                  </a:tcPr>
                </a:tc>
                <a:tc rowSpan="2">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26</a:t>
                      </a:r>
                    </a:p>
                  </a:txBody>
                  <a:tcPr>
                    <a:solidFill>
                      <a:schemeClr val="bg1">
                        <a:lumMod val="95000"/>
                      </a:schemeClr>
                    </a:solidFill>
                  </a:tcPr>
                </a:tc>
                <a:tc rowSpan="2">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27</a:t>
                      </a:r>
                    </a:p>
                  </a:txBody>
                  <a:tcPr>
                    <a:solidFill>
                      <a:schemeClr val="bg1">
                        <a:lumMod val="95000"/>
                      </a:schemeClr>
                    </a:solidFill>
                  </a:tcPr>
                </a:tc>
                <a:tc rowSpan="2">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28</a:t>
                      </a:r>
                    </a:p>
                  </a:txBody>
                  <a:tcPr>
                    <a:solidFill>
                      <a:schemeClr val="accent5">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29</a:t>
                      </a:r>
                    </a:p>
                  </a:txBody>
                  <a:tcPr>
                    <a:solidFill>
                      <a:schemeClr val="accent3">
                        <a:lumMod val="20000"/>
                        <a:lumOff val="80000"/>
                      </a:schemeClr>
                    </a:solidFill>
                  </a:tcPr>
                </a:tc>
                <a:extLst>
                  <a:ext uri="{0D108BD9-81ED-4DB2-BD59-A6C34878D82A}">
                    <a16:rowId xmlns:a16="http://schemas.microsoft.com/office/drawing/2014/main" val="1444566766"/>
                  </a:ext>
                </a:extLst>
              </a:tr>
              <a:tr h="617843">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marL="0" algn="l" defTabSz="582930" rtl="0" eaLnBrk="1" latinLnBrk="0" hangingPunct="1"/>
                      <a:endParaRPr lang="en-US" sz="1400" b="1" kern="1200">
                        <a:solidFill>
                          <a:schemeClr val="tx1">
                            <a:lumMod val="85000"/>
                            <a:lumOff val="15000"/>
                          </a:schemeClr>
                        </a:solidFill>
                        <a:latin typeface="+mn-lt"/>
                        <a:ea typeface="+mn-ea"/>
                        <a:cs typeface="+mn-cs"/>
                      </a:endParaRPr>
                    </a:p>
                  </a:txBody>
                  <a:tcPr>
                    <a:solidFill>
                      <a:schemeClr val="accent6">
                        <a:lumMod val="60000"/>
                        <a:lumOff val="40000"/>
                      </a:schemeClr>
                    </a:solidFill>
                  </a:tcPr>
                </a:tc>
                <a:extLst>
                  <a:ext uri="{0D108BD9-81ED-4DB2-BD59-A6C34878D82A}">
                    <a16:rowId xmlns:a16="http://schemas.microsoft.com/office/drawing/2014/main" val="2821548250"/>
                  </a:ext>
                </a:extLst>
              </a:tr>
            </a:tbl>
          </a:graphicData>
        </a:graphic>
      </p:graphicFrame>
      <p:grpSp>
        <p:nvGrpSpPr>
          <p:cNvPr id="9" name="Group 8">
            <a:extLst>
              <a:ext uri="{FF2B5EF4-FFF2-40B4-BE49-F238E27FC236}">
                <a16:creationId xmlns:a16="http://schemas.microsoft.com/office/drawing/2014/main" id="{D0E355D2-736B-3DE3-071B-94678F7394B7}"/>
              </a:ext>
              <a:ext uri="{C183D7F6-B498-43B3-948B-1728B52AA6E4}">
                <adec:decorative xmlns:adec="http://schemas.microsoft.com/office/drawing/2017/decorative" val="1"/>
              </a:ext>
            </a:extLst>
          </p:cNvPr>
          <p:cNvGrpSpPr/>
          <p:nvPr/>
        </p:nvGrpSpPr>
        <p:grpSpPr>
          <a:xfrm>
            <a:off x="6359241" y="-55262"/>
            <a:ext cx="1637100" cy="1530837"/>
            <a:chOff x="-2084271" y="1303729"/>
            <a:chExt cx="1786317" cy="1670365"/>
          </a:xfrm>
        </p:grpSpPr>
        <p:sp>
          <p:nvSpPr>
            <p:cNvPr id="10" name="Freeform: Shape 2">
              <a:extLst>
                <a:ext uri="{FF2B5EF4-FFF2-40B4-BE49-F238E27FC236}">
                  <a16:creationId xmlns:a16="http://schemas.microsoft.com/office/drawing/2014/main" id="{D83C6DE9-5E1B-C182-7891-D89C8EAEFE28}"/>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12" name="Oval 11">
              <a:extLst>
                <a:ext uri="{FF2B5EF4-FFF2-40B4-BE49-F238E27FC236}">
                  <a16:creationId xmlns:a16="http://schemas.microsoft.com/office/drawing/2014/main" id="{A663D1B2-F9D5-00BA-C573-EA0B0406B5F5}"/>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7" name="Graphic 8">
              <a:extLst>
                <a:ext uri="{FF2B5EF4-FFF2-40B4-BE49-F238E27FC236}">
                  <a16:creationId xmlns:a16="http://schemas.microsoft.com/office/drawing/2014/main" id="{6D02C23F-097A-1740-CB3D-4F83D5672BE0}"/>
                </a:ext>
                <a:ext uri="{C183D7F6-B498-43B3-948B-1728B52AA6E4}">
                  <adec:decorative xmlns:adec="http://schemas.microsoft.com/office/drawing/2017/decorative" val="1"/>
                </a:ext>
              </a:extLst>
            </p:cNvPr>
            <p:cNvGrpSpPr/>
            <p:nvPr/>
          </p:nvGrpSpPr>
          <p:grpSpPr>
            <a:xfrm rot="2546363">
              <a:off x="-2084271" y="1398721"/>
              <a:ext cx="1786317" cy="1187918"/>
              <a:chOff x="-456469" y="422136"/>
              <a:chExt cx="1786317" cy="1187918"/>
            </a:xfrm>
          </p:grpSpPr>
          <p:sp>
            <p:nvSpPr>
              <p:cNvPr id="299" name="Freeform: Shape 9">
                <a:extLst>
                  <a:ext uri="{FF2B5EF4-FFF2-40B4-BE49-F238E27FC236}">
                    <a16:creationId xmlns:a16="http://schemas.microsoft.com/office/drawing/2014/main" id="{77DAB577-06F9-2A1F-104F-8D9C65B1506A}"/>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00" name="Freeform: Shape 10">
                <a:extLst>
                  <a:ext uri="{FF2B5EF4-FFF2-40B4-BE49-F238E27FC236}">
                    <a16:creationId xmlns:a16="http://schemas.microsoft.com/office/drawing/2014/main" id="{27930254-92A2-FE10-ED33-1ACC0A0228CC}"/>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1">
                <a:extLst>
                  <a:ext uri="{FF2B5EF4-FFF2-40B4-BE49-F238E27FC236}">
                    <a16:creationId xmlns:a16="http://schemas.microsoft.com/office/drawing/2014/main" id="{CFA9D696-BCFF-30F8-3A21-9F8423862CFA}"/>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2">
                <a:extLst>
                  <a:ext uri="{FF2B5EF4-FFF2-40B4-BE49-F238E27FC236}">
                    <a16:creationId xmlns:a16="http://schemas.microsoft.com/office/drawing/2014/main" id="{057499FB-F3AD-4800-B787-F4E1547AF9AC}"/>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3">
                <a:extLst>
                  <a:ext uri="{FF2B5EF4-FFF2-40B4-BE49-F238E27FC236}">
                    <a16:creationId xmlns:a16="http://schemas.microsoft.com/office/drawing/2014/main" id="{8E8177C6-88A6-4730-1E12-0D8A394F4CF7}"/>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4">
                <a:extLst>
                  <a:ext uri="{FF2B5EF4-FFF2-40B4-BE49-F238E27FC236}">
                    <a16:creationId xmlns:a16="http://schemas.microsoft.com/office/drawing/2014/main" id="{DD45C7A9-84AA-12A9-6561-0BBC27FF93AB}"/>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5">
                <a:extLst>
                  <a:ext uri="{FF2B5EF4-FFF2-40B4-BE49-F238E27FC236}">
                    <a16:creationId xmlns:a16="http://schemas.microsoft.com/office/drawing/2014/main" id="{A94E0A9F-4D4E-AA4F-41EE-7C7086C11EEC}"/>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6">
                <a:extLst>
                  <a:ext uri="{FF2B5EF4-FFF2-40B4-BE49-F238E27FC236}">
                    <a16:creationId xmlns:a16="http://schemas.microsoft.com/office/drawing/2014/main" id="{4BB11FBF-3068-FA40-0F8D-D9CD3B729986}"/>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7">
                <a:extLst>
                  <a:ext uri="{FF2B5EF4-FFF2-40B4-BE49-F238E27FC236}">
                    <a16:creationId xmlns:a16="http://schemas.microsoft.com/office/drawing/2014/main" id="{53E66E7A-3237-BE78-8402-B3E7F060021B}"/>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18">
                <a:extLst>
                  <a:ext uri="{FF2B5EF4-FFF2-40B4-BE49-F238E27FC236}">
                    <a16:creationId xmlns:a16="http://schemas.microsoft.com/office/drawing/2014/main" id="{F6562D80-8051-0CD5-B8D4-5BF8FC08EFA4}"/>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19">
                <a:extLst>
                  <a:ext uri="{FF2B5EF4-FFF2-40B4-BE49-F238E27FC236}">
                    <a16:creationId xmlns:a16="http://schemas.microsoft.com/office/drawing/2014/main" id="{BD74E306-7F4A-D171-1F00-BEDB86621B96}"/>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0">
                <a:extLst>
                  <a:ext uri="{FF2B5EF4-FFF2-40B4-BE49-F238E27FC236}">
                    <a16:creationId xmlns:a16="http://schemas.microsoft.com/office/drawing/2014/main" id="{0D3DF050-DD3C-F112-5875-0C4F3369BC0B}"/>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1">
                <a:extLst>
                  <a:ext uri="{FF2B5EF4-FFF2-40B4-BE49-F238E27FC236}">
                    <a16:creationId xmlns:a16="http://schemas.microsoft.com/office/drawing/2014/main" id="{D157D2C4-958C-93FA-7AD6-4CC58F270C81}"/>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2" name="Freeform: Shape 22">
                <a:extLst>
                  <a:ext uri="{FF2B5EF4-FFF2-40B4-BE49-F238E27FC236}">
                    <a16:creationId xmlns:a16="http://schemas.microsoft.com/office/drawing/2014/main" id="{2229A78E-DA7B-3110-F307-C2198FE5D985}"/>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3" name="Freeform: Shape 23">
                <a:extLst>
                  <a:ext uri="{FF2B5EF4-FFF2-40B4-BE49-F238E27FC236}">
                    <a16:creationId xmlns:a16="http://schemas.microsoft.com/office/drawing/2014/main" id="{C8C1C1AE-8C95-6938-A9A5-B3E06B68ACEE}"/>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4" name="Freeform: Shape 24">
                <a:extLst>
                  <a:ext uri="{FF2B5EF4-FFF2-40B4-BE49-F238E27FC236}">
                    <a16:creationId xmlns:a16="http://schemas.microsoft.com/office/drawing/2014/main" id="{4E6A7129-1E85-A517-FCA1-F68007CFBEFE}"/>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5" name="Freeform: Shape 25">
                <a:extLst>
                  <a:ext uri="{FF2B5EF4-FFF2-40B4-BE49-F238E27FC236}">
                    <a16:creationId xmlns:a16="http://schemas.microsoft.com/office/drawing/2014/main" id="{28599F79-5123-82A4-50F0-6C8C69466905}"/>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6">
                <a:extLst>
                  <a:ext uri="{FF2B5EF4-FFF2-40B4-BE49-F238E27FC236}">
                    <a16:creationId xmlns:a16="http://schemas.microsoft.com/office/drawing/2014/main" id="{58B7289A-49F1-EB28-2100-D9EB52FCE7EA}"/>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7">
                <a:extLst>
                  <a:ext uri="{FF2B5EF4-FFF2-40B4-BE49-F238E27FC236}">
                    <a16:creationId xmlns:a16="http://schemas.microsoft.com/office/drawing/2014/main" id="{15341CAE-CBC8-9D54-A84F-F4B62F94544B}"/>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8">
                <a:extLst>
                  <a:ext uri="{FF2B5EF4-FFF2-40B4-BE49-F238E27FC236}">
                    <a16:creationId xmlns:a16="http://schemas.microsoft.com/office/drawing/2014/main" id="{9B547EE5-49BB-99D5-CC4E-40339E0BF9D6}"/>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9">
                <a:extLst>
                  <a:ext uri="{FF2B5EF4-FFF2-40B4-BE49-F238E27FC236}">
                    <a16:creationId xmlns:a16="http://schemas.microsoft.com/office/drawing/2014/main" id="{3B006EE5-C426-6E2B-9147-61140ACF3F40}"/>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30">
                <a:extLst>
                  <a:ext uri="{FF2B5EF4-FFF2-40B4-BE49-F238E27FC236}">
                    <a16:creationId xmlns:a16="http://schemas.microsoft.com/office/drawing/2014/main" id="{3639C658-D04D-C548-9C23-17B207330CC5}"/>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1">
                <a:extLst>
                  <a:ext uri="{FF2B5EF4-FFF2-40B4-BE49-F238E27FC236}">
                    <a16:creationId xmlns:a16="http://schemas.microsoft.com/office/drawing/2014/main" id="{06E6CAC5-A0CF-0DF0-F406-0A759B07B5AB}"/>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2">
                <a:extLst>
                  <a:ext uri="{FF2B5EF4-FFF2-40B4-BE49-F238E27FC236}">
                    <a16:creationId xmlns:a16="http://schemas.microsoft.com/office/drawing/2014/main" id="{1A5F4C1C-2A6B-EBC2-B989-2E707225F55B}"/>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3" name="Freeform: Shape 34">
                <a:extLst>
                  <a:ext uri="{FF2B5EF4-FFF2-40B4-BE49-F238E27FC236}">
                    <a16:creationId xmlns:a16="http://schemas.microsoft.com/office/drawing/2014/main" id="{68AD4EC9-1179-2590-D0CE-8C6E794A6A5B}"/>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4" name="Freeform: Shape 35">
                <a:extLst>
                  <a:ext uri="{FF2B5EF4-FFF2-40B4-BE49-F238E27FC236}">
                    <a16:creationId xmlns:a16="http://schemas.microsoft.com/office/drawing/2014/main" id="{182D9EF9-B97C-720E-D87A-B98A6C826860}"/>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42">
                <a:extLst>
                  <a:ext uri="{FF2B5EF4-FFF2-40B4-BE49-F238E27FC236}">
                    <a16:creationId xmlns:a16="http://schemas.microsoft.com/office/drawing/2014/main" id="{626BF021-95B6-5E15-813E-37648F603049}"/>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4">
                <a:extLst>
                  <a:ext uri="{FF2B5EF4-FFF2-40B4-BE49-F238E27FC236}">
                    <a16:creationId xmlns:a16="http://schemas.microsoft.com/office/drawing/2014/main" id="{C1E02B2B-5A12-3AA1-8FB1-AF83DA01304C}"/>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5">
                <a:extLst>
                  <a:ext uri="{FF2B5EF4-FFF2-40B4-BE49-F238E27FC236}">
                    <a16:creationId xmlns:a16="http://schemas.microsoft.com/office/drawing/2014/main" id="{029CC3CC-D63A-E6B0-E9BD-3C9F3180B69A}"/>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6">
                <a:extLst>
                  <a:ext uri="{FF2B5EF4-FFF2-40B4-BE49-F238E27FC236}">
                    <a16:creationId xmlns:a16="http://schemas.microsoft.com/office/drawing/2014/main" id="{7B139D91-CEE5-25F5-FC48-678CF163B319}"/>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7">
                <a:extLst>
                  <a:ext uri="{FF2B5EF4-FFF2-40B4-BE49-F238E27FC236}">
                    <a16:creationId xmlns:a16="http://schemas.microsoft.com/office/drawing/2014/main" id="{D65C0E28-F29E-4474-9F58-49DD8DAA017E}"/>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8">
                <a:extLst>
                  <a:ext uri="{FF2B5EF4-FFF2-40B4-BE49-F238E27FC236}">
                    <a16:creationId xmlns:a16="http://schemas.microsoft.com/office/drawing/2014/main" id="{B991D71B-844C-BBA7-7AE4-40896DDD440C}"/>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9">
                <a:extLst>
                  <a:ext uri="{FF2B5EF4-FFF2-40B4-BE49-F238E27FC236}">
                    <a16:creationId xmlns:a16="http://schemas.microsoft.com/office/drawing/2014/main" id="{CEAC89EF-2033-1079-B896-3BF3646047BD}"/>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50">
                <a:extLst>
                  <a:ext uri="{FF2B5EF4-FFF2-40B4-BE49-F238E27FC236}">
                    <a16:creationId xmlns:a16="http://schemas.microsoft.com/office/drawing/2014/main" id="{5CED4D6A-26D7-21F1-D118-644C3654F6E7}"/>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1">
                <a:extLst>
                  <a:ext uri="{FF2B5EF4-FFF2-40B4-BE49-F238E27FC236}">
                    <a16:creationId xmlns:a16="http://schemas.microsoft.com/office/drawing/2014/main" id="{01CD9F20-F41E-DC27-72F6-CEE1D672D2C2}"/>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2">
                <a:extLst>
                  <a:ext uri="{FF2B5EF4-FFF2-40B4-BE49-F238E27FC236}">
                    <a16:creationId xmlns:a16="http://schemas.microsoft.com/office/drawing/2014/main" id="{C8425021-6D08-1790-0DC4-6673251E21FE}"/>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3">
                <a:extLst>
                  <a:ext uri="{FF2B5EF4-FFF2-40B4-BE49-F238E27FC236}">
                    <a16:creationId xmlns:a16="http://schemas.microsoft.com/office/drawing/2014/main" id="{5A1C229A-77D4-0D81-ED32-62714EFD3F9C}"/>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4">
                <a:extLst>
                  <a:ext uri="{FF2B5EF4-FFF2-40B4-BE49-F238E27FC236}">
                    <a16:creationId xmlns:a16="http://schemas.microsoft.com/office/drawing/2014/main" id="{2BC70D8B-A10F-B11D-F285-D6DDD9BA29A9}"/>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5">
                <a:extLst>
                  <a:ext uri="{FF2B5EF4-FFF2-40B4-BE49-F238E27FC236}">
                    <a16:creationId xmlns:a16="http://schemas.microsoft.com/office/drawing/2014/main" id="{39A86F68-5DCB-1FC0-92C6-AF6BF26697DA}"/>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6">
                <a:extLst>
                  <a:ext uri="{FF2B5EF4-FFF2-40B4-BE49-F238E27FC236}">
                    <a16:creationId xmlns:a16="http://schemas.microsoft.com/office/drawing/2014/main" id="{B069C351-470B-CBC4-AA10-2069FA81C15F}"/>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7">
                <a:extLst>
                  <a:ext uri="{FF2B5EF4-FFF2-40B4-BE49-F238E27FC236}">
                    <a16:creationId xmlns:a16="http://schemas.microsoft.com/office/drawing/2014/main" id="{B5EE3FE9-BF3F-BD94-7B43-2F0495AE2370}"/>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0" name="Freeform: Shape 58">
                <a:extLst>
                  <a:ext uri="{FF2B5EF4-FFF2-40B4-BE49-F238E27FC236}">
                    <a16:creationId xmlns:a16="http://schemas.microsoft.com/office/drawing/2014/main" id="{5684E54A-B8B1-2334-EF87-0C441CE80F28}"/>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59">
                <a:extLst>
                  <a:ext uri="{FF2B5EF4-FFF2-40B4-BE49-F238E27FC236}">
                    <a16:creationId xmlns:a16="http://schemas.microsoft.com/office/drawing/2014/main" id="{2F9457D3-9896-5E0E-A035-BC3CD4F912CC}"/>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60">
                <a:extLst>
                  <a:ext uri="{FF2B5EF4-FFF2-40B4-BE49-F238E27FC236}">
                    <a16:creationId xmlns:a16="http://schemas.microsoft.com/office/drawing/2014/main" id="{81644794-09C7-AF80-BED4-ACA5402DC074}"/>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2">
                <a:extLst>
                  <a:ext uri="{FF2B5EF4-FFF2-40B4-BE49-F238E27FC236}">
                    <a16:creationId xmlns:a16="http://schemas.microsoft.com/office/drawing/2014/main" id="{53368AA3-6E0A-3766-F2A3-4B363FAE0C0E}"/>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3">
                <a:extLst>
                  <a:ext uri="{FF2B5EF4-FFF2-40B4-BE49-F238E27FC236}">
                    <a16:creationId xmlns:a16="http://schemas.microsoft.com/office/drawing/2014/main" id="{3BDB8D2E-9089-206D-0BCC-0411791365FB}"/>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4">
                <a:extLst>
                  <a:ext uri="{FF2B5EF4-FFF2-40B4-BE49-F238E27FC236}">
                    <a16:creationId xmlns:a16="http://schemas.microsoft.com/office/drawing/2014/main" id="{A2878875-C836-44E4-3D19-AC1017A1715C}"/>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5">
                <a:extLst>
                  <a:ext uri="{FF2B5EF4-FFF2-40B4-BE49-F238E27FC236}">
                    <a16:creationId xmlns:a16="http://schemas.microsoft.com/office/drawing/2014/main" id="{CAC43003-E413-4D6C-0ED9-FC2659EE43B7}"/>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6">
                <a:extLst>
                  <a:ext uri="{FF2B5EF4-FFF2-40B4-BE49-F238E27FC236}">
                    <a16:creationId xmlns:a16="http://schemas.microsoft.com/office/drawing/2014/main" id="{4D216DD9-F4FF-AD82-1A5C-003159D96216}"/>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8" name="Freeform: Shape 67">
                <a:extLst>
                  <a:ext uri="{FF2B5EF4-FFF2-40B4-BE49-F238E27FC236}">
                    <a16:creationId xmlns:a16="http://schemas.microsoft.com/office/drawing/2014/main" id="{66D2BD20-D275-E7B5-A48A-A5DDF3A42C4E}"/>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68">
                <a:extLst>
                  <a:ext uri="{FF2B5EF4-FFF2-40B4-BE49-F238E27FC236}">
                    <a16:creationId xmlns:a16="http://schemas.microsoft.com/office/drawing/2014/main" id="{A980973A-7645-DC30-7776-81D9C1F0EB5D}"/>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85">
                <a:extLst>
                  <a:ext uri="{FF2B5EF4-FFF2-40B4-BE49-F238E27FC236}">
                    <a16:creationId xmlns:a16="http://schemas.microsoft.com/office/drawing/2014/main" id="{22531593-DF51-1D5F-6EFF-88A3E9870493}"/>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6">
                <a:extLst>
                  <a:ext uri="{FF2B5EF4-FFF2-40B4-BE49-F238E27FC236}">
                    <a16:creationId xmlns:a16="http://schemas.microsoft.com/office/drawing/2014/main" id="{51569190-A84B-488D-B2CF-D7A027D1845A}"/>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7">
                <a:extLst>
                  <a:ext uri="{FF2B5EF4-FFF2-40B4-BE49-F238E27FC236}">
                    <a16:creationId xmlns:a16="http://schemas.microsoft.com/office/drawing/2014/main" id="{55EC4749-F568-7D98-9468-FE97203187E0}"/>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8">
                <a:extLst>
                  <a:ext uri="{FF2B5EF4-FFF2-40B4-BE49-F238E27FC236}">
                    <a16:creationId xmlns:a16="http://schemas.microsoft.com/office/drawing/2014/main" id="{A3C6172E-10D5-81DC-BD3B-38AE29EF7B5D}"/>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9">
                <a:extLst>
                  <a:ext uri="{FF2B5EF4-FFF2-40B4-BE49-F238E27FC236}">
                    <a16:creationId xmlns:a16="http://schemas.microsoft.com/office/drawing/2014/main" id="{08108E5D-2C26-581E-DB54-28EF3EAD7C28}"/>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90">
                <a:extLst>
                  <a:ext uri="{FF2B5EF4-FFF2-40B4-BE49-F238E27FC236}">
                    <a16:creationId xmlns:a16="http://schemas.microsoft.com/office/drawing/2014/main" id="{CD5CD3A6-5328-72D6-E2F4-C6E8C5173551}"/>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1">
                <a:extLst>
                  <a:ext uri="{FF2B5EF4-FFF2-40B4-BE49-F238E27FC236}">
                    <a16:creationId xmlns:a16="http://schemas.microsoft.com/office/drawing/2014/main" id="{C0ADC0B0-E54E-9422-F4A2-4A915A7A3943}"/>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2">
                <a:extLst>
                  <a:ext uri="{FF2B5EF4-FFF2-40B4-BE49-F238E27FC236}">
                    <a16:creationId xmlns:a16="http://schemas.microsoft.com/office/drawing/2014/main" id="{687CCDBB-2026-D267-BFF2-CA07DDC5C0E0}"/>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3">
                <a:extLst>
                  <a:ext uri="{FF2B5EF4-FFF2-40B4-BE49-F238E27FC236}">
                    <a16:creationId xmlns:a16="http://schemas.microsoft.com/office/drawing/2014/main" id="{A809C302-F0F0-DF6F-00F6-2554DEBC300E}"/>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4">
                <a:extLst>
                  <a:ext uri="{FF2B5EF4-FFF2-40B4-BE49-F238E27FC236}">
                    <a16:creationId xmlns:a16="http://schemas.microsoft.com/office/drawing/2014/main" id="{950CE1FA-4C51-3BDF-FC9B-D3D1A22276CD}"/>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5">
                <a:extLst>
                  <a:ext uri="{FF2B5EF4-FFF2-40B4-BE49-F238E27FC236}">
                    <a16:creationId xmlns:a16="http://schemas.microsoft.com/office/drawing/2014/main" id="{87A50DE4-9C6C-E3FA-6495-9CAAFD894B3F}"/>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6">
                <a:extLst>
                  <a:ext uri="{FF2B5EF4-FFF2-40B4-BE49-F238E27FC236}">
                    <a16:creationId xmlns:a16="http://schemas.microsoft.com/office/drawing/2014/main" id="{BB1C07F4-FF2A-1A25-2F57-EA8A7A41DA23}"/>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7">
                <a:extLst>
                  <a:ext uri="{FF2B5EF4-FFF2-40B4-BE49-F238E27FC236}">
                    <a16:creationId xmlns:a16="http://schemas.microsoft.com/office/drawing/2014/main" id="{52A5F618-1961-2797-1D96-E6BA46C4281C}"/>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8">
                <a:extLst>
                  <a:ext uri="{FF2B5EF4-FFF2-40B4-BE49-F238E27FC236}">
                    <a16:creationId xmlns:a16="http://schemas.microsoft.com/office/drawing/2014/main" id="{3F6CCFE1-7CDB-5FE4-D9CC-228434324611}"/>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9">
                <a:extLst>
                  <a:ext uri="{FF2B5EF4-FFF2-40B4-BE49-F238E27FC236}">
                    <a16:creationId xmlns:a16="http://schemas.microsoft.com/office/drawing/2014/main" id="{94789518-DC95-F760-73C5-229B711C0449}"/>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5" name="Freeform: Shape 100">
                <a:extLst>
                  <a:ext uri="{FF2B5EF4-FFF2-40B4-BE49-F238E27FC236}">
                    <a16:creationId xmlns:a16="http://schemas.microsoft.com/office/drawing/2014/main" id="{C6CEF94B-1CF6-ADCC-64D8-18DB1D46D8CB}"/>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101">
                <a:extLst>
                  <a:ext uri="{FF2B5EF4-FFF2-40B4-BE49-F238E27FC236}">
                    <a16:creationId xmlns:a16="http://schemas.microsoft.com/office/drawing/2014/main" id="{3B2CEFD0-3942-974F-D561-143D69A8A94F}"/>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2">
                <a:extLst>
                  <a:ext uri="{FF2B5EF4-FFF2-40B4-BE49-F238E27FC236}">
                    <a16:creationId xmlns:a16="http://schemas.microsoft.com/office/drawing/2014/main" id="{691F8D59-74E0-2ED2-DD88-FCF067870C97}"/>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8" name="Freeform: Shape 103">
                <a:extLst>
                  <a:ext uri="{FF2B5EF4-FFF2-40B4-BE49-F238E27FC236}">
                    <a16:creationId xmlns:a16="http://schemas.microsoft.com/office/drawing/2014/main" id="{E32F6B6F-02CE-D174-C907-FA7DA4D86E52}"/>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104">
                <a:extLst>
                  <a:ext uri="{FF2B5EF4-FFF2-40B4-BE49-F238E27FC236}">
                    <a16:creationId xmlns:a16="http://schemas.microsoft.com/office/drawing/2014/main" id="{A395CF09-83D8-017B-11B7-53225F1A44C3}"/>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5">
                <a:extLst>
                  <a:ext uri="{FF2B5EF4-FFF2-40B4-BE49-F238E27FC236}">
                    <a16:creationId xmlns:a16="http://schemas.microsoft.com/office/drawing/2014/main" id="{672663D9-1C09-A696-6317-8CEB0EF45B61}"/>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6">
                <a:extLst>
                  <a:ext uri="{FF2B5EF4-FFF2-40B4-BE49-F238E27FC236}">
                    <a16:creationId xmlns:a16="http://schemas.microsoft.com/office/drawing/2014/main" id="{38139EB3-FB70-D83D-F5D7-8EC43AE4B8BA}"/>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7">
                <a:extLst>
                  <a:ext uri="{FF2B5EF4-FFF2-40B4-BE49-F238E27FC236}">
                    <a16:creationId xmlns:a16="http://schemas.microsoft.com/office/drawing/2014/main" id="{82AA688D-C33F-38EC-CF0C-EB93C459083A}"/>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8">
                <a:extLst>
                  <a:ext uri="{FF2B5EF4-FFF2-40B4-BE49-F238E27FC236}">
                    <a16:creationId xmlns:a16="http://schemas.microsoft.com/office/drawing/2014/main" id="{87544740-8FAF-7AAA-9CE5-28920459F1D6}"/>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9">
                <a:extLst>
                  <a:ext uri="{FF2B5EF4-FFF2-40B4-BE49-F238E27FC236}">
                    <a16:creationId xmlns:a16="http://schemas.microsoft.com/office/drawing/2014/main" id="{07D1BCDD-8BD5-26FA-3C89-9E219AC8BCD2}"/>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10">
                <a:extLst>
                  <a:ext uri="{FF2B5EF4-FFF2-40B4-BE49-F238E27FC236}">
                    <a16:creationId xmlns:a16="http://schemas.microsoft.com/office/drawing/2014/main" id="{1294DAAC-F39F-B447-DE5E-020545C0F3A9}"/>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1">
                <a:extLst>
                  <a:ext uri="{FF2B5EF4-FFF2-40B4-BE49-F238E27FC236}">
                    <a16:creationId xmlns:a16="http://schemas.microsoft.com/office/drawing/2014/main" id="{93928FB5-0D9D-A25F-659B-D9B5B847448A}"/>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2">
                <a:extLst>
                  <a:ext uri="{FF2B5EF4-FFF2-40B4-BE49-F238E27FC236}">
                    <a16:creationId xmlns:a16="http://schemas.microsoft.com/office/drawing/2014/main" id="{8E12240B-FA04-8F81-8827-63DE76C71FC3}"/>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3">
                <a:extLst>
                  <a:ext uri="{FF2B5EF4-FFF2-40B4-BE49-F238E27FC236}">
                    <a16:creationId xmlns:a16="http://schemas.microsoft.com/office/drawing/2014/main" id="{356FBE90-9CFE-2AA8-B451-324C369AD568}"/>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79" name="Freeform: Shape 114">
                <a:extLst>
                  <a:ext uri="{FF2B5EF4-FFF2-40B4-BE49-F238E27FC236}">
                    <a16:creationId xmlns:a16="http://schemas.microsoft.com/office/drawing/2014/main" id="{614A5787-FE2E-EDC4-2665-490C68110C32}"/>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115">
                <a:extLst>
                  <a:ext uri="{FF2B5EF4-FFF2-40B4-BE49-F238E27FC236}">
                    <a16:creationId xmlns:a16="http://schemas.microsoft.com/office/drawing/2014/main" id="{822D00BB-2F4E-A8EA-6F33-B813A7853D3A}"/>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6">
                <a:extLst>
                  <a:ext uri="{FF2B5EF4-FFF2-40B4-BE49-F238E27FC236}">
                    <a16:creationId xmlns:a16="http://schemas.microsoft.com/office/drawing/2014/main" id="{B2B6E99E-0921-CF31-F66F-780610C46677}"/>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7">
                <a:extLst>
                  <a:ext uri="{FF2B5EF4-FFF2-40B4-BE49-F238E27FC236}">
                    <a16:creationId xmlns:a16="http://schemas.microsoft.com/office/drawing/2014/main" id="{63548251-C8B6-A008-F72C-AC11D84A3D94}"/>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8">
                <a:extLst>
                  <a:ext uri="{FF2B5EF4-FFF2-40B4-BE49-F238E27FC236}">
                    <a16:creationId xmlns:a16="http://schemas.microsoft.com/office/drawing/2014/main" id="{ED36D685-2021-F987-A526-CBC4906D1A64}"/>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9">
                <a:extLst>
                  <a:ext uri="{FF2B5EF4-FFF2-40B4-BE49-F238E27FC236}">
                    <a16:creationId xmlns:a16="http://schemas.microsoft.com/office/drawing/2014/main" id="{ECCEC295-B8CD-8780-818B-9E334B237A54}"/>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20">
                <a:extLst>
                  <a:ext uri="{FF2B5EF4-FFF2-40B4-BE49-F238E27FC236}">
                    <a16:creationId xmlns:a16="http://schemas.microsoft.com/office/drawing/2014/main" id="{C78369DB-2D4B-874B-698B-7F816888AE5C}"/>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1">
                <a:extLst>
                  <a:ext uri="{FF2B5EF4-FFF2-40B4-BE49-F238E27FC236}">
                    <a16:creationId xmlns:a16="http://schemas.microsoft.com/office/drawing/2014/main" id="{D82BAC84-C925-2D49-5352-63B6330CDECF}"/>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2">
                <a:extLst>
                  <a:ext uri="{FF2B5EF4-FFF2-40B4-BE49-F238E27FC236}">
                    <a16:creationId xmlns:a16="http://schemas.microsoft.com/office/drawing/2014/main" id="{B6100916-13BF-F5FE-F9B4-9D22974A04A2}"/>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3">
                <a:extLst>
                  <a:ext uri="{FF2B5EF4-FFF2-40B4-BE49-F238E27FC236}">
                    <a16:creationId xmlns:a16="http://schemas.microsoft.com/office/drawing/2014/main" id="{380FCB72-A7A9-3643-1EC6-1F9710697050}"/>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4">
                <a:extLst>
                  <a:ext uri="{FF2B5EF4-FFF2-40B4-BE49-F238E27FC236}">
                    <a16:creationId xmlns:a16="http://schemas.microsoft.com/office/drawing/2014/main" id="{493F6C87-AF98-3334-A141-8D3ADF8CA927}"/>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5">
                <a:extLst>
                  <a:ext uri="{FF2B5EF4-FFF2-40B4-BE49-F238E27FC236}">
                    <a16:creationId xmlns:a16="http://schemas.microsoft.com/office/drawing/2014/main" id="{4E3D4783-5337-155A-529F-34464E13D78D}"/>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6">
                <a:extLst>
                  <a:ext uri="{FF2B5EF4-FFF2-40B4-BE49-F238E27FC236}">
                    <a16:creationId xmlns:a16="http://schemas.microsoft.com/office/drawing/2014/main" id="{57E663BE-6B4B-6C20-E669-FFBE6FC3C5D0}"/>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7">
                <a:extLst>
                  <a:ext uri="{FF2B5EF4-FFF2-40B4-BE49-F238E27FC236}">
                    <a16:creationId xmlns:a16="http://schemas.microsoft.com/office/drawing/2014/main" id="{5F767B3C-6657-1A02-2CFC-229ED6F9E84E}"/>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8">
                <a:extLst>
                  <a:ext uri="{FF2B5EF4-FFF2-40B4-BE49-F238E27FC236}">
                    <a16:creationId xmlns:a16="http://schemas.microsoft.com/office/drawing/2014/main" id="{A7AC158C-C2AA-D6B5-D60D-58CF59A5405B}"/>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9">
                <a:extLst>
                  <a:ext uri="{FF2B5EF4-FFF2-40B4-BE49-F238E27FC236}">
                    <a16:creationId xmlns:a16="http://schemas.microsoft.com/office/drawing/2014/main" id="{022CCA61-8529-1EFB-7DAB-4ED8854C8139}"/>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30">
                <a:extLst>
                  <a:ext uri="{FF2B5EF4-FFF2-40B4-BE49-F238E27FC236}">
                    <a16:creationId xmlns:a16="http://schemas.microsoft.com/office/drawing/2014/main" id="{55B78458-1674-36FE-C3A1-6F157904B73C}"/>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1">
                <a:extLst>
                  <a:ext uri="{FF2B5EF4-FFF2-40B4-BE49-F238E27FC236}">
                    <a16:creationId xmlns:a16="http://schemas.microsoft.com/office/drawing/2014/main" id="{F8D84ED9-374C-C595-EDCD-783FAFF0A0CE}"/>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2">
                <a:extLst>
                  <a:ext uri="{FF2B5EF4-FFF2-40B4-BE49-F238E27FC236}">
                    <a16:creationId xmlns:a16="http://schemas.microsoft.com/office/drawing/2014/main" id="{C56B05B6-6BFF-EF0A-D888-3CC1163C9871}"/>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3">
                <a:extLst>
                  <a:ext uri="{FF2B5EF4-FFF2-40B4-BE49-F238E27FC236}">
                    <a16:creationId xmlns:a16="http://schemas.microsoft.com/office/drawing/2014/main" id="{5A35F330-3185-A970-B02C-CC80FD7D3A4F}"/>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4">
                <a:extLst>
                  <a:ext uri="{FF2B5EF4-FFF2-40B4-BE49-F238E27FC236}">
                    <a16:creationId xmlns:a16="http://schemas.microsoft.com/office/drawing/2014/main" id="{C2861BCA-4D60-12F7-28F4-70AC5DDB66A5}"/>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5">
                <a:extLst>
                  <a:ext uri="{FF2B5EF4-FFF2-40B4-BE49-F238E27FC236}">
                    <a16:creationId xmlns:a16="http://schemas.microsoft.com/office/drawing/2014/main" id="{87EAB22C-D57A-ADDE-3B4E-3DD82EB95839}"/>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6">
                <a:extLst>
                  <a:ext uri="{FF2B5EF4-FFF2-40B4-BE49-F238E27FC236}">
                    <a16:creationId xmlns:a16="http://schemas.microsoft.com/office/drawing/2014/main" id="{E4675C56-A196-3EC1-E187-73961F930E49}"/>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7">
                <a:extLst>
                  <a:ext uri="{FF2B5EF4-FFF2-40B4-BE49-F238E27FC236}">
                    <a16:creationId xmlns:a16="http://schemas.microsoft.com/office/drawing/2014/main" id="{213DDE66-4EF9-B19E-2B0C-3B9B90E6DA39}"/>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8">
                <a:extLst>
                  <a:ext uri="{FF2B5EF4-FFF2-40B4-BE49-F238E27FC236}">
                    <a16:creationId xmlns:a16="http://schemas.microsoft.com/office/drawing/2014/main" id="{CB2C0CD7-4D36-0207-99EB-DB2E5FB00C50}"/>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9">
                <a:extLst>
                  <a:ext uri="{FF2B5EF4-FFF2-40B4-BE49-F238E27FC236}">
                    <a16:creationId xmlns:a16="http://schemas.microsoft.com/office/drawing/2014/main" id="{BEE4AAEB-D38A-56D0-757E-FA82F38C9FA0}"/>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40">
                <a:extLst>
                  <a:ext uri="{FF2B5EF4-FFF2-40B4-BE49-F238E27FC236}">
                    <a16:creationId xmlns:a16="http://schemas.microsoft.com/office/drawing/2014/main" id="{84CB03B8-F22A-650C-6D98-599A24865C55}"/>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1">
                <a:extLst>
                  <a:ext uri="{FF2B5EF4-FFF2-40B4-BE49-F238E27FC236}">
                    <a16:creationId xmlns:a16="http://schemas.microsoft.com/office/drawing/2014/main" id="{FC95BCB7-0C45-9F31-FF86-523E580E2824}"/>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2">
                <a:extLst>
                  <a:ext uri="{FF2B5EF4-FFF2-40B4-BE49-F238E27FC236}">
                    <a16:creationId xmlns:a16="http://schemas.microsoft.com/office/drawing/2014/main" id="{5A1B141E-FFE1-CB13-1484-5397002E5212}"/>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3">
                <a:extLst>
                  <a:ext uri="{FF2B5EF4-FFF2-40B4-BE49-F238E27FC236}">
                    <a16:creationId xmlns:a16="http://schemas.microsoft.com/office/drawing/2014/main" id="{B6E31077-9676-5466-3F38-73B727397C56}"/>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4">
                <a:extLst>
                  <a:ext uri="{FF2B5EF4-FFF2-40B4-BE49-F238E27FC236}">
                    <a16:creationId xmlns:a16="http://schemas.microsoft.com/office/drawing/2014/main" id="{1D3DB3E5-945E-C56B-8EC3-FD8E4FE89373}"/>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5">
                <a:extLst>
                  <a:ext uri="{FF2B5EF4-FFF2-40B4-BE49-F238E27FC236}">
                    <a16:creationId xmlns:a16="http://schemas.microsoft.com/office/drawing/2014/main" id="{53F66039-2732-11F8-93F6-B411975E5BDE}"/>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6">
                <a:extLst>
                  <a:ext uri="{FF2B5EF4-FFF2-40B4-BE49-F238E27FC236}">
                    <a16:creationId xmlns:a16="http://schemas.microsoft.com/office/drawing/2014/main" id="{63E961AD-749B-B57B-B4D1-97DCF992776E}"/>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7">
                <a:extLst>
                  <a:ext uri="{FF2B5EF4-FFF2-40B4-BE49-F238E27FC236}">
                    <a16:creationId xmlns:a16="http://schemas.microsoft.com/office/drawing/2014/main" id="{EF0EF567-ECAD-5777-9D39-50BDDA010D57}"/>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8">
                <a:extLst>
                  <a:ext uri="{FF2B5EF4-FFF2-40B4-BE49-F238E27FC236}">
                    <a16:creationId xmlns:a16="http://schemas.microsoft.com/office/drawing/2014/main" id="{012013CC-9F77-D2EB-58FB-46E70ABCF022}"/>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9">
                <a:extLst>
                  <a:ext uri="{FF2B5EF4-FFF2-40B4-BE49-F238E27FC236}">
                    <a16:creationId xmlns:a16="http://schemas.microsoft.com/office/drawing/2014/main" id="{A542A205-E259-6112-DFE6-3C79A37C59DB}"/>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50">
                <a:extLst>
                  <a:ext uri="{FF2B5EF4-FFF2-40B4-BE49-F238E27FC236}">
                    <a16:creationId xmlns:a16="http://schemas.microsoft.com/office/drawing/2014/main" id="{42D5AE98-4A02-3F10-36A5-CE7800E9EF74}"/>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1">
                <a:extLst>
                  <a:ext uri="{FF2B5EF4-FFF2-40B4-BE49-F238E27FC236}">
                    <a16:creationId xmlns:a16="http://schemas.microsoft.com/office/drawing/2014/main" id="{23203037-BF56-CE73-6308-EC0047195AD8}"/>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2">
                <a:extLst>
                  <a:ext uri="{FF2B5EF4-FFF2-40B4-BE49-F238E27FC236}">
                    <a16:creationId xmlns:a16="http://schemas.microsoft.com/office/drawing/2014/main" id="{7B9AC1DB-3C03-1269-1D6F-B611E367E5A2}"/>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3">
                <a:extLst>
                  <a:ext uri="{FF2B5EF4-FFF2-40B4-BE49-F238E27FC236}">
                    <a16:creationId xmlns:a16="http://schemas.microsoft.com/office/drawing/2014/main" id="{BEC4092C-FB6B-0F0A-3E4F-D30F2A8166C8}"/>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4">
                <a:extLst>
                  <a:ext uri="{FF2B5EF4-FFF2-40B4-BE49-F238E27FC236}">
                    <a16:creationId xmlns:a16="http://schemas.microsoft.com/office/drawing/2014/main" id="{4F533DC2-C898-83A5-E798-06B56D48904A}"/>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5">
                <a:extLst>
                  <a:ext uri="{FF2B5EF4-FFF2-40B4-BE49-F238E27FC236}">
                    <a16:creationId xmlns:a16="http://schemas.microsoft.com/office/drawing/2014/main" id="{388E7200-1616-7981-A790-A73EB9CE8CD3}"/>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6">
                <a:extLst>
                  <a:ext uri="{FF2B5EF4-FFF2-40B4-BE49-F238E27FC236}">
                    <a16:creationId xmlns:a16="http://schemas.microsoft.com/office/drawing/2014/main" id="{DBA1D13F-9365-DC8A-F830-A7BF4B26316D}"/>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7">
                <a:extLst>
                  <a:ext uri="{FF2B5EF4-FFF2-40B4-BE49-F238E27FC236}">
                    <a16:creationId xmlns:a16="http://schemas.microsoft.com/office/drawing/2014/main" id="{0A94CB6C-D357-F457-9283-FCE4F9D7A4BC}"/>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8">
                <a:extLst>
                  <a:ext uri="{FF2B5EF4-FFF2-40B4-BE49-F238E27FC236}">
                    <a16:creationId xmlns:a16="http://schemas.microsoft.com/office/drawing/2014/main" id="{CE25FD07-A0E4-8DD2-C065-543962D873F9}"/>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9">
                <a:extLst>
                  <a:ext uri="{FF2B5EF4-FFF2-40B4-BE49-F238E27FC236}">
                    <a16:creationId xmlns:a16="http://schemas.microsoft.com/office/drawing/2014/main" id="{E6A40B9B-B542-A265-4DC4-71542FB471AD}"/>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60">
                <a:extLst>
                  <a:ext uri="{FF2B5EF4-FFF2-40B4-BE49-F238E27FC236}">
                    <a16:creationId xmlns:a16="http://schemas.microsoft.com/office/drawing/2014/main" id="{02108368-A479-0853-82E5-6D280EF12967}"/>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1">
                <a:extLst>
                  <a:ext uri="{FF2B5EF4-FFF2-40B4-BE49-F238E27FC236}">
                    <a16:creationId xmlns:a16="http://schemas.microsoft.com/office/drawing/2014/main" id="{EADAB3A8-3191-CFC7-E990-C53BF9433771}"/>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2">
                <a:extLst>
                  <a:ext uri="{FF2B5EF4-FFF2-40B4-BE49-F238E27FC236}">
                    <a16:creationId xmlns:a16="http://schemas.microsoft.com/office/drawing/2014/main" id="{C96F19D2-CBF3-388A-0E9C-47BC7A8DD168}"/>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8" name="Freeform: Shape 163">
                <a:extLst>
                  <a:ext uri="{FF2B5EF4-FFF2-40B4-BE49-F238E27FC236}">
                    <a16:creationId xmlns:a16="http://schemas.microsoft.com/office/drawing/2014/main" id="{93BF4DB9-4E9B-DDE6-193F-C3F2192D6994}"/>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64">
                <a:extLst>
                  <a:ext uri="{FF2B5EF4-FFF2-40B4-BE49-F238E27FC236}">
                    <a16:creationId xmlns:a16="http://schemas.microsoft.com/office/drawing/2014/main" id="{E3488DAC-0D42-A2DC-854C-CFBB60292806}"/>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5">
                <a:extLst>
                  <a:ext uri="{FF2B5EF4-FFF2-40B4-BE49-F238E27FC236}">
                    <a16:creationId xmlns:a16="http://schemas.microsoft.com/office/drawing/2014/main" id="{FCA57A4C-D96F-8BD2-EAE6-40A5D61B6FC7}"/>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6">
                <a:extLst>
                  <a:ext uri="{FF2B5EF4-FFF2-40B4-BE49-F238E27FC236}">
                    <a16:creationId xmlns:a16="http://schemas.microsoft.com/office/drawing/2014/main" id="{6B5EC475-AB8E-E06F-5948-E61E8B01C36D}"/>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7">
                <a:extLst>
                  <a:ext uri="{FF2B5EF4-FFF2-40B4-BE49-F238E27FC236}">
                    <a16:creationId xmlns:a16="http://schemas.microsoft.com/office/drawing/2014/main" id="{4B504C0F-71FE-D21D-4675-B69A2A515D6C}"/>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8">
                <a:extLst>
                  <a:ext uri="{FF2B5EF4-FFF2-40B4-BE49-F238E27FC236}">
                    <a16:creationId xmlns:a16="http://schemas.microsoft.com/office/drawing/2014/main" id="{10F0203E-2381-5CE0-250B-751A21A0C9A7}"/>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9">
                <a:extLst>
                  <a:ext uri="{FF2B5EF4-FFF2-40B4-BE49-F238E27FC236}">
                    <a16:creationId xmlns:a16="http://schemas.microsoft.com/office/drawing/2014/main" id="{90EAE3B2-2B28-A904-F1BF-245A678D6BE5}"/>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70">
                <a:extLst>
                  <a:ext uri="{FF2B5EF4-FFF2-40B4-BE49-F238E27FC236}">
                    <a16:creationId xmlns:a16="http://schemas.microsoft.com/office/drawing/2014/main" id="{E5ABA63B-1ED5-CEEC-AF97-1BEAF52FEEB2}"/>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1">
                <a:extLst>
                  <a:ext uri="{FF2B5EF4-FFF2-40B4-BE49-F238E27FC236}">
                    <a16:creationId xmlns:a16="http://schemas.microsoft.com/office/drawing/2014/main" id="{0D0160C5-23A7-8B64-C01F-9D6C47040E4A}"/>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2">
                <a:extLst>
                  <a:ext uri="{FF2B5EF4-FFF2-40B4-BE49-F238E27FC236}">
                    <a16:creationId xmlns:a16="http://schemas.microsoft.com/office/drawing/2014/main" id="{148F92EE-EEC8-99F6-2755-21625E7E1F87}"/>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3">
                <a:extLst>
                  <a:ext uri="{FF2B5EF4-FFF2-40B4-BE49-F238E27FC236}">
                    <a16:creationId xmlns:a16="http://schemas.microsoft.com/office/drawing/2014/main" id="{1AE608BD-9EE7-DBFE-567A-2773C9D0A27E}"/>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4">
                <a:extLst>
                  <a:ext uri="{FF2B5EF4-FFF2-40B4-BE49-F238E27FC236}">
                    <a16:creationId xmlns:a16="http://schemas.microsoft.com/office/drawing/2014/main" id="{2CBFD47E-CF4B-5410-350A-4D5E7E7F2EB9}"/>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5">
                <a:extLst>
                  <a:ext uri="{FF2B5EF4-FFF2-40B4-BE49-F238E27FC236}">
                    <a16:creationId xmlns:a16="http://schemas.microsoft.com/office/drawing/2014/main" id="{16AF0E51-9F27-BEA1-60D7-C3D11C55F4B7}"/>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6">
                <a:extLst>
                  <a:ext uri="{FF2B5EF4-FFF2-40B4-BE49-F238E27FC236}">
                    <a16:creationId xmlns:a16="http://schemas.microsoft.com/office/drawing/2014/main" id="{19860A48-3476-7C24-9071-049E86B8EB47}"/>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7">
                <a:extLst>
                  <a:ext uri="{FF2B5EF4-FFF2-40B4-BE49-F238E27FC236}">
                    <a16:creationId xmlns:a16="http://schemas.microsoft.com/office/drawing/2014/main" id="{CF7094DA-B9C5-AF09-B60C-B32C23EFB60D}"/>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8">
                <a:extLst>
                  <a:ext uri="{FF2B5EF4-FFF2-40B4-BE49-F238E27FC236}">
                    <a16:creationId xmlns:a16="http://schemas.microsoft.com/office/drawing/2014/main" id="{20816572-399F-6BE0-5524-8E4238BA638B}"/>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9">
                <a:extLst>
                  <a:ext uri="{FF2B5EF4-FFF2-40B4-BE49-F238E27FC236}">
                    <a16:creationId xmlns:a16="http://schemas.microsoft.com/office/drawing/2014/main" id="{BC051F4A-B3F2-3D49-E2D1-9A699A70662C}"/>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80">
                <a:extLst>
                  <a:ext uri="{FF2B5EF4-FFF2-40B4-BE49-F238E27FC236}">
                    <a16:creationId xmlns:a16="http://schemas.microsoft.com/office/drawing/2014/main" id="{69428406-12A3-0F83-CF71-B733FF3E7B34}"/>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1">
                <a:extLst>
                  <a:ext uri="{FF2B5EF4-FFF2-40B4-BE49-F238E27FC236}">
                    <a16:creationId xmlns:a16="http://schemas.microsoft.com/office/drawing/2014/main" id="{EFC4DCAE-0F03-7388-5924-AD06A9233B5C}"/>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2">
                <a:extLst>
                  <a:ext uri="{FF2B5EF4-FFF2-40B4-BE49-F238E27FC236}">
                    <a16:creationId xmlns:a16="http://schemas.microsoft.com/office/drawing/2014/main" id="{3F8EFDD2-924D-CEFB-429E-53E032FE900A}"/>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3">
                <a:extLst>
                  <a:ext uri="{FF2B5EF4-FFF2-40B4-BE49-F238E27FC236}">
                    <a16:creationId xmlns:a16="http://schemas.microsoft.com/office/drawing/2014/main" id="{A04A2C2A-DD09-5CEA-4BC4-CEDA86B370EC}"/>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4">
                <a:extLst>
                  <a:ext uri="{FF2B5EF4-FFF2-40B4-BE49-F238E27FC236}">
                    <a16:creationId xmlns:a16="http://schemas.microsoft.com/office/drawing/2014/main" id="{98FACB6A-A16F-ECF3-63B1-58E94AFF3E6E}"/>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5">
                <a:extLst>
                  <a:ext uri="{FF2B5EF4-FFF2-40B4-BE49-F238E27FC236}">
                    <a16:creationId xmlns:a16="http://schemas.microsoft.com/office/drawing/2014/main" id="{BE627CF1-D56E-8B9A-F32E-6370059D3225}"/>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6">
                <a:extLst>
                  <a:ext uri="{FF2B5EF4-FFF2-40B4-BE49-F238E27FC236}">
                    <a16:creationId xmlns:a16="http://schemas.microsoft.com/office/drawing/2014/main" id="{DAE14971-651D-3686-E036-6B29D2DF06C4}"/>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7">
                <a:extLst>
                  <a:ext uri="{FF2B5EF4-FFF2-40B4-BE49-F238E27FC236}">
                    <a16:creationId xmlns:a16="http://schemas.microsoft.com/office/drawing/2014/main" id="{AF4045EC-65F9-8692-569D-8D57C1F0D121}"/>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8">
                <a:extLst>
                  <a:ext uri="{FF2B5EF4-FFF2-40B4-BE49-F238E27FC236}">
                    <a16:creationId xmlns:a16="http://schemas.microsoft.com/office/drawing/2014/main" id="{5884736F-1924-36C9-B65C-A91FC2541DCC}"/>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9">
                <a:extLst>
                  <a:ext uri="{FF2B5EF4-FFF2-40B4-BE49-F238E27FC236}">
                    <a16:creationId xmlns:a16="http://schemas.microsoft.com/office/drawing/2014/main" id="{740A96D5-94CC-D841-3AB1-B51258B8A19C}"/>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90">
                <a:extLst>
                  <a:ext uri="{FF2B5EF4-FFF2-40B4-BE49-F238E27FC236}">
                    <a16:creationId xmlns:a16="http://schemas.microsoft.com/office/drawing/2014/main" id="{AB67DAFB-0CC4-858A-7F42-CCDFD75EE9F0}"/>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1">
                <a:extLst>
                  <a:ext uri="{FF2B5EF4-FFF2-40B4-BE49-F238E27FC236}">
                    <a16:creationId xmlns:a16="http://schemas.microsoft.com/office/drawing/2014/main" id="{79B34814-8887-1C32-F6A1-AB41A3996C37}"/>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2">
                <a:extLst>
                  <a:ext uri="{FF2B5EF4-FFF2-40B4-BE49-F238E27FC236}">
                    <a16:creationId xmlns:a16="http://schemas.microsoft.com/office/drawing/2014/main" id="{CACAAB32-6612-0ADF-49B8-7B9F8A708880}"/>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3">
                <a:extLst>
                  <a:ext uri="{FF2B5EF4-FFF2-40B4-BE49-F238E27FC236}">
                    <a16:creationId xmlns:a16="http://schemas.microsoft.com/office/drawing/2014/main" id="{E1FF6D99-560B-4A59-AADB-DA778B932FD5}"/>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4">
                <a:extLst>
                  <a:ext uri="{FF2B5EF4-FFF2-40B4-BE49-F238E27FC236}">
                    <a16:creationId xmlns:a16="http://schemas.microsoft.com/office/drawing/2014/main" id="{9E7BFCFB-5C31-2604-A12C-FB6547C9B922}"/>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5">
                <a:extLst>
                  <a:ext uri="{FF2B5EF4-FFF2-40B4-BE49-F238E27FC236}">
                    <a16:creationId xmlns:a16="http://schemas.microsoft.com/office/drawing/2014/main" id="{651227D6-A50D-2C9F-4D0C-1BF78DB900B6}"/>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6">
                <a:extLst>
                  <a:ext uri="{FF2B5EF4-FFF2-40B4-BE49-F238E27FC236}">
                    <a16:creationId xmlns:a16="http://schemas.microsoft.com/office/drawing/2014/main" id="{1749707E-8BCE-16F0-FBA5-E816DE5CD25D}"/>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7">
                <a:extLst>
                  <a:ext uri="{FF2B5EF4-FFF2-40B4-BE49-F238E27FC236}">
                    <a16:creationId xmlns:a16="http://schemas.microsoft.com/office/drawing/2014/main" id="{2C065C5D-1515-5200-D8AF-962CFE871488}"/>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8">
                <a:extLst>
                  <a:ext uri="{FF2B5EF4-FFF2-40B4-BE49-F238E27FC236}">
                    <a16:creationId xmlns:a16="http://schemas.microsoft.com/office/drawing/2014/main" id="{3F5DE382-D7C5-792D-A499-1874DFCF36BE}"/>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9">
                <a:extLst>
                  <a:ext uri="{FF2B5EF4-FFF2-40B4-BE49-F238E27FC236}">
                    <a16:creationId xmlns:a16="http://schemas.microsoft.com/office/drawing/2014/main" id="{E293E133-EBF6-3A06-5C25-0999302619A6}"/>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200">
                <a:extLst>
                  <a:ext uri="{FF2B5EF4-FFF2-40B4-BE49-F238E27FC236}">
                    <a16:creationId xmlns:a16="http://schemas.microsoft.com/office/drawing/2014/main" id="{8C728F43-175D-B330-C38D-DDD309261E99}"/>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1">
                <a:extLst>
                  <a:ext uri="{FF2B5EF4-FFF2-40B4-BE49-F238E27FC236}">
                    <a16:creationId xmlns:a16="http://schemas.microsoft.com/office/drawing/2014/main" id="{F3D2E8BD-72E4-C6E1-4BEB-128013206F8F}"/>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2">
                <a:extLst>
                  <a:ext uri="{FF2B5EF4-FFF2-40B4-BE49-F238E27FC236}">
                    <a16:creationId xmlns:a16="http://schemas.microsoft.com/office/drawing/2014/main" id="{A7FDBF0D-0667-B983-9028-9A002DB288B5}"/>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3">
                <a:extLst>
                  <a:ext uri="{FF2B5EF4-FFF2-40B4-BE49-F238E27FC236}">
                    <a16:creationId xmlns:a16="http://schemas.microsoft.com/office/drawing/2014/main" id="{208FD55F-5B17-DE78-366B-6C0A95955318}"/>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4">
                <a:extLst>
                  <a:ext uri="{FF2B5EF4-FFF2-40B4-BE49-F238E27FC236}">
                    <a16:creationId xmlns:a16="http://schemas.microsoft.com/office/drawing/2014/main" id="{EFED8926-7F33-0154-7694-4E279C03AE13}"/>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5">
                <a:extLst>
                  <a:ext uri="{FF2B5EF4-FFF2-40B4-BE49-F238E27FC236}">
                    <a16:creationId xmlns:a16="http://schemas.microsoft.com/office/drawing/2014/main" id="{178019AF-6A35-64CB-2B36-79C5B39AEA22}"/>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6">
                <a:extLst>
                  <a:ext uri="{FF2B5EF4-FFF2-40B4-BE49-F238E27FC236}">
                    <a16:creationId xmlns:a16="http://schemas.microsoft.com/office/drawing/2014/main" id="{766147C8-AC0D-454F-5F1D-21963216121C}"/>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7">
                <a:extLst>
                  <a:ext uri="{FF2B5EF4-FFF2-40B4-BE49-F238E27FC236}">
                    <a16:creationId xmlns:a16="http://schemas.microsoft.com/office/drawing/2014/main" id="{451D70ED-92AF-3856-A730-79B3D19FA732}"/>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8">
                <a:extLst>
                  <a:ext uri="{FF2B5EF4-FFF2-40B4-BE49-F238E27FC236}">
                    <a16:creationId xmlns:a16="http://schemas.microsoft.com/office/drawing/2014/main" id="{603D68DC-B1BE-5C89-B2ED-BDA269E113B5}"/>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9">
                <a:extLst>
                  <a:ext uri="{FF2B5EF4-FFF2-40B4-BE49-F238E27FC236}">
                    <a16:creationId xmlns:a16="http://schemas.microsoft.com/office/drawing/2014/main" id="{7685C6DE-7A2E-E242-FA54-911BB2C3D20F}"/>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10">
                <a:extLst>
                  <a:ext uri="{FF2B5EF4-FFF2-40B4-BE49-F238E27FC236}">
                    <a16:creationId xmlns:a16="http://schemas.microsoft.com/office/drawing/2014/main" id="{A735A056-DC41-116F-5E31-2A5AEDB478CF}"/>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1">
                <a:extLst>
                  <a:ext uri="{FF2B5EF4-FFF2-40B4-BE49-F238E27FC236}">
                    <a16:creationId xmlns:a16="http://schemas.microsoft.com/office/drawing/2014/main" id="{53ACCDAE-5A15-DB83-9C10-11CA92E84662}"/>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2">
                <a:extLst>
                  <a:ext uri="{FF2B5EF4-FFF2-40B4-BE49-F238E27FC236}">
                    <a16:creationId xmlns:a16="http://schemas.microsoft.com/office/drawing/2014/main" id="{9BCFCB2F-C7CB-1749-1A35-BD4F44432675}"/>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3">
                <a:extLst>
                  <a:ext uri="{FF2B5EF4-FFF2-40B4-BE49-F238E27FC236}">
                    <a16:creationId xmlns:a16="http://schemas.microsoft.com/office/drawing/2014/main" id="{EDC34E71-19D8-3350-3533-62CAFC2F9C0F}"/>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4">
                <a:extLst>
                  <a:ext uri="{FF2B5EF4-FFF2-40B4-BE49-F238E27FC236}">
                    <a16:creationId xmlns:a16="http://schemas.microsoft.com/office/drawing/2014/main" id="{D5CEF4BD-DB37-23CE-22B5-AAC841379C10}"/>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5">
                <a:extLst>
                  <a:ext uri="{FF2B5EF4-FFF2-40B4-BE49-F238E27FC236}">
                    <a16:creationId xmlns:a16="http://schemas.microsoft.com/office/drawing/2014/main" id="{6F71DF34-1935-7978-0371-98B389E1E87A}"/>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6">
                <a:extLst>
                  <a:ext uri="{FF2B5EF4-FFF2-40B4-BE49-F238E27FC236}">
                    <a16:creationId xmlns:a16="http://schemas.microsoft.com/office/drawing/2014/main" id="{F9A11353-613E-1083-4741-11A7E89287A8}"/>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7">
                <a:extLst>
                  <a:ext uri="{FF2B5EF4-FFF2-40B4-BE49-F238E27FC236}">
                    <a16:creationId xmlns:a16="http://schemas.microsoft.com/office/drawing/2014/main" id="{F12DD681-80B6-404A-4D2E-D3B0F25FD94E}"/>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8">
                <a:extLst>
                  <a:ext uri="{FF2B5EF4-FFF2-40B4-BE49-F238E27FC236}">
                    <a16:creationId xmlns:a16="http://schemas.microsoft.com/office/drawing/2014/main" id="{45DCF7CE-08FE-97BD-E64A-A5365751E966}"/>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9">
                <a:extLst>
                  <a:ext uri="{FF2B5EF4-FFF2-40B4-BE49-F238E27FC236}">
                    <a16:creationId xmlns:a16="http://schemas.microsoft.com/office/drawing/2014/main" id="{A14ABC27-560A-D90C-37AE-D8E2ED405F17}"/>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20">
                <a:extLst>
                  <a:ext uri="{FF2B5EF4-FFF2-40B4-BE49-F238E27FC236}">
                    <a16:creationId xmlns:a16="http://schemas.microsoft.com/office/drawing/2014/main" id="{FD35EBFC-10DE-9C02-2FB8-81FC165B4588}"/>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1">
                <a:extLst>
                  <a:ext uri="{FF2B5EF4-FFF2-40B4-BE49-F238E27FC236}">
                    <a16:creationId xmlns:a16="http://schemas.microsoft.com/office/drawing/2014/main" id="{A2E04B7A-B2CD-D323-A40E-1626A66A3D33}"/>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2">
                <a:extLst>
                  <a:ext uri="{FF2B5EF4-FFF2-40B4-BE49-F238E27FC236}">
                    <a16:creationId xmlns:a16="http://schemas.microsoft.com/office/drawing/2014/main" id="{D97AC624-C43E-3DA5-AD96-1C3694155FE1}"/>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3">
                <a:extLst>
                  <a:ext uri="{FF2B5EF4-FFF2-40B4-BE49-F238E27FC236}">
                    <a16:creationId xmlns:a16="http://schemas.microsoft.com/office/drawing/2014/main" id="{7410188D-C2B0-FEC6-D273-29F88256BFD9}"/>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89" name="Freeform: Shape 224">
                <a:extLst>
                  <a:ext uri="{FF2B5EF4-FFF2-40B4-BE49-F238E27FC236}">
                    <a16:creationId xmlns:a16="http://schemas.microsoft.com/office/drawing/2014/main" id="{F4B9D363-C96F-2CA3-7EC8-AC576F4EA4DF}"/>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225">
                <a:extLst>
                  <a:ext uri="{FF2B5EF4-FFF2-40B4-BE49-F238E27FC236}">
                    <a16:creationId xmlns:a16="http://schemas.microsoft.com/office/drawing/2014/main" id="{9039CB68-EDA5-1742-9B3E-B998B2980939}"/>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6">
                <a:extLst>
                  <a:ext uri="{FF2B5EF4-FFF2-40B4-BE49-F238E27FC236}">
                    <a16:creationId xmlns:a16="http://schemas.microsoft.com/office/drawing/2014/main" id="{15182A77-C2A8-E4D9-2FDB-F5808C56851B}"/>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7">
                <a:extLst>
                  <a:ext uri="{FF2B5EF4-FFF2-40B4-BE49-F238E27FC236}">
                    <a16:creationId xmlns:a16="http://schemas.microsoft.com/office/drawing/2014/main" id="{CDBB8815-DE51-6AE6-EAC8-E31EF2BCB41F}"/>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8">
                <a:extLst>
                  <a:ext uri="{FF2B5EF4-FFF2-40B4-BE49-F238E27FC236}">
                    <a16:creationId xmlns:a16="http://schemas.microsoft.com/office/drawing/2014/main" id="{08E043DD-11A1-0B73-3BD9-B43B7BCC6FF6}"/>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9">
                <a:extLst>
                  <a:ext uri="{FF2B5EF4-FFF2-40B4-BE49-F238E27FC236}">
                    <a16:creationId xmlns:a16="http://schemas.microsoft.com/office/drawing/2014/main" id="{085283AA-5C3E-FC13-EE81-607E1170C4FD}"/>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30">
                <a:extLst>
                  <a:ext uri="{FF2B5EF4-FFF2-40B4-BE49-F238E27FC236}">
                    <a16:creationId xmlns:a16="http://schemas.microsoft.com/office/drawing/2014/main" id="{28872824-5EE4-F91B-C81D-61DB5A3A6E55}"/>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1">
                <a:extLst>
                  <a:ext uri="{FF2B5EF4-FFF2-40B4-BE49-F238E27FC236}">
                    <a16:creationId xmlns:a16="http://schemas.microsoft.com/office/drawing/2014/main" id="{BFCF6EB4-CA12-21AA-D7B0-F07F8F31A3FE}"/>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2">
                <a:extLst>
                  <a:ext uri="{FF2B5EF4-FFF2-40B4-BE49-F238E27FC236}">
                    <a16:creationId xmlns:a16="http://schemas.microsoft.com/office/drawing/2014/main" id="{C3A16C45-FC78-B4FE-FEB6-AF8114D14A21}"/>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3">
                <a:extLst>
                  <a:ext uri="{FF2B5EF4-FFF2-40B4-BE49-F238E27FC236}">
                    <a16:creationId xmlns:a16="http://schemas.microsoft.com/office/drawing/2014/main" id="{395D52B0-ED0F-68B3-2096-636130B9CD32}"/>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4">
                <a:extLst>
                  <a:ext uri="{FF2B5EF4-FFF2-40B4-BE49-F238E27FC236}">
                    <a16:creationId xmlns:a16="http://schemas.microsoft.com/office/drawing/2014/main" id="{1785F2B3-5965-F8A6-3C2D-85C42EFCA976}"/>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5">
                <a:extLst>
                  <a:ext uri="{FF2B5EF4-FFF2-40B4-BE49-F238E27FC236}">
                    <a16:creationId xmlns:a16="http://schemas.microsoft.com/office/drawing/2014/main" id="{72B3524F-764D-5B88-DE42-850870138B1A}"/>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6">
                <a:extLst>
                  <a:ext uri="{FF2B5EF4-FFF2-40B4-BE49-F238E27FC236}">
                    <a16:creationId xmlns:a16="http://schemas.microsoft.com/office/drawing/2014/main" id="{62A8AB7F-16BD-9EE5-9CBD-68CC9ABC0DE5}"/>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7">
                <a:extLst>
                  <a:ext uri="{FF2B5EF4-FFF2-40B4-BE49-F238E27FC236}">
                    <a16:creationId xmlns:a16="http://schemas.microsoft.com/office/drawing/2014/main" id="{ABDA0C15-5A54-5EA9-5F75-BE9198AFAF81}"/>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8">
                <a:extLst>
                  <a:ext uri="{FF2B5EF4-FFF2-40B4-BE49-F238E27FC236}">
                    <a16:creationId xmlns:a16="http://schemas.microsoft.com/office/drawing/2014/main" id="{7738768E-23F9-B639-D103-76B56C221EEB}"/>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9">
                <a:extLst>
                  <a:ext uri="{FF2B5EF4-FFF2-40B4-BE49-F238E27FC236}">
                    <a16:creationId xmlns:a16="http://schemas.microsoft.com/office/drawing/2014/main" id="{57108580-9C3D-5B16-2E21-9196AE8515C6}"/>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40">
                <a:extLst>
                  <a:ext uri="{FF2B5EF4-FFF2-40B4-BE49-F238E27FC236}">
                    <a16:creationId xmlns:a16="http://schemas.microsoft.com/office/drawing/2014/main" id="{394455BA-9154-4A57-9059-6BF5A47AF25A}"/>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1">
                <a:extLst>
                  <a:ext uri="{FF2B5EF4-FFF2-40B4-BE49-F238E27FC236}">
                    <a16:creationId xmlns:a16="http://schemas.microsoft.com/office/drawing/2014/main" id="{085038A8-643C-995B-B807-49BA8AE3E1A0}"/>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2">
                <a:extLst>
                  <a:ext uri="{FF2B5EF4-FFF2-40B4-BE49-F238E27FC236}">
                    <a16:creationId xmlns:a16="http://schemas.microsoft.com/office/drawing/2014/main" id="{422C9A6D-CB1F-D553-3996-D30A94AABAC7}"/>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3">
                <a:extLst>
                  <a:ext uri="{FF2B5EF4-FFF2-40B4-BE49-F238E27FC236}">
                    <a16:creationId xmlns:a16="http://schemas.microsoft.com/office/drawing/2014/main" id="{0147056C-F8AD-07BD-28F4-9D20C530ADD9}"/>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4">
                <a:extLst>
                  <a:ext uri="{FF2B5EF4-FFF2-40B4-BE49-F238E27FC236}">
                    <a16:creationId xmlns:a16="http://schemas.microsoft.com/office/drawing/2014/main" id="{087DDAD5-1BDA-92B8-A1AA-2CFDD82C87E8}"/>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5">
                <a:extLst>
                  <a:ext uri="{FF2B5EF4-FFF2-40B4-BE49-F238E27FC236}">
                    <a16:creationId xmlns:a16="http://schemas.microsoft.com/office/drawing/2014/main" id="{2990CDA1-2EF6-D4E9-6FF4-855AC184E6E6}"/>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6">
                <a:extLst>
                  <a:ext uri="{FF2B5EF4-FFF2-40B4-BE49-F238E27FC236}">
                    <a16:creationId xmlns:a16="http://schemas.microsoft.com/office/drawing/2014/main" id="{D123DA24-E8EC-9F8D-FE3D-11233AC12902}"/>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7">
                <a:extLst>
                  <a:ext uri="{FF2B5EF4-FFF2-40B4-BE49-F238E27FC236}">
                    <a16:creationId xmlns:a16="http://schemas.microsoft.com/office/drawing/2014/main" id="{98168115-CEA9-1726-DA7F-E516D4F5A557}"/>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8">
                <a:extLst>
                  <a:ext uri="{FF2B5EF4-FFF2-40B4-BE49-F238E27FC236}">
                    <a16:creationId xmlns:a16="http://schemas.microsoft.com/office/drawing/2014/main" id="{D8BA8893-254A-641A-6F8B-01B1F3C0AB7B}"/>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9">
                <a:extLst>
                  <a:ext uri="{FF2B5EF4-FFF2-40B4-BE49-F238E27FC236}">
                    <a16:creationId xmlns:a16="http://schemas.microsoft.com/office/drawing/2014/main" id="{CE06DAE5-346E-2E09-E681-3F6D3D5CCF72}"/>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50">
                <a:extLst>
                  <a:ext uri="{FF2B5EF4-FFF2-40B4-BE49-F238E27FC236}">
                    <a16:creationId xmlns:a16="http://schemas.microsoft.com/office/drawing/2014/main" id="{21E45141-53FB-F2CE-FB4B-2D0B6A60722A}"/>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1">
                <a:extLst>
                  <a:ext uri="{FF2B5EF4-FFF2-40B4-BE49-F238E27FC236}">
                    <a16:creationId xmlns:a16="http://schemas.microsoft.com/office/drawing/2014/main" id="{DFCAAE42-AEA2-D22D-E6B3-ADB00EBCAF34}"/>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2">
                <a:extLst>
                  <a:ext uri="{FF2B5EF4-FFF2-40B4-BE49-F238E27FC236}">
                    <a16:creationId xmlns:a16="http://schemas.microsoft.com/office/drawing/2014/main" id="{6D51F02C-38A6-FF06-1712-970C815E5B87}"/>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3">
                <a:extLst>
                  <a:ext uri="{FF2B5EF4-FFF2-40B4-BE49-F238E27FC236}">
                    <a16:creationId xmlns:a16="http://schemas.microsoft.com/office/drawing/2014/main" id="{7FD7A463-0529-7953-D0BB-FE1F016BE97A}"/>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4">
                <a:extLst>
                  <a:ext uri="{FF2B5EF4-FFF2-40B4-BE49-F238E27FC236}">
                    <a16:creationId xmlns:a16="http://schemas.microsoft.com/office/drawing/2014/main" id="{674138B4-6795-A757-1663-98460A189F54}"/>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5">
                <a:extLst>
                  <a:ext uri="{FF2B5EF4-FFF2-40B4-BE49-F238E27FC236}">
                    <a16:creationId xmlns:a16="http://schemas.microsoft.com/office/drawing/2014/main" id="{515BABF8-D160-15F4-09A1-0529FFA9BE78}"/>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6">
                <a:extLst>
                  <a:ext uri="{FF2B5EF4-FFF2-40B4-BE49-F238E27FC236}">
                    <a16:creationId xmlns:a16="http://schemas.microsoft.com/office/drawing/2014/main" id="{11D29652-4C7F-1738-8CE7-0879C453CE8A}"/>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7">
                <a:extLst>
                  <a:ext uri="{FF2B5EF4-FFF2-40B4-BE49-F238E27FC236}">
                    <a16:creationId xmlns:a16="http://schemas.microsoft.com/office/drawing/2014/main" id="{40D12909-D013-6EFB-1632-C1D7B0F508E7}"/>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8">
                <a:extLst>
                  <a:ext uri="{FF2B5EF4-FFF2-40B4-BE49-F238E27FC236}">
                    <a16:creationId xmlns:a16="http://schemas.microsoft.com/office/drawing/2014/main" id="{AD40EE46-4EB2-B2C3-C81E-035EC55353D8}"/>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4" name="Freeform: Shape 259">
                <a:extLst>
                  <a:ext uri="{FF2B5EF4-FFF2-40B4-BE49-F238E27FC236}">
                    <a16:creationId xmlns:a16="http://schemas.microsoft.com/office/drawing/2014/main" id="{285B63C7-D2DB-F310-078F-D1B6E954E155}"/>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60">
                <a:extLst>
                  <a:ext uri="{FF2B5EF4-FFF2-40B4-BE49-F238E27FC236}">
                    <a16:creationId xmlns:a16="http://schemas.microsoft.com/office/drawing/2014/main" id="{726439C1-92CF-6BCD-F75C-FFF808A17238}"/>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1">
                <a:extLst>
                  <a:ext uri="{FF2B5EF4-FFF2-40B4-BE49-F238E27FC236}">
                    <a16:creationId xmlns:a16="http://schemas.microsoft.com/office/drawing/2014/main" id="{2FE97D87-D3FB-E0DD-CFD4-C1FA13BA35CD}"/>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2">
                <a:extLst>
                  <a:ext uri="{FF2B5EF4-FFF2-40B4-BE49-F238E27FC236}">
                    <a16:creationId xmlns:a16="http://schemas.microsoft.com/office/drawing/2014/main" id="{AFC8DAA5-F1E9-845C-71A8-B27474DD9B80}"/>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3">
                <a:extLst>
                  <a:ext uri="{FF2B5EF4-FFF2-40B4-BE49-F238E27FC236}">
                    <a16:creationId xmlns:a16="http://schemas.microsoft.com/office/drawing/2014/main" id="{D7749697-BDD3-23B8-669B-2972582224EC}"/>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29" name="Freeform: Shape 264">
                <a:extLst>
                  <a:ext uri="{FF2B5EF4-FFF2-40B4-BE49-F238E27FC236}">
                    <a16:creationId xmlns:a16="http://schemas.microsoft.com/office/drawing/2014/main" id="{F9AAA3C1-DCD4-B044-4A01-73A89C2E7B7D}"/>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65">
                <a:extLst>
                  <a:ext uri="{FF2B5EF4-FFF2-40B4-BE49-F238E27FC236}">
                    <a16:creationId xmlns:a16="http://schemas.microsoft.com/office/drawing/2014/main" id="{AAF73051-836D-0C7A-049D-C36CCDF1A67E}"/>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6">
                <a:extLst>
                  <a:ext uri="{FF2B5EF4-FFF2-40B4-BE49-F238E27FC236}">
                    <a16:creationId xmlns:a16="http://schemas.microsoft.com/office/drawing/2014/main" id="{19B56E42-3787-E864-A170-CB189DC7A17D}"/>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7">
                <a:extLst>
                  <a:ext uri="{FF2B5EF4-FFF2-40B4-BE49-F238E27FC236}">
                    <a16:creationId xmlns:a16="http://schemas.microsoft.com/office/drawing/2014/main" id="{4CE4A9B0-8A86-4E2F-EECF-8912B3BDD8E1}"/>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8">
                <a:extLst>
                  <a:ext uri="{FF2B5EF4-FFF2-40B4-BE49-F238E27FC236}">
                    <a16:creationId xmlns:a16="http://schemas.microsoft.com/office/drawing/2014/main" id="{91C3C5A1-0402-F5A9-99B3-E5CD76A46B7A}"/>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9">
                <a:extLst>
                  <a:ext uri="{FF2B5EF4-FFF2-40B4-BE49-F238E27FC236}">
                    <a16:creationId xmlns:a16="http://schemas.microsoft.com/office/drawing/2014/main" id="{E119F82E-5378-DFEE-2B03-DED02B16CB1B}"/>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70">
                <a:extLst>
                  <a:ext uri="{FF2B5EF4-FFF2-40B4-BE49-F238E27FC236}">
                    <a16:creationId xmlns:a16="http://schemas.microsoft.com/office/drawing/2014/main" id="{24380C31-EC7E-D8A8-DCC0-90A70DAEF8C6}"/>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1">
                <a:extLst>
                  <a:ext uri="{FF2B5EF4-FFF2-40B4-BE49-F238E27FC236}">
                    <a16:creationId xmlns:a16="http://schemas.microsoft.com/office/drawing/2014/main" id="{7EB6729F-467D-B255-9772-1759E2587EE6}"/>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2">
                <a:extLst>
                  <a:ext uri="{FF2B5EF4-FFF2-40B4-BE49-F238E27FC236}">
                    <a16:creationId xmlns:a16="http://schemas.microsoft.com/office/drawing/2014/main" id="{4AF1BDA8-B14A-118B-B275-F7ED211AE10D}"/>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8" name="Freeform: Shape 273">
                <a:extLst>
                  <a:ext uri="{FF2B5EF4-FFF2-40B4-BE49-F238E27FC236}">
                    <a16:creationId xmlns:a16="http://schemas.microsoft.com/office/drawing/2014/main" id="{0C5B9901-7FBE-0979-E779-5AD928B63968}"/>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74">
                <a:extLst>
                  <a:ext uri="{FF2B5EF4-FFF2-40B4-BE49-F238E27FC236}">
                    <a16:creationId xmlns:a16="http://schemas.microsoft.com/office/drawing/2014/main" id="{7F2DE053-D632-1EC3-20B3-6FC9E5D61F2A}"/>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5">
                <a:extLst>
                  <a:ext uri="{FF2B5EF4-FFF2-40B4-BE49-F238E27FC236}">
                    <a16:creationId xmlns:a16="http://schemas.microsoft.com/office/drawing/2014/main" id="{A1194798-4440-BDFF-7504-2E452E580F1F}"/>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6">
                <a:extLst>
                  <a:ext uri="{FF2B5EF4-FFF2-40B4-BE49-F238E27FC236}">
                    <a16:creationId xmlns:a16="http://schemas.microsoft.com/office/drawing/2014/main" id="{EAC49DB2-6773-D927-1C2D-D0E2E59C5466}"/>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7">
                <a:extLst>
                  <a:ext uri="{FF2B5EF4-FFF2-40B4-BE49-F238E27FC236}">
                    <a16:creationId xmlns:a16="http://schemas.microsoft.com/office/drawing/2014/main" id="{82104EF1-5041-D5B7-82B6-BED3661711E0}"/>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8">
                <a:extLst>
                  <a:ext uri="{FF2B5EF4-FFF2-40B4-BE49-F238E27FC236}">
                    <a16:creationId xmlns:a16="http://schemas.microsoft.com/office/drawing/2014/main" id="{42BBFF9C-EE11-EC9D-FEC3-0059B7B1BF88}"/>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9">
                <a:extLst>
                  <a:ext uri="{FF2B5EF4-FFF2-40B4-BE49-F238E27FC236}">
                    <a16:creationId xmlns:a16="http://schemas.microsoft.com/office/drawing/2014/main" id="{8ACB0060-1438-B49C-6059-5A4CBECB4FF5}"/>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80">
                <a:extLst>
                  <a:ext uri="{FF2B5EF4-FFF2-40B4-BE49-F238E27FC236}">
                    <a16:creationId xmlns:a16="http://schemas.microsoft.com/office/drawing/2014/main" id="{055547E2-1122-5758-E962-8FA19026F489}"/>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1">
                <a:extLst>
                  <a:ext uri="{FF2B5EF4-FFF2-40B4-BE49-F238E27FC236}">
                    <a16:creationId xmlns:a16="http://schemas.microsoft.com/office/drawing/2014/main" id="{84979F4F-21D0-96AC-6676-7693597971A9}"/>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2">
                <a:extLst>
                  <a:ext uri="{FF2B5EF4-FFF2-40B4-BE49-F238E27FC236}">
                    <a16:creationId xmlns:a16="http://schemas.microsoft.com/office/drawing/2014/main" id="{55920FB5-9A82-8720-8936-68621176DCBF}"/>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3">
                <a:extLst>
                  <a:ext uri="{FF2B5EF4-FFF2-40B4-BE49-F238E27FC236}">
                    <a16:creationId xmlns:a16="http://schemas.microsoft.com/office/drawing/2014/main" id="{41C8C315-B7DC-9510-26CA-BC82F89E80EE}"/>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4">
                <a:extLst>
                  <a:ext uri="{FF2B5EF4-FFF2-40B4-BE49-F238E27FC236}">
                    <a16:creationId xmlns:a16="http://schemas.microsoft.com/office/drawing/2014/main" id="{94F071E9-D7F0-3A91-F943-B227044A62A2}"/>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5">
                <a:extLst>
                  <a:ext uri="{FF2B5EF4-FFF2-40B4-BE49-F238E27FC236}">
                    <a16:creationId xmlns:a16="http://schemas.microsoft.com/office/drawing/2014/main" id="{51FD8E0E-C2F2-6C3D-F60F-DFB92AF07BED}"/>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1" name="Freeform: Shape 286">
                <a:extLst>
                  <a:ext uri="{FF2B5EF4-FFF2-40B4-BE49-F238E27FC236}">
                    <a16:creationId xmlns:a16="http://schemas.microsoft.com/office/drawing/2014/main" id="{F612E6B8-33D2-0AC6-6D62-2A6723CB93E2}"/>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87">
                <a:extLst>
                  <a:ext uri="{FF2B5EF4-FFF2-40B4-BE49-F238E27FC236}">
                    <a16:creationId xmlns:a16="http://schemas.microsoft.com/office/drawing/2014/main" id="{DD830809-AB8C-F536-C459-B50001A67CBE}"/>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3" name="Freeform: Shape 288">
                <a:extLst>
                  <a:ext uri="{FF2B5EF4-FFF2-40B4-BE49-F238E27FC236}">
                    <a16:creationId xmlns:a16="http://schemas.microsoft.com/office/drawing/2014/main" id="{5044AC68-733F-C264-4FF3-7332E17A4666}"/>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89">
                <a:extLst>
                  <a:ext uri="{FF2B5EF4-FFF2-40B4-BE49-F238E27FC236}">
                    <a16:creationId xmlns:a16="http://schemas.microsoft.com/office/drawing/2014/main" id="{96638E91-0CEC-EDF5-82BF-36F3C0795F9C}"/>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90">
                <a:extLst>
                  <a:ext uri="{FF2B5EF4-FFF2-40B4-BE49-F238E27FC236}">
                    <a16:creationId xmlns:a16="http://schemas.microsoft.com/office/drawing/2014/main" id="{11144505-6CE4-E3DF-CC6F-2580DDDD196C}"/>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1">
                <a:extLst>
                  <a:ext uri="{FF2B5EF4-FFF2-40B4-BE49-F238E27FC236}">
                    <a16:creationId xmlns:a16="http://schemas.microsoft.com/office/drawing/2014/main" id="{EB4A361D-A43E-7E25-6770-CF7C9BA83399}"/>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2">
                <a:extLst>
                  <a:ext uri="{FF2B5EF4-FFF2-40B4-BE49-F238E27FC236}">
                    <a16:creationId xmlns:a16="http://schemas.microsoft.com/office/drawing/2014/main" id="{6AF26B5F-006F-BD9F-DFC4-C92CD1BBB78B}"/>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3">
                <a:extLst>
                  <a:ext uri="{FF2B5EF4-FFF2-40B4-BE49-F238E27FC236}">
                    <a16:creationId xmlns:a16="http://schemas.microsoft.com/office/drawing/2014/main" id="{37B29D40-C5E2-309D-7303-76FE03A5AD75}"/>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59" name="Freeform: Shape 294">
                <a:extLst>
                  <a:ext uri="{FF2B5EF4-FFF2-40B4-BE49-F238E27FC236}">
                    <a16:creationId xmlns:a16="http://schemas.microsoft.com/office/drawing/2014/main" id="{67D0C535-CEB1-4BBA-D9F1-95200BEDB7FB}"/>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95">
                <a:extLst>
                  <a:ext uri="{FF2B5EF4-FFF2-40B4-BE49-F238E27FC236}">
                    <a16:creationId xmlns:a16="http://schemas.microsoft.com/office/drawing/2014/main" id="{F3D62E1E-0505-69E1-A868-0005A84097F5}"/>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6">
                <a:extLst>
                  <a:ext uri="{FF2B5EF4-FFF2-40B4-BE49-F238E27FC236}">
                    <a16:creationId xmlns:a16="http://schemas.microsoft.com/office/drawing/2014/main" id="{11898A0C-9490-10D8-213D-0F60AE41DFD9}"/>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7">
                <a:extLst>
                  <a:ext uri="{FF2B5EF4-FFF2-40B4-BE49-F238E27FC236}">
                    <a16:creationId xmlns:a16="http://schemas.microsoft.com/office/drawing/2014/main" id="{30F59A75-8FDD-E45D-E039-22D08A668408}"/>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8">
                <a:extLst>
                  <a:ext uri="{FF2B5EF4-FFF2-40B4-BE49-F238E27FC236}">
                    <a16:creationId xmlns:a16="http://schemas.microsoft.com/office/drawing/2014/main" id="{F495E391-AB42-63A1-D7A3-DBE2A5FA20AD}"/>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9">
                <a:extLst>
                  <a:ext uri="{FF2B5EF4-FFF2-40B4-BE49-F238E27FC236}">
                    <a16:creationId xmlns:a16="http://schemas.microsoft.com/office/drawing/2014/main" id="{8593B4CB-81A9-B764-338C-B74B2877FFF0}"/>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300">
                <a:extLst>
                  <a:ext uri="{FF2B5EF4-FFF2-40B4-BE49-F238E27FC236}">
                    <a16:creationId xmlns:a16="http://schemas.microsoft.com/office/drawing/2014/main" id="{83AE311D-FCE0-3139-E243-E635C517577E}"/>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1">
                <a:extLst>
                  <a:ext uri="{FF2B5EF4-FFF2-40B4-BE49-F238E27FC236}">
                    <a16:creationId xmlns:a16="http://schemas.microsoft.com/office/drawing/2014/main" id="{53B66950-47D0-D3CB-6C36-5A2B2DED985F}"/>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2">
                <a:extLst>
                  <a:ext uri="{FF2B5EF4-FFF2-40B4-BE49-F238E27FC236}">
                    <a16:creationId xmlns:a16="http://schemas.microsoft.com/office/drawing/2014/main" id="{201ACB5A-887F-BFD5-2088-A65FCCC5ACE3}"/>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3">
                <a:extLst>
                  <a:ext uri="{FF2B5EF4-FFF2-40B4-BE49-F238E27FC236}">
                    <a16:creationId xmlns:a16="http://schemas.microsoft.com/office/drawing/2014/main" id="{1DC69ED2-705A-E239-4E20-AFBC40705351}"/>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4">
                <a:extLst>
                  <a:ext uri="{FF2B5EF4-FFF2-40B4-BE49-F238E27FC236}">
                    <a16:creationId xmlns:a16="http://schemas.microsoft.com/office/drawing/2014/main" id="{74CDADD8-BCED-2283-8379-45EFB9BBD752}"/>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5">
                <a:extLst>
                  <a:ext uri="{FF2B5EF4-FFF2-40B4-BE49-F238E27FC236}">
                    <a16:creationId xmlns:a16="http://schemas.microsoft.com/office/drawing/2014/main" id="{5BD206BC-5CCE-1DA0-1E99-B2BBC9AF7330}"/>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6">
                <a:extLst>
                  <a:ext uri="{FF2B5EF4-FFF2-40B4-BE49-F238E27FC236}">
                    <a16:creationId xmlns:a16="http://schemas.microsoft.com/office/drawing/2014/main" id="{79DF925C-B3AD-9B9F-2740-44D720695F5D}"/>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7">
                <a:extLst>
                  <a:ext uri="{FF2B5EF4-FFF2-40B4-BE49-F238E27FC236}">
                    <a16:creationId xmlns:a16="http://schemas.microsoft.com/office/drawing/2014/main" id="{148FE324-8475-B0F7-50D5-5B3194103DDD}"/>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8">
                <a:extLst>
                  <a:ext uri="{FF2B5EF4-FFF2-40B4-BE49-F238E27FC236}">
                    <a16:creationId xmlns:a16="http://schemas.microsoft.com/office/drawing/2014/main" id="{85B6FFA2-4011-989C-46AE-B56EB34A2B08}"/>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9">
                <a:extLst>
                  <a:ext uri="{FF2B5EF4-FFF2-40B4-BE49-F238E27FC236}">
                    <a16:creationId xmlns:a16="http://schemas.microsoft.com/office/drawing/2014/main" id="{841F7A9B-E043-10C8-A03A-865B7DD19A14}"/>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10">
                <a:extLst>
                  <a:ext uri="{FF2B5EF4-FFF2-40B4-BE49-F238E27FC236}">
                    <a16:creationId xmlns:a16="http://schemas.microsoft.com/office/drawing/2014/main" id="{13477703-14C1-B596-3038-1AB03F09B067}"/>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6" name="Freeform: Shape 311">
                <a:extLst>
                  <a:ext uri="{FF2B5EF4-FFF2-40B4-BE49-F238E27FC236}">
                    <a16:creationId xmlns:a16="http://schemas.microsoft.com/office/drawing/2014/main" id="{A5F3499E-7B3F-C9C5-5D09-F64C281E7514}"/>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312">
                <a:extLst>
                  <a:ext uri="{FF2B5EF4-FFF2-40B4-BE49-F238E27FC236}">
                    <a16:creationId xmlns:a16="http://schemas.microsoft.com/office/drawing/2014/main" id="{9BCEB1BC-DF9D-B781-1DE8-F443A3066DEB}"/>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3">
                <a:extLst>
                  <a:ext uri="{FF2B5EF4-FFF2-40B4-BE49-F238E27FC236}">
                    <a16:creationId xmlns:a16="http://schemas.microsoft.com/office/drawing/2014/main" id="{C49BB086-525E-ABA9-3166-C857D9AB0804}"/>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4">
                <a:extLst>
                  <a:ext uri="{FF2B5EF4-FFF2-40B4-BE49-F238E27FC236}">
                    <a16:creationId xmlns:a16="http://schemas.microsoft.com/office/drawing/2014/main" id="{EFD480E5-D6EE-BBA4-9A41-C6D8A9F7F16C}"/>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5">
                <a:extLst>
                  <a:ext uri="{FF2B5EF4-FFF2-40B4-BE49-F238E27FC236}">
                    <a16:creationId xmlns:a16="http://schemas.microsoft.com/office/drawing/2014/main" id="{EA7C7B2F-9729-7A3A-4353-51B6CCFA522F}"/>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6">
                <a:extLst>
                  <a:ext uri="{FF2B5EF4-FFF2-40B4-BE49-F238E27FC236}">
                    <a16:creationId xmlns:a16="http://schemas.microsoft.com/office/drawing/2014/main" id="{A86393E7-0371-4787-CD96-BDE3A53F8E4B}"/>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599" name="Group 598" descr="End User Training Available">
            <a:extLst>
              <a:ext uri="{FF2B5EF4-FFF2-40B4-BE49-F238E27FC236}">
                <a16:creationId xmlns:a16="http://schemas.microsoft.com/office/drawing/2014/main" id="{1BC4491E-3143-5321-9C71-41CFD8F629EC}"/>
              </a:ext>
            </a:extLst>
          </p:cNvPr>
          <p:cNvGrpSpPr/>
          <p:nvPr/>
        </p:nvGrpSpPr>
        <p:grpSpPr>
          <a:xfrm>
            <a:off x="482600" y="4078954"/>
            <a:ext cx="6841874" cy="348313"/>
            <a:chOff x="482600" y="4444933"/>
            <a:chExt cx="6841874" cy="348313"/>
          </a:xfrm>
        </p:grpSpPr>
        <p:cxnSp>
          <p:nvCxnSpPr>
            <p:cNvPr id="36" name="Straight Connector 35">
              <a:extLst>
                <a:ext uri="{FF2B5EF4-FFF2-40B4-BE49-F238E27FC236}">
                  <a16:creationId xmlns:a16="http://schemas.microsoft.com/office/drawing/2014/main" id="{19D7E1B0-3F88-3FE2-D909-1E65BCF1085C}"/>
                </a:ext>
              </a:extLst>
            </p:cNvPr>
            <p:cNvCxnSpPr>
              <a:cxnSpLocks/>
            </p:cNvCxnSpPr>
            <p:nvPr/>
          </p:nvCxnSpPr>
          <p:spPr>
            <a:xfrm>
              <a:off x="649354" y="4710148"/>
              <a:ext cx="66751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9D400653-0890-D948-995C-455DE5D8AC1F}"/>
                </a:ext>
              </a:extLst>
            </p:cNvPr>
            <p:cNvSpPr txBox="1"/>
            <p:nvPr/>
          </p:nvSpPr>
          <p:spPr>
            <a:xfrm>
              <a:off x="718347" y="4444933"/>
              <a:ext cx="3074505" cy="261610"/>
            </a:xfrm>
            <a:prstGeom prst="rect">
              <a:avLst/>
            </a:prstGeom>
            <a:noFill/>
          </p:spPr>
          <p:txBody>
            <a:bodyPr wrap="square" rtlCol="0">
              <a:spAutoFit/>
            </a:bodyPr>
            <a:lstStyle/>
            <a:p>
              <a:r>
                <a:rPr lang="en-US" sz="1100" b="1"/>
                <a:t>End User Training available</a:t>
              </a:r>
            </a:p>
          </p:txBody>
        </p:sp>
        <p:grpSp>
          <p:nvGrpSpPr>
            <p:cNvPr id="39" name="Group 927">
              <a:extLst>
                <a:ext uri="{FF2B5EF4-FFF2-40B4-BE49-F238E27FC236}">
                  <a16:creationId xmlns:a16="http://schemas.microsoft.com/office/drawing/2014/main" id="{1F1E669F-5A5C-83B3-F2C1-D0205DB65690}"/>
                </a:ext>
              </a:extLst>
            </p:cNvPr>
            <p:cNvGrpSpPr>
              <a:grpSpLocks noChangeAspect="1"/>
            </p:cNvGrpSpPr>
            <p:nvPr/>
          </p:nvGrpSpPr>
          <p:grpSpPr bwMode="auto">
            <a:xfrm>
              <a:off x="482600" y="4518926"/>
              <a:ext cx="274320" cy="274320"/>
              <a:chOff x="5432" y="3568"/>
              <a:chExt cx="340" cy="340"/>
            </a:xfrm>
            <a:solidFill>
              <a:schemeClr val="accent3"/>
            </a:solidFill>
          </p:grpSpPr>
          <p:sp>
            <p:nvSpPr>
              <p:cNvPr id="40" name="Freeform 928">
                <a:extLst>
                  <a:ext uri="{FF2B5EF4-FFF2-40B4-BE49-F238E27FC236}">
                    <a16:creationId xmlns:a16="http://schemas.microsoft.com/office/drawing/2014/main" id="{4CD9E30F-2BEB-7F3F-0E05-98B834B0502A}"/>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Freeform 929">
                <a:extLst>
                  <a:ext uri="{FF2B5EF4-FFF2-40B4-BE49-F238E27FC236}">
                    <a16:creationId xmlns:a16="http://schemas.microsoft.com/office/drawing/2014/main" id="{8F2958F7-A881-F6C1-7899-144C58B1501F}"/>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596" name="Group 595" descr="End User Training Available">
            <a:extLst>
              <a:ext uri="{FF2B5EF4-FFF2-40B4-BE49-F238E27FC236}">
                <a16:creationId xmlns:a16="http://schemas.microsoft.com/office/drawing/2014/main" id="{531C2359-FD47-90D0-48F0-2B136F18B9BE}"/>
              </a:ext>
            </a:extLst>
          </p:cNvPr>
          <p:cNvGrpSpPr/>
          <p:nvPr/>
        </p:nvGrpSpPr>
        <p:grpSpPr>
          <a:xfrm>
            <a:off x="482600" y="2854823"/>
            <a:ext cx="6841875" cy="338788"/>
            <a:chOff x="482600" y="2854823"/>
            <a:chExt cx="6841875" cy="338788"/>
          </a:xfrm>
        </p:grpSpPr>
        <p:cxnSp>
          <p:nvCxnSpPr>
            <p:cNvPr id="591" name="Straight Connector 590">
              <a:extLst>
                <a:ext uri="{FF2B5EF4-FFF2-40B4-BE49-F238E27FC236}">
                  <a16:creationId xmlns:a16="http://schemas.microsoft.com/office/drawing/2014/main" id="{CFC9651C-2768-4D25-5AA7-2C73B93B2399}"/>
                </a:ext>
              </a:extLst>
            </p:cNvPr>
            <p:cNvCxnSpPr/>
            <p:nvPr/>
          </p:nvCxnSpPr>
          <p:spPr>
            <a:xfrm>
              <a:off x="649355" y="3110513"/>
              <a:ext cx="66751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592" name="TextBox 591">
              <a:extLst>
                <a:ext uri="{FF2B5EF4-FFF2-40B4-BE49-F238E27FC236}">
                  <a16:creationId xmlns:a16="http://schemas.microsoft.com/office/drawing/2014/main" id="{E9078F97-E2F7-13CD-2445-CC51E286996F}"/>
                </a:ext>
              </a:extLst>
            </p:cNvPr>
            <p:cNvSpPr txBox="1"/>
            <p:nvPr/>
          </p:nvSpPr>
          <p:spPr>
            <a:xfrm>
              <a:off x="718347" y="2854823"/>
              <a:ext cx="3074505" cy="261610"/>
            </a:xfrm>
            <a:prstGeom prst="rect">
              <a:avLst/>
            </a:prstGeom>
            <a:noFill/>
          </p:spPr>
          <p:txBody>
            <a:bodyPr wrap="square" rtlCol="0">
              <a:spAutoFit/>
            </a:bodyPr>
            <a:lstStyle/>
            <a:p>
              <a:r>
                <a:rPr lang="en-US" sz="1100" b="1"/>
                <a:t>End User Training available</a:t>
              </a:r>
            </a:p>
          </p:txBody>
        </p:sp>
        <p:grpSp>
          <p:nvGrpSpPr>
            <p:cNvPr id="593" name="Group 927">
              <a:extLst>
                <a:ext uri="{FF2B5EF4-FFF2-40B4-BE49-F238E27FC236}">
                  <a16:creationId xmlns:a16="http://schemas.microsoft.com/office/drawing/2014/main" id="{8093AF94-9199-3133-B5B5-24F6BCB16DC0}"/>
                </a:ext>
              </a:extLst>
            </p:cNvPr>
            <p:cNvGrpSpPr>
              <a:grpSpLocks noChangeAspect="1"/>
            </p:cNvGrpSpPr>
            <p:nvPr/>
          </p:nvGrpSpPr>
          <p:grpSpPr bwMode="auto">
            <a:xfrm>
              <a:off x="482600" y="2919291"/>
              <a:ext cx="274320" cy="274320"/>
              <a:chOff x="5432" y="3568"/>
              <a:chExt cx="340" cy="340"/>
            </a:xfrm>
            <a:solidFill>
              <a:schemeClr val="accent3"/>
            </a:solidFill>
          </p:grpSpPr>
          <p:sp>
            <p:nvSpPr>
              <p:cNvPr id="594" name="Freeform 928">
                <a:extLst>
                  <a:ext uri="{FF2B5EF4-FFF2-40B4-BE49-F238E27FC236}">
                    <a16:creationId xmlns:a16="http://schemas.microsoft.com/office/drawing/2014/main" id="{A59300A4-DEB5-DE48-DDE3-1553AD822C5C}"/>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5" name="Freeform 929">
                <a:extLst>
                  <a:ext uri="{FF2B5EF4-FFF2-40B4-BE49-F238E27FC236}">
                    <a16:creationId xmlns:a16="http://schemas.microsoft.com/office/drawing/2014/main" id="{F065E3CB-85D9-2173-819F-A093B27A0351}"/>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7" name="Group 26" descr="End User Training Available">
            <a:extLst>
              <a:ext uri="{FF2B5EF4-FFF2-40B4-BE49-F238E27FC236}">
                <a16:creationId xmlns:a16="http://schemas.microsoft.com/office/drawing/2014/main" id="{B8AB88D5-4A35-901D-C4D1-1F101582FAF7}"/>
              </a:ext>
            </a:extLst>
          </p:cNvPr>
          <p:cNvGrpSpPr/>
          <p:nvPr/>
        </p:nvGrpSpPr>
        <p:grpSpPr>
          <a:xfrm>
            <a:off x="482600" y="5295989"/>
            <a:ext cx="6841874" cy="338788"/>
            <a:chOff x="482600" y="4454458"/>
            <a:chExt cx="6841874" cy="338788"/>
          </a:xfrm>
        </p:grpSpPr>
        <p:cxnSp>
          <p:nvCxnSpPr>
            <p:cNvPr id="28" name="Straight Connector 27">
              <a:extLst>
                <a:ext uri="{FF2B5EF4-FFF2-40B4-BE49-F238E27FC236}">
                  <a16:creationId xmlns:a16="http://schemas.microsoft.com/office/drawing/2014/main" id="{B1D93DE4-8626-0E48-4642-12F9B8D26B22}"/>
                </a:ext>
              </a:extLst>
            </p:cNvPr>
            <p:cNvCxnSpPr>
              <a:cxnSpLocks/>
            </p:cNvCxnSpPr>
            <p:nvPr/>
          </p:nvCxnSpPr>
          <p:spPr>
            <a:xfrm>
              <a:off x="649354" y="4710148"/>
              <a:ext cx="66751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33" name="TextBox 32">
              <a:extLst>
                <a:ext uri="{FF2B5EF4-FFF2-40B4-BE49-F238E27FC236}">
                  <a16:creationId xmlns:a16="http://schemas.microsoft.com/office/drawing/2014/main" id="{4901AB11-64AA-1E96-6077-9963F8A5842D}"/>
                </a:ext>
              </a:extLst>
            </p:cNvPr>
            <p:cNvSpPr txBox="1"/>
            <p:nvPr/>
          </p:nvSpPr>
          <p:spPr>
            <a:xfrm>
              <a:off x="718347" y="4454458"/>
              <a:ext cx="3074505" cy="261610"/>
            </a:xfrm>
            <a:prstGeom prst="rect">
              <a:avLst/>
            </a:prstGeom>
            <a:noFill/>
          </p:spPr>
          <p:txBody>
            <a:bodyPr wrap="square" rtlCol="0">
              <a:spAutoFit/>
            </a:bodyPr>
            <a:lstStyle/>
            <a:p>
              <a:r>
                <a:rPr lang="en-US" sz="1100" b="1"/>
                <a:t>End User Training available</a:t>
              </a:r>
            </a:p>
          </p:txBody>
        </p:sp>
        <p:grpSp>
          <p:nvGrpSpPr>
            <p:cNvPr id="34" name="Group 927">
              <a:extLst>
                <a:ext uri="{FF2B5EF4-FFF2-40B4-BE49-F238E27FC236}">
                  <a16:creationId xmlns:a16="http://schemas.microsoft.com/office/drawing/2014/main" id="{28814F69-34F4-ECCE-A7F2-F9316EC35162}"/>
                </a:ext>
              </a:extLst>
            </p:cNvPr>
            <p:cNvGrpSpPr>
              <a:grpSpLocks noChangeAspect="1"/>
            </p:cNvGrpSpPr>
            <p:nvPr/>
          </p:nvGrpSpPr>
          <p:grpSpPr bwMode="auto">
            <a:xfrm>
              <a:off x="482600" y="4518926"/>
              <a:ext cx="274320" cy="274320"/>
              <a:chOff x="5432" y="3568"/>
              <a:chExt cx="340" cy="340"/>
            </a:xfrm>
            <a:solidFill>
              <a:schemeClr val="accent3"/>
            </a:solidFill>
          </p:grpSpPr>
          <p:sp>
            <p:nvSpPr>
              <p:cNvPr id="35" name="Freeform 928">
                <a:extLst>
                  <a:ext uri="{FF2B5EF4-FFF2-40B4-BE49-F238E27FC236}">
                    <a16:creationId xmlns:a16="http://schemas.microsoft.com/office/drawing/2014/main" id="{C456A2F9-011F-EBD3-64D3-42148F1E05B6}"/>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Freeform 929">
                <a:extLst>
                  <a:ext uri="{FF2B5EF4-FFF2-40B4-BE49-F238E27FC236}">
                    <a16:creationId xmlns:a16="http://schemas.microsoft.com/office/drawing/2014/main" id="{849325DB-DE7A-3BC0-E5FB-D8E823711A44}"/>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43" name="Group 42" descr="End User Training Available">
            <a:extLst>
              <a:ext uri="{FF2B5EF4-FFF2-40B4-BE49-F238E27FC236}">
                <a16:creationId xmlns:a16="http://schemas.microsoft.com/office/drawing/2014/main" id="{E472F855-246C-4202-D566-FAAEBE5A8841}"/>
              </a:ext>
            </a:extLst>
          </p:cNvPr>
          <p:cNvGrpSpPr/>
          <p:nvPr/>
        </p:nvGrpSpPr>
        <p:grpSpPr>
          <a:xfrm>
            <a:off x="482600" y="6487308"/>
            <a:ext cx="6841874" cy="347614"/>
            <a:chOff x="482600" y="4445632"/>
            <a:chExt cx="6841874" cy="347614"/>
          </a:xfrm>
        </p:grpSpPr>
        <p:cxnSp>
          <p:nvCxnSpPr>
            <p:cNvPr id="44" name="Straight Connector 43">
              <a:extLst>
                <a:ext uri="{FF2B5EF4-FFF2-40B4-BE49-F238E27FC236}">
                  <a16:creationId xmlns:a16="http://schemas.microsoft.com/office/drawing/2014/main" id="{31E9EB19-AB81-DA73-348F-799FEB2E8756}"/>
                </a:ext>
              </a:extLst>
            </p:cNvPr>
            <p:cNvCxnSpPr>
              <a:cxnSpLocks/>
            </p:cNvCxnSpPr>
            <p:nvPr/>
          </p:nvCxnSpPr>
          <p:spPr>
            <a:xfrm>
              <a:off x="649354" y="4710148"/>
              <a:ext cx="66751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3E281532-507C-AE43-9F21-63F9E55F1A52}"/>
                </a:ext>
              </a:extLst>
            </p:cNvPr>
            <p:cNvSpPr txBox="1"/>
            <p:nvPr/>
          </p:nvSpPr>
          <p:spPr>
            <a:xfrm>
              <a:off x="718347" y="4445632"/>
              <a:ext cx="3074505" cy="261610"/>
            </a:xfrm>
            <a:prstGeom prst="rect">
              <a:avLst/>
            </a:prstGeom>
            <a:noFill/>
          </p:spPr>
          <p:txBody>
            <a:bodyPr wrap="square" rtlCol="0">
              <a:spAutoFit/>
            </a:bodyPr>
            <a:lstStyle/>
            <a:p>
              <a:r>
                <a:rPr lang="en-US" sz="1100" b="1"/>
                <a:t>End User Training available</a:t>
              </a:r>
            </a:p>
          </p:txBody>
        </p:sp>
        <p:grpSp>
          <p:nvGrpSpPr>
            <p:cNvPr id="46" name="Group 927">
              <a:extLst>
                <a:ext uri="{FF2B5EF4-FFF2-40B4-BE49-F238E27FC236}">
                  <a16:creationId xmlns:a16="http://schemas.microsoft.com/office/drawing/2014/main" id="{3042A845-069B-50C6-1AAD-DCCD1AC61F88}"/>
                </a:ext>
              </a:extLst>
            </p:cNvPr>
            <p:cNvGrpSpPr>
              <a:grpSpLocks noChangeAspect="1"/>
            </p:cNvGrpSpPr>
            <p:nvPr/>
          </p:nvGrpSpPr>
          <p:grpSpPr bwMode="auto">
            <a:xfrm>
              <a:off x="482600" y="4518926"/>
              <a:ext cx="274320" cy="274320"/>
              <a:chOff x="5432" y="3568"/>
              <a:chExt cx="340" cy="340"/>
            </a:xfrm>
            <a:solidFill>
              <a:schemeClr val="accent3"/>
            </a:solidFill>
          </p:grpSpPr>
          <p:sp>
            <p:nvSpPr>
              <p:cNvPr id="47" name="Freeform 928">
                <a:extLst>
                  <a:ext uri="{FF2B5EF4-FFF2-40B4-BE49-F238E27FC236}">
                    <a16:creationId xmlns:a16="http://schemas.microsoft.com/office/drawing/2014/main" id="{B7C87B31-EAF9-7F9E-8FC2-62F7A22FCBEF}"/>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929">
                <a:extLst>
                  <a:ext uri="{FF2B5EF4-FFF2-40B4-BE49-F238E27FC236}">
                    <a16:creationId xmlns:a16="http://schemas.microsoft.com/office/drawing/2014/main" id="{1640DC81-DE19-F9CC-25F3-29D14C7067BC}"/>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2" name="Group 21" descr="End User Training Available">
            <a:extLst>
              <a:ext uri="{FF2B5EF4-FFF2-40B4-BE49-F238E27FC236}">
                <a16:creationId xmlns:a16="http://schemas.microsoft.com/office/drawing/2014/main" id="{E2AE72F9-D2B3-B0FC-E254-B785EE343512}"/>
              </a:ext>
            </a:extLst>
          </p:cNvPr>
          <p:cNvGrpSpPr/>
          <p:nvPr/>
        </p:nvGrpSpPr>
        <p:grpSpPr>
          <a:xfrm>
            <a:off x="469740" y="7761269"/>
            <a:ext cx="4098674" cy="338089"/>
            <a:chOff x="482600" y="4455157"/>
            <a:chExt cx="4098674" cy="338089"/>
          </a:xfrm>
        </p:grpSpPr>
        <p:cxnSp>
          <p:nvCxnSpPr>
            <p:cNvPr id="23" name="Straight Connector 22">
              <a:extLst>
                <a:ext uri="{FF2B5EF4-FFF2-40B4-BE49-F238E27FC236}">
                  <a16:creationId xmlns:a16="http://schemas.microsoft.com/office/drawing/2014/main" id="{80556764-7EE5-5A1C-B4FE-F2BEF79F06AF}"/>
                </a:ext>
              </a:extLst>
            </p:cNvPr>
            <p:cNvCxnSpPr>
              <a:cxnSpLocks/>
            </p:cNvCxnSpPr>
            <p:nvPr/>
          </p:nvCxnSpPr>
          <p:spPr>
            <a:xfrm>
              <a:off x="649354" y="4710148"/>
              <a:ext cx="39319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DEF9C3FC-262B-2FEF-4512-6B0B6DF5B74E}"/>
                </a:ext>
              </a:extLst>
            </p:cNvPr>
            <p:cNvSpPr txBox="1"/>
            <p:nvPr/>
          </p:nvSpPr>
          <p:spPr>
            <a:xfrm>
              <a:off x="718347" y="4455157"/>
              <a:ext cx="3074505" cy="261610"/>
            </a:xfrm>
            <a:prstGeom prst="rect">
              <a:avLst/>
            </a:prstGeom>
            <a:noFill/>
          </p:spPr>
          <p:txBody>
            <a:bodyPr wrap="square" rtlCol="0">
              <a:spAutoFit/>
            </a:bodyPr>
            <a:lstStyle/>
            <a:p>
              <a:r>
                <a:rPr lang="en-US" sz="1100" b="1"/>
                <a:t>End User Training available</a:t>
              </a:r>
            </a:p>
          </p:txBody>
        </p:sp>
        <p:grpSp>
          <p:nvGrpSpPr>
            <p:cNvPr id="29" name="Group 927">
              <a:extLst>
                <a:ext uri="{FF2B5EF4-FFF2-40B4-BE49-F238E27FC236}">
                  <a16:creationId xmlns:a16="http://schemas.microsoft.com/office/drawing/2014/main" id="{26FAC2D7-649E-F198-AC81-7D8992E43578}"/>
                </a:ext>
              </a:extLst>
            </p:cNvPr>
            <p:cNvGrpSpPr>
              <a:grpSpLocks noChangeAspect="1"/>
            </p:cNvGrpSpPr>
            <p:nvPr/>
          </p:nvGrpSpPr>
          <p:grpSpPr bwMode="auto">
            <a:xfrm>
              <a:off x="482600" y="4518926"/>
              <a:ext cx="274320" cy="274320"/>
              <a:chOff x="5432" y="3568"/>
              <a:chExt cx="340" cy="340"/>
            </a:xfrm>
            <a:solidFill>
              <a:schemeClr val="accent3"/>
            </a:solidFill>
          </p:grpSpPr>
          <p:sp>
            <p:nvSpPr>
              <p:cNvPr id="30" name="Freeform 928">
                <a:extLst>
                  <a:ext uri="{FF2B5EF4-FFF2-40B4-BE49-F238E27FC236}">
                    <a16:creationId xmlns:a16="http://schemas.microsoft.com/office/drawing/2014/main" id="{DA966E51-F012-6D47-80AE-407AA072729E}"/>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929">
                <a:extLst>
                  <a:ext uri="{FF2B5EF4-FFF2-40B4-BE49-F238E27FC236}">
                    <a16:creationId xmlns:a16="http://schemas.microsoft.com/office/drawing/2014/main" id="{AD4287B6-DBE7-8AC5-1408-32E2884A20B0}"/>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19" name="TextBox 18">
            <a:extLst>
              <a:ext uri="{FF2B5EF4-FFF2-40B4-BE49-F238E27FC236}">
                <a16:creationId xmlns:a16="http://schemas.microsoft.com/office/drawing/2014/main" id="{088503EA-9E07-B2CE-F227-9B1916A31B23}"/>
              </a:ext>
            </a:extLst>
          </p:cNvPr>
          <p:cNvSpPr txBox="1"/>
          <p:nvPr/>
        </p:nvSpPr>
        <p:spPr>
          <a:xfrm>
            <a:off x="4609142" y="7652441"/>
            <a:ext cx="1411703" cy="769441"/>
          </a:xfrm>
          <a:prstGeom prst="rect">
            <a:avLst/>
          </a:prstGeom>
          <a:noFill/>
        </p:spPr>
        <p:txBody>
          <a:bodyPr wrap="square" rtlCol="0">
            <a:spAutoFit/>
          </a:bodyPr>
          <a:lstStyle/>
          <a:p>
            <a:pPr algn="ctr"/>
            <a:r>
              <a:rPr lang="en-US" sz="1100" b="1"/>
              <a:t>Complete Employee Foundational Learning Program</a:t>
            </a:r>
          </a:p>
        </p:txBody>
      </p:sp>
      <p:sp>
        <p:nvSpPr>
          <p:cNvPr id="614" name="TextBox 613">
            <a:extLst>
              <a:ext uri="{FF2B5EF4-FFF2-40B4-BE49-F238E27FC236}">
                <a16:creationId xmlns:a16="http://schemas.microsoft.com/office/drawing/2014/main" id="{1B858293-2245-619C-C0CB-4725F7A68B85}"/>
              </a:ext>
            </a:extLst>
          </p:cNvPr>
          <p:cNvSpPr txBox="1"/>
          <p:nvPr/>
        </p:nvSpPr>
        <p:spPr>
          <a:xfrm>
            <a:off x="6016973" y="7549420"/>
            <a:ext cx="1411703" cy="430887"/>
          </a:xfrm>
          <a:prstGeom prst="rect">
            <a:avLst/>
          </a:prstGeom>
          <a:noFill/>
        </p:spPr>
        <p:txBody>
          <a:bodyPr wrap="square" rtlCol="0">
            <a:spAutoFit/>
          </a:bodyPr>
          <a:lstStyle/>
          <a:p>
            <a:pPr algn="ctr"/>
            <a:r>
              <a:rPr lang="en-US" sz="1100" b="1"/>
              <a:t>Data Cleanup </a:t>
            </a:r>
          </a:p>
          <a:p>
            <a:pPr algn="ctr"/>
            <a:r>
              <a:rPr lang="en-US" sz="1100" b="1"/>
              <a:t>Due</a:t>
            </a:r>
          </a:p>
        </p:txBody>
      </p:sp>
      <p:sp>
        <p:nvSpPr>
          <p:cNvPr id="615" name="Freeform 765">
            <a:extLst>
              <a:ext uri="{FF2B5EF4-FFF2-40B4-BE49-F238E27FC236}">
                <a16:creationId xmlns:a16="http://schemas.microsoft.com/office/drawing/2014/main" id="{3160CF1E-67C3-2E9F-C174-1291D293EE6A}"/>
              </a:ext>
              <a:ext uri="{C183D7F6-B498-43B3-948B-1728B52AA6E4}">
                <adec:decorative xmlns:adec="http://schemas.microsoft.com/office/drawing/2017/decorative" val="1"/>
              </a:ext>
            </a:extLst>
          </p:cNvPr>
          <p:cNvSpPr>
            <a:spLocks noChangeAspect="1" noEditPoints="1"/>
          </p:cNvSpPr>
          <p:nvPr/>
        </p:nvSpPr>
        <p:spPr bwMode="auto">
          <a:xfrm>
            <a:off x="6631384" y="7373455"/>
            <a:ext cx="182880" cy="18288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20" name="Freeform 929">
            <a:extLst>
              <a:ext uri="{FF2B5EF4-FFF2-40B4-BE49-F238E27FC236}">
                <a16:creationId xmlns:a16="http://schemas.microsoft.com/office/drawing/2014/main" id="{C5F85CE0-9519-5E9A-8B29-11287A545C9C}"/>
              </a:ext>
              <a:ext uri="{C183D7F6-B498-43B3-948B-1728B52AA6E4}">
                <adec:decorative xmlns:adec="http://schemas.microsoft.com/office/drawing/2017/decorative" val="1"/>
              </a:ext>
            </a:extLst>
          </p:cNvPr>
          <p:cNvSpPr>
            <a:spLocks noEditPoints="1"/>
          </p:cNvSpPr>
          <p:nvPr/>
        </p:nvSpPr>
        <p:spPr bwMode="auto">
          <a:xfrm>
            <a:off x="5177833" y="7394721"/>
            <a:ext cx="274320" cy="27432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21" name="Group 20" descr="Timeline legend">
            <a:extLst>
              <a:ext uri="{FF2B5EF4-FFF2-40B4-BE49-F238E27FC236}">
                <a16:creationId xmlns:a16="http://schemas.microsoft.com/office/drawing/2014/main" id="{C6CD16CC-2115-79B5-282F-6E3F4FE80F3C}"/>
              </a:ext>
            </a:extLst>
          </p:cNvPr>
          <p:cNvGrpSpPr/>
          <p:nvPr/>
        </p:nvGrpSpPr>
        <p:grpSpPr>
          <a:xfrm>
            <a:off x="4490740" y="8619190"/>
            <a:ext cx="3064609" cy="983485"/>
            <a:chOff x="4114383" y="8618312"/>
            <a:chExt cx="3064609" cy="983485"/>
          </a:xfrm>
        </p:grpSpPr>
        <p:sp>
          <p:nvSpPr>
            <p:cNvPr id="32" name="Rectangle 31">
              <a:extLst>
                <a:ext uri="{FF2B5EF4-FFF2-40B4-BE49-F238E27FC236}">
                  <a16:creationId xmlns:a16="http://schemas.microsoft.com/office/drawing/2014/main" id="{A83F50C7-BF8F-90FF-ABF1-0D5C630EF227}"/>
                </a:ext>
              </a:extLst>
            </p:cNvPr>
            <p:cNvSpPr/>
            <p:nvPr/>
          </p:nvSpPr>
          <p:spPr>
            <a:xfrm>
              <a:off x="4114383" y="8639643"/>
              <a:ext cx="3006019" cy="793397"/>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63C7824F-48ED-2820-D8C8-31E0C71518C3}"/>
                </a:ext>
              </a:extLst>
            </p:cNvPr>
            <p:cNvSpPr txBox="1"/>
            <p:nvPr/>
          </p:nvSpPr>
          <p:spPr>
            <a:xfrm>
              <a:off x="4952494" y="8618312"/>
              <a:ext cx="1428941" cy="307777"/>
            </a:xfrm>
            <a:prstGeom prst="rect">
              <a:avLst/>
            </a:prstGeom>
            <a:noFill/>
          </p:spPr>
          <p:txBody>
            <a:bodyPr wrap="square" rtlCol="0">
              <a:spAutoFit/>
            </a:bodyPr>
            <a:lstStyle/>
            <a:p>
              <a:pPr algn="ctr"/>
              <a:r>
                <a:rPr lang="en-US" sz="1400" b="1"/>
                <a:t>LEGEND</a:t>
              </a:r>
            </a:p>
          </p:txBody>
        </p:sp>
        <p:grpSp>
          <p:nvGrpSpPr>
            <p:cNvPr id="49" name="Group 48">
              <a:extLst>
                <a:ext uri="{FF2B5EF4-FFF2-40B4-BE49-F238E27FC236}">
                  <a16:creationId xmlns:a16="http://schemas.microsoft.com/office/drawing/2014/main" id="{ED96F35B-F36E-B78B-F940-2ED05FE396EC}"/>
                </a:ext>
              </a:extLst>
            </p:cNvPr>
            <p:cNvGrpSpPr/>
            <p:nvPr/>
          </p:nvGrpSpPr>
          <p:grpSpPr>
            <a:xfrm>
              <a:off x="5177553" y="9170715"/>
              <a:ext cx="692761" cy="261610"/>
              <a:chOff x="5251177" y="9160483"/>
              <a:chExt cx="692761" cy="261610"/>
            </a:xfrm>
          </p:grpSpPr>
          <p:sp>
            <p:nvSpPr>
              <p:cNvPr id="62" name="TextBox 61">
                <a:extLst>
                  <a:ext uri="{FF2B5EF4-FFF2-40B4-BE49-F238E27FC236}">
                    <a16:creationId xmlns:a16="http://schemas.microsoft.com/office/drawing/2014/main" id="{4104D2B0-2D6E-596F-60E2-177349705A73}"/>
                  </a:ext>
                </a:extLst>
              </p:cNvPr>
              <p:cNvSpPr txBox="1"/>
              <p:nvPr/>
            </p:nvSpPr>
            <p:spPr>
              <a:xfrm>
                <a:off x="5441950" y="9160483"/>
                <a:ext cx="501988" cy="261610"/>
              </a:xfrm>
              <a:prstGeom prst="rect">
                <a:avLst/>
              </a:prstGeom>
              <a:noFill/>
            </p:spPr>
            <p:txBody>
              <a:bodyPr wrap="square" rtlCol="0">
                <a:spAutoFit/>
              </a:bodyPr>
              <a:lstStyle/>
              <a:p>
                <a:r>
                  <a:rPr lang="en-US" sz="1100" b="1"/>
                  <a:t>FIN</a:t>
                </a:r>
              </a:p>
            </p:txBody>
          </p:sp>
          <p:sp>
            <p:nvSpPr>
              <p:cNvPr id="63" name="Rectangle 62">
                <a:extLst>
                  <a:ext uri="{FF2B5EF4-FFF2-40B4-BE49-F238E27FC236}">
                    <a16:creationId xmlns:a16="http://schemas.microsoft.com/office/drawing/2014/main" id="{D018B68C-5EC3-637A-BD18-F412ABB25267}"/>
                  </a:ext>
                </a:extLst>
              </p:cNvPr>
              <p:cNvSpPr/>
              <p:nvPr/>
            </p:nvSpPr>
            <p:spPr>
              <a:xfrm>
                <a:off x="5251177" y="9222708"/>
                <a:ext cx="228600" cy="13716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a:extLst>
                <a:ext uri="{FF2B5EF4-FFF2-40B4-BE49-F238E27FC236}">
                  <a16:creationId xmlns:a16="http://schemas.microsoft.com/office/drawing/2014/main" id="{8B7DCF92-863F-5857-E512-80D074E8EEAC}"/>
                </a:ext>
              </a:extLst>
            </p:cNvPr>
            <p:cNvGrpSpPr/>
            <p:nvPr/>
          </p:nvGrpSpPr>
          <p:grpSpPr>
            <a:xfrm>
              <a:off x="6220334" y="8923754"/>
              <a:ext cx="958658" cy="261610"/>
              <a:chOff x="6220334" y="8923754"/>
              <a:chExt cx="958658" cy="261610"/>
            </a:xfrm>
          </p:grpSpPr>
          <p:sp>
            <p:nvSpPr>
              <p:cNvPr id="60" name="TextBox 59">
                <a:extLst>
                  <a:ext uri="{FF2B5EF4-FFF2-40B4-BE49-F238E27FC236}">
                    <a16:creationId xmlns:a16="http://schemas.microsoft.com/office/drawing/2014/main" id="{AE23942A-644B-3A1F-4CFE-8FC69C9C388F}"/>
                  </a:ext>
                </a:extLst>
              </p:cNvPr>
              <p:cNvSpPr txBox="1"/>
              <p:nvPr/>
            </p:nvSpPr>
            <p:spPr>
              <a:xfrm>
                <a:off x="6406552" y="8923754"/>
                <a:ext cx="772440" cy="261610"/>
              </a:xfrm>
              <a:prstGeom prst="rect">
                <a:avLst/>
              </a:prstGeom>
              <a:noFill/>
            </p:spPr>
            <p:txBody>
              <a:bodyPr wrap="square" rtlCol="0">
                <a:spAutoFit/>
              </a:bodyPr>
              <a:lstStyle/>
              <a:p>
                <a:r>
                  <a:rPr lang="en-US" sz="1100" b="1"/>
                  <a:t>Training</a:t>
                </a:r>
              </a:p>
            </p:txBody>
          </p:sp>
          <p:sp>
            <p:nvSpPr>
              <p:cNvPr id="61" name="Rectangle 60">
                <a:extLst>
                  <a:ext uri="{FF2B5EF4-FFF2-40B4-BE49-F238E27FC236}">
                    <a16:creationId xmlns:a16="http://schemas.microsoft.com/office/drawing/2014/main" id="{FD4C0316-1F4C-02BA-AF2E-565F1301C7FE}"/>
                  </a:ext>
                </a:extLst>
              </p:cNvPr>
              <p:cNvSpPr/>
              <p:nvPr/>
            </p:nvSpPr>
            <p:spPr>
              <a:xfrm>
                <a:off x="6220334" y="8985979"/>
                <a:ext cx="228600" cy="13716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0">
              <a:extLst>
                <a:ext uri="{FF2B5EF4-FFF2-40B4-BE49-F238E27FC236}">
                  <a16:creationId xmlns:a16="http://schemas.microsoft.com/office/drawing/2014/main" id="{719B0ED7-4FBF-8187-D4C0-740CE677AC07}"/>
                </a:ext>
              </a:extLst>
            </p:cNvPr>
            <p:cNvGrpSpPr/>
            <p:nvPr/>
          </p:nvGrpSpPr>
          <p:grpSpPr>
            <a:xfrm>
              <a:off x="4165791" y="8924907"/>
              <a:ext cx="927638" cy="261610"/>
              <a:chOff x="4165791" y="8924907"/>
              <a:chExt cx="927638" cy="261610"/>
            </a:xfrm>
          </p:grpSpPr>
          <p:sp>
            <p:nvSpPr>
              <p:cNvPr id="58" name="TextBox 57">
                <a:extLst>
                  <a:ext uri="{FF2B5EF4-FFF2-40B4-BE49-F238E27FC236}">
                    <a16:creationId xmlns:a16="http://schemas.microsoft.com/office/drawing/2014/main" id="{E66238FE-31A2-082C-9941-B5595F5B3D03}"/>
                  </a:ext>
                </a:extLst>
              </p:cNvPr>
              <p:cNvSpPr txBox="1"/>
              <p:nvPr/>
            </p:nvSpPr>
            <p:spPr>
              <a:xfrm>
                <a:off x="4359127" y="8924907"/>
                <a:ext cx="734302" cy="261610"/>
              </a:xfrm>
              <a:prstGeom prst="rect">
                <a:avLst/>
              </a:prstGeom>
              <a:noFill/>
            </p:spPr>
            <p:txBody>
              <a:bodyPr wrap="square" rtlCol="0">
                <a:spAutoFit/>
              </a:bodyPr>
              <a:lstStyle/>
              <a:p>
                <a:r>
                  <a:rPr lang="en-US" sz="1100" b="1"/>
                  <a:t>Payroll</a:t>
                </a:r>
              </a:p>
            </p:txBody>
          </p:sp>
          <p:sp>
            <p:nvSpPr>
              <p:cNvPr id="59" name="Rectangle 58">
                <a:extLst>
                  <a:ext uri="{FF2B5EF4-FFF2-40B4-BE49-F238E27FC236}">
                    <a16:creationId xmlns:a16="http://schemas.microsoft.com/office/drawing/2014/main" id="{AE1B85BA-6F9A-5E22-4A78-E343F8421C89}"/>
                  </a:ext>
                </a:extLst>
              </p:cNvPr>
              <p:cNvSpPr/>
              <p:nvPr/>
            </p:nvSpPr>
            <p:spPr>
              <a:xfrm>
                <a:off x="4165791" y="8987132"/>
                <a:ext cx="228600" cy="137160"/>
              </a:xfrm>
              <a:prstGeom prst="rect">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1">
              <a:extLst>
                <a:ext uri="{FF2B5EF4-FFF2-40B4-BE49-F238E27FC236}">
                  <a16:creationId xmlns:a16="http://schemas.microsoft.com/office/drawing/2014/main" id="{37748C85-919F-181E-D66A-24732F4FE0B7}"/>
                </a:ext>
              </a:extLst>
            </p:cNvPr>
            <p:cNvGrpSpPr/>
            <p:nvPr/>
          </p:nvGrpSpPr>
          <p:grpSpPr>
            <a:xfrm>
              <a:off x="4165791" y="9170910"/>
              <a:ext cx="1016296" cy="430887"/>
              <a:chOff x="4165791" y="9170910"/>
              <a:chExt cx="1016296" cy="430887"/>
            </a:xfrm>
          </p:grpSpPr>
          <p:sp>
            <p:nvSpPr>
              <p:cNvPr id="56" name="TextBox 55">
                <a:extLst>
                  <a:ext uri="{FF2B5EF4-FFF2-40B4-BE49-F238E27FC236}">
                    <a16:creationId xmlns:a16="http://schemas.microsoft.com/office/drawing/2014/main" id="{7624E980-C08D-8D5E-7F53-8A42DD174E2D}"/>
                  </a:ext>
                </a:extLst>
              </p:cNvPr>
              <p:cNvSpPr txBox="1"/>
              <p:nvPr/>
            </p:nvSpPr>
            <p:spPr>
              <a:xfrm>
                <a:off x="4359127" y="9170910"/>
                <a:ext cx="822960" cy="430887"/>
              </a:xfrm>
              <a:prstGeom prst="rect">
                <a:avLst/>
              </a:prstGeom>
              <a:noFill/>
            </p:spPr>
            <p:txBody>
              <a:bodyPr wrap="square" rtlCol="0">
                <a:spAutoFit/>
              </a:bodyPr>
              <a:lstStyle/>
              <a:p>
                <a:r>
                  <a:rPr lang="en-US" sz="1100" b="1"/>
                  <a:t>HCM/HR</a:t>
                </a:r>
              </a:p>
            </p:txBody>
          </p:sp>
          <p:sp>
            <p:nvSpPr>
              <p:cNvPr id="57" name="Rectangle 56">
                <a:extLst>
                  <a:ext uri="{FF2B5EF4-FFF2-40B4-BE49-F238E27FC236}">
                    <a16:creationId xmlns:a16="http://schemas.microsoft.com/office/drawing/2014/main" id="{6081E7B5-3EAA-4052-DBBE-61FD655A6825}"/>
                  </a:ext>
                </a:extLst>
              </p:cNvPr>
              <p:cNvSpPr/>
              <p:nvPr/>
            </p:nvSpPr>
            <p:spPr>
              <a:xfrm>
                <a:off x="4165791" y="9233135"/>
                <a:ext cx="228600" cy="13716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FE76FF27-EE28-14CB-C855-3D447446B9AA}"/>
                </a:ext>
              </a:extLst>
            </p:cNvPr>
            <p:cNvGrpSpPr/>
            <p:nvPr/>
          </p:nvGrpSpPr>
          <p:grpSpPr>
            <a:xfrm>
              <a:off x="5177553" y="8905179"/>
              <a:ext cx="958658" cy="261610"/>
              <a:chOff x="5249899" y="8905179"/>
              <a:chExt cx="958658" cy="261610"/>
            </a:xfrm>
          </p:grpSpPr>
          <p:sp>
            <p:nvSpPr>
              <p:cNvPr id="54" name="TextBox 53">
                <a:extLst>
                  <a:ext uri="{FF2B5EF4-FFF2-40B4-BE49-F238E27FC236}">
                    <a16:creationId xmlns:a16="http://schemas.microsoft.com/office/drawing/2014/main" id="{69A55FD3-DAF3-4891-84AC-6D80BA81649F}"/>
                  </a:ext>
                </a:extLst>
              </p:cNvPr>
              <p:cNvSpPr txBox="1"/>
              <p:nvPr/>
            </p:nvSpPr>
            <p:spPr>
              <a:xfrm>
                <a:off x="5436117" y="8905179"/>
                <a:ext cx="772440" cy="261610"/>
              </a:xfrm>
              <a:prstGeom prst="rect">
                <a:avLst/>
              </a:prstGeom>
              <a:noFill/>
            </p:spPr>
            <p:txBody>
              <a:bodyPr wrap="square" rtlCol="0">
                <a:spAutoFit/>
              </a:bodyPr>
              <a:lstStyle/>
              <a:p>
                <a:r>
                  <a:rPr lang="en-US" sz="1100" b="1"/>
                  <a:t>PRO</a:t>
                </a:r>
              </a:p>
            </p:txBody>
          </p:sp>
          <p:sp>
            <p:nvSpPr>
              <p:cNvPr id="55" name="Rectangle 54">
                <a:extLst>
                  <a:ext uri="{FF2B5EF4-FFF2-40B4-BE49-F238E27FC236}">
                    <a16:creationId xmlns:a16="http://schemas.microsoft.com/office/drawing/2014/main" id="{28FE07B8-6301-330A-F774-AEA25880FF10}"/>
                  </a:ext>
                </a:extLst>
              </p:cNvPr>
              <p:cNvSpPr/>
              <p:nvPr/>
            </p:nvSpPr>
            <p:spPr>
              <a:xfrm>
                <a:off x="5249899" y="8967404"/>
                <a:ext cx="228600" cy="13716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 name="TextBox 4">
            <a:extLst>
              <a:ext uri="{FF2B5EF4-FFF2-40B4-BE49-F238E27FC236}">
                <a16:creationId xmlns:a16="http://schemas.microsoft.com/office/drawing/2014/main" id="{7D9A0F64-4B12-BC31-253A-6869285B80D0}"/>
              </a:ext>
            </a:extLst>
          </p:cNvPr>
          <p:cNvSpPr txBox="1"/>
          <p:nvPr/>
        </p:nvSpPr>
        <p:spPr>
          <a:xfrm>
            <a:off x="6016973" y="8172081"/>
            <a:ext cx="1411703" cy="430887"/>
          </a:xfrm>
          <a:prstGeom prst="rect">
            <a:avLst/>
          </a:prstGeom>
          <a:noFill/>
        </p:spPr>
        <p:txBody>
          <a:bodyPr wrap="square" rtlCol="0">
            <a:spAutoFit/>
          </a:bodyPr>
          <a:lstStyle/>
          <a:p>
            <a:pPr algn="ctr"/>
            <a:r>
              <a:rPr lang="en-US" sz="1100" b="1"/>
              <a:t>Review direct deposit info</a:t>
            </a:r>
          </a:p>
        </p:txBody>
      </p:sp>
      <p:grpSp>
        <p:nvGrpSpPr>
          <p:cNvPr id="6" name="Group 531">
            <a:extLst>
              <a:ext uri="{FF2B5EF4-FFF2-40B4-BE49-F238E27FC236}">
                <a16:creationId xmlns:a16="http://schemas.microsoft.com/office/drawing/2014/main" id="{FC207CE6-6B1E-F7ED-E227-9B1AC7F47C40}"/>
              </a:ext>
              <a:ext uri="{C183D7F6-B498-43B3-948B-1728B52AA6E4}">
                <adec:decorative xmlns:adec="http://schemas.microsoft.com/office/drawing/2017/decorative" val="1"/>
              </a:ext>
            </a:extLst>
          </p:cNvPr>
          <p:cNvGrpSpPr>
            <a:grpSpLocks noChangeAspect="1"/>
          </p:cNvGrpSpPr>
          <p:nvPr/>
        </p:nvGrpSpPr>
        <p:grpSpPr bwMode="auto">
          <a:xfrm>
            <a:off x="6631384" y="8016260"/>
            <a:ext cx="182880" cy="182880"/>
            <a:chOff x="3061" y="1953"/>
            <a:chExt cx="340" cy="340"/>
          </a:xfrm>
          <a:solidFill>
            <a:schemeClr val="accent6">
              <a:lumMod val="50000"/>
            </a:schemeClr>
          </a:solidFill>
        </p:grpSpPr>
        <p:sp>
          <p:nvSpPr>
            <p:cNvPr id="8" name="Freeform 532">
              <a:extLst>
                <a:ext uri="{FF2B5EF4-FFF2-40B4-BE49-F238E27FC236}">
                  <a16:creationId xmlns:a16="http://schemas.microsoft.com/office/drawing/2014/main" id="{E10E8B97-4D8A-817D-CD57-11A2E14A9836}"/>
                </a:ext>
              </a:extLst>
            </p:cNvPr>
            <p:cNvSpPr>
              <a:spLocks noEditPoints="1"/>
            </p:cNvSpPr>
            <p:nvPr/>
          </p:nvSpPr>
          <p:spPr bwMode="auto">
            <a:xfrm>
              <a:off x="3061" y="1953"/>
              <a:ext cx="340" cy="340"/>
            </a:xfrm>
            <a:custGeom>
              <a:avLst/>
              <a:gdLst>
                <a:gd name="T0" fmla="*/ 356 w 512"/>
                <a:gd name="T1" fmla="*/ 352 h 512"/>
                <a:gd name="T2" fmla="*/ 366 w 512"/>
                <a:gd name="T3" fmla="*/ 373 h 512"/>
                <a:gd name="T4" fmla="*/ 145 w 512"/>
                <a:gd name="T5" fmla="*/ 373 h 512"/>
                <a:gd name="T6" fmla="*/ 156 w 512"/>
                <a:gd name="T7" fmla="*/ 352 h 512"/>
                <a:gd name="T8" fmla="*/ 356 w 512"/>
                <a:gd name="T9" fmla="*/ 352 h 512"/>
                <a:gd name="T10" fmla="*/ 256 w 512"/>
                <a:gd name="T11" fmla="*/ 118 h 512"/>
                <a:gd name="T12" fmla="*/ 180 w 512"/>
                <a:gd name="T13" fmla="*/ 160 h 512"/>
                <a:gd name="T14" fmla="*/ 331 w 512"/>
                <a:gd name="T15" fmla="*/ 160 h 512"/>
                <a:gd name="T16" fmla="*/ 256 w 512"/>
                <a:gd name="T17" fmla="*/ 118 h 512"/>
                <a:gd name="T18" fmla="*/ 512 w 512"/>
                <a:gd name="T19" fmla="*/ 256 h 512"/>
                <a:gd name="T20" fmla="*/ 256 w 512"/>
                <a:gd name="T21" fmla="*/ 512 h 512"/>
                <a:gd name="T22" fmla="*/ 0 w 512"/>
                <a:gd name="T23" fmla="*/ 256 h 512"/>
                <a:gd name="T24" fmla="*/ 256 w 512"/>
                <a:gd name="T25" fmla="*/ 0 h 512"/>
                <a:gd name="T26" fmla="*/ 512 w 512"/>
                <a:gd name="T27" fmla="*/ 256 h 512"/>
                <a:gd name="T28" fmla="*/ 128 w 512"/>
                <a:gd name="T29" fmla="*/ 173 h 512"/>
                <a:gd name="T30" fmla="*/ 138 w 512"/>
                <a:gd name="T31" fmla="*/ 181 h 512"/>
                <a:gd name="T32" fmla="*/ 373 w 512"/>
                <a:gd name="T33" fmla="*/ 181 h 512"/>
                <a:gd name="T34" fmla="*/ 383 w 512"/>
                <a:gd name="T35" fmla="*/ 173 h 512"/>
                <a:gd name="T36" fmla="*/ 378 w 512"/>
                <a:gd name="T37" fmla="*/ 161 h 512"/>
                <a:gd name="T38" fmla="*/ 261 w 512"/>
                <a:gd name="T39" fmla="*/ 97 h 512"/>
                <a:gd name="T40" fmla="*/ 251 w 512"/>
                <a:gd name="T41" fmla="*/ 97 h 512"/>
                <a:gd name="T42" fmla="*/ 133 w 512"/>
                <a:gd name="T43" fmla="*/ 161 h 512"/>
                <a:gd name="T44" fmla="*/ 128 w 512"/>
                <a:gd name="T45" fmla="*/ 173 h 512"/>
                <a:gd name="T46" fmla="*/ 352 w 512"/>
                <a:gd name="T47" fmla="*/ 202 h 512"/>
                <a:gd name="T48" fmla="*/ 341 w 512"/>
                <a:gd name="T49" fmla="*/ 213 h 512"/>
                <a:gd name="T50" fmla="*/ 341 w 512"/>
                <a:gd name="T51" fmla="*/ 298 h 512"/>
                <a:gd name="T52" fmla="*/ 352 w 512"/>
                <a:gd name="T53" fmla="*/ 309 h 512"/>
                <a:gd name="T54" fmla="*/ 362 w 512"/>
                <a:gd name="T55" fmla="*/ 298 h 512"/>
                <a:gd name="T56" fmla="*/ 362 w 512"/>
                <a:gd name="T57" fmla="*/ 213 h 512"/>
                <a:gd name="T58" fmla="*/ 352 w 512"/>
                <a:gd name="T59" fmla="*/ 202 h 512"/>
                <a:gd name="T60" fmla="*/ 288 w 512"/>
                <a:gd name="T61" fmla="*/ 202 h 512"/>
                <a:gd name="T62" fmla="*/ 277 w 512"/>
                <a:gd name="T63" fmla="*/ 213 h 512"/>
                <a:gd name="T64" fmla="*/ 277 w 512"/>
                <a:gd name="T65" fmla="*/ 298 h 512"/>
                <a:gd name="T66" fmla="*/ 288 w 512"/>
                <a:gd name="T67" fmla="*/ 309 h 512"/>
                <a:gd name="T68" fmla="*/ 298 w 512"/>
                <a:gd name="T69" fmla="*/ 298 h 512"/>
                <a:gd name="T70" fmla="*/ 298 w 512"/>
                <a:gd name="T71" fmla="*/ 213 h 512"/>
                <a:gd name="T72" fmla="*/ 288 w 512"/>
                <a:gd name="T73" fmla="*/ 202 h 512"/>
                <a:gd name="T74" fmla="*/ 224 w 512"/>
                <a:gd name="T75" fmla="*/ 202 h 512"/>
                <a:gd name="T76" fmla="*/ 213 w 512"/>
                <a:gd name="T77" fmla="*/ 213 h 512"/>
                <a:gd name="T78" fmla="*/ 213 w 512"/>
                <a:gd name="T79" fmla="*/ 298 h 512"/>
                <a:gd name="T80" fmla="*/ 224 w 512"/>
                <a:gd name="T81" fmla="*/ 309 h 512"/>
                <a:gd name="T82" fmla="*/ 234 w 512"/>
                <a:gd name="T83" fmla="*/ 298 h 512"/>
                <a:gd name="T84" fmla="*/ 234 w 512"/>
                <a:gd name="T85" fmla="*/ 213 h 512"/>
                <a:gd name="T86" fmla="*/ 224 w 512"/>
                <a:gd name="T87" fmla="*/ 202 h 512"/>
                <a:gd name="T88" fmla="*/ 160 w 512"/>
                <a:gd name="T89" fmla="*/ 202 h 512"/>
                <a:gd name="T90" fmla="*/ 149 w 512"/>
                <a:gd name="T91" fmla="*/ 213 h 512"/>
                <a:gd name="T92" fmla="*/ 149 w 512"/>
                <a:gd name="T93" fmla="*/ 298 h 512"/>
                <a:gd name="T94" fmla="*/ 160 w 512"/>
                <a:gd name="T95" fmla="*/ 309 h 512"/>
                <a:gd name="T96" fmla="*/ 170 w 512"/>
                <a:gd name="T97" fmla="*/ 298 h 512"/>
                <a:gd name="T98" fmla="*/ 170 w 512"/>
                <a:gd name="T99" fmla="*/ 213 h 512"/>
                <a:gd name="T100" fmla="*/ 160 w 512"/>
                <a:gd name="T101" fmla="*/ 202 h 512"/>
                <a:gd name="T102" fmla="*/ 393 w 512"/>
                <a:gd name="T103" fmla="*/ 379 h 512"/>
                <a:gd name="T104" fmla="*/ 372 w 512"/>
                <a:gd name="T105" fmla="*/ 336 h 512"/>
                <a:gd name="T106" fmla="*/ 362 w 512"/>
                <a:gd name="T107" fmla="*/ 330 h 512"/>
                <a:gd name="T108" fmla="*/ 149 w 512"/>
                <a:gd name="T109" fmla="*/ 330 h 512"/>
                <a:gd name="T110" fmla="*/ 139 w 512"/>
                <a:gd name="T111" fmla="*/ 336 h 512"/>
                <a:gd name="T112" fmla="*/ 118 w 512"/>
                <a:gd name="T113" fmla="*/ 379 h 512"/>
                <a:gd name="T114" fmla="*/ 119 w 512"/>
                <a:gd name="T115" fmla="*/ 389 h 512"/>
                <a:gd name="T116" fmla="*/ 128 w 512"/>
                <a:gd name="T117" fmla="*/ 394 h 512"/>
                <a:gd name="T118" fmla="*/ 384 w 512"/>
                <a:gd name="T119" fmla="*/ 394 h 512"/>
                <a:gd name="T120" fmla="*/ 393 w 512"/>
                <a:gd name="T121" fmla="*/ 389 h 512"/>
                <a:gd name="T122" fmla="*/ 393 w 512"/>
                <a:gd name="T123" fmla="*/ 37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512">
                  <a:moveTo>
                    <a:pt x="356" y="352"/>
                  </a:moveTo>
                  <a:cubicBezTo>
                    <a:pt x="366" y="373"/>
                    <a:pt x="366" y="373"/>
                    <a:pt x="366" y="373"/>
                  </a:cubicBezTo>
                  <a:cubicBezTo>
                    <a:pt x="145" y="373"/>
                    <a:pt x="145" y="373"/>
                    <a:pt x="145" y="373"/>
                  </a:cubicBezTo>
                  <a:cubicBezTo>
                    <a:pt x="156" y="352"/>
                    <a:pt x="156" y="352"/>
                    <a:pt x="156" y="352"/>
                  </a:cubicBezTo>
                  <a:lnTo>
                    <a:pt x="356" y="352"/>
                  </a:lnTo>
                  <a:close/>
                  <a:moveTo>
                    <a:pt x="256" y="118"/>
                  </a:moveTo>
                  <a:cubicBezTo>
                    <a:pt x="180" y="160"/>
                    <a:pt x="180" y="160"/>
                    <a:pt x="180" y="160"/>
                  </a:cubicBezTo>
                  <a:cubicBezTo>
                    <a:pt x="331" y="160"/>
                    <a:pt x="331" y="160"/>
                    <a:pt x="331" y="160"/>
                  </a:cubicBezTo>
                  <a:lnTo>
                    <a:pt x="256" y="118"/>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28" y="173"/>
                  </a:moveTo>
                  <a:cubicBezTo>
                    <a:pt x="129" y="178"/>
                    <a:pt x="133" y="181"/>
                    <a:pt x="138" y="181"/>
                  </a:cubicBezTo>
                  <a:cubicBezTo>
                    <a:pt x="373" y="181"/>
                    <a:pt x="373" y="181"/>
                    <a:pt x="373" y="181"/>
                  </a:cubicBezTo>
                  <a:cubicBezTo>
                    <a:pt x="378" y="181"/>
                    <a:pt x="382" y="178"/>
                    <a:pt x="383" y="173"/>
                  </a:cubicBezTo>
                  <a:cubicBezTo>
                    <a:pt x="385" y="168"/>
                    <a:pt x="382" y="163"/>
                    <a:pt x="378" y="161"/>
                  </a:cubicBezTo>
                  <a:cubicBezTo>
                    <a:pt x="261" y="97"/>
                    <a:pt x="261" y="97"/>
                    <a:pt x="261" y="97"/>
                  </a:cubicBezTo>
                  <a:cubicBezTo>
                    <a:pt x="258" y="95"/>
                    <a:pt x="254" y="95"/>
                    <a:pt x="251" y="97"/>
                  </a:cubicBezTo>
                  <a:cubicBezTo>
                    <a:pt x="133" y="161"/>
                    <a:pt x="133" y="161"/>
                    <a:pt x="133" y="161"/>
                  </a:cubicBezTo>
                  <a:cubicBezTo>
                    <a:pt x="129" y="163"/>
                    <a:pt x="127" y="168"/>
                    <a:pt x="128" y="173"/>
                  </a:cubicBezTo>
                  <a:close/>
                  <a:moveTo>
                    <a:pt x="352" y="202"/>
                  </a:moveTo>
                  <a:cubicBezTo>
                    <a:pt x="346" y="202"/>
                    <a:pt x="341" y="207"/>
                    <a:pt x="341" y="213"/>
                  </a:cubicBezTo>
                  <a:cubicBezTo>
                    <a:pt x="341" y="298"/>
                    <a:pt x="341" y="298"/>
                    <a:pt x="341" y="298"/>
                  </a:cubicBezTo>
                  <a:cubicBezTo>
                    <a:pt x="341" y="304"/>
                    <a:pt x="346" y="309"/>
                    <a:pt x="352" y="309"/>
                  </a:cubicBezTo>
                  <a:cubicBezTo>
                    <a:pt x="358" y="309"/>
                    <a:pt x="362" y="304"/>
                    <a:pt x="362" y="298"/>
                  </a:cubicBezTo>
                  <a:cubicBezTo>
                    <a:pt x="362" y="213"/>
                    <a:pt x="362" y="213"/>
                    <a:pt x="362" y="213"/>
                  </a:cubicBezTo>
                  <a:cubicBezTo>
                    <a:pt x="362" y="207"/>
                    <a:pt x="358" y="202"/>
                    <a:pt x="352" y="202"/>
                  </a:cubicBezTo>
                  <a:close/>
                  <a:moveTo>
                    <a:pt x="288" y="202"/>
                  </a:moveTo>
                  <a:cubicBezTo>
                    <a:pt x="282" y="202"/>
                    <a:pt x="277" y="207"/>
                    <a:pt x="277" y="213"/>
                  </a:cubicBezTo>
                  <a:cubicBezTo>
                    <a:pt x="277" y="298"/>
                    <a:pt x="277" y="298"/>
                    <a:pt x="277" y="298"/>
                  </a:cubicBezTo>
                  <a:cubicBezTo>
                    <a:pt x="277" y="304"/>
                    <a:pt x="282" y="309"/>
                    <a:pt x="288" y="309"/>
                  </a:cubicBezTo>
                  <a:cubicBezTo>
                    <a:pt x="294" y="309"/>
                    <a:pt x="298" y="304"/>
                    <a:pt x="298" y="298"/>
                  </a:cubicBezTo>
                  <a:cubicBezTo>
                    <a:pt x="298" y="213"/>
                    <a:pt x="298" y="213"/>
                    <a:pt x="298" y="213"/>
                  </a:cubicBezTo>
                  <a:cubicBezTo>
                    <a:pt x="298" y="207"/>
                    <a:pt x="294" y="202"/>
                    <a:pt x="288" y="202"/>
                  </a:cubicBezTo>
                  <a:close/>
                  <a:moveTo>
                    <a:pt x="224" y="202"/>
                  </a:moveTo>
                  <a:cubicBezTo>
                    <a:pt x="218" y="202"/>
                    <a:pt x="213" y="207"/>
                    <a:pt x="213" y="213"/>
                  </a:cubicBezTo>
                  <a:cubicBezTo>
                    <a:pt x="213" y="298"/>
                    <a:pt x="213" y="298"/>
                    <a:pt x="213" y="298"/>
                  </a:cubicBezTo>
                  <a:cubicBezTo>
                    <a:pt x="213" y="304"/>
                    <a:pt x="218" y="309"/>
                    <a:pt x="224" y="309"/>
                  </a:cubicBezTo>
                  <a:cubicBezTo>
                    <a:pt x="230" y="309"/>
                    <a:pt x="234" y="304"/>
                    <a:pt x="234" y="298"/>
                  </a:cubicBezTo>
                  <a:cubicBezTo>
                    <a:pt x="234" y="213"/>
                    <a:pt x="234" y="213"/>
                    <a:pt x="234" y="213"/>
                  </a:cubicBezTo>
                  <a:cubicBezTo>
                    <a:pt x="234" y="207"/>
                    <a:pt x="230" y="202"/>
                    <a:pt x="224" y="202"/>
                  </a:cubicBezTo>
                  <a:close/>
                  <a:moveTo>
                    <a:pt x="160" y="202"/>
                  </a:moveTo>
                  <a:cubicBezTo>
                    <a:pt x="154" y="202"/>
                    <a:pt x="149" y="207"/>
                    <a:pt x="149" y="213"/>
                  </a:cubicBezTo>
                  <a:cubicBezTo>
                    <a:pt x="149" y="298"/>
                    <a:pt x="149" y="298"/>
                    <a:pt x="149" y="298"/>
                  </a:cubicBezTo>
                  <a:cubicBezTo>
                    <a:pt x="149" y="304"/>
                    <a:pt x="154" y="309"/>
                    <a:pt x="160" y="309"/>
                  </a:cubicBezTo>
                  <a:cubicBezTo>
                    <a:pt x="166" y="309"/>
                    <a:pt x="170" y="304"/>
                    <a:pt x="170" y="298"/>
                  </a:cubicBezTo>
                  <a:cubicBezTo>
                    <a:pt x="170" y="213"/>
                    <a:pt x="170" y="213"/>
                    <a:pt x="170" y="213"/>
                  </a:cubicBezTo>
                  <a:cubicBezTo>
                    <a:pt x="170" y="207"/>
                    <a:pt x="166" y="202"/>
                    <a:pt x="160" y="202"/>
                  </a:cubicBezTo>
                  <a:close/>
                  <a:moveTo>
                    <a:pt x="393" y="379"/>
                  </a:moveTo>
                  <a:cubicBezTo>
                    <a:pt x="372" y="336"/>
                    <a:pt x="372" y="336"/>
                    <a:pt x="372" y="336"/>
                  </a:cubicBezTo>
                  <a:cubicBezTo>
                    <a:pt x="370" y="333"/>
                    <a:pt x="366" y="330"/>
                    <a:pt x="362" y="330"/>
                  </a:cubicBezTo>
                  <a:cubicBezTo>
                    <a:pt x="149" y="330"/>
                    <a:pt x="149" y="330"/>
                    <a:pt x="149" y="330"/>
                  </a:cubicBezTo>
                  <a:cubicBezTo>
                    <a:pt x="145" y="330"/>
                    <a:pt x="141" y="333"/>
                    <a:pt x="139" y="336"/>
                  </a:cubicBezTo>
                  <a:cubicBezTo>
                    <a:pt x="118" y="379"/>
                    <a:pt x="118" y="379"/>
                    <a:pt x="118" y="379"/>
                  </a:cubicBezTo>
                  <a:cubicBezTo>
                    <a:pt x="116" y="382"/>
                    <a:pt x="117" y="386"/>
                    <a:pt x="119" y="389"/>
                  </a:cubicBezTo>
                  <a:cubicBezTo>
                    <a:pt x="121" y="392"/>
                    <a:pt x="124" y="394"/>
                    <a:pt x="128" y="394"/>
                  </a:cubicBezTo>
                  <a:cubicBezTo>
                    <a:pt x="384" y="394"/>
                    <a:pt x="384" y="394"/>
                    <a:pt x="384" y="394"/>
                  </a:cubicBezTo>
                  <a:cubicBezTo>
                    <a:pt x="387" y="394"/>
                    <a:pt x="391" y="392"/>
                    <a:pt x="393" y="389"/>
                  </a:cubicBezTo>
                  <a:cubicBezTo>
                    <a:pt x="395" y="386"/>
                    <a:pt x="395" y="382"/>
                    <a:pt x="393" y="3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Freeform 533">
              <a:extLst>
                <a:ext uri="{FF2B5EF4-FFF2-40B4-BE49-F238E27FC236}">
                  <a16:creationId xmlns:a16="http://schemas.microsoft.com/office/drawing/2014/main" id="{84665702-C930-6FEA-658C-B07532031067}"/>
                </a:ext>
              </a:extLst>
            </p:cNvPr>
            <p:cNvSpPr>
              <a:spLocks noEditPoints="1"/>
            </p:cNvSpPr>
            <p:nvPr/>
          </p:nvSpPr>
          <p:spPr bwMode="auto">
            <a:xfrm>
              <a:off x="3061" y="1953"/>
              <a:ext cx="340" cy="340"/>
            </a:xfrm>
            <a:custGeom>
              <a:avLst/>
              <a:gdLst>
                <a:gd name="T0" fmla="*/ 356 w 512"/>
                <a:gd name="T1" fmla="*/ 352 h 512"/>
                <a:gd name="T2" fmla="*/ 366 w 512"/>
                <a:gd name="T3" fmla="*/ 373 h 512"/>
                <a:gd name="T4" fmla="*/ 145 w 512"/>
                <a:gd name="T5" fmla="*/ 373 h 512"/>
                <a:gd name="T6" fmla="*/ 156 w 512"/>
                <a:gd name="T7" fmla="*/ 352 h 512"/>
                <a:gd name="T8" fmla="*/ 356 w 512"/>
                <a:gd name="T9" fmla="*/ 352 h 512"/>
                <a:gd name="T10" fmla="*/ 256 w 512"/>
                <a:gd name="T11" fmla="*/ 118 h 512"/>
                <a:gd name="T12" fmla="*/ 180 w 512"/>
                <a:gd name="T13" fmla="*/ 160 h 512"/>
                <a:gd name="T14" fmla="*/ 331 w 512"/>
                <a:gd name="T15" fmla="*/ 160 h 512"/>
                <a:gd name="T16" fmla="*/ 256 w 512"/>
                <a:gd name="T17" fmla="*/ 118 h 512"/>
                <a:gd name="T18" fmla="*/ 512 w 512"/>
                <a:gd name="T19" fmla="*/ 256 h 512"/>
                <a:gd name="T20" fmla="*/ 256 w 512"/>
                <a:gd name="T21" fmla="*/ 512 h 512"/>
                <a:gd name="T22" fmla="*/ 0 w 512"/>
                <a:gd name="T23" fmla="*/ 256 h 512"/>
                <a:gd name="T24" fmla="*/ 256 w 512"/>
                <a:gd name="T25" fmla="*/ 0 h 512"/>
                <a:gd name="T26" fmla="*/ 512 w 512"/>
                <a:gd name="T27" fmla="*/ 256 h 512"/>
                <a:gd name="T28" fmla="*/ 128 w 512"/>
                <a:gd name="T29" fmla="*/ 173 h 512"/>
                <a:gd name="T30" fmla="*/ 138 w 512"/>
                <a:gd name="T31" fmla="*/ 181 h 512"/>
                <a:gd name="T32" fmla="*/ 373 w 512"/>
                <a:gd name="T33" fmla="*/ 181 h 512"/>
                <a:gd name="T34" fmla="*/ 383 w 512"/>
                <a:gd name="T35" fmla="*/ 173 h 512"/>
                <a:gd name="T36" fmla="*/ 378 w 512"/>
                <a:gd name="T37" fmla="*/ 161 h 512"/>
                <a:gd name="T38" fmla="*/ 261 w 512"/>
                <a:gd name="T39" fmla="*/ 97 h 512"/>
                <a:gd name="T40" fmla="*/ 251 w 512"/>
                <a:gd name="T41" fmla="*/ 97 h 512"/>
                <a:gd name="T42" fmla="*/ 133 w 512"/>
                <a:gd name="T43" fmla="*/ 161 h 512"/>
                <a:gd name="T44" fmla="*/ 128 w 512"/>
                <a:gd name="T45" fmla="*/ 173 h 512"/>
                <a:gd name="T46" fmla="*/ 352 w 512"/>
                <a:gd name="T47" fmla="*/ 202 h 512"/>
                <a:gd name="T48" fmla="*/ 341 w 512"/>
                <a:gd name="T49" fmla="*/ 213 h 512"/>
                <a:gd name="T50" fmla="*/ 341 w 512"/>
                <a:gd name="T51" fmla="*/ 298 h 512"/>
                <a:gd name="T52" fmla="*/ 352 w 512"/>
                <a:gd name="T53" fmla="*/ 309 h 512"/>
                <a:gd name="T54" fmla="*/ 362 w 512"/>
                <a:gd name="T55" fmla="*/ 298 h 512"/>
                <a:gd name="T56" fmla="*/ 362 w 512"/>
                <a:gd name="T57" fmla="*/ 213 h 512"/>
                <a:gd name="T58" fmla="*/ 352 w 512"/>
                <a:gd name="T59" fmla="*/ 202 h 512"/>
                <a:gd name="T60" fmla="*/ 288 w 512"/>
                <a:gd name="T61" fmla="*/ 202 h 512"/>
                <a:gd name="T62" fmla="*/ 277 w 512"/>
                <a:gd name="T63" fmla="*/ 213 h 512"/>
                <a:gd name="T64" fmla="*/ 277 w 512"/>
                <a:gd name="T65" fmla="*/ 298 h 512"/>
                <a:gd name="T66" fmla="*/ 288 w 512"/>
                <a:gd name="T67" fmla="*/ 309 h 512"/>
                <a:gd name="T68" fmla="*/ 298 w 512"/>
                <a:gd name="T69" fmla="*/ 298 h 512"/>
                <a:gd name="T70" fmla="*/ 298 w 512"/>
                <a:gd name="T71" fmla="*/ 213 h 512"/>
                <a:gd name="T72" fmla="*/ 288 w 512"/>
                <a:gd name="T73" fmla="*/ 202 h 512"/>
                <a:gd name="T74" fmla="*/ 224 w 512"/>
                <a:gd name="T75" fmla="*/ 202 h 512"/>
                <a:gd name="T76" fmla="*/ 213 w 512"/>
                <a:gd name="T77" fmla="*/ 213 h 512"/>
                <a:gd name="T78" fmla="*/ 213 w 512"/>
                <a:gd name="T79" fmla="*/ 298 h 512"/>
                <a:gd name="T80" fmla="*/ 224 w 512"/>
                <a:gd name="T81" fmla="*/ 309 h 512"/>
                <a:gd name="T82" fmla="*/ 234 w 512"/>
                <a:gd name="T83" fmla="*/ 298 h 512"/>
                <a:gd name="T84" fmla="*/ 234 w 512"/>
                <a:gd name="T85" fmla="*/ 213 h 512"/>
                <a:gd name="T86" fmla="*/ 224 w 512"/>
                <a:gd name="T87" fmla="*/ 202 h 512"/>
                <a:gd name="T88" fmla="*/ 160 w 512"/>
                <a:gd name="T89" fmla="*/ 202 h 512"/>
                <a:gd name="T90" fmla="*/ 149 w 512"/>
                <a:gd name="T91" fmla="*/ 213 h 512"/>
                <a:gd name="T92" fmla="*/ 149 w 512"/>
                <a:gd name="T93" fmla="*/ 298 h 512"/>
                <a:gd name="T94" fmla="*/ 160 w 512"/>
                <a:gd name="T95" fmla="*/ 309 h 512"/>
                <a:gd name="T96" fmla="*/ 170 w 512"/>
                <a:gd name="T97" fmla="*/ 298 h 512"/>
                <a:gd name="T98" fmla="*/ 170 w 512"/>
                <a:gd name="T99" fmla="*/ 213 h 512"/>
                <a:gd name="T100" fmla="*/ 160 w 512"/>
                <a:gd name="T101" fmla="*/ 202 h 512"/>
                <a:gd name="T102" fmla="*/ 393 w 512"/>
                <a:gd name="T103" fmla="*/ 379 h 512"/>
                <a:gd name="T104" fmla="*/ 372 w 512"/>
                <a:gd name="T105" fmla="*/ 336 h 512"/>
                <a:gd name="T106" fmla="*/ 362 w 512"/>
                <a:gd name="T107" fmla="*/ 330 h 512"/>
                <a:gd name="T108" fmla="*/ 149 w 512"/>
                <a:gd name="T109" fmla="*/ 330 h 512"/>
                <a:gd name="T110" fmla="*/ 139 w 512"/>
                <a:gd name="T111" fmla="*/ 336 h 512"/>
                <a:gd name="T112" fmla="*/ 118 w 512"/>
                <a:gd name="T113" fmla="*/ 379 h 512"/>
                <a:gd name="T114" fmla="*/ 119 w 512"/>
                <a:gd name="T115" fmla="*/ 389 h 512"/>
                <a:gd name="T116" fmla="*/ 128 w 512"/>
                <a:gd name="T117" fmla="*/ 394 h 512"/>
                <a:gd name="T118" fmla="*/ 384 w 512"/>
                <a:gd name="T119" fmla="*/ 394 h 512"/>
                <a:gd name="T120" fmla="*/ 393 w 512"/>
                <a:gd name="T121" fmla="*/ 389 h 512"/>
                <a:gd name="T122" fmla="*/ 393 w 512"/>
                <a:gd name="T123" fmla="*/ 37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512">
                  <a:moveTo>
                    <a:pt x="356" y="352"/>
                  </a:moveTo>
                  <a:cubicBezTo>
                    <a:pt x="366" y="373"/>
                    <a:pt x="366" y="373"/>
                    <a:pt x="366" y="373"/>
                  </a:cubicBezTo>
                  <a:cubicBezTo>
                    <a:pt x="145" y="373"/>
                    <a:pt x="145" y="373"/>
                    <a:pt x="145" y="373"/>
                  </a:cubicBezTo>
                  <a:cubicBezTo>
                    <a:pt x="156" y="352"/>
                    <a:pt x="156" y="352"/>
                    <a:pt x="156" y="352"/>
                  </a:cubicBezTo>
                  <a:lnTo>
                    <a:pt x="356" y="352"/>
                  </a:lnTo>
                  <a:close/>
                  <a:moveTo>
                    <a:pt x="256" y="118"/>
                  </a:moveTo>
                  <a:cubicBezTo>
                    <a:pt x="180" y="160"/>
                    <a:pt x="180" y="160"/>
                    <a:pt x="180" y="160"/>
                  </a:cubicBezTo>
                  <a:cubicBezTo>
                    <a:pt x="331" y="160"/>
                    <a:pt x="331" y="160"/>
                    <a:pt x="331" y="160"/>
                  </a:cubicBezTo>
                  <a:lnTo>
                    <a:pt x="256" y="118"/>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28" y="173"/>
                  </a:moveTo>
                  <a:cubicBezTo>
                    <a:pt x="129" y="178"/>
                    <a:pt x="133" y="181"/>
                    <a:pt x="138" y="181"/>
                  </a:cubicBezTo>
                  <a:cubicBezTo>
                    <a:pt x="373" y="181"/>
                    <a:pt x="373" y="181"/>
                    <a:pt x="373" y="181"/>
                  </a:cubicBezTo>
                  <a:cubicBezTo>
                    <a:pt x="378" y="181"/>
                    <a:pt x="382" y="178"/>
                    <a:pt x="383" y="173"/>
                  </a:cubicBezTo>
                  <a:cubicBezTo>
                    <a:pt x="385" y="168"/>
                    <a:pt x="382" y="163"/>
                    <a:pt x="378" y="161"/>
                  </a:cubicBezTo>
                  <a:cubicBezTo>
                    <a:pt x="261" y="97"/>
                    <a:pt x="261" y="97"/>
                    <a:pt x="261" y="97"/>
                  </a:cubicBezTo>
                  <a:cubicBezTo>
                    <a:pt x="258" y="95"/>
                    <a:pt x="254" y="95"/>
                    <a:pt x="251" y="97"/>
                  </a:cubicBezTo>
                  <a:cubicBezTo>
                    <a:pt x="133" y="161"/>
                    <a:pt x="133" y="161"/>
                    <a:pt x="133" y="161"/>
                  </a:cubicBezTo>
                  <a:cubicBezTo>
                    <a:pt x="129" y="163"/>
                    <a:pt x="127" y="168"/>
                    <a:pt x="128" y="173"/>
                  </a:cubicBezTo>
                  <a:close/>
                  <a:moveTo>
                    <a:pt x="352" y="202"/>
                  </a:moveTo>
                  <a:cubicBezTo>
                    <a:pt x="346" y="202"/>
                    <a:pt x="341" y="207"/>
                    <a:pt x="341" y="213"/>
                  </a:cubicBezTo>
                  <a:cubicBezTo>
                    <a:pt x="341" y="298"/>
                    <a:pt x="341" y="298"/>
                    <a:pt x="341" y="298"/>
                  </a:cubicBezTo>
                  <a:cubicBezTo>
                    <a:pt x="341" y="304"/>
                    <a:pt x="346" y="309"/>
                    <a:pt x="352" y="309"/>
                  </a:cubicBezTo>
                  <a:cubicBezTo>
                    <a:pt x="358" y="309"/>
                    <a:pt x="362" y="304"/>
                    <a:pt x="362" y="298"/>
                  </a:cubicBezTo>
                  <a:cubicBezTo>
                    <a:pt x="362" y="213"/>
                    <a:pt x="362" y="213"/>
                    <a:pt x="362" y="213"/>
                  </a:cubicBezTo>
                  <a:cubicBezTo>
                    <a:pt x="362" y="207"/>
                    <a:pt x="358" y="202"/>
                    <a:pt x="352" y="202"/>
                  </a:cubicBezTo>
                  <a:close/>
                  <a:moveTo>
                    <a:pt x="288" y="202"/>
                  </a:moveTo>
                  <a:cubicBezTo>
                    <a:pt x="282" y="202"/>
                    <a:pt x="277" y="207"/>
                    <a:pt x="277" y="213"/>
                  </a:cubicBezTo>
                  <a:cubicBezTo>
                    <a:pt x="277" y="298"/>
                    <a:pt x="277" y="298"/>
                    <a:pt x="277" y="298"/>
                  </a:cubicBezTo>
                  <a:cubicBezTo>
                    <a:pt x="277" y="304"/>
                    <a:pt x="282" y="309"/>
                    <a:pt x="288" y="309"/>
                  </a:cubicBezTo>
                  <a:cubicBezTo>
                    <a:pt x="294" y="309"/>
                    <a:pt x="298" y="304"/>
                    <a:pt x="298" y="298"/>
                  </a:cubicBezTo>
                  <a:cubicBezTo>
                    <a:pt x="298" y="213"/>
                    <a:pt x="298" y="213"/>
                    <a:pt x="298" y="213"/>
                  </a:cubicBezTo>
                  <a:cubicBezTo>
                    <a:pt x="298" y="207"/>
                    <a:pt x="294" y="202"/>
                    <a:pt x="288" y="202"/>
                  </a:cubicBezTo>
                  <a:close/>
                  <a:moveTo>
                    <a:pt x="224" y="202"/>
                  </a:moveTo>
                  <a:cubicBezTo>
                    <a:pt x="218" y="202"/>
                    <a:pt x="213" y="207"/>
                    <a:pt x="213" y="213"/>
                  </a:cubicBezTo>
                  <a:cubicBezTo>
                    <a:pt x="213" y="298"/>
                    <a:pt x="213" y="298"/>
                    <a:pt x="213" y="298"/>
                  </a:cubicBezTo>
                  <a:cubicBezTo>
                    <a:pt x="213" y="304"/>
                    <a:pt x="218" y="309"/>
                    <a:pt x="224" y="309"/>
                  </a:cubicBezTo>
                  <a:cubicBezTo>
                    <a:pt x="230" y="309"/>
                    <a:pt x="234" y="304"/>
                    <a:pt x="234" y="298"/>
                  </a:cubicBezTo>
                  <a:cubicBezTo>
                    <a:pt x="234" y="213"/>
                    <a:pt x="234" y="213"/>
                    <a:pt x="234" y="213"/>
                  </a:cubicBezTo>
                  <a:cubicBezTo>
                    <a:pt x="234" y="207"/>
                    <a:pt x="230" y="202"/>
                    <a:pt x="224" y="202"/>
                  </a:cubicBezTo>
                  <a:close/>
                  <a:moveTo>
                    <a:pt x="160" y="202"/>
                  </a:moveTo>
                  <a:cubicBezTo>
                    <a:pt x="154" y="202"/>
                    <a:pt x="149" y="207"/>
                    <a:pt x="149" y="213"/>
                  </a:cubicBezTo>
                  <a:cubicBezTo>
                    <a:pt x="149" y="298"/>
                    <a:pt x="149" y="298"/>
                    <a:pt x="149" y="298"/>
                  </a:cubicBezTo>
                  <a:cubicBezTo>
                    <a:pt x="149" y="304"/>
                    <a:pt x="154" y="309"/>
                    <a:pt x="160" y="309"/>
                  </a:cubicBezTo>
                  <a:cubicBezTo>
                    <a:pt x="166" y="309"/>
                    <a:pt x="170" y="304"/>
                    <a:pt x="170" y="298"/>
                  </a:cubicBezTo>
                  <a:cubicBezTo>
                    <a:pt x="170" y="213"/>
                    <a:pt x="170" y="213"/>
                    <a:pt x="170" y="213"/>
                  </a:cubicBezTo>
                  <a:cubicBezTo>
                    <a:pt x="170" y="207"/>
                    <a:pt x="166" y="202"/>
                    <a:pt x="160" y="202"/>
                  </a:cubicBezTo>
                  <a:close/>
                  <a:moveTo>
                    <a:pt x="393" y="379"/>
                  </a:moveTo>
                  <a:cubicBezTo>
                    <a:pt x="372" y="336"/>
                    <a:pt x="372" y="336"/>
                    <a:pt x="372" y="336"/>
                  </a:cubicBezTo>
                  <a:cubicBezTo>
                    <a:pt x="370" y="333"/>
                    <a:pt x="366" y="330"/>
                    <a:pt x="362" y="330"/>
                  </a:cubicBezTo>
                  <a:cubicBezTo>
                    <a:pt x="149" y="330"/>
                    <a:pt x="149" y="330"/>
                    <a:pt x="149" y="330"/>
                  </a:cubicBezTo>
                  <a:cubicBezTo>
                    <a:pt x="145" y="330"/>
                    <a:pt x="141" y="333"/>
                    <a:pt x="139" y="336"/>
                  </a:cubicBezTo>
                  <a:cubicBezTo>
                    <a:pt x="118" y="379"/>
                    <a:pt x="118" y="379"/>
                    <a:pt x="118" y="379"/>
                  </a:cubicBezTo>
                  <a:cubicBezTo>
                    <a:pt x="116" y="382"/>
                    <a:pt x="117" y="386"/>
                    <a:pt x="119" y="389"/>
                  </a:cubicBezTo>
                  <a:cubicBezTo>
                    <a:pt x="121" y="392"/>
                    <a:pt x="124" y="394"/>
                    <a:pt x="128" y="394"/>
                  </a:cubicBezTo>
                  <a:cubicBezTo>
                    <a:pt x="384" y="394"/>
                    <a:pt x="384" y="394"/>
                    <a:pt x="384" y="394"/>
                  </a:cubicBezTo>
                  <a:cubicBezTo>
                    <a:pt x="387" y="394"/>
                    <a:pt x="391" y="392"/>
                    <a:pt x="393" y="389"/>
                  </a:cubicBezTo>
                  <a:cubicBezTo>
                    <a:pt x="395" y="386"/>
                    <a:pt x="395" y="382"/>
                    <a:pt x="393" y="3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4221623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88C751-5EE9-88E0-7F8A-2BE4D37D4C1A}"/>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BAD892C-FC17-EFD4-2E95-4B4FB81C7821}"/>
              </a:ext>
            </a:extLst>
          </p:cNvPr>
          <p:cNvSpPr>
            <a:spLocks noGrp="1"/>
          </p:cNvSpPr>
          <p:nvPr>
            <p:ph type="sldNum" sz="quarter" idx="12"/>
          </p:nvPr>
        </p:nvSpPr>
        <p:spPr/>
        <p:txBody>
          <a:bodyPr/>
          <a:lstStyle/>
          <a:p>
            <a:fld id="{330EA680-D336-4FF7-8B7A-9848BB0A1C32}" type="slidenum">
              <a:rPr lang="en-US" smtClean="0"/>
              <a:t>9</a:t>
            </a:fld>
            <a:endParaRPr lang="en-US"/>
          </a:p>
        </p:txBody>
      </p:sp>
      <p:sp>
        <p:nvSpPr>
          <p:cNvPr id="582" name="Title 3">
            <a:extLst>
              <a:ext uri="{FF2B5EF4-FFF2-40B4-BE49-F238E27FC236}">
                <a16:creationId xmlns:a16="http://schemas.microsoft.com/office/drawing/2014/main" id="{609E3006-4160-2A48-CCE8-6C17EB380EF7}"/>
              </a:ext>
            </a:extLst>
          </p:cNvPr>
          <p:cNvSpPr txBox="1">
            <a:spLocks noGrp="1"/>
          </p:cNvSpPr>
          <p:nvPr>
            <p:ph type="title" idx="4294967295"/>
          </p:nvPr>
        </p:nvSpPr>
        <p:spPr>
          <a:xfrm>
            <a:off x="414134" y="319758"/>
            <a:ext cx="6993274" cy="584776"/>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pPr marL="0" marR="0" lvl="0" indent="0" algn="l" defTabSz="582930" rtl="0" eaLnBrk="1" fontAlgn="auto" latinLnBrk="0" hangingPunct="1">
              <a:lnSpc>
                <a:spcPct val="90000"/>
              </a:lnSpc>
              <a:spcBef>
                <a:spcPct val="0"/>
              </a:spcBef>
              <a:spcAft>
                <a:spcPts val="0"/>
              </a:spcAft>
              <a:buClrTx/>
              <a:buSzTx/>
              <a:buFontTx/>
              <a:buNone/>
              <a:tabLst/>
              <a:defRPr/>
            </a:pPr>
            <a:r>
              <a:rPr kumimoji="0" lang="en-US" sz="4500" b="1" i="0" u="none" strike="noStrike" kern="1200" cap="none" spc="0" normalizeH="0" baseline="0" noProof="0">
                <a:ln>
                  <a:noFill/>
                </a:ln>
                <a:solidFill>
                  <a:schemeClr val="tx1"/>
                </a:solidFill>
                <a:effectLst/>
                <a:uLnTx/>
                <a:uFillTx/>
                <a:latin typeface="+mj-lt"/>
                <a:ea typeface="+mj-ea"/>
                <a:cs typeface="+mj-cs"/>
              </a:rPr>
              <a:t>Go-Live Timeline</a:t>
            </a:r>
          </a:p>
        </p:txBody>
      </p:sp>
      <p:sp>
        <p:nvSpPr>
          <p:cNvPr id="7" name="Title 3">
            <a:extLst>
              <a:ext uri="{FF2B5EF4-FFF2-40B4-BE49-F238E27FC236}">
                <a16:creationId xmlns:a16="http://schemas.microsoft.com/office/drawing/2014/main" id="{5708E555-03A3-D44B-953B-2F091FB74CE6}"/>
              </a:ext>
            </a:extLst>
          </p:cNvPr>
          <p:cNvSpPr txBox="1">
            <a:spLocks/>
          </p:cNvSpPr>
          <p:nvPr/>
        </p:nvSpPr>
        <p:spPr>
          <a:xfrm>
            <a:off x="414133" y="951873"/>
            <a:ext cx="6988079" cy="322749"/>
          </a:xfrm>
          <a:prstGeom prst="rect">
            <a:avLst/>
          </a:prstGeom>
        </p:spPr>
        <p:txBody>
          <a:bodyPr vert="horz" lIns="91440" tIns="45720" rIns="91440" bIns="45720" rtlCol="0" anchor="t">
            <a:noAutofit/>
          </a:bodyPr>
          <a:lstStyle>
            <a:lvl1pPr algn="l" defTabSz="582930" rtl="0" eaLnBrk="1" latinLnBrk="0" hangingPunct="1">
              <a:lnSpc>
                <a:spcPct val="90000"/>
              </a:lnSpc>
              <a:spcBef>
                <a:spcPct val="0"/>
              </a:spcBef>
              <a:buNone/>
              <a:defRPr sz="2805" kern="1200">
                <a:solidFill>
                  <a:schemeClr val="tx1"/>
                </a:solidFill>
                <a:latin typeface="+mj-lt"/>
                <a:ea typeface="+mj-ea"/>
                <a:cs typeface="+mj-cs"/>
              </a:defRPr>
            </a:lvl1pPr>
          </a:lstStyle>
          <a:p>
            <a:r>
              <a:rPr lang="en-US" sz="2000" spc="300"/>
              <a:t>WHAT TO EXPECT</a:t>
            </a:r>
          </a:p>
        </p:txBody>
      </p:sp>
      <p:sp>
        <p:nvSpPr>
          <p:cNvPr id="28" name="TextBox 27">
            <a:extLst>
              <a:ext uri="{FF2B5EF4-FFF2-40B4-BE49-F238E27FC236}">
                <a16:creationId xmlns:a16="http://schemas.microsoft.com/office/drawing/2014/main" id="{FEB7172F-B91B-5D15-8077-7D5BD2D98C91}"/>
              </a:ext>
            </a:extLst>
          </p:cNvPr>
          <p:cNvSpPr txBox="1"/>
          <p:nvPr/>
        </p:nvSpPr>
        <p:spPr>
          <a:xfrm>
            <a:off x="418139" y="1682075"/>
            <a:ext cx="6993273" cy="400110"/>
          </a:xfrm>
          <a:prstGeom prst="rect">
            <a:avLst/>
          </a:prstGeom>
          <a:solidFill>
            <a:schemeClr val="tx1"/>
          </a:solidFill>
          <a:ln>
            <a:noFill/>
          </a:ln>
        </p:spPr>
        <p:txBody>
          <a:bodyPr wrap="square" rtlCol="0">
            <a:spAutoFit/>
          </a:bodyPr>
          <a:lstStyle/>
          <a:p>
            <a:pPr algn="ctr"/>
            <a:r>
              <a:rPr lang="en-US" sz="2000" b="1">
                <a:solidFill>
                  <a:schemeClr val="bg1"/>
                </a:solidFill>
              </a:rPr>
              <a:t>JUNE 2026</a:t>
            </a:r>
          </a:p>
        </p:txBody>
      </p:sp>
      <p:graphicFrame>
        <p:nvGraphicFramePr>
          <p:cNvPr id="2" name="Content Placeholder 1">
            <a:extLst>
              <a:ext uri="{FF2B5EF4-FFF2-40B4-BE49-F238E27FC236}">
                <a16:creationId xmlns:a16="http://schemas.microsoft.com/office/drawing/2014/main" id="{63AAA5E0-F8E3-BB54-CBBC-73B94377EFE5}"/>
              </a:ext>
            </a:extLst>
          </p:cNvPr>
          <p:cNvGraphicFramePr>
            <a:graphicFrameLocks noGrp="1"/>
          </p:cNvGraphicFramePr>
          <p:nvPr>
            <p:ph idx="1"/>
            <p:extLst>
              <p:ext uri="{D42A27DB-BD31-4B8C-83A1-F6EECF244321}">
                <p14:modId xmlns:p14="http://schemas.microsoft.com/office/powerpoint/2010/main" val="2316696868"/>
              </p:ext>
            </p:extLst>
          </p:nvPr>
        </p:nvGraphicFramePr>
        <p:xfrm>
          <a:off x="414133" y="2082185"/>
          <a:ext cx="7004305" cy="6483230"/>
        </p:xfrm>
        <a:graphic>
          <a:graphicData uri="http://schemas.openxmlformats.org/drawingml/2006/table">
            <a:tbl>
              <a:tblPr firstRow="1" bandRow="1">
                <a:tableStyleId>{5C22544A-7EE6-4342-B048-85BDC9FD1C3A}</a:tableStyleId>
              </a:tblPr>
              <a:tblGrid>
                <a:gridCol w="1400861">
                  <a:extLst>
                    <a:ext uri="{9D8B030D-6E8A-4147-A177-3AD203B41FA5}">
                      <a16:colId xmlns:a16="http://schemas.microsoft.com/office/drawing/2014/main" val="510607614"/>
                    </a:ext>
                  </a:extLst>
                </a:gridCol>
                <a:gridCol w="1400861">
                  <a:extLst>
                    <a:ext uri="{9D8B030D-6E8A-4147-A177-3AD203B41FA5}">
                      <a16:colId xmlns:a16="http://schemas.microsoft.com/office/drawing/2014/main" val="1630101021"/>
                    </a:ext>
                  </a:extLst>
                </a:gridCol>
                <a:gridCol w="1400861">
                  <a:extLst>
                    <a:ext uri="{9D8B030D-6E8A-4147-A177-3AD203B41FA5}">
                      <a16:colId xmlns:a16="http://schemas.microsoft.com/office/drawing/2014/main" val="75353537"/>
                    </a:ext>
                  </a:extLst>
                </a:gridCol>
                <a:gridCol w="1400861">
                  <a:extLst>
                    <a:ext uri="{9D8B030D-6E8A-4147-A177-3AD203B41FA5}">
                      <a16:colId xmlns:a16="http://schemas.microsoft.com/office/drawing/2014/main" val="610228447"/>
                    </a:ext>
                  </a:extLst>
                </a:gridCol>
                <a:gridCol w="1400861">
                  <a:extLst>
                    <a:ext uri="{9D8B030D-6E8A-4147-A177-3AD203B41FA5}">
                      <a16:colId xmlns:a16="http://schemas.microsoft.com/office/drawing/2014/main" val="426138493"/>
                    </a:ext>
                  </a:extLst>
                </a:gridCol>
              </a:tblGrid>
              <a:tr h="286205">
                <a:tc>
                  <a:txBody>
                    <a:bodyPr/>
                    <a:lstStyle/>
                    <a:p>
                      <a:pPr algn="ctr"/>
                      <a:r>
                        <a:rPr lang="en-US" sz="1400">
                          <a:solidFill>
                            <a:sysClr val="windowText" lastClr="000000"/>
                          </a:solidFill>
                        </a:rPr>
                        <a:t>Mon</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Tue</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Wed</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Thu</a:t>
                      </a:r>
                    </a:p>
                  </a:txBody>
                  <a:tcPr anchor="ctr">
                    <a:solidFill>
                      <a:schemeClr val="accent1"/>
                    </a:solidFill>
                  </a:tcPr>
                </a:tc>
                <a:tc>
                  <a:txBody>
                    <a:bodyPr/>
                    <a:lstStyle/>
                    <a:p>
                      <a:pPr marL="0" algn="ctr" defTabSz="582930" rtl="0" eaLnBrk="1" latinLnBrk="0" hangingPunct="1"/>
                      <a:r>
                        <a:rPr lang="en-US" sz="1400" b="1" kern="1200">
                          <a:solidFill>
                            <a:sysClr val="windowText" lastClr="000000"/>
                          </a:solidFill>
                          <a:latin typeface="+mn-lt"/>
                          <a:ea typeface="+mn-ea"/>
                          <a:cs typeface="+mn-cs"/>
                        </a:rPr>
                        <a:t>Fri</a:t>
                      </a:r>
                    </a:p>
                  </a:txBody>
                  <a:tcPr anchor="ctr">
                    <a:solidFill>
                      <a:schemeClr val="accent1"/>
                    </a:solidFill>
                  </a:tcPr>
                </a:tc>
                <a:extLst>
                  <a:ext uri="{0D108BD9-81ED-4DB2-BD59-A6C34878D82A}">
                    <a16:rowId xmlns:a16="http://schemas.microsoft.com/office/drawing/2014/main" val="313968582"/>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a:t>
                      </a:r>
                    </a:p>
                  </a:txBody>
                  <a:tcPr>
                    <a:solidFill>
                      <a:srgbClr val="F2F2F2"/>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3</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4</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5</a:t>
                      </a:r>
                    </a:p>
                  </a:txBody>
                  <a:tcPr>
                    <a:solidFill>
                      <a:schemeClr val="bg1">
                        <a:lumMod val="95000"/>
                      </a:schemeClr>
                    </a:solidFill>
                  </a:tcPr>
                </a:tc>
                <a:extLst>
                  <a:ext uri="{0D108BD9-81ED-4DB2-BD59-A6C34878D82A}">
                    <a16:rowId xmlns:a16="http://schemas.microsoft.com/office/drawing/2014/main" val="58775565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8</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9</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10</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11</a:t>
                      </a:r>
                    </a:p>
                  </a:txBody>
                  <a:tcPr>
                    <a:solidFill>
                      <a:schemeClr val="accent5">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12</a:t>
                      </a:r>
                    </a:p>
                  </a:txBody>
                  <a:tcPr>
                    <a:solidFill>
                      <a:schemeClr val="bg1">
                        <a:lumMod val="95000"/>
                      </a:schemeClr>
                    </a:solidFill>
                  </a:tcPr>
                </a:tc>
                <a:extLst>
                  <a:ext uri="{0D108BD9-81ED-4DB2-BD59-A6C34878D82A}">
                    <a16:rowId xmlns:a16="http://schemas.microsoft.com/office/drawing/2014/main" val="1992834581"/>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14</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15</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16</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17</a:t>
                      </a:r>
                    </a:p>
                  </a:txBody>
                  <a:tcPr>
                    <a:solidFill>
                      <a:schemeClr val="accent2">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18</a:t>
                      </a:r>
                    </a:p>
                  </a:txBody>
                  <a:tcPr>
                    <a:solidFill>
                      <a:schemeClr val="bg1">
                        <a:lumMod val="95000"/>
                      </a:schemeClr>
                    </a:solidFill>
                  </a:tcPr>
                </a:tc>
                <a:extLst>
                  <a:ext uri="{0D108BD9-81ED-4DB2-BD59-A6C34878D82A}">
                    <a16:rowId xmlns:a16="http://schemas.microsoft.com/office/drawing/2014/main" val="3380548718"/>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22</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23</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24</a:t>
                      </a:r>
                    </a:p>
                  </a:txBody>
                  <a:tcPr>
                    <a:solidFill>
                      <a:schemeClr val="accent4">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25</a:t>
                      </a:r>
                    </a:p>
                  </a:txBody>
                  <a:tcPr>
                    <a:solidFill>
                      <a:schemeClr val="accent3">
                        <a:lumMod val="20000"/>
                        <a:lumOff val="80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26</a:t>
                      </a:r>
                    </a:p>
                  </a:txBody>
                  <a:tcPr>
                    <a:solidFill>
                      <a:schemeClr val="accent4">
                        <a:lumMod val="20000"/>
                        <a:lumOff val="80000"/>
                      </a:schemeClr>
                    </a:solidFill>
                  </a:tcPr>
                </a:tc>
                <a:extLst>
                  <a:ext uri="{0D108BD9-81ED-4DB2-BD59-A6C34878D82A}">
                    <a16:rowId xmlns:a16="http://schemas.microsoft.com/office/drawing/2014/main" val="2456148955"/>
                  </a:ext>
                </a:extLst>
              </a:tr>
              <a:tr h="1235686">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29</a:t>
                      </a:r>
                    </a:p>
                  </a:txBody>
                  <a:tcPr>
                    <a:solidFill>
                      <a:schemeClr val="bg1">
                        <a:lumMod val="95000"/>
                      </a:schemeClr>
                    </a:solidFill>
                  </a:tcPr>
                </a:tc>
                <a:tc>
                  <a:txBody>
                    <a:bodyPr/>
                    <a:lstStyle/>
                    <a:p>
                      <a:pPr marL="0" algn="l" defTabSz="582930" rtl="0" eaLnBrk="1" latinLnBrk="0" hangingPunct="1"/>
                      <a:r>
                        <a:rPr lang="en-US" sz="1400" b="1" kern="1200">
                          <a:solidFill>
                            <a:schemeClr val="tx1">
                              <a:lumMod val="85000"/>
                              <a:lumOff val="15000"/>
                            </a:schemeClr>
                          </a:solidFill>
                          <a:latin typeface="+mn-lt"/>
                          <a:ea typeface="+mn-ea"/>
                          <a:cs typeface="+mn-cs"/>
                        </a:rPr>
                        <a:t>30</a:t>
                      </a:r>
                    </a:p>
                  </a:txBody>
                  <a:tcPr>
                    <a:solidFill>
                      <a:schemeClr val="accent4">
                        <a:lumMod val="20000"/>
                        <a:lumOff val="80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1</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2</a:t>
                      </a:r>
                    </a:p>
                  </a:txBody>
                  <a:tcPr>
                    <a:solidFill>
                      <a:schemeClr val="bg1">
                        <a:lumMod val="95000"/>
                      </a:schemeClr>
                    </a:solidFill>
                  </a:tcPr>
                </a:tc>
                <a:tc>
                  <a:txBody>
                    <a:bodyPr/>
                    <a:lstStyle/>
                    <a:p>
                      <a:pPr marL="0" algn="l" defTabSz="582930" rtl="0" eaLnBrk="1" latinLnBrk="0" hangingPunct="1"/>
                      <a:r>
                        <a:rPr lang="en-US" sz="1400" b="1" kern="1200">
                          <a:solidFill>
                            <a:schemeClr val="bg2">
                              <a:lumMod val="50000"/>
                            </a:schemeClr>
                          </a:solidFill>
                          <a:latin typeface="+mn-lt"/>
                          <a:ea typeface="+mn-ea"/>
                          <a:cs typeface="+mn-cs"/>
                        </a:rPr>
                        <a:t>3</a:t>
                      </a:r>
                    </a:p>
                  </a:txBody>
                  <a:tcPr>
                    <a:solidFill>
                      <a:schemeClr val="bg1">
                        <a:lumMod val="95000"/>
                      </a:schemeClr>
                    </a:solidFill>
                  </a:tcPr>
                </a:tc>
                <a:extLst>
                  <a:ext uri="{0D108BD9-81ED-4DB2-BD59-A6C34878D82A}">
                    <a16:rowId xmlns:a16="http://schemas.microsoft.com/office/drawing/2014/main" val="1444566766"/>
                  </a:ext>
                </a:extLst>
              </a:tr>
            </a:tbl>
          </a:graphicData>
        </a:graphic>
      </p:graphicFrame>
      <p:grpSp>
        <p:nvGrpSpPr>
          <p:cNvPr id="9" name="Group 8">
            <a:extLst>
              <a:ext uri="{FF2B5EF4-FFF2-40B4-BE49-F238E27FC236}">
                <a16:creationId xmlns:a16="http://schemas.microsoft.com/office/drawing/2014/main" id="{3DE87E79-EB37-4DBB-1619-CC385D20CF5F}"/>
              </a:ext>
              <a:ext uri="{C183D7F6-B498-43B3-948B-1728B52AA6E4}">
                <adec:decorative xmlns:adec="http://schemas.microsoft.com/office/drawing/2017/decorative" val="1"/>
              </a:ext>
            </a:extLst>
          </p:cNvPr>
          <p:cNvGrpSpPr/>
          <p:nvPr/>
        </p:nvGrpSpPr>
        <p:grpSpPr>
          <a:xfrm>
            <a:off x="6359238" y="-55262"/>
            <a:ext cx="1637102" cy="1530837"/>
            <a:chOff x="-2084271" y="1303729"/>
            <a:chExt cx="1786317" cy="1670365"/>
          </a:xfrm>
        </p:grpSpPr>
        <p:sp>
          <p:nvSpPr>
            <p:cNvPr id="10" name="Freeform: Shape 2">
              <a:extLst>
                <a:ext uri="{FF2B5EF4-FFF2-40B4-BE49-F238E27FC236}">
                  <a16:creationId xmlns:a16="http://schemas.microsoft.com/office/drawing/2014/main" id="{DD86C1D4-BBD5-84AC-A1DD-85BF4DF8A421}"/>
                </a:ext>
              </a:extLst>
            </p:cNvPr>
            <p:cNvSpPr/>
            <p:nvPr/>
          </p:nvSpPr>
          <p:spPr>
            <a:xfrm rot="2546363">
              <a:off x="-1878892" y="1905134"/>
              <a:ext cx="1068960" cy="1068960"/>
            </a:xfrm>
            <a:custGeom>
              <a:avLst/>
              <a:gdLst>
                <a:gd name="connsiteX0" fmla="*/ 1068961 w 1068960"/>
                <a:gd name="connsiteY0" fmla="*/ 534480 h 1068960"/>
                <a:gd name="connsiteX1" fmla="*/ 534480 w 1068960"/>
                <a:gd name="connsiteY1" fmla="*/ 1068961 h 1068960"/>
                <a:gd name="connsiteX2" fmla="*/ 0 w 1068960"/>
                <a:gd name="connsiteY2" fmla="*/ 534480 h 1068960"/>
                <a:gd name="connsiteX3" fmla="*/ 534480 w 1068960"/>
                <a:gd name="connsiteY3" fmla="*/ 0 h 1068960"/>
                <a:gd name="connsiteX4" fmla="*/ 1068961 w 1068960"/>
                <a:gd name="connsiteY4" fmla="*/ 534480 h 106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960" h="1068960">
                  <a:moveTo>
                    <a:pt x="1068961" y="534480"/>
                  </a:moveTo>
                  <a:cubicBezTo>
                    <a:pt x="1068961" y="829666"/>
                    <a:pt x="829666" y="1068961"/>
                    <a:pt x="534480" y="1068961"/>
                  </a:cubicBezTo>
                  <a:cubicBezTo>
                    <a:pt x="239295" y="1068961"/>
                    <a:pt x="0" y="829666"/>
                    <a:pt x="0" y="534480"/>
                  </a:cubicBezTo>
                  <a:cubicBezTo>
                    <a:pt x="0" y="239295"/>
                    <a:pt x="239295" y="0"/>
                    <a:pt x="534480" y="0"/>
                  </a:cubicBezTo>
                  <a:cubicBezTo>
                    <a:pt x="829666" y="0"/>
                    <a:pt x="1068961" y="239295"/>
                    <a:pt x="1068961" y="534480"/>
                  </a:cubicBezTo>
                  <a:close/>
                </a:path>
              </a:pathLst>
            </a:custGeom>
            <a:solidFill>
              <a:schemeClr val="accent4">
                <a:lumMod val="40000"/>
                <a:lumOff val="60000"/>
              </a:schemeClr>
            </a:solidFill>
            <a:ln w="5417" cap="flat">
              <a:noFill/>
              <a:prstDash val="solid"/>
              <a:miter/>
            </a:ln>
          </p:spPr>
          <p:txBody>
            <a:bodyPr rtlCol="0" anchor="ctr"/>
            <a:lstStyle/>
            <a:p>
              <a:endParaRPr lang="en-US"/>
            </a:p>
          </p:txBody>
        </p:sp>
        <p:sp>
          <p:nvSpPr>
            <p:cNvPr id="12" name="Oval 11">
              <a:extLst>
                <a:ext uri="{FF2B5EF4-FFF2-40B4-BE49-F238E27FC236}">
                  <a16:creationId xmlns:a16="http://schemas.microsoft.com/office/drawing/2014/main" id="{E87234B2-E678-B91F-1888-22E4485479EA}"/>
                </a:ext>
              </a:extLst>
            </p:cNvPr>
            <p:cNvSpPr/>
            <p:nvPr/>
          </p:nvSpPr>
          <p:spPr>
            <a:xfrm>
              <a:off x="-1253730" y="1303729"/>
              <a:ext cx="425003" cy="407778"/>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7" name="Graphic 8">
              <a:extLst>
                <a:ext uri="{FF2B5EF4-FFF2-40B4-BE49-F238E27FC236}">
                  <a16:creationId xmlns:a16="http://schemas.microsoft.com/office/drawing/2014/main" id="{B92F6E74-53C1-9CF4-BF4C-CFA6B602F546}"/>
                </a:ext>
                <a:ext uri="{C183D7F6-B498-43B3-948B-1728B52AA6E4}">
                  <adec:decorative xmlns:adec="http://schemas.microsoft.com/office/drawing/2017/decorative" val="1"/>
                </a:ext>
              </a:extLst>
            </p:cNvPr>
            <p:cNvGrpSpPr/>
            <p:nvPr/>
          </p:nvGrpSpPr>
          <p:grpSpPr>
            <a:xfrm rot="2546363">
              <a:off x="-2084271" y="1398722"/>
              <a:ext cx="1786317" cy="1187918"/>
              <a:chOff x="-456469" y="422136"/>
              <a:chExt cx="1786317" cy="1187918"/>
            </a:xfrm>
          </p:grpSpPr>
          <p:sp>
            <p:nvSpPr>
              <p:cNvPr id="299" name="Freeform: Shape 9">
                <a:extLst>
                  <a:ext uri="{FF2B5EF4-FFF2-40B4-BE49-F238E27FC236}">
                    <a16:creationId xmlns:a16="http://schemas.microsoft.com/office/drawing/2014/main" id="{29794520-8D5F-8DAA-D926-27149159F09F}"/>
                  </a:ext>
                </a:extLst>
              </p:cNvPr>
              <p:cNvSpPr/>
              <p:nvPr/>
            </p:nvSpPr>
            <p:spPr>
              <a:xfrm>
                <a:off x="-437976" y="438452"/>
                <a:ext cx="1763399" cy="1152659"/>
              </a:xfrm>
              <a:custGeom>
                <a:avLst/>
                <a:gdLst>
                  <a:gd name="connsiteX0" fmla="*/ 1759563 w 1763399"/>
                  <a:gd name="connsiteY0" fmla="*/ 539885 h 1152659"/>
                  <a:gd name="connsiteX1" fmla="*/ 1763400 w 1763399"/>
                  <a:gd name="connsiteY1" fmla="*/ 543721 h 1152659"/>
                  <a:gd name="connsiteX2" fmla="*/ 1732704 w 1763399"/>
                  <a:gd name="connsiteY2" fmla="*/ 574417 h 1152659"/>
                  <a:gd name="connsiteX3" fmla="*/ 1728867 w 1763399"/>
                  <a:gd name="connsiteY3" fmla="*/ 570581 h 1152659"/>
                  <a:gd name="connsiteX4" fmla="*/ 1759563 w 1763399"/>
                  <a:gd name="connsiteY4" fmla="*/ 539885 h 1152659"/>
                  <a:gd name="connsiteX5" fmla="*/ 1719165 w 1763399"/>
                  <a:gd name="connsiteY5" fmla="*/ 499487 h 1152659"/>
                  <a:gd name="connsiteX6" fmla="*/ 1723002 w 1763399"/>
                  <a:gd name="connsiteY6" fmla="*/ 503323 h 1152659"/>
                  <a:gd name="connsiteX7" fmla="*/ 1692306 w 1763399"/>
                  <a:gd name="connsiteY7" fmla="*/ 534019 h 1152659"/>
                  <a:gd name="connsiteX8" fmla="*/ 1688469 w 1763399"/>
                  <a:gd name="connsiteY8" fmla="*/ 530183 h 1152659"/>
                  <a:gd name="connsiteX9" fmla="*/ 1719165 w 1763399"/>
                  <a:gd name="connsiteY9" fmla="*/ 499487 h 1152659"/>
                  <a:gd name="connsiteX10" fmla="*/ 1163941 w 1763399"/>
                  <a:gd name="connsiteY10" fmla="*/ 496774 h 1152659"/>
                  <a:gd name="connsiteX11" fmla="*/ 1160104 w 1763399"/>
                  <a:gd name="connsiteY11" fmla="*/ 492937 h 1152659"/>
                  <a:gd name="connsiteX12" fmla="*/ 1190800 w 1763399"/>
                  <a:gd name="connsiteY12" fmla="*/ 462241 h 1152659"/>
                  <a:gd name="connsiteX13" fmla="*/ 1194637 w 1763399"/>
                  <a:gd name="connsiteY13" fmla="*/ 466078 h 1152659"/>
                  <a:gd name="connsiteX14" fmla="*/ 1163941 w 1763399"/>
                  <a:gd name="connsiteY14" fmla="*/ 496774 h 1152659"/>
                  <a:gd name="connsiteX15" fmla="*/ 1173648 w 1763399"/>
                  <a:gd name="connsiteY15" fmla="*/ 567873 h 1152659"/>
                  <a:gd name="connsiteX16" fmla="*/ 1142952 w 1763399"/>
                  <a:gd name="connsiteY16" fmla="*/ 598569 h 1152659"/>
                  <a:gd name="connsiteX17" fmla="*/ 1139116 w 1763399"/>
                  <a:gd name="connsiteY17" fmla="*/ 594733 h 1152659"/>
                  <a:gd name="connsiteX18" fmla="*/ 1169812 w 1763399"/>
                  <a:gd name="connsiteY18" fmla="*/ 564037 h 1152659"/>
                  <a:gd name="connsiteX19" fmla="*/ 1173648 w 1763399"/>
                  <a:gd name="connsiteY19" fmla="*/ 567873 h 1152659"/>
                  <a:gd name="connsiteX20" fmla="*/ 1210210 w 1763399"/>
                  <a:gd name="connsiteY20" fmla="*/ 604435 h 1152659"/>
                  <a:gd name="connsiteX21" fmla="*/ 1214046 w 1763399"/>
                  <a:gd name="connsiteY21" fmla="*/ 608271 h 1152659"/>
                  <a:gd name="connsiteX22" fmla="*/ 1183350 w 1763399"/>
                  <a:gd name="connsiteY22" fmla="*/ 638967 h 1152659"/>
                  <a:gd name="connsiteX23" fmla="*/ 1179514 w 1763399"/>
                  <a:gd name="connsiteY23" fmla="*/ 635131 h 1152659"/>
                  <a:gd name="connsiteX24" fmla="*/ 1210210 w 1763399"/>
                  <a:gd name="connsiteY24" fmla="*/ 604435 h 1152659"/>
                  <a:gd name="connsiteX25" fmla="*/ 1204339 w 1763399"/>
                  <a:gd name="connsiteY25" fmla="*/ 537177 h 1152659"/>
                  <a:gd name="connsiteX26" fmla="*/ 1200502 w 1763399"/>
                  <a:gd name="connsiteY26" fmla="*/ 533341 h 1152659"/>
                  <a:gd name="connsiteX27" fmla="*/ 1231199 w 1763399"/>
                  <a:gd name="connsiteY27" fmla="*/ 502645 h 1152659"/>
                  <a:gd name="connsiteX28" fmla="*/ 1235035 w 1763399"/>
                  <a:gd name="connsiteY28" fmla="*/ 506481 h 1152659"/>
                  <a:gd name="connsiteX29" fmla="*/ 1204339 w 1763399"/>
                  <a:gd name="connsiteY29" fmla="*/ 537177 h 1152659"/>
                  <a:gd name="connsiteX30" fmla="*/ 1221491 w 1763399"/>
                  <a:gd name="connsiteY30" fmla="*/ 431551 h 1152659"/>
                  <a:gd name="connsiteX31" fmla="*/ 1252187 w 1763399"/>
                  <a:gd name="connsiteY31" fmla="*/ 400855 h 1152659"/>
                  <a:gd name="connsiteX32" fmla="*/ 1256023 w 1763399"/>
                  <a:gd name="connsiteY32" fmla="*/ 404691 h 1152659"/>
                  <a:gd name="connsiteX33" fmla="*/ 1225327 w 1763399"/>
                  <a:gd name="connsiteY33" fmla="*/ 435387 h 1152659"/>
                  <a:gd name="connsiteX34" fmla="*/ 1221491 w 1763399"/>
                  <a:gd name="connsiteY34" fmla="*/ 431551 h 1152659"/>
                  <a:gd name="connsiteX35" fmla="*/ 1250608 w 1763399"/>
                  <a:gd name="connsiteY35" fmla="*/ 644833 h 1152659"/>
                  <a:gd name="connsiteX36" fmla="*/ 1254444 w 1763399"/>
                  <a:gd name="connsiteY36" fmla="*/ 648669 h 1152659"/>
                  <a:gd name="connsiteX37" fmla="*/ 1223748 w 1763399"/>
                  <a:gd name="connsiteY37" fmla="*/ 679365 h 1152659"/>
                  <a:gd name="connsiteX38" fmla="*/ 1219912 w 1763399"/>
                  <a:gd name="connsiteY38" fmla="*/ 675529 h 1152659"/>
                  <a:gd name="connsiteX39" fmla="*/ 1250608 w 1763399"/>
                  <a:gd name="connsiteY39" fmla="*/ 644833 h 1152659"/>
                  <a:gd name="connsiteX40" fmla="*/ 1244737 w 1763399"/>
                  <a:gd name="connsiteY40" fmla="*/ 577575 h 1152659"/>
                  <a:gd name="connsiteX41" fmla="*/ 1240901 w 1763399"/>
                  <a:gd name="connsiteY41" fmla="*/ 573739 h 1152659"/>
                  <a:gd name="connsiteX42" fmla="*/ 1271596 w 1763399"/>
                  <a:gd name="connsiteY42" fmla="*/ 543043 h 1152659"/>
                  <a:gd name="connsiteX43" fmla="*/ 1275433 w 1763399"/>
                  <a:gd name="connsiteY43" fmla="*/ 546879 h 1152659"/>
                  <a:gd name="connsiteX44" fmla="*/ 1244737 w 1763399"/>
                  <a:gd name="connsiteY44" fmla="*/ 577575 h 1152659"/>
                  <a:gd name="connsiteX45" fmla="*/ 1407924 w 1763399"/>
                  <a:gd name="connsiteY45" fmla="*/ 495195 h 1152659"/>
                  <a:gd name="connsiteX46" fmla="*/ 1404088 w 1763399"/>
                  <a:gd name="connsiteY46" fmla="*/ 491358 h 1152659"/>
                  <a:gd name="connsiteX47" fmla="*/ 1434784 w 1763399"/>
                  <a:gd name="connsiteY47" fmla="*/ 460662 h 1152659"/>
                  <a:gd name="connsiteX48" fmla="*/ 1438620 w 1763399"/>
                  <a:gd name="connsiteY48" fmla="*/ 464499 h 1152659"/>
                  <a:gd name="connsiteX49" fmla="*/ 1407924 w 1763399"/>
                  <a:gd name="connsiteY49" fmla="*/ 495195 h 1152659"/>
                  <a:gd name="connsiteX50" fmla="*/ 1417626 w 1763399"/>
                  <a:gd name="connsiteY50" fmla="*/ 566294 h 1152659"/>
                  <a:gd name="connsiteX51" fmla="*/ 1386936 w 1763399"/>
                  <a:gd name="connsiteY51" fmla="*/ 596990 h 1152659"/>
                  <a:gd name="connsiteX52" fmla="*/ 1383099 w 1763399"/>
                  <a:gd name="connsiteY52" fmla="*/ 593154 h 1152659"/>
                  <a:gd name="connsiteX53" fmla="*/ 1413790 w 1763399"/>
                  <a:gd name="connsiteY53" fmla="*/ 562458 h 1152659"/>
                  <a:gd name="connsiteX54" fmla="*/ 1417626 w 1763399"/>
                  <a:gd name="connsiteY54" fmla="*/ 566294 h 1152659"/>
                  <a:gd name="connsiteX55" fmla="*/ 1388509 w 1763399"/>
                  <a:gd name="connsiteY55" fmla="*/ 353001 h 1152659"/>
                  <a:gd name="connsiteX56" fmla="*/ 1384673 w 1763399"/>
                  <a:gd name="connsiteY56" fmla="*/ 349165 h 1152659"/>
                  <a:gd name="connsiteX57" fmla="*/ 1415369 w 1763399"/>
                  <a:gd name="connsiteY57" fmla="*/ 318469 h 1152659"/>
                  <a:gd name="connsiteX58" fmla="*/ 1419205 w 1763399"/>
                  <a:gd name="connsiteY58" fmla="*/ 322305 h 1152659"/>
                  <a:gd name="connsiteX59" fmla="*/ 1388509 w 1763399"/>
                  <a:gd name="connsiteY59" fmla="*/ 353001 h 1152659"/>
                  <a:gd name="connsiteX60" fmla="*/ 1394381 w 1763399"/>
                  <a:gd name="connsiteY60" fmla="*/ 420264 h 1152659"/>
                  <a:gd name="connsiteX61" fmla="*/ 1398217 w 1763399"/>
                  <a:gd name="connsiteY61" fmla="*/ 424101 h 1152659"/>
                  <a:gd name="connsiteX62" fmla="*/ 1367521 w 1763399"/>
                  <a:gd name="connsiteY62" fmla="*/ 454797 h 1152659"/>
                  <a:gd name="connsiteX63" fmla="*/ 1363684 w 1763399"/>
                  <a:gd name="connsiteY63" fmla="*/ 450960 h 1152659"/>
                  <a:gd name="connsiteX64" fmla="*/ 1394381 w 1763399"/>
                  <a:gd name="connsiteY64" fmla="*/ 420264 h 1152659"/>
                  <a:gd name="connsiteX65" fmla="*/ 1373386 w 1763399"/>
                  <a:gd name="connsiteY65" fmla="*/ 522054 h 1152659"/>
                  <a:gd name="connsiteX66" fmla="*/ 1377223 w 1763399"/>
                  <a:gd name="connsiteY66" fmla="*/ 525891 h 1152659"/>
                  <a:gd name="connsiteX67" fmla="*/ 1346532 w 1763399"/>
                  <a:gd name="connsiteY67" fmla="*/ 556587 h 1152659"/>
                  <a:gd name="connsiteX68" fmla="*/ 1342696 w 1763399"/>
                  <a:gd name="connsiteY68" fmla="*/ 552750 h 1152659"/>
                  <a:gd name="connsiteX69" fmla="*/ 1373386 w 1763399"/>
                  <a:gd name="connsiteY69" fmla="*/ 522054 h 1152659"/>
                  <a:gd name="connsiteX70" fmla="*/ 1327123 w 1763399"/>
                  <a:gd name="connsiteY70" fmla="*/ 414393 h 1152659"/>
                  <a:gd name="connsiteX71" fmla="*/ 1323286 w 1763399"/>
                  <a:gd name="connsiteY71" fmla="*/ 410557 h 1152659"/>
                  <a:gd name="connsiteX72" fmla="*/ 1353982 w 1763399"/>
                  <a:gd name="connsiteY72" fmla="*/ 379861 h 1152659"/>
                  <a:gd name="connsiteX73" fmla="*/ 1357819 w 1763399"/>
                  <a:gd name="connsiteY73" fmla="*/ 383697 h 1152659"/>
                  <a:gd name="connsiteX74" fmla="*/ 1327123 w 1763399"/>
                  <a:gd name="connsiteY74" fmla="*/ 414393 h 1152659"/>
                  <a:gd name="connsiteX75" fmla="*/ 1332988 w 1763399"/>
                  <a:gd name="connsiteY75" fmla="*/ 481651 h 1152659"/>
                  <a:gd name="connsiteX76" fmla="*/ 1336825 w 1763399"/>
                  <a:gd name="connsiteY76" fmla="*/ 485487 h 1152659"/>
                  <a:gd name="connsiteX77" fmla="*/ 1306134 w 1763399"/>
                  <a:gd name="connsiteY77" fmla="*/ 516183 h 1152659"/>
                  <a:gd name="connsiteX78" fmla="*/ 1302298 w 1763399"/>
                  <a:gd name="connsiteY78" fmla="*/ 512347 h 1152659"/>
                  <a:gd name="connsiteX79" fmla="*/ 1332988 w 1763399"/>
                  <a:gd name="connsiteY79" fmla="*/ 481651 h 1152659"/>
                  <a:gd name="connsiteX80" fmla="*/ 1286719 w 1763399"/>
                  <a:gd name="connsiteY80" fmla="*/ 373995 h 1152659"/>
                  <a:gd name="connsiteX81" fmla="*/ 1282883 w 1763399"/>
                  <a:gd name="connsiteY81" fmla="*/ 370159 h 1152659"/>
                  <a:gd name="connsiteX82" fmla="*/ 1313579 w 1763399"/>
                  <a:gd name="connsiteY82" fmla="*/ 339463 h 1152659"/>
                  <a:gd name="connsiteX83" fmla="*/ 1317415 w 1763399"/>
                  <a:gd name="connsiteY83" fmla="*/ 343299 h 1152659"/>
                  <a:gd name="connsiteX84" fmla="*/ 1286719 w 1763399"/>
                  <a:gd name="connsiteY84" fmla="*/ 373995 h 1152659"/>
                  <a:gd name="connsiteX85" fmla="*/ 1292590 w 1763399"/>
                  <a:gd name="connsiteY85" fmla="*/ 441253 h 1152659"/>
                  <a:gd name="connsiteX86" fmla="*/ 1296427 w 1763399"/>
                  <a:gd name="connsiteY86" fmla="*/ 445089 h 1152659"/>
                  <a:gd name="connsiteX87" fmla="*/ 1265736 w 1763399"/>
                  <a:gd name="connsiteY87" fmla="*/ 475785 h 1152659"/>
                  <a:gd name="connsiteX88" fmla="*/ 1261900 w 1763399"/>
                  <a:gd name="connsiteY88" fmla="*/ 471949 h 1152659"/>
                  <a:gd name="connsiteX89" fmla="*/ 1292590 w 1763399"/>
                  <a:gd name="connsiteY89" fmla="*/ 441253 h 1152659"/>
                  <a:gd name="connsiteX90" fmla="*/ 1291011 w 1763399"/>
                  <a:gd name="connsiteY90" fmla="*/ 685236 h 1152659"/>
                  <a:gd name="connsiteX91" fmla="*/ 1294848 w 1763399"/>
                  <a:gd name="connsiteY91" fmla="*/ 689073 h 1152659"/>
                  <a:gd name="connsiteX92" fmla="*/ 1264152 w 1763399"/>
                  <a:gd name="connsiteY92" fmla="*/ 719769 h 1152659"/>
                  <a:gd name="connsiteX93" fmla="*/ 1260315 w 1763399"/>
                  <a:gd name="connsiteY93" fmla="*/ 715932 h 1152659"/>
                  <a:gd name="connsiteX94" fmla="*/ 1291011 w 1763399"/>
                  <a:gd name="connsiteY94" fmla="*/ 685236 h 1152659"/>
                  <a:gd name="connsiteX95" fmla="*/ 1285140 w 1763399"/>
                  <a:gd name="connsiteY95" fmla="*/ 617973 h 1152659"/>
                  <a:gd name="connsiteX96" fmla="*/ 1281304 w 1763399"/>
                  <a:gd name="connsiteY96" fmla="*/ 614137 h 1152659"/>
                  <a:gd name="connsiteX97" fmla="*/ 1312000 w 1763399"/>
                  <a:gd name="connsiteY97" fmla="*/ 583441 h 1152659"/>
                  <a:gd name="connsiteX98" fmla="*/ 1315836 w 1763399"/>
                  <a:gd name="connsiteY98" fmla="*/ 587277 h 1152659"/>
                  <a:gd name="connsiteX99" fmla="*/ 1285140 w 1763399"/>
                  <a:gd name="connsiteY99" fmla="*/ 617973 h 1152659"/>
                  <a:gd name="connsiteX100" fmla="*/ 1331415 w 1763399"/>
                  <a:gd name="connsiteY100" fmla="*/ 725634 h 1152659"/>
                  <a:gd name="connsiteX101" fmla="*/ 1335251 w 1763399"/>
                  <a:gd name="connsiteY101" fmla="*/ 729471 h 1152659"/>
                  <a:gd name="connsiteX102" fmla="*/ 1304555 w 1763399"/>
                  <a:gd name="connsiteY102" fmla="*/ 760167 h 1152659"/>
                  <a:gd name="connsiteX103" fmla="*/ 1300719 w 1763399"/>
                  <a:gd name="connsiteY103" fmla="*/ 756330 h 1152659"/>
                  <a:gd name="connsiteX104" fmla="*/ 1331415 w 1763399"/>
                  <a:gd name="connsiteY104" fmla="*/ 725634 h 1152659"/>
                  <a:gd name="connsiteX105" fmla="*/ 1325538 w 1763399"/>
                  <a:gd name="connsiteY105" fmla="*/ 658377 h 1152659"/>
                  <a:gd name="connsiteX106" fmla="*/ 1321702 w 1763399"/>
                  <a:gd name="connsiteY106" fmla="*/ 654540 h 1152659"/>
                  <a:gd name="connsiteX107" fmla="*/ 1352398 w 1763399"/>
                  <a:gd name="connsiteY107" fmla="*/ 623844 h 1152659"/>
                  <a:gd name="connsiteX108" fmla="*/ 1356234 w 1763399"/>
                  <a:gd name="connsiteY108" fmla="*/ 627681 h 1152659"/>
                  <a:gd name="connsiteX109" fmla="*/ 1325538 w 1763399"/>
                  <a:gd name="connsiteY109" fmla="*/ 658377 h 1152659"/>
                  <a:gd name="connsiteX110" fmla="*/ 1371813 w 1763399"/>
                  <a:gd name="connsiteY110" fmla="*/ 766038 h 1152659"/>
                  <a:gd name="connsiteX111" fmla="*/ 1375649 w 1763399"/>
                  <a:gd name="connsiteY111" fmla="*/ 769874 h 1152659"/>
                  <a:gd name="connsiteX112" fmla="*/ 1344953 w 1763399"/>
                  <a:gd name="connsiteY112" fmla="*/ 800570 h 1152659"/>
                  <a:gd name="connsiteX113" fmla="*/ 1341117 w 1763399"/>
                  <a:gd name="connsiteY113" fmla="*/ 796734 h 1152659"/>
                  <a:gd name="connsiteX114" fmla="*/ 1371813 w 1763399"/>
                  <a:gd name="connsiteY114" fmla="*/ 766038 h 1152659"/>
                  <a:gd name="connsiteX115" fmla="*/ 1365947 w 1763399"/>
                  <a:gd name="connsiteY115" fmla="*/ 698780 h 1152659"/>
                  <a:gd name="connsiteX116" fmla="*/ 1362111 w 1763399"/>
                  <a:gd name="connsiteY116" fmla="*/ 694944 h 1152659"/>
                  <a:gd name="connsiteX117" fmla="*/ 1392801 w 1763399"/>
                  <a:gd name="connsiteY117" fmla="*/ 664248 h 1152659"/>
                  <a:gd name="connsiteX118" fmla="*/ 1396638 w 1763399"/>
                  <a:gd name="connsiteY118" fmla="*/ 668084 h 1152659"/>
                  <a:gd name="connsiteX119" fmla="*/ 1365947 w 1763399"/>
                  <a:gd name="connsiteY119" fmla="*/ 698780 h 1152659"/>
                  <a:gd name="connsiteX120" fmla="*/ 1412216 w 1763399"/>
                  <a:gd name="connsiteY120" fmla="*/ 806436 h 1152659"/>
                  <a:gd name="connsiteX121" fmla="*/ 1416053 w 1763399"/>
                  <a:gd name="connsiteY121" fmla="*/ 810272 h 1152659"/>
                  <a:gd name="connsiteX122" fmla="*/ 1385357 w 1763399"/>
                  <a:gd name="connsiteY122" fmla="*/ 840968 h 1152659"/>
                  <a:gd name="connsiteX123" fmla="*/ 1381520 w 1763399"/>
                  <a:gd name="connsiteY123" fmla="*/ 837132 h 1152659"/>
                  <a:gd name="connsiteX124" fmla="*/ 1412216 w 1763399"/>
                  <a:gd name="connsiteY124" fmla="*/ 806436 h 1152659"/>
                  <a:gd name="connsiteX125" fmla="*/ 1406351 w 1763399"/>
                  <a:gd name="connsiteY125" fmla="*/ 739178 h 1152659"/>
                  <a:gd name="connsiteX126" fmla="*/ 1402514 w 1763399"/>
                  <a:gd name="connsiteY126" fmla="*/ 735342 h 1152659"/>
                  <a:gd name="connsiteX127" fmla="*/ 1433205 w 1763399"/>
                  <a:gd name="connsiteY127" fmla="*/ 704646 h 1152659"/>
                  <a:gd name="connsiteX128" fmla="*/ 1437041 w 1763399"/>
                  <a:gd name="connsiteY128" fmla="*/ 708482 h 1152659"/>
                  <a:gd name="connsiteX129" fmla="*/ 1406351 w 1763399"/>
                  <a:gd name="connsiteY129" fmla="*/ 739178 h 1152659"/>
                  <a:gd name="connsiteX130" fmla="*/ 1427339 w 1763399"/>
                  <a:gd name="connsiteY130" fmla="*/ 637388 h 1152659"/>
                  <a:gd name="connsiteX131" fmla="*/ 1423503 w 1763399"/>
                  <a:gd name="connsiteY131" fmla="*/ 633552 h 1152659"/>
                  <a:gd name="connsiteX132" fmla="*/ 1454193 w 1763399"/>
                  <a:gd name="connsiteY132" fmla="*/ 602856 h 1152659"/>
                  <a:gd name="connsiteX133" fmla="*/ 1458030 w 1763399"/>
                  <a:gd name="connsiteY133" fmla="*/ 606692 h 1152659"/>
                  <a:gd name="connsiteX134" fmla="*/ 1427339 w 1763399"/>
                  <a:gd name="connsiteY134" fmla="*/ 637388 h 1152659"/>
                  <a:gd name="connsiteX135" fmla="*/ 1617375 w 1763399"/>
                  <a:gd name="connsiteY135" fmla="*/ 520475 h 1152659"/>
                  <a:gd name="connsiteX136" fmla="*/ 1621212 w 1763399"/>
                  <a:gd name="connsiteY136" fmla="*/ 524312 h 1152659"/>
                  <a:gd name="connsiteX137" fmla="*/ 1590516 w 1763399"/>
                  <a:gd name="connsiteY137" fmla="*/ 555008 h 1152659"/>
                  <a:gd name="connsiteX138" fmla="*/ 1586679 w 1763399"/>
                  <a:gd name="connsiteY138" fmla="*/ 551171 h 1152659"/>
                  <a:gd name="connsiteX139" fmla="*/ 1617375 w 1763399"/>
                  <a:gd name="connsiteY139" fmla="*/ 520475 h 1152659"/>
                  <a:gd name="connsiteX140" fmla="*/ 1607668 w 1763399"/>
                  <a:gd name="connsiteY140" fmla="*/ 449381 h 1152659"/>
                  <a:gd name="connsiteX141" fmla="*/ 1638364 w 1763399"/>
                  <a:gd name="connsiteY141" fmla="*/ 418685 h 1152659"/>
                  <a:gd name="connsiteX142" fmla="*/ 1642200 w 1763399"/>
                  <a:gd name="connsiteY142" fmla="*/ 422522 h 1152659"/>
                  <a:gd name="connsiteX143" fmla="*/ 1611504 w 1763399"/>
                  <a:gd name="connsiteY143" fmla="*/ 453218 h 1152659"/>
                  <a:gd name="connsiteX144" fmla="*/ 1607668 w 1763399"/>
                  <a:gd name="connsiteY144" fmla="*/ 449381 h 1152659"/>
                  <a:gd name="connsiteX145" fmla="*/ 1571101 w 1763399"/>
                  <a:gd name="connsiteY145" fmla="*/ 412814 h 1152659"/>
                  <a:gd name="connsiteX146" fmla="*/ 1567264 w 1763399"/>
                  <a:gd name="connsiteY146" fmla="*/ 408978 h 1152659"/>
                  <a:gd name="connsiteX147" fmla="*/ 1597960 w 1763399"/>
                  <a:gd name="connsiteY147" fmla="*/ 378282 h 1152659"/>
                  <a:gd name="connsiteX148" fmla="*/ 1601797 w 1763399"/>
                  <a:gd name="connsiteY148" fmla="*/ 382118 h 1152659"/>
                  <a:gd name="connsiteX149" fmla="*/ 1571101 w 1763399"/>
                  <a:gd name="connsiteY149" fmla="*/ 412814 h 1152659"/>
                  <a:gd name="connsiteX150" fmla="*/ 1576977 w 1763399"/>
                  <a:gd name="connsiteY150" fmla="*/ 480072 h 1152659"/>
                  <a:gd name="connsiteX151" fmla="*/ 1580814 w 1763399"/>
                  <a:gd name="connsiteY151" fmla="*/ 483908 h 1152659"/>
                  <a:gd name="connsiteX152" fmla="*/ 1550118 w 1763399"/>
                  <a:gd name="connsiteY152" fmla="*/ 514604 h 1152659"/>
                  <a:gd name="connsiteX153" fmla="*/ 1546281 w 1763399"/>
                  <a:gd name="connsiteY153" fmla="*/ 510768 h 1152659"/>
                  <a:gd name="connsiteX154" fmla="*/ 1576977 w 1763399"/>
                  <a:gd name="connsiteY154" fmla="*/ 480072 h 1152659"/>
                  <a:gd name="connsiteX155" fmla="*/ 1530703 w 1763399"/>
                  <a:gd name="connsiteY155" fmla="*/ 372416 h 1152659"/>
                  <a:gd name="connsiteX156" fmla="*/ 1526866 w 1763399"/>
                  <a:gd name="connsiteY156" fmla="*/ 368580 h 1152659"/>
                  <a:gd name="connsiteX157" fmla="*/ 1557562 w 1763399"/>
                  <a:gd name="connsiteY157" fmla="*/ 337884 h 1152659"/>
                  <a:gd name="connsiteX158" fmla="*/ 1561399 w 1763399"/>
                  <a:gd name="connsiteY158" fmla="*/ 341720 h 1152659"/>
                  <a:gd name="connsiteX159" fmla="*/ 1530703 w 1763399"/>
                  <a:gd name="connsiteY159" fmla="*/ 372416 h 1152659"/>
                  <a:gd name="connsiteX160" fmla="*/ 1536574 w 1763399"/>
                  <a:gd name="connsiteY160" fmla="*/ 439674 h 1152659"/>
                  <a:gd name="connsiteX161" fmla="*/ 1540410 w 1763399"/>
                  <a:gd name="connsiteY161" fmla="*/ 443510 h 1152659"/>
                  <a:gd name="connsiteX162" fmla="*/ 1509714 w 1763399"/>
                  <a:gd name="connsiteY162" fmla="*/ 474206 h 1152659"/>
                  <a:gd name="connsiteX163" fmla="*/ 1505878 w 1763399"/>
                  <a:gd name="connsiteY163" fmla="*/ 470370 h 1152659"/>
                  <a:gd name="connsiteX164" fmla="*/ 1536574 w 1763399"/>
                  <a:gd name="connsiteY164" fmla="*/ 439674 h 1152659"/>
                  <a:gd name="connsiteX165" fmla="*/ 1519422 w 1763399"/>
                  <a:gd name="connsiteY165" fmla="*/ 545300 h 1152659"/>
                  <a:gd name="connsiteX166" fmla="*/ 1488726 w 1763399"/>
                  <a:gd name="connsiteY166" fmla="*/ 575996 h 1152659"/>
                  <a:gd name="connsiteX167" fmla="*/ 1484889 w 1763399"/>
                  <a:gd name="connsiteY167" fmla="*/ 572160 h 1152659"/>
                  <a:gd name="connsiteX168" fmla="*/ 1515585 w 1763399"/>
                  <a:gd name="connsiteY168" fmla="*/ 541464 h 1152659"/>
                  <a:gd name="connsiteX169" fmla="*/ 1519422 w 1763399"/>
                  <a:gd name="connsiteY169" fmla="*/ 545300 h 1152659"/>
                  <a:gd name="connsiteX170" fmla="*/ 1490299 w 1763399"/>
                  <a:gd name="connsiteY170" fmla="*/ 332013 h 1152659"/>
                  <a:gd name="connsiteX171" fmla="*/ 1486463 w 1763399"/>
                  <a:gd name="connsiteY171" fmla="*/ 328176 h 1152659"/>
                  <a:gd name="connsiteX172" fmla="*/ 1517159 w 1763399"/>
                  <a:gd name="connsiteY172" fmla="*/ 297480 h 1152659"/>
                  <a:gd name="connsiteX173" fmla="*/ 1520995 w 1763399"/>
                  <a:gd name="connsiteY173" fmla="*/ 301317 h 1152659"/>
                  <a:gd name="connsiteX174" fmla="*/ 1490299 w 1763399"/>
                  <a:gd name="connsiteY174" fmla="*/ 332013 h 1152659"/>
                  <a:gd name="connsiteX175" fmla="*/ 1496171 w 1763399"/>
                  <a:gd name="connsiteY175" fmla="*/ 399270 h 1152659"/>
                  <a:gd name="connsiteX176" fmla="*/ 1500007 w 1763399"/>
                  <a:gd name="connsiteY176" fmla="*/ 403107 h 1152659"/>
                  <a:gd name="connsiteX177" fmla="*/ 1469311 w 1763399"/>
                  <a:gd name="connsiteY177" fmla="*/ 433803 h 1152659"/>
                  <a:gd name="connsiteX178" fmla="*/ 1465474 w 1763399"/>
                  <a:gd name="connsiteY178" fmla="*/ 429966 h 1152659"/>
                  <a:gd name="connsiteX179" fmla="*/ 1496171 w 1763399"/>
                  <a:gd name="connsiteY179" fmla="*/ 399270 h 1152659"/>
                  <a:gd name="connsiteX180" fmla="*/ 1475182 w 1763399"/>
                  <a:gd name="connsiteY180" fmla="*/ 501066 h 1152659"/>
                  <a:gd name="connsiteX181" fmla="*/ 1479018 w 1763399"/>
                  <a:gd name="connsiteY181" fmla="*/ 504902 h 1152659"/>
                  <a:gd name="connsiteX182" fmla="*/ 1448322 w 1763399"/>
                  <a:gd name="connsiteY182" fmla="*/ 535598 h 1152659"/>
                  <a:gd name="connsiteX183" fmla="*/ 1444486 w 1763399"/>
                  <a:gd name="connsiteY183" fmla="*/ 531762 h 1152659"/>
                  <a:gd name="connsiteX184" fmla="*/ 1475182 w 1763399"/>
                  <a:gd name="connsiteY184" fmla="*/ 501066 h 1152659"/>
                  <a:gd name="connsiteX185" fmla="*/ 1473603 w 1763399"/>
                  <a:gd name="connsiteY185" fmla="*/ 745049 h 1152659"/>
                  <a:gd name="connsiteX186" fmla="*/ 1477439 w 1763399"/>
                  <a:gd name="connsiteY186" fmla="*/ 748886 h 1152659"/>
                  <a:gd name="connsiteX187" fmla="*/ 1446749 w 1763399"/>
                  <a:gd name="connsiteY187" fmla="*/ 779582 h 1152659"/>
                  <a:gd name="connsiteX188" fmla="*/ 1442912 w 1763399"/>
                  <a:gd name="connsiteY188" fmla="*/ 775745 h 1152659"/>
                  <a:gd name="connsiteX189" fmla="*/ 1473603 w 1763399"/>
                  <a:gd name="connsiteY189" fmla="*/ 745049 h 1152659"/>
                  <a:gd name="connsiteX190" fmla="*/ 1467737 w 1763399"/>
                  <a:gd name="connsiteY190" fmla="*/ 677792 h 1152659"/>
                  <a:gd name="connsiteX191" fmla="*/ 1463901 w 1763399"/>
                  <a:gd name="connsiteY191" fmla="*/ 673955 h 1152659"/>
                  <a:gd name="connsiteX192" fmla="*/ 1494591 w 1763399"/>
                  <a:gd name="connsiteY192" fmla="*/ 643259 h 1152659"/>
                  <a:gd name="connsiteX193" fmla="*/ 1498428 w 1763399"/>
                  <a:gd name="connsiteY193" fmla="*/ 647096 h 1152659"/>
                  <a:gd name="connsiteX194" fmla="*/ 1467737 w 1763399"/>
                  <a:gd name="connsiteY194" fmla="*/ 677792 h 1152659"/>
                  <a:gd name="connsiteX195" fmla="*/ 1514001 w 1763399"/>
                  <a:gd name="connsiteY195" fmla="*/ 785447 h 1152659"/>
                  <a:gd name="connsiteX196" fmla="*/ 1517837 w 1763399"/>
                  <a:gd name="connsiteY196" fmla="*/ 789284 h 1152659"/>
                  <a:gd name="connsiteX197" fmla="*/ 1487141 w 1763399"/>
                  <a:gd name="connsiteY197" fmla="*/ 819980 h 1152659"/>
                  <a:gd name="connsiteX198" fmla="*/ 1483305 w 1763399"/>
                  <a:gd name="connsiteY198" fmla="*/ 816143 h 1152659"/>
                  <a:gd name="connsiteX199" fmla="*/ 1514001 w 1763399"/>
                  <a:gd name="connsiteY199" fmla="*/ 785447 h 1152659"/>
                  <a:gd name="connsiteX200" fmla="*/ 1508135 w 1763399"/>
                  <a:gd name="connsiteY200" fmla="*/ 718190 h 1152659"/>
                  <a:gd name="connsiteX201" fmla="*/ 1504299 w 1763399"/>
                  <a:gd name="connsiteY201" fmla="*/ 714353 h 1152659"/>
                  <a:gd name="connsiteX202" fmla="*/ 1534989 w 1763399"/>
                  <a:gd name="connsiteY202" fmla="*/ 683657 h 1152659"/>
                  <a:gd name="connsiteX203" fmla="*/ 1538826 w 1763399"/>
                  <a:gd name="connsiteY203" fmla="*/ 687494 h 1152659"/>
                  <a:gd name="connsiteX204" fmla="*/ 1508135 w 1763399"/>
                  <a:gd name="connsiteY204" fmla="*/ 718190 h 1152659"/>
                  <a:gd name="connsiteX205" fmla="*/ 1529129 w 1763399"/>
                  <a:gd name="connsiteY205" fmla="*/ 616400 h 1152659"/>
                  <a:gd name="connsiteX206" fmla="*/ 1525293 w 1763399"/>
                  <a:gd name="connsiteY206" fmla="*/ 612563 h 1152659"/>
                  <a:gd name="connsiteX207" fmla="*/ 1555989 w 1763399"/>
                  <a:gd name="connsiteY207" fmla="*/ 581867 h 1152659"/>
                  <a:gd name="connsiteX208" fmla="*/ 1559825 w 1763399"/>
                  <a:gd name="connsiteY208" fmla="*/ 585704 h 1152659"/>
                  <a:gd name="connsiteX209" fmla="*/ 1529129 w 1763399"/>
                  <a:gd name="connsiteY209" fmla="*/ 616400 h 1152659"/>
                  <a:gd name="connsiteX210" fmla="*/ 1575393 w 1763399"/>
                  <a:gd name="connsiteY210" fmla="*/ 724061 h 1152659"/>
                  <a:gd name="connsiteX211" fmla="*/ 1579229 w 1763399"/>
                  <a:gd name="connsiteY211" fmla="*/ 727897 h 1152659"/>
                  <a:gd name="connsiteX212" fmla="*/ 1548539 w 1763399"/>
                  <a:gd name="connsiteY212" fmla="*/ 758593 h 1152659"/>
                  <a:gd name="connsiteX213" fmla="*/ 1544702 w 1763399"/>
                  <a:gd name="connsiteY213" fmla="*/ 754757 h 1152659"/>
                  <a:gd name="connsiteX214" fmla="*/ 1575393 w 1763399"/>
                  <a:gd name="connsiteY214" fmla="*/ 724061 h 1152659"/>
                  <a:gd name="connsiteX215" fmla="*/ 1569527 w 1763399"/>
                  <a:gd name="connsiteY215" fmla="*/ 656798 h 1152659"/>
                  <a:gd name="connsiteX216" fmla="*/ 1565691 w 1763399"/>
                  <a:gd name="connsiteY216" fmla="*/ 652961 h 1152659"/>
                  <a:gd name="connsiteX217" fmla="*/ 1596387 w 1763399"/>
                  <a:gd name="connsiteY217" fmla="*/ 622265 h 1152659"/>
                  <a:gd name="connsiteX218" fmla="*/ 1600223 w 1763399"/>
                  <a:gd name="connsiteY218" fmla="*/ 626102 h 1152659"/>
                  <a:gd name="connsiteX219" fmla="*/ 1569527 w 1763399"/>
                  <a:gd name="connsiteY219" fmla="*/ 656798 h 1152659"/>
                  <a:gd name="connsiteX220" fmla="*/ 1615796 w 1763399"/>
                  <a:gd name="connsiteY220" fmla="*/ 764464 h 1152659"/>
                  <a:gd name="connsiteX221" fmla="*/ 1619633 w 1763399"/>
                  <a:gd name="connsiteY221" fmla="*/ 768301 h 1152659"/>
                  <a:gd name="connsiteX222" fmla="*/ 1588937 w 1763399"/>
                  <a:gd name="connsiteY222" fmla="*/ 798997 h 1152659"/>
                  <a:gd name="connsiteX223" fmla="*/ 1585100 w 1763399"/>
                  <a:gd name="connsiteY223" fmla="*/ 795160 h 1152659"/>
                  <a:gd name="connsiteX224" fmla="*/ 1615796 w 1763399"/>
                  <a:gd name="connsiteY224" fmla="*/ 764464 h 1152659"/>
                  <a:gd name="connsiteX225" fmla="*/ 1609925 w 1763399"/>
                  <a:gd name="connsiteY225" fmla="*/ 697201 h 1152659"/>
                  <a:gd name="connsiteX226" fmla="*/ 1606089 w 1763399"/>
                  <a:gd name="connsiteY226" fmla="*/ 693365 h 1152659"/>
                  <a:gd name="connsiteX227" fmla="*/ 1636785 w 1763399"/>
                  <a:gd name="connsiteY227" fmla="*/ 662669 h 1152659"/>
                  <a:gd name="connsiteX228" fmla="*/ 1640621 w 1763399"/>
                  <a:gd name="connsiteY228" fmla="*/ 666505 h 1152659"/>
                  <a:gd name="connsiteX229" fmla="*/ 1609925 w 1763399"/>
                  <a:gd name="connsiteY229" fmla="*/ 697201 h 1152659"/>
                  <a:gd name="connsiteX230" fmla="*/ 1630914 w 1763399"/>
                  <a:gd name="connsiteY230" fmla="*/ 595411 h 1152659"/>
                  <a:gd name="connsiteX231" fmla="*/ 1627077 w 1763399"/>
                  <a:gd name="connsiteY231" fmla="*/ 591575 h 1152659"/>
                  <a:gd name="connsiteX232" fmla="*/ 1657773 w 1763399"/>
                  <a:gd name="connsiteY232" fmla="*/ 560879 h 1152659"/>
                  <a:gd name="connsiteX233" fmla="*/ 1661610 w 1763399"/>
                  <a:gd name="connsiteY233" fmla="*/ 564715 h 1152659"/>
                  <a:gd name="connsiteX234" fmla="*/ 1630914 w 1763399"/>
                  <a:gd name="connsiteY234" fmla="*/ 595411 h 1152659"/>
                  <a:gd name="connsiteX235" fmla="*/ 1648066 w 1763399"/>
                  <a:gd name="connsiteY235" fmla="*/ 489779 h 1152659"/>
                  <a:gd name="connsiteX236" fmla="*/ 1678762 w 1763399"/>
                  <a:gd name="connsiteY236" fmla="*/ 459083 h 1152659"/>
                  <a:gd name="connsiteX237" fmla="*/ 1682598 w 1763399"/>
                  <a:gd name="connsiteY237" fmla="*/ 462920 h 1152659"/>
                  <a:gd name="connsiteX238" fmla="*/ 1651902 w 1763399"/>
                  <a:gd name="connsiteY238" fmla="*/ 493616 h 1152659"/>
                  <a:gd name="connsiteX239" fmla="*/ 1648066 w 1763399"/>
                  <a:gd name="connsiteY239" fmla="*/ 489779 h 1152659"/>
                  <a:gd name="connsiteX240" fmla="*/ 1677188 w 1763399"/>
                  <a:gd name="connsiteY240" fmla="*/ 703072 h 1152659"/>
                  <a:gd name="connsiteX241" fmla="*/ 1681025 w 1763399"/>
                  <a:gd name="connsiteY241" fmla="*/ 706909 h 1152659"/>
                  <a:gd name="connsiteX242" fmla="*/ 1650329 w 1763399"/>
                  <a:gd name="connsiteY242" fmla="*/ 737605 h 1152659"/>
                  <a:gd name="connsiteX243" fmla="*/ 1646492 w 1763399"/>
                  <a:gd name="connsiteY243" fmla="*/ 733768 h 1152659"/>
                  <a:gd name="connsiteX244" fmla="*/ 1677188 w 1763399"/>
                  <a:gd name="connsiteY244" fmla="*/ 703072 h 1152659"/>
                  <a:gd name="connsiteX245" fmla="*/ 1671317 w 1763399"/>
                  <a:gd name="connsiteY245" fmla="*/ 635809 h 1152659"/>
                  <a:gd name="connsiteX246" fmla="*/ 1667481 w 1763399"/>
                  <a:gd name="connsiteY246" fmla="*/ 631973 h 1152659"/>
                  <a:gd name="connsiteX247" fmla="*/ 1698177 w 1763399"/>
                  <a:gd name="connsiteY247" fmla="*/ 601277 h 1152659"/>
                  <a:gd name="connsiteX248" fmla="*/ 1702013 w 1763399"/>
                  <a:gd name="connsiteY248" fmla="*/ 605113 h 1152659"/>
                  <a:gd name="connsiteX249" fmla="*/ 1671317 w 1763399"/>
                  <a:gd name="connsiteY249" fmla="*/ 635809 h 1152659"/>
                  <a:gd name="connsiteX250" fmla="*/ 1699756 w 1763399"/>
                  <a:gd name="connsiteY250" fmla="*/ 357293 h 1152659"/>
                  <a:gd name="connsiteX251" fmla="*/ 1703592 w 1763399"/>
                  <a:gd name="connsiteY251" fmla="*/ 361130 h 1152659"/>
                  <a:gd name="connsiteX252" fmla="*/ 1672902 w 1763399"/>
                  <a:gd name="connsiteY252" fmla="*/ 391826 h 1152659"/>
                  <a:gd name="connsiteX253" fmla="*/ 1669065 w 1763399"/>
                  <a:gd name="connsiteY253" fmla="*/ 387989 h 1152659"/>
                  <a:gd name="connsiteX254" fmla="*/ 1699756 w 1763399"/>
                  <a:gd name="connsiteY254" fmla="*/ 357293 h 1152659"/>
                  <a:gd name="connsiteX255" fmla="*/ 1659352 w 1763399"/>
                  <a:gd name="connsiteY255" fmla="*/ 316895 h 1152659"/>
                  <a:gd name="connsiteX256" fmla="*/ 1663189 w 1763399"/>
                  <a:gd name="connsiteY256" fmla="*/ 320732 h 1152659"/>
                  <a:gd name="connsiteX257" fmla="*/ 1632498 w 1763399"/>
                  <a:gd name="connsiteY257" fmla="*/ 351428 h 1152659"/>
                  <a:gd name="connsiteX258" fmla="*/ 1628662 w 1763399"/>
                  <a:gd name="connsiteY258" fmla="*/ 347591 h 1152659"/>
                  <a:gd name="connsiteX259" fmla="*/ 1659352 w 1763399"/>
                  <a:gd name="connsiteY259" fmla="*/ 316895 h 1152659"/>
                  <a:gd name="connsiteX260" fmla="*/ 1618949 w 1763399"/>
                  <a:gd name="connsiteY260" fmla="*/ 276492 h 1152659"/>
                  <a:gd name="connsiteX261" fmla="*/ 1622785 w 1763399"/>
                  <a:gd name="connsiteY261" fmla="*/ 280328 h 1152659"/>
                  <a:gd name="connsiteX262" fmla="*/ 1592095 w 1763399"/>
                  <a:gd name="connsiteY262" fmla="*/ 311024 h 1152659"/>
                  <a:gd name="connsiteX263" fmla="*/ 1588258 w 1763399"/>
                  <a:gd name="connsiteY263" fmla="*/ 307188 h 1152659"/>
                  <a:gd name="connsiteX264" fmla="*/ 1618949 w 1763399"/>
                  <a:gd name="connsiteY264" fmla="*/ 276492 h 1152659"/>
                  <a:gd name="connsiteX265" fmla="*/ 1578551 w 1763399"/>
                  <a:gd name="connsiteY265" fmla="*/ 236094 h 1152659"/>
                  <a:gd name="connsiteX266" fmla="*/ 1582387 w 1763399"/>
                  <a:gd name="connsiteY266" fmla="*/ 239930 h 1152659"/>
                  <a:gd name="connsiteX267" fmla="*/ 1551697 w 1763399"/>
                  <a:gd name="connsiteY267" fmla="*/ 270626 h 1152659"/>
                  <a:gd name="connsiteX268" fmla="*/ 1547860 w 1763399"/>
                  <a:gd name="connsiteY268" fmla="*/ 266790 h 1152659"/>
                  <a:gd name="connsiteX269" fmla="*/ 1578551 w 1763399"/>
                  <a:gd name="connsiteY269" fmla="*/ 236094 h 1152659"/>
                  <a:gd name="connsiteX270" fmla="*/ 1538153 w 1763399"/>
                  <a:gd name="connsiteY270" fmla="*/ 195690 h 1152659"/>
                  <a:gd name="connsiteX271" fmla="*/ 1541989 w 1763399"/>
                  <a:gd name="connsiteY271" fmla="*/ 199527 h 1152659"/>
                  <a:gd name="connsiteX272" fmla="*/ 1511299 w 1763399"/>
                  <a:gd name="connsiteY272" fmla="*/ 230223 h 1152659"/>
                  <a:gd name="connsiteX273" fmla="*/ 1507462 w 1763399"/>
                  <a:gd name="connsiteY273" fmla="*/ 226386 h 1152659"/>
                  <a:gd name="connsiteX274" fmla="*/ 1538153 w 1763399"/>
                  <a:gd name="connsiteY274" fmla="*/ 195690 h 1152659"/>
                  <a:gd name="connsiteX275" fmla="*/ 1497749 w 1763399"/>
                  <a:gd name="connsiteY275" fmla="*/ 155292 h 1152659"/>
                  <a:gd name="connsiteX276" fmla="*/ 1501586 w 1763399"/>
                  <a:gd name="connsiteY276" fmla="*/ 159129 h 1152659"/>
                  <a:gd name="connsiteX277" fmla="*/ 1470890 w 1763399"/>
                  <a:gd name="connsiteY277" fmla="*/ 189825 h 1152659"/>
                  <a:gd name="connsiteX278" fmla="*/ 1467053 w 1763399"/>
                  <a:gd name="connsiteY278" fmla="*/ 185988 h 1152659"/>
                  <a:gd name="connsiteX279" fmla="*/ 1497749 w 1763399"/>
                  <a:gd name="connsiteY279" fmla="*/ 155292 h 1152659"/>
                  <a:gd name="connsiteX280" fmla="*/ 1476761 w 1763399"/>
                  <a:gd name="connsiteY280" fmla="*/ 257082 h 1152659"/>
                  <a:gd name="connsiteX281" fmla="*/ 1480597 w 1763399"/>
                  <a:gd name="connsiteY281" fmla="*/ 260919 h 1152659"/>
                  <a:gd name="connsiteX282" fmla="*/ 1449901 w 1763399"/>
                  <a:gd name="connsiteY282" fmla="*/ 291615 h 1152659"/>
                  <a:gd name="connsiteX283" fmla="*/ 1446065 w 1763399"/>
                  <a:gd name="connsiteY283" fmla="*/ 287778 h 1152659"/>
                  <a:gd name="connsiteX284" fmla="*/ 1476761 w 1763399"/>
                  <a:gd name="connsiteY284" fmla="*/ 257082 h 1152659"/>
                  <a:gd name="connsiteX285" fmla="*/ 1455772 w 1763399"/>
                  <a:gd name="connsiteY285" fmla="*/ 358872 h 1152659"/>
                  <a:gd name="connsiteX286" fmla="*/ 1459609 w 1763399"/>
                  <a:gd name="connsiteY286" fmla="*/ 362709 h 1152659"/>
                  <a:gd name="connsiteX287" fmla="*/ 1428913 w 1763399"/>
                  <a:gd name="connsiteY287" fmla="*/ 393405 h 1152659"/>
                  <a:gd name="connsiteX288" fmla="*/ 1425076 w 1763399"/>
                  <a:gd name="connsiteY288" fmla="*/ 389568 h 1152659"/>
                  <a:gd name="connsiteX289" fmla="*/ 1455772 w 1763399"/>
                  <a:gd name="connsiteY289" fmla="*/ 358872 h 1152659"/>
                  <a:gd name="connsiteX290" fmla="*/ 1436363 w 1763399"/>
                  <a:gd name="connsiteY290" fmla="*/ 216679 h 1152659"/>
                  <a:gd name="connsiteX291" fmla="*/ 1440199 w 1763399"/>
                  <a:gd name="connsiteY291" fmla="*/ 220515 h 1152659"/>
                  <a:gd name="connsiteX292" fmla="*/ 1409503 w 1763399"/>
                  <a:gd name="connsiteY292" fmla="*/ 251211 h 1152659"/>
                  <a:gd name="connsiteX293" fmla="*/ 1405667 w 1763399"/>
                  <a:gd name="connsiteY293" fmla="*/ 247375 h 1152659"/>
                  <a:gd name="connsiteX294" fmla="*/ 1436363 w 1763399"/>
                  <a:gd name="connsiteY294" fmla="*/ 216679 h 1152659"/>
                  <a:gd name="connsiteX295" fmla="*/ 1395959 w 1763399"/>
                  <a:gd name="connsiteY295" fmla="*/ 176281 h 1152659"/>
                  <a:gd name="connsiteX296" fmla="*/ 1399796 w 1763399"/>
                  <a:gd name="connsiteY296" fmla="*/ 180117 h 1152659"/>
                  <a:gd name="connsiteX297" fmla="*/ 1369100 w 1763399"/>
                  <a:gd name="connsiteY297" fmla="*/ 210813 h 1152659"/>
                  <a:gd name="connsiteX298" fmla="*/ 1365264 w 1763399"/>
                  <a:gd name="connsiteY298" fmla="*/ 206977 h 1152659"/>
                  <a:gd name="connsiteX299" fmla="*/ 1395959 w 1763399"/>
                  <a:gd name="connsiteY299" fmla="*/ 176281 h 1152659"/>
                  <a:gd name="connsiteX300" fmla="*/ 1374966 w 1763399"/>
                  <a:gd name="connsiteY300" fmla="*/ 278071 h 1152659"/>
                  <a:gd name="connsiteX301" fmla="*/ 1378802 w 1763399"/>
                  <a:gd name="connsiteY301" fmla="*/ 281907 h 1152659"/>
                  <a:gd name="connsiteX302" fmla="*/ 1348111 w 1763399"/>
                  <a:gd name="connsiteY302" fmla="*/ 312603 h 1152659"/>
                  <a:gd name="connsiteX303" fmla="*/ 1344275 w 1763399"/>
                  <a:gd name="connsiteY303" fmla="*/ 308767 h 1152659"/>
                  <a:gd name="connsiteX304" fmla="*/ 1374966 w 1763399"/>
                  <a:gd name="connsiteY304" fmla="*/ 278071 h 1152659"/>
                  <a:gd name="connsiteX305" fmla="*/ 1334567 w 1763399"/>
                  <a:gd name="connsiteY305" fmla="*/ 237673 h 1152659"/>
                  <a:gd name="connsiteX306" fmla="*/ 1338404 w 1763399"/>
                  <a:gd name="connsiteY306" fmla="*/ 241509 h 1152659"/>
                  <a:gd name="connsiteX307" fmla="*/ 1307708 w 1763399"/>
                  <a:gd name="connsiteY307" fmla="*/ 272205 h 1152659"/>
                  <a:gd name="connsiteX308" fmla="*/ 1303871 w 1763399"/>
                  <a:gd name="connsiteY308" fmla="*/ 268369 h 1152659"/>
                  <a:gd name="connsiteX309" fmla="*/ 1334567 w 1763399"/>
                  <a:gd name="connsiteY309" fmla="*/ 237673 h 1152659"/>
                  <a:gd name="connsiteX310" fmla="*/ 1294169 w 1763399"/>
                  <a:gd name="connsiteY310" fmla="*/ 197269 h 1152659"/>
                  <a:gd name="connsiteX311" fmla="*/ 1298006 w 1763399"/>
                  <a:gd name="connsiteY311" fmla="*/ 201106 h 1152659"/>
                  <a:gd name="connsiteX312" fmla="*/ 1267310 w 1763399"/>
                  <a:gd name="connsiteY312" fmla="*/ 231802 h 1152659"/>
                  <a:gd name="connsiteX313" fmla="*/ 1263474 w 1763399"/>
                  <a:gd name="connsiteY313" fmla="*/ 227965 h 1152659"/>
                  <a:gd name="connsiteX314" fmla="*/ 1294169 w 1763399"/>
                  <a:gd name="connsiteY314" fmla="*/ 197269 h 1152659"/>
                  <a:gd name="connsiteX315" fmla="*/ 1273181 w 1763399"/>
                  <a:gd name="connsiteY315" fmla="*/ 299059 h 1152659"/>
                  <a:gd name="connsiteX316" fmla="*/ 1277017 w 1763399"/>
                  <a:gd name="connsiteY316" fmla="*/ 302896 h 1152659"/>
                  <a:gd name="connsiteX317" fmla="*/ 1246321 w 1763399"/>
                  <a:gd name="connsiteY317" fmla="*/ 333592 h 1152659"/>
                  <a:gd name="connsiteX318" fmla="*/ 1242485 w 1763399"/>
                  <a:gd name="connsiteY318" fmla="*/ 329755 h 1152659"/>
                  <a:gd name="connsiteX319" fmla="*/ 1273181 w 1763399"/>
                  <a:gd name="connsiteY319" fmla="*/ 299059 h 1152659"/>
                  <a:gd name="connsiteX320" fmla="*/ 1232777 w 1763399"/>
                  <a:gd name="connsiteY320" fmla="*/ 258661 h 1152659"/>
                  <a:gd name="connsiteX321" fmla="*/ 1236614 w 1763399"/>
                  <a:gd name="connsiteY321" fmla="*/ 262498 h 1152659"/>
                  <a:gd name="connsiteX322" fmla="*/ 1205918 w 1763399"/>
                  <a:gd name="connsiteY322" fmla="*/ 293194 h 1152659"/>
                  <a:gd name="connsiteX323" fmla="*/ 1202081 w 1763399"/>
                  <a:gd name="connsiteY323" fmla="*/ 289357 h 1152659"/>
                  <a:gd name="connsiteX324" fmla="*/ 1232777 w 1763399"/>
                  <a:gd name="connsiteY324" fmla="*/ 258661 h 1152659"/>
                  <a:gd name="connsiteX325" fmla="*/ 1211784 w 1763399"/>
                  <a:gd name="connsiteY325" fmla="*/ 360451 h 1152659"/>
                  <a:gd name="connsiteX326" fmla="*/ 1215620 w 1763399"/>
                  <a:gd name="connsiteY326" fmla="*/ 364288 h 1152659"/>
                  <a:gd name="connsiteX327" fmla="*/ 1184929 w 1763399"/>
                  <a:gd name="connsiteY327" fmla="*/ 394984 h 1152659"/>
                  <a:gd name="connsiteX328" fmla="*/ 1181093 w 1763399"/>
                  <a:gd name="connsiteY328" fmla="*/ 391147 h 1152659"/>
                  <a:gd name="connsiteX329" fmla="*/ 1211784 w 1763399"/>
                  <a:gd name="connsiteY329" fmla="*/ 360451 h 1152659"/>
                  <a:gd name="connsiteX330" fmla="*/ 1171386 w 1763399"/>
                  <a:gd name="connsiteY330" fmla="*/ 320048 h 1152659"/>
                  <a:gd name="connsiteX331" fmla="*/ 1175222 w 1763399"/>
                  <a:gd name="connsiteY331" fmla="*/ 323884 h 1152659"/>
                  <a:gd name="connsiteX332" fmla="*/ 1144531 w 1763399"/>
                  <a:gd name="connsiteY332" fmla="*/ 354580 h 1152659"/>
                  <a:gd name="connsiteX333" fmla="*/ 1140695 w 1763399"/>
                  <a:gd name="connsiteY333" fmla="*/ 350744 h 1152659"/>
                  <a:gd name="connsiteX334" fmla="*/ 1171386 w 1763399"/>
                  <a:gd name="connsiteY334" fmla="*/ 320048 h 1152659"/>
                  <a:gd name="connsiteX335" fmla="*/ 1150397 w 1763399"/>
                  <a:gd name="connsiteY335" fmla="*/ 421843 h 1152659"/>
                  <a:gd name="connsiteX336" fmla="*/ 1154233 w 1763399"/>
                  <a:gd name="connsiteY336" fmla="*/ 425680 h 1152659"/>
                  <a:gd name="connsiteX337" fmla="*/ 1123537 w 1763399"/>
                  <a:gd name="connsiteY337" fmla="*/ 456376 h 1152659"/>
                  <a:gd name="connsiteX338" fmla="*/ 1119701 w 1763399"/>
                  <a:gd name="connsiteY338" fmla="*/ 452539 h 1152659"/>
                  <a:gd name="connsiteX339" fmla="*/ 1150397 w 1763399"/>
                  <a:gd name="connsiteY339" fmla="*/ 421843 h 1152659"/>
                  <a:gd name="connsiteX340" fmla="*/ 1133239 w 1763399"/>
                  <a:gd name="connsiteY340" fmla="*/ 527470 h 1152659"/>
                  <a:gd name="connsiteX341" fmla="*/ 1102549 w 1763399"/>
                  <a:gd name="connsiteY341" fmla="*/ 558166 h 1152659"/>
                  <a:gd name="connsiteX342" fmla="*/ 1098712 w 1763399"/>
                  <a:gd name="connsiteY342" fmla="*/ 554329 h 1152659"/>
                  <a:gd name="connsiteX343" fmla="*/ 1129403 w 1763399"/>
                  <a:gd name="connsiteY343" fmla="*/ 523633 h 1152659"/>
                  <a:gd name="connsiteX344" fmla="*/ 1133239 w 1763399"/>
                  <a:gd name="connsiteY344" fmla="*/ 527470 h 1152659"/>
                  <a:gd name="connsiteX345" fmla="*/ 1109994 w 1763399"/>
                  <a:gd name="connsiteY345" fmla="*/ 381440 h 1152659"/>
                  <a:gd name="connsiteX346" fmla="*/ 1113830 w 1763399"/>
                  <a:gd name="connsiteY346" fmla="*/ 385276 h 1152659"/>
                  <a:gd name="connsiteX347" fmla="*/ 1083139 w 1763399"/>
                  <a:gd name="connsiteY347" fmla="*/ 415972 h 1152659"/>
                  <a:gd name="connsiteX348" fmla="*/ 1079303 w 1763399"/>
                  <a:gd name="connsiteY348" fmla="*/ 412136 h 1152659"/>
                  <a:gd name="connsiteX349" fmla="*/ 1109994 w 1763399"/>
                  <a:gd name="connsiteY349" fmla="*/ 381440 h 1152659"/>
                  <a:gd name="connsiteX350" fmla="*/ 1089005 w 1763399"/>
                  <a:gd name="connsiteY350" fmla="*/ 483230 h 1152659"/>
                  <a:gd name="connsiteX351" fmla="*/ 1092841 w 1763399"/>
                  <a:gd name="connsiteY351" fmla="*/ 487066 h 1152659"/>
                  <a:gd name="connsiteX352" fmla="*/ 1062145 w 1763399"/>
                  <a:gd name="connsiteY352" fmla="*/ 517762 h 1152659"/>
                  <a:gd name="connsiteX353" fmla="*/ 1058309 w 1763399"/>
                  <a:gd name="connsiteY353" fmla="*/ 513926 h 1152659"/>
                  <a:gd name="connsiteX354" fmla="*/ 1089005 w 1763399"/>
                  <a:gd name="connsiteY354" fmla="*/ 483230 h 1152659"/>
                  <a:gd name="connsiteX355" fmla="*/ 1071853 w 1763399"/>
                  <a:gd name="connsiteY355" fmla="*/ 588862 h 1152659"/>
                  <a:gd name="connsiteX356" fmla="*/ 1041157 w 1763399"/>
                  <a:gd name="connsiteY356" fmla="*/ 619558 h 1152659"/>
                  <a:gd name="connsiteX357" fmla="*/ 1037320 w 1763399"/>
                  <a:gd name="connsiteY357" fmla="*/ 615721 h 1152659"/>
                  <a:gd name="connsiteX358" fmla="*/ 1068017 w 1763399"/>
                  <a:gd name="connsiteY358" fmla="*/ 585025 h 1152659"/>
                  <a:gd name="connsiteX359" fmla="*/ 1071853 w 1763399"/>
                  <a:gd name="connsiteY359" fmla="*/ 588862 h 1152659"/>
                  <a:gd name="connsiteX360" fmla="*/ 1048607 w 1763399"/>
                  <a:gd name="connsiteY360" fmla="*/ 442832 h 1152659"/>
                  <a:gd name="connsiteX361" fmla="*/ 1052443 w 1763399"/>
                  <a:gd name="connsiteY361" fmla="*/ 446668 h 1152659"/>
                  <a:gd name="connsiteX362" fmla="*/ 1021747 w 1763399"/>
                  <a:gd name="connsiteY362" fmla="*/ 477364 h 1152659"/>
                  <a:gd name="connsiteX363" fmla="*/ 1017911 w 1763399"/>
                  <a:gd name="connsiteY363" fmla="*/ 473528 h 1152659"/>
                  <a:gd name="connsiteX364" fmla="*/ 1048607 w 1763399"/>
                  <a:gd name="connsiteY364" fmla="*/ 442832 h 1152659"/>
                  <a:gd name="connsiteX365" fmla="*/ 1008209 w 1763399"/>
                  <a:gd name="connsiteY365" fmla="*/ 402428 h 1152659"/>
                  <a:gd name="connsiteX366" fmla="*/ 1012045 w 1763399"/>
                  <a:gd name="connsiteY366" fmla="*/ 406265 h 1152659"/>
                  <a:gd name="connsiteX367" fmla="*/ 981349 w 1763399"/>
                  <a:gd name="connsiteY367" fmla="*/ 436961 h 1152659"/>
                  <a:gd name="connsiteX368" fmla="*/ 977513 w 1763399"/>
                  <a:gd name="connsiteY368" fmla="*/ 433124 h 1152659"/>
                  <a:gd name="connsiteX369" fmla="*/ 1008209 w 1763399"/>
                  <a:gd name="connsiteY369" fmla="*/ 402428 h 1152659"/>
                  <a:gd name="connsiteX370" fmla="*/ 987215 w 1763399"/>
                  <a:gd name="connsiteY370" fmla="*/ 504224 h 1152659"/>
                  <a:gd name="connsiteX371" fmla="*/ 991051 w 1763399"/>
                  <a:gd name="connsiteY371" fmla="*/ 508060 h 1152659"/>
                  <a:gd name="connsiteX372" fmla="*/ 960355 w 1763399"/>
                  <a:gd name="connsiteY372" fmla="*/ 538756 h 1152659"/>
                  <a:gd name="connsiteX373" fmla="*/ 956519 w 1763399"/>
                  <a:gd name="connsiteY373" fmla="*/ 534920 h 1152659"/>
                  <a:gd name="connsiteX374" fmla="*/ 987215 w 1763399"/>
                  <a:gd name="connsiteY374" fmla="*/ 504224 h 1152659"/>
                  <a:gd name="connsiteX375" fmla="*/ 970057 w 1763399"/>
                  <a:gd name="connsiteY375" fmla="*/ 609850 h 1152659"/>
                  <a:gd name="connsiteX376" fmla="*/ 939367 w 1763399"/>
                  <a:gd name="connsiteY376" fmla="*/ 640546 h 1152659"/>
                  <a:gd name="connsiteX377" fmla="*/ 935530 w 1763399"/>
                  <a:gd name="connsiteY377" fmla="*/ 636710 h 1152659"/>
                  <a:gd name="connsiteX378" fmla="*/ 966221 w 1763399"/>
                  <a:gd name="connsiteY378" fmla="*/ 606014 h 1152659"/>
                  <a:gd name="connsiteX379" fmla="*/ 970057 w 1763399"/>
                  <a:gd name="connsiteY379" fmla="*/ 609850 h 1152659"/>
                  <a:gd name="connsiteX380" fmla="*/ 946817 w 1763399"/>
                  <a:gd name="connsiteY380" fmla="*/ 463820 h 1152659"/>
                  <a:gd name="connsiteX381" fmla="*/ 950653 w 1763399"/>
                  <a:gd name="connsiteY381" fmla="*/ 467657 h 1152659"/>
                  <a:gd name="connsiteX382" fmla="*/ 919957 w 1763399"/>
                  <a:gd name="connsiteY382" fmla="*/ 498353 h 1152659"/>
                  <a:gd name="connsiteX383" fmla="*/ 916121 w 1763399"/>
                  <a:gd name="connsiteY383" fmla="*/ 494516 h 1152659"/>
                  <a:gd name="connsiteX384" fmla="*/ 946817 w 1763399"/>
                  <a:gd name="connsiteY384" fmla="*/ 463820 h 1152659"/>
                  <a:gd name="connsiteX385" fmla="*/ 929659 w 1763399"/>
                  <a:gd name="connsiteY385" fmla="*/ 569447 h 1152659"/>
                  <a:gd name="connsiteX386" fmla="*/ 898969 w 1763399"/>
                  <a:gd name="connsiteY386" fmla="*/ 600143 h 1152659"/>
                  <a:gd name="connsiteX387" fmla="*/ 895132 w 1763399"/>
                  <a:gd name="connsiteY387" fmla="*/ 596306 h 1152659"/>
                  <a:gd name="connsiteX388" fmla="*/ 925823 w 1763399"/>
                  <a:gd name="connsiteY388" fmla="*/ 565610 h 1152659"/>
                  <a:gd name="connsiteX389" fmla="*/ 929659 w 1763399"/>
                  <a:gd name="connsiteY389" fmla="*/ 569447 h 1152659"/>
                  <a:gd name="connsiteX390" fmla="*/ 906419 w 1763399"/>
                  <a:gd name="connsiteY390" fmla="*/ 423422 h 1152659"/>
                  <a:gd name="connsiteX391" fmla="*/ 910255 w 1763399"/>
                  <a:gd name="connsiteY391" fmla="*/ 427259 h 1152659"/>
                  <a:gd name="connsiteX392" fmla="*/ 879559 w 1763399"/>
                  <a:gd name="connsiteY392" fmla="*/ 457955 h 1152659"/>
                  <a:gd name="connsiteX393" fmla="*/ 875723 w 1763399"/>
                  <a:gd name="connsiteY393" fmla="*/ 454118 h 1152659"/>
                  <a:gd name="connsiteX394" fmla="*/ 906419 w 1763399"/>
                  <a:gd name="connsiteY394" fmla="*/ 423422 h 1152659"/>
                  <a:gd name="connsiteX395" fmla="*/ 45813 w 1763399"/>
                  <a:gd name="connsiteY395" fmla="*/ 483675 h 1152659"/>
                  <a:gd name="connsiteX396" fmla="*/ 41977 w 1763399"/>
                  <a:gd name="connsiteY396" fmla="*/ 479839 h 1152659"/>
                  <a:gd name="connsiteX397" fmla="*/ 72668 w 1763399"/>
                  <a:gd name="connsiteY397" fmla="*/ 449142 h 1152659"/>
                  <a:gd name="connsiteX398" fmla="*/ 76504 w 1763399"/>
                  <a:gd name="connsiteY398" fmla="*/ 452979 h 1152659"/>
                  <a:gd name="connsiteX399" fmla="*/ 45813 w 1763399"/>
                  <a:gd name="connsiteY399" fmla="*/ 483675 h 1152659"/>
                  <a:gd name="connsiteX400" fmla="*/ 55521 w 1763399"/>
                  <a:gd name="connsiteY400" fmla="*/ 554769 h 1152659"/>
                  <a:gd name="connsiteX401" fmla="*/ 24825 w 1763399"/>
                  <a:gd name="connsiteY401" fmla="*/ 585465 h 1152659"/>
                  <a:gd name="connsiteX402" fmla="*/ 20989 w 1763399"/>
                  <a:gd name="connsiteY402" fmla="*/ 581629 h 1152659"/>
                  <a:gd name="connsiteX403" fmla="*/ 51684 w 1763399"/>
                  <a:gd name="connsiteY403" fmla="*/ 550933 h 1152659"/>
                  <a:gd name="connsiteX404" fmla="*/ 55521 w 1763399"/>
                  <a:gd name="connsiteY404" fmla="*/ 554769 h 1152659"/>
                  <a:gd name="connsiteX405" fmla="*/ 92088 w 1763399"/>
                  <a:gd name="connsiteY405" fmla="*/ 591336 h 1152659"/>
                  <a:gd name="connsiteX406" fmla="*/ 95924 w 1763399"/>
                  <a:gd name="connsiteY406" fmla="*/ 595172 h 1152659"/>
                  <a:gd name="connsiteX407" fmla="*/ 65228 w 1763399"/>
                  <a:gd name="connsiteY407" fmla="*/ 625868 h 1152659"/>
                  <a:gd name="connsiteX408" fmla="*/ 61392 w 1763399"/>
                  <a:gd name="connsiteY408" fmla="*/ 622032 h 1152659"/>
                  <a:gd name="connsiteX409" fmla="*/ 92088 w 1763399"/>
                  <a:gd name="connsiteY409" fmla="*/ 591336 h 1152659"/>
                  <a:gd name="connsiteX410" fmla="*/ 743232 w 1763399"/>
                  <a:gd name="connsiteY410" fmla="*/ 505803 h 1152659"/>
                  <a:gd name="connsiteX411" fmla="*/ 747068 w 1763399"/>
                  <a:gd name="connsiteY411" fmla="*/ 509639 h 1152659"/>
                  <a:gd name="connsiteX412" fmla="*/ 716377 w 1763399"/>
                  <a:gd name="connsiteY412" fmla="*/ 540335 h 1152659"/>
                  <a:gd name="connsiteX413" fmla="*/ 712541 w 1763399"/>
                  <a:gd name="connsiteY413" fmla="*/ 536499 h 1152659"/>
                  <a:gd name="connsiteX414" fmla="*/ 743232 w 1763399"/>
                  <a:gd name="connsiteY414" fmla="*/ 505803 h 1152659"/>
                  <a:gd name="connsiteX415" fmla="*/ 733524 w 1763399"/>
                  <a:gd name="connsiteY415" fmla="*/ 434703 h 1152659"/>
                  <a:gd name="connsiteX416" fmla="*/ 764215 w 1763399"/>
                  <a:gd name="connsiteY416" fmla="*/ 404007 h 1152659"/>
                  <a:gd name="connsiteX417" fmla="*/ 768051 w 1763399"/>
                  <a:gd name="connsiteY417" fmla="*/ 407844 h 1152659"/>
                  <a:gd name="connsiteX418" fmla="*/ 737360 w 1763399"/>
                  <a:gd name="connsiteY418" fmla="*/ 438540 h 1152659"/>
                  <a:gd name="connsiteX419" fmla="*/ 733524 w 1763399"/>
                  <a:gd name="connsiteY419" fmla="*/ 434703 h 1152659"/>
                  <a:gd name="connsiteX420" fmla="*/ 726079 w 1763399"/>
                  <a:gd name="connsiteY420" fmla="*/ 611424 h 1152659"/>
                  <a:gd name="connsiteX421" fmla="*/ 695383 w 1763399"/>
                  <a:gd name="connsiteY421" fmla="*/ 642120 h 1152659"/>
                  <a:gd name="connsiteX422" fmla="*/ 691547 w 1763399"/>
                  <a:gd name="connsiteY422" fmla="*/ 638283 h 1152659"/>
                  <a:gd name="connsiteX423" fmla="*/ 722243 w 1763399"/>
                  <a:gd name="connsiteY423" fmla="*/ 607587 h 1152659"/>
                  <a:gd name="connsiteX424" fmla="*/ 726079 w 1763399"/>
                  <a:gd name="connsiteY424" fmla="*/ 611424 h 1152659"/>
                  <a:gd name="connsiteX425" fmla="*/ 696962 w 1763399"/>
                  <a:gd name="connsiteY425" fmla="*/ 398136 h 1152659"/>
                  <a:gd name="connsiteX426" fmla="*/ 693126 w 1763399"/>
                  <a:gd name="connsiteY426" fmla="*/ 394300 h 1152659"/>
                  <a:gd name="connsiteX427" fmla="*/ 723817 w 1763399"/>
                  <a:gd name="connsiteY427" fmla="*/ 363604 h 1152659"/>
                  <a:gd name="connsiteX428" fmla="*/ 727653 w 1763399"/>
                  <a:gd name="connsiteY428" fmla="*/ 367440 h 1152659"/>
                  <a:gd name="connsiteX429" fmla="*/ 696962 w 1763399"/>
                  <a:gd name="connsiteY429" fmla="*/ 398136 h 1152659"/>
                  <a:gd name="connsiteX430" fmla="*/ 702828 w 1763399"/>
                  <a:gd name="connsiteY430" fmla="*/ 465399 h 1152659"/>
                  <a:gd name="connsiteX431" fmla="*/ 706664 w 1763399"/>
                  <a:gd name="connsiteY431" fmla="*/ 469236 h 1152659"/>
                  <a:gd name="connsiteX432" fmla="*/ 675974 w 1763399"/>
                  <a:gd name="connsiteY432" fmla="*/ 499932 h 1152659"/>
                  <a:gd name="connsiteX433" fmla="*/ 672137 w 1763399"/>
                  <a:gd name="connsiteY433" fmla="*/ 496095 h 1152659"/>
                  <a:gd name="connsiteX434" fmla="*/ 702828 w 1763399"/>
                  <a:gd name="connsiteY434" fmla="*/ 465399 h 1152659"/>
                  <a:gd name="connsiteX435" fmla="*/ 188007 w 1763399"/>
                  <a:gd name="connsiteY435" fmla="*/ 503090 h 1152659"/>
                  <a:gd name="connsiteX436" fmla="*/ 184170 w 1763399"/>
                  <a:gd name="connsiteY436" fmla="*/ 499253 h 1152659"/>
                  <a:gd name="connsiteX437" fmla="*/ 214861 w 1763399"/>
                  <a:gd name="connsiteY437" fmla="*/ 468557 h 1152659"/>
                  <a:gd name="connsiteX438" fmla="*/ 218697 w 1763399"/>
                  <a:gd name="connsiteY438" fmla="*/ 472394 h 1152659"/>
                  <a:gd name="connsiteX439" fmla="*/ 188007 w 1763399"/>
                  <a:gd name="connsiteY439" fmla="*/ 503090 h 1152659"/>
                  <a:gd name="connsiteX440" fmla="*/ 197709 w 1763399"/>
                  <a:gd name="connsiteY440" fmla="*/ 574184 h 1152659"/>
                  <a:gd name="connsiteX441" fmla="*/ 167013 w 1763399"/>
                  <a:gd name="connsiteY441" fmla="*/ 604880 h 1152659"/>
                  <a:gd name="connsiteX442" fmla="*/ 163177 w 1763399"/>
                  <a:gd name="connsiteY442" fmla="*/ 601043 h 1152659"/>
                  <a:gd name="connsiteX443" fmla="*/ 193873 w 1763399"/>
                  <a:gd name="connsiteY443" fmla="*/ 570347 h 1152659"/>
                  <a:gd name="connsiteX444" fmla="*/ 197709 w 1763399"/>
                  <a:gd name="connsiteY444" fmla="*/ 574184 h 1152659"/>
                  <a:gd name="connsiteX445" fmla="*/ 234276 w 1763399"/>
                  <a:gd name="connsiteY445" fmla="*/ 610746 h 1152659"/>
                  <a:gd name="connsiteX446" fmla="*/ 238112 w 1763399"/>
                  <a:gd name="connsiteY446" fmla="*/ 614582 h 1152659"/>
                  <a:gd name="connsiteX447" fmla="*/ 207416 w 1763399"/>
                  <a:gd name="connsiteY447" fmla="*/ 645278 h 1152659"/>
                  <a:gd name="connsiteX448" fmla="*/ 203580 w 1763399"/>
                  <a:gd name="connsiteY448" fmla="*/ 641442 h 1152659"/>
                  <a:gd name="connsiteX449" fmla="*/ 234276 w 1763399"/>
                  <a:gd name="connsiteY449" fmla="*/ 610746 h 1152659"/>
                  <a:gd name="connsiteX450" fmla="*/ 228410 w 1763399"/>
                  <a:gd name="connsiteY450" fmla="*/ 543488 h 1152659"/>
                  <a:gd name="connsiteX451" fmla="*/ 224574 w 1763399"/>
                  <a:gd name="connsiteY451" fmla="*/ 539652 h 1152659"/>
                  <a:gd name="connsiteX452" fmla="*/ 255265 w 1763399"/>
                  <a:gd name="connsiteY452" fmla="*/ 508956 h 1152659"/>
                  <a:gd name="connsiteX453" fmla="*/ 259101 w 1763399"/>
                  <a:gd name="connsiteY453" fmla="*/ 512792 h 1152659"/>
                  <a:gd name="connsiteX454" fmla="*/ 228410 w 1763399"/>
                  <a:gd name="connsiteY454" fmla="*/ 543488 h 1152659"/>
                  <a:gd name="connsiteX455" fmla="*/ 274674 w 1763399"/>
                  <a:gd name="connsiteY455" fmla="*/ 651149 h 1152659"/>
                  <a:gd name="connsiteX456" fmla="*/ 278510 w 1763399"/>
                  <a:gd name="connsiteY456" fmla="*/ 654985 h 1152659"/>
                  <a:gd name="connsiteX457" fmla="*/ 247820 w 1763399"/>
                  <a:gd name="connsiteY457" fmla="*/ 685681 h 1152659"/>
                  <a:gd name="connsiteX458" fmla="*/ 243983 w 1763399"/>
                  <a:gd name="connsiteY458" fmla="*/ 681845 h 1152659"/>
                  <a:gd name="connsiteX459" fmla="*/ 274674 w 1763399"/>
                  <a:gd name="connsiteY459" fmla="*/ 651149 h 1152659"/>
                  <a:gd name="connsiteX460" fmla="*/ 268808 w 1763399"/>
                  <a:gd name="connsiteY460" fmla="*/ 583891 h 1152659"/>
                  <a:gd name="connsiteX461" fmla="*/ 264972 w 1763399"/>
                  <a:gd name="connsiteY461" fmla="*/ 580055 h 1152659"/>
                  <a:gd name="connsiteX462" fmla="*/ 295663 w 1763399"/>
                  <a:gd name="connsiteY462" fmla="*/ 549359 h 1152659"/>
                  <a:gd name="connsiteX463" fmla="*/ 299499 w 1763399"/>
                  <a:gd name="connsiteY463" fmla="*/ 553195 h 1152659"/>
                  <a:gd name="connsiteX464" fmla="*/ 268808 w 1763399"/>
                  <a:gd name="connsiteY464" fmla="*/ 583891 h 1152659"/>
                  <a:gd name="connsiteX465" fmla="*/ 285960 w 1763399"/>
                  <a:gd name="connsiteY465" fmla="*/ 478260 h 1152659"/>
                  <a:gd name="connsiteX466" fmla="*/ 316657 w 1763399"/>
                  <a:gd name="connsiteY466" fmla="*/ 447563 h 1152659"/>
                  <a:gd name="connsiteX467" fmla="*/ 320493 w 1763399"/>
                  <a:gd name="connsiteY467" fmla="*/ 451400 h 1152659"/>
                  <a:gd name="connsiteX468" fmla="*/ 289797 w 1763399"/>
                  <a:gd name="connsiteY468" fmla="*/ 482096 h 1152659"/>
                  <a:gd name="connsiteX469" fmla="*/ 285960 w 1763399"/>
                  <a:gd name="connsiteY469" fmla="*/ 478260 h 1152659"/>
                  <a:gd name="connsiteX470" fmla="*/ 315078 w 1763399"/>
                  <a:gd name="connsiteY470" fmla="*/ 691552 h 1152659"/>
                  <a:gd name="connsiteX471" fmla="*/ 318914 w 1763399"/>
                  <a:gd name="connsiteY471" fmla="*/ 695389 h 1152659"/>
                  <a:gd name="connsiteX472" fmla="*/ 288218 w 1763399"/>
                  <a:gd name="connsiteY472" fmla="*/ 726085 h 1152659"/>
                  <a:gd name="connsiteX473" fmla="*/ 284382 w 1763399"/>
                  <a:gd name="connsiteY473" fmla="*/ 722248 h 1152659"/>
                  <a:gd name="connsiteX474" fmla="*/ 315078 w 1763399"/>
                  <a:gd name="connsiteY474" fmla="*/ 691552 h 1152659"/>
                  <a:gd name="connsiteX475" fmla="*/ 309206 w 1763399"/>
                  <a:gd name="connsiteY475" fmla="*/ 624289 h 1152659"/>
                  <a:gd name="connsiteX476" fmla="*/ 305370 w 1763399"/>
                  <a:gd name="connsiteY476" fmla="*/ 620453 h 1152659"/>
                  <a:gd name="connsiteX477" fmla="*/ 336061 w 1763399"/>
                  <a:gd name="connsiteY477" fmla="*/ 589757 h 1152659"/>
                  <a:gd name="connsiteX478" fmla="*/ 339897 w 1763399"/>
                  <a:gd name="connsiteY478" fmla="*/ 593593 h 1152659"/>
                  <a:gd name="connsiteX479" fmla="*/ 309206 w 1763399"/>
                  <a:gd name="connsiteY479" fmla="*/ 624289 h 1152659"/>
                  <a:gd name="connsiteX480" fmla="*/ 357055 w 1763399"/>
                  <a:gd name="connsiteY480" fmla="*/ 487967 h 1152659"/>
                  <a:gd name="connsiteX481" fmla="*/ 360891 w 1763399"/>
                  <a:gd name="connsiteY481" fmla="*/ 491803 h 1152659"/>
                  <a:gd name="connsiteX482" fmla="*/ 330200 w 1763399"/>
                  <a:gd name="connsiteY482" fmla="*/ 522499 h 1152659"/>
                  <a:gd name="connsiteX483" fmla="*/ 326364 w 1763399"/>
                  <a:gd name="connsiteY483" fmla="*/ 518663 h 1152659"/>
                  <a:gd name="connsiteX484" fmla="*/ 357055 w 1763399"/>
                  <a:gd name="connsiteY484" fmla="*/ 487967 h 1152659"/>
                  <a:gd name="connsiteX485" fmla="*/ 347347 w 1763399"/>
                  <a:gd name="connsiteY485" fmla="*/ 416867 h 1152659"/>
                  <a:gd name="connsiteX486" fmla="*/ 378043 w 1763399"/>
                  <a:gd name="connsiteY486" fmla="*/ 386172 h 1152659"/>
                  <a:gd name="connsiteX487" fmla="*/ 381879 w 1763399"/>
                  <a:gd name="connsiteY487" fmla="*/ 390008 h 1152659"/>
                  <a:gd name="connsiteX488" fmla="*/ 351183 w 1763399"/>
                  <a:gd name="connsiteY488" fmla="*/ 420704 h 1152659"/>
                  <a:gd name="connsiteX489" fmla="*/ 347347 w 1763399"/>
                  <a:gd name="connsiteY489" fmla="*/ 416867 h 1152659"/>
                  <a:gd name="connsiteX490" fmla="*/ 355481 w 1763399"/>
                  <a:gd name="connsiteY490" fmla="*/ 731950 h 1152659"/>
                  <a:gd name="connsiteX491" fmla="*/ 359317 w 1763399"/>
                  <a:gd name="connsiteY491" fmla="*/ 735787 h 1152659"/>
                  <a:gd name="connsiteX492" fmla="*/ 328621 w 1763399"/>
                  <a:gd name="connsiteY492" fmla="*/ 766483 h 1152659"/>
                  <a:gd name="connsiteX493" fmla="*/ 324785 w 1763399"/>
                  <a:gd name="connsiteY493" fmla="*/ 762646 h 1152659"/>
                  <a:gd name="connsiteX494" fmla="*/ 355481 w 1763399"/>
                  <a:gd name="connsiteY494" fmla="*/ 731950 h 1152659"/>
                  <a:gd name="connsiteX495" fmla="*/ 349610 w 1763399"/>
                  <a:gd name="connsiteY495" fmla="*/ 664693 h 1152659"/>
                  <a:gd name="connsiteX496" fmla="*/ 345773 w 1763399"/>
                  <a:gd name="connsiteY496" fmla="*/ 660856 h 1152659"/>
                  <a:gd name="connsiteX497" fmla="*/ 376464 w 1763399"/>
                  <a:gd name="connsiteY497" fmla="*/ 630160 h 1152659"/>
                  <a:gd name="connsiteX498" fmla="*/ 380300 w 1763399"/>
                  <a:gd name="connsiteY498" fmla="*/ 633997 h 1152659"/>
                  <a:gd name="connsiteX499" fmla="*/ 349610 w 1763399"/>
                  <a:gd name="connsiteY499" fmla="*/ 664693 h 1152659"/>
                  <a:gd name="connsiteX500" fmla="*/ 370598 w 1763399"/>
                  <a:gd name="connsiteY500" fmla="*/ 562903 h 1152659"/>
                  <a:gd name="connsiteX501" fmla="*/ 366762 w 1763399"/>
                  <a:gd name="connsiteY501" fmla="*/ 559066 h 1152659"/>
                  <a:gd name="connsiteX502" fmla="*/ 397458 w 1763399"/>
                  <a:gd name="connsiteY502" fmla="*/ 528370 h 1152659"/>
                  <a:gd name="connsiteX503" fmla="*/ 401294 w 1763399"/>
                  <a:gd name="connsiteY503" fmla="*/ 532207 h 1152659"/>
                  <a:gd name="connsiteX504" fmla="*/ 370598 w 1763399"/>
                  <a:gd name="connsiteY504" fmla="*/ 562903 h 1152659"/>
                  <a:gd name="connsiteX505" fmla="*/ 387751 w 1763399"/>
                  <a:gd name="connsiteY505" fmla="*/ 457271 h 1152659"/>
                  <a:gd name="connsiteX506" fmla="*/ 418446 w 1763399"/>
                  <a:gd name="connsiteY506" fmla="*/ 426575 h 1152659"/>
                  <a:gd name="connsiteX507" fmla="*/ 422283 w 1763399"/>
                  <a:gd name="connsiteY507" fmla="*/ 430411 h 1152659"/>
                  <a:gd name="connsiteX508" fmla="*/ 391587 w 1763399"/>
                  <a:gd name="connsiteY508" fmla="*/ 461107 h 1152659"/>
                  <a:gd name="connsiteX509" fmla="*/ 387751 w 1763399"/>
                  <a:gd name="connsiteY509" fmla="*/ 457271 h 1152659"/>
                  <a:gd name="connsiteX510" fmla="*/ 416867 w 1763399"/>
                  <a:gd name="connsiteY510" fmla="*/ 670558 h 1152659"/>
                  <a:gd name="connsiteX511" fmla="*/ 420704 w 1763399"/>
                  <a:gd name="connsiteY511" fmla="*/ 674395 h 1152659"/>
                  <a:gd name="connsiteX512" fmla="*/ 390013 w 1763399"/>
                  <a:gd name="connsiteY512" fmla="*/ 705091 h 1152659"/>
                  <a:gd name="connsiteX513" fmla="*/ 386177 w 1763399"/>
                  <a:gd name="connsiteY513" fmla="*/ 701254 h 1152659"/>
                  <a:gd name="connsiteX514" fmla="*/ 416867 w 1763399"/>
                  <a:gd name="connsiteY514" fmla="*/ 670558 h 1152659"/>
                  <a:gd name="connsiteX515" fmla="*/ 411002 w 1763399"/>
                  <a:gd name="connsiteY515" fmla="*/ 603301 h 1152659"/>
                  <a:gd name="connsiteX516" fmla="*/ 407165 w 1763399"/>
                  <a:gd name="connsiteY516" fmla="*/ 599464 h 1152659"/>
                  <a:gd name="connsiteX517" fmla="*/ 437856 w 1763399"/>
                  <a:gd name="connsiteY517" fmla="*/ 568768 h 1152659"/>
                  <a:gd name="connsiteX518" fmla="*/ 441692 w 1763399"/>
                  <a:gd name="connsiteY518" fmla="*/ 572605 h 1152659"/>
                  <a:gd name="connsiteX519" fmla="*/ 411002 w 1763399"/>
                  <a:gd name="connsiteY519" fmla="*/ 603301 h 1152659"/>
                  <a:gd name="connsiteX520" fmla="*/ 428149 w 1763399"/>
                  <a:gd name="connsiteY520" fmla="*/ 497674 h 1152659"/>
                  <a:gd name="connsiteX521" fmla="*/ 458845 w 1763399"/>
                  <a:gd name="connsiteY521" fmla="*/ 466978 h 1152659"/>
                  <a:gd name="connsiteX522" fmla="*/ 462681 w 1763399"/>
                  <a:gd name="connsiteY522" fmla="*/ 470815 h 1152659"/>
                  <a:gd name="connsiteX523" fmla="*/ 431985 w 1763399"/>
                  <a:gd name="connsiteY523" fmla="*/ 501511 h 1152659"/>
                  <a:gd name="connsiteX524" fmla="*/ 428149 w 1763399"/>
                  <a:gd name="connsiteY524" fmla="*/ 497674 h 1152659"/>
                  <a:gd name="connsiteX525" fmla="*/ 457266 w 1763399"/>
                  <a:gd name="connsiteY525" fmla="*/ 710962 h 1152659"/>
                  <a:gd name="connsiteX526" fmla="*/ 461102 w 1763399"/>
                  <a:gd name="connsiteY526" fmla="*/ 714798 h 1152659"/>
                  <a:gd name="connsiteX527" fmla="*/ 430411 w 1763399"/>
                  <a:gd name="connsiteY527" fmla="*/ 745494 h 1152659"/>
                  <a:gd name="connsiteX528" fmla="*/ 426575 w 1763399"/>
                  <a:gd name="connsiteY528" fmla="*/ 741658 h 1152659"/>
                  <a:gd name="connsiteX529" fmla="*/ 457266 w 1763399"/>
                  <a:gd name="connsiteY529" fmla="*/ 710962 h 1152659"/>
                  <a:gd name="connsiteX530" fmla="*/ 451400 w 1763399"/>
                  <a:gd name="connsiteY530" fmla="*/ 643699 h 1152659"/>
                  <a:gd name="connsiteX531" fmla="*/ 447564 w 1763399"/>
                  <a:gd name="connsiteY531" fmla="*/ 639862 h 1152659"/>
                  <a:gd name="connsiteX532" fmla="*/ 478259 w 1763399"/>
                  <a:gd name="connsiteY532" fmla="*/ 609167 h 1152659"/>
                  <a:gd name="connsiteX533" fmla="*/ 482096 w 1763399"/>
                  <a:gd name="connsiteY533" fmla="*/ 613003 h 1152659"/>
                  <a:gd name="connsiteX534" fmla="*/ 451400 w 1763399"/>
                  <a:gd name="connsiteY534" fmla="*/ 643699 h 1152659"/>
                  <a:gd name="connsiteX535" fmla="*/ 472388 w 1763399"/>
                  <a:gd name="connsiteY535" fmla="*/ 541909 h 1152659"/>
                  <a:gd name="connsiteX536" fmla="*/ 468552 w 1763399"/>
                  <a:gd name="connsiteY536" fmla="*/ 538072 h 1152659"/>
                  <a:gd name="connsiteX537" fmla="*/ 499248 w 1763399"/>
                  <a:gd name="connsiteY537" fmla="*/ 507376 h 1152659"/>
                  <a:gd name="connsiteX538" fmla="*/ 503084 w 1763399"/>
                  <a:gd name="connsiteY538" fmla="*/ 511213 h 1152659"/>
                  <a:gd name="connsiteX539" fmla="*/ 472388 w 1763399"/>
                  <a:gd name="connsiteY539" fmla="*/ 541909 h 1152659"/>
                  <a:gd name="connsiteX540" fmla="*/ 489546 w 1763399"/>
                  <a:gd name="connsiteY540" fmla="*/ 436282 h 1152659"/>
                  <a:gd name="connsiteX541" fmla="*/ 520236 w 1763399"/>
                  <a:gd name="connsiteY541" fmla="*/ 405586 h 1152659"/>
                  <a:gd name="connsiteX542" fmla="*/ 524073 w 1763399"/>
                  <a:gd name="connsiteY542" fmla="*/ 409423 h 1152659"/>
                  <a:gd name="connsiteX543" fmla="*/ 493382 w 1763399"/>
                  <a:gd name="connsiteY543" fmla="*/ 440119 h 1152659"/>
                  <a:gd name="connsiteX544" fmla="*/ 489546 w 1763399"/>
                  <a:gd name="connsiteY544" fmla="*/ 436282 h 1152659"/>
                  <a:gd name="connsiteX545" fmla="*/ 518657 w 1763399"/>
                  <a:gd name="connsiteY545" fmla="*/ 649570 h 1152659"/>
                  <a:gd name="connsiteX546" fmla="*/ 522494 w 1763399"/>
                  <a:gd name="connsiteY546" fmla="*/ 653406 h 1152659"/>
                  <a:gd name="connsiteX547" fmla="*/ 491803 w 1763399"/>
                  <a:gd name="connsiteY547" fmla="*/ 684102 h 1152659"/>
                  <a:gd name="connsiteX548" fmla="*/ 487967 w 1763399"/>
                  <a:gd name="connsiteY548" fmla="*/ 680266 h 1152659"/>
                  <a:gd name="connsiteX549" fmla="*/ 518657 w 1763399"/>
                  <a:gd name="connsiteY549" fmla="*/ 649570 h 1152659"/>
                  <a:gd name="connsiteX550" fmla="*/ 512792 w 1763399"/>
                  <a:gd name="connsiteY550" fmla="*/ 582312 h 1152659"/>
                  <a:gd name="connsiteX551" fmla="*/ 508955 w 1763399"/>
                  <a:gd name="connsiteY551" fmla="*/ 578476 h 1152659"/>
                  <a:gd name="connsiteX552" fmla="*/ 539651 w 1763399"/>
                  <a:gd name="connsiteY552" fmla="*/ 547780 h 1152659"/>
                  <a:gd name="connsiteX553" fmla="*/ 543488 w 1763399"/>
                  <a:gd name="connsiteY553" fmla="*/ 551616 h 1152659"/>
                  <a:gd name="connsiteX554" fmla="*/ 512792 w 1763399"/>
                  <a:gd name="connsiteY554" fmla="*/ 582312 h 1152659"/>
                  <a:gd name="connsiteX555" fmla="*/ 529944 w 1763399"/>
                  <a:gd name="connsiteY555" fmla="*/ 476681 h 1152659"/>
                  <a:gd name="connsiteX556" fmla="*/ 560640 w 1763399"/>
                  <a:gd name="connsiteY556" fmla="*/ 445984 h 1152659"/>
                  <a:gd name="connsiteX557" fmla="*/ 564476 w 1763399"/>
                  <a:gd name="connsiteY557" fmla="*/ 449821 h 1152659"/>
                  <a:gd name="connsiteX558" fmla="*/ 533780 w 1763399"/>
                  <a:gd name="connsiteY558" fmla="*/ 480517 h 1152659"/>
                  <a:gd name="connsiteX559" fmla="*/ 529944 w 1763399"/>
                  <a:gd name="connsiteY559" fmla="*/ 476681 h 1152659"/>
                  <a:gd name="connsiteX560" fmla="*/ 559061 w 1763399"/>
                  <a:gd name="connsiteY560" fmla="*/ 689973 h 1152659"/>
                  <a:gd name="connsiteX561" fmla="*/ 562897 w 1763399"/>
                  <a:gd name="connsiteY561" fmla="*/ 693810 h 1152659"/>
                  <a:gd name="connsiteX562" fmla="*/ 532201 w 1763399"/>
                  <a:gd name="connsiteY562" fmla="*/ 724506 h 1152659"/>
                  <a:gd name="connsiteX563" fmla="*/ 528365 w 1763399"/>
                  <a:gd name="connsiteY563" fmla="*/ 720669 h 1152659"/>
                  <a:gd name="connsiteX564" fmla="*/ 559061 w 1763399"/>
                  <a:gd name="connsiteY564" fmla="*/ 689973 h 1152659"/>
                  <a:gd name="connsiteX565" fmla="*/ 553190 w 1763399"/>
                  <a:gd name="connsiteY565" fmla="*/ 622716 h 1152659"/>
                  <a:gd name="connsiteX566" fmla="*/ 549353 w 1763399"/>
                  <a:gd name="connsiteY566" fmla="*/ 618879 h 1152659"/>
                  <a:gd name="connsiteX567" fmla="*/ 580050 w 1763399"/>
                  <a:gd name="connsiteY567" fmla="*/ 588183 h 1152659"/>
                  <a:gd name="connsiteX568" fmla="*/ 583886 w 1763399"/>
                  <a:gd name="connsiteY568" fmla="*/ 592020 h 1152659"/>
                  <a:gd name="connsiteX569" fmla="*/ 553190 w 1763399"/>
                  <a:gd name="connsiteY569" fmla="*/ 622716 h 1152659"/>
                  <a:gd name="connsiteX570" fmla="*/ 574178 w 1763399"/>
                  <a:gd name="connsiteY570" fmla="*/ 520920 h 1152659"/>
                  <a:gd name="connsiteX571" fmla="*/ 570342 w 1763399"/>
                  <a:gd name="connsiteY571" fmla="*/ 517084 h 1152659"/>
                  <a:gd name="connsiteX572" fmla="*/ 601038 w 1763399"/>
                  <a:gd name="connsiteY572" fmla="*/ 486388 h 1152659"/>
                  <a:gd name="connsiteX573" fmla="*/ 604874 w 1763399"/>
                  <a:gd name="connsiteY573" fmla="*/ 490224 h 1152659"/>
                  <a:gd name="connsiteX574" fmla="*/ 574178 w 1763399"/>
                  <a:gd name="connsiteY574" fmla="*/ 520920 h 1152659"/>
                  <a:gd name="connsiteX575" fmla="*/ 620453 w 1763399"/>
                  <a:gd name="connsiteY575" fmla="*/ 628581 h 1152659"/>
                  <a:gd name="connsiteX576" fmla="*/ 624289 w 1763399"/>
                  <a:gd name="connsiteY576" fmla="*/ 632418 h 1152659"/>
                  <a:gd name="connsiteX577" fmla="*/ 593593 w 1763399"/>
                  <a:gd name="connsiteY577" fmla="*/ 663114 h 1152659"/>
                  <a:gd name="connsiteX578" fmla="*/ 589757 w 1763399"/>
                  <a:gd name="connsiteY578" fmla="*/ 659277 h 1152659"/>
                  <a:gd name="connsiteX579" fmla="*/ 620453 w 1763399"/>
                  <a:gd name="connsiteY579" fmla="*/ 628581 h 1152659"/>
                  <a:gd name="connsiteX580" fmla="*/ 614582 w 1763399"/>
                  <a:gd name="connsiteY580" fmla="*/ 561324 h 1152659"/>
                  <a:gd name="connsiteX581" fmla="*/ 610746 w 1763399"/>
                  <a:gd name="connsiteY581" fmla="*/ 557487 h 1152659"/>
                  <a:gd name="connsiteX582" fmla="*/ 641441 w 1763399"/>
                  <a:gd name="connsiteY582" fmla="*/ 526791 h 1152659"/>
                  <a:gd name="connsiteX583" fmla="*/ 645278 w 1763399"/>
                  <a:gd name="connsiteY583" fmla="*/ 530628 h 1152659"/>
                  <a:gd name="connsiteX584" fmla="*/ 614582 w 1763399"/>
                  <a:gd name="connsiteY584" fmla="*/ 561324 h 1152659"/>
                  <a:gd name="connsiteX585" fmla="*/ 660856 w 1763399"/>
                  <a:gd name="connsiteY585" fmla="*/ 668979 h 1152659"/>
                  <a:gd name="connsiteX586" fmla="*/ 664693 w 1763399"/>
                  <a:gd name="connsiteY586" fmla="*/ 672816 h 1152659"/>
                  <a:gd name="connsiteX587" fmla="*/ 633997 w 1763399"/>
                  <a:gd name="connsiteY587" fmla="*/ 703512 h 1152659"/>
                  <a:gd name="connsiteX588" fmla="*/ 630160 w 1763399"/>
                  <a:gd name="connsiteY588" fmla="*/ 699675 h 1152659"/>
                  <a:gd name="connsiteX589" fmla="*/ 660856 w 1763399"/>
                  <a:gd name="connsiteY589" fmla="*/ 668979 h 1152659"/>
                  <a:gd name="connsiteX590" fmla="*/ 654980 w 1763399"/>
                  <a:gd name="connsiteY590" fmla="*/ 601722 h 1152659"/>
                  <a:gd name="connsiteX591" fmla="*/ 651143 w 1763399"/>
                  <a:gd name="connsiteY591" fmla="*/ 597885 h 1152659"/>
                  <a:gd name="connsiteX592" fmla="*/ 681839 w 1763399"/>
                  <a:gd name="connsiteY592" fmla="*/ 567189 h 1152659"/>
                  <a:gd name="connsiteX593" fmla="*/ 685676 w 1763399"/>
                  <a:gd name="connsiteY593" fmla="*/ 571026 h 1152659"/>
                  <a:gd name="connsiteX594" fmla="*/ 654980 w 1763399"/>
                  <a:gd name="connsiteY594" fmla="*/ 601722 h 1152659"/>
                  <a:gd name="connsiteX595" fmla="*/ 656564 w 1763399"/>
                  <a:gd name="connsiteY595" fmla="*/ 357738 h 1152659"/>
                  <a:gd name="connsiteX596" fmla="*/ 652728 w 1763399"/>
                  <a:gd name="connsiteY596" fmla="*/ 353902 h 1152659"/>
                  <a:gd name="connsiteX597" fmla="*/ 683418 w 1763399"/>
                  <a:gd name="connsiteY597" fmla="*/ 323206 h 1152659"/>
                  <a:gd name="connsiteX598" fmla="*/ 687255 w 1763399"/>
                  <a:gd name="connsiteY598" fmla="*/ 327042 h 1152659"/>
                  <a:gd name="connsiteX599" fmla="*/ 656564 w 1763399"/>
                  <a:gd name="connsiteY599" fmla="*/ 357738 h 1152659"/>
                  <a:gd name="connsiteX600" fmla="*/ 662430 w 1763399"/>
                  <a:gd name="connsiteY600" fmla="*/ 425001 h 1152659"/>
                  <a:gd name="connsiteX601" fmla="*/ 666266 w 1763399"/>
                  <a:gd name="connsiteY601" fmla="*/ 428838 h 1152659"/>
                  <a:gd name="connsiteX602" fmla="*/ 635576 w 1763399"/>
                  <a:gd name="connsiteY602" fmla="*/ 459534 h 1152659"/>
                  <a:gd name="connsiteX603" fmla="*/ 631739 w 1763399"/>
                  <a:gd name="connsiteY603" fmla="*/ 455697 h 1152659"/>
                  <a:gd name="connsiteX604" fmla="*/ 662430 w 1763399"/>
                  <a:gd name="connsiteY604" fmla="*/ 425001 h 1152659"/>
                  <a:gd name="connsiteX605" fmla="*/ 616161 w 1763399"/>
                  <a:gd name="connsiteY605" fmla="*/ 317340 h 1152659"/>
                  <a:gd name="connsiteX606" fmla="*/ 612325 w 1763399"/>
                  <a:gd name="connsiteY606" fmla="*/ 313504 h 1152659"/>
                  <a:gd name="connsiteX607" fmla="*/ 643021 w 1763399"/>
                  <a:gd name="connsiteY607" fmla="*/ 282808 h 1152659"/>
                  <a:gd name="connsiteX608" fmla="*/ 646857 w 1763399"/>
                  <a:gd name="connsiteY608" fmla="*/ 286644 h 1152659"/>
                  <a:gd name="connsiteX609" fmla="*/ 616161 w 1763399"/>
                  <a:gd name="connsiteY609" fmla="*/ 317340 h 1152659"/>
                  <a:gd name="connsiteX610" fmla="*/ 622032 w 1763399"/>
                  <a:gd name="connsiteY610" fmla="*/ 384598 h 1152659"/>
                  <a:gd name="connsiteX611" fmla="*/ 625868 w 1763399"/>
                  <a:gd name="connsiteY611" fmla="*/ 388434 h 1152659"/>
                  <a:gd name="connsiteX612" fmla="*/ 595178 w 1763399"/>
                  <a:gd name="connsiteY612" fmla="*/ 419130 h 1152659"/>
                  <a:gd name="connsiteX613" fmla="*/ 591341 w 1763399"/>
                  <a:gd name="connsiteY613" fmla="*/ 415294 h 1152659"/>
                  <a:gd name="connsiteX614" fmla="*/ 622032 w 1763399"/>
                  <a:gd name="connsiteY614" fmla="*/ 384598 h 1152659"/>
                  <a:gd name="connsiteX615" fmla="*/ 575757 w 1763399"/>
                  <a:gd name="connsiteY615" fmla="*/ 276937 h 1152659"/>
                  <a:gd name="connsiteX616" fmla="*/ 571921 w 1763399"/>
                  <a:gd name="connsiteY616" fmla="*/ 273100 h 1152659"/>
                  <a:gd name="connsiteX617" fmla="*/ 602612 w 1763399"/>
                  <a:gd name="connsiteY617" fmla="*/ 242404 h 1152659"/>
                  <a:gd name="connsiteX618" fmla="*/ 606448 w 1763399"/>
                  <a:gd name="connsiteY618" fmla="*/ 246241 h 1152659"/>
                  <a:gd name="connsiteX619" fmla="*/ 575757 w 1763399"/>
                  <a:gd name="connsiteY619" fmla="*/ 276937 h 1152659"/>
                  <a:gd name="connsiteX620" fmla="*/ 581623 w 1763399"/>
                  <a:gd name="connsiteY620" fmla="*/ 344195 h 1152659"/>
                  <a:gd name="connsiteX621" fmla="*/ 585459 w 1763399"/>
                  <a:gd name="connsiteY621" fmla="*/ 348031 h 1152659"/>
                  <a:gd name="connsiteX622" fmla="*/ 554769 w 1763399"/>
                  <a:gd name="connsiteY622" fmla="*/ 378727 h 1152659"/>
                  <a:gd name="connsiteX623" fmla="*/ 550932 w 1763399"/>
                  <a:gd name="connsiteY623" fmla="*/ 374890 h 1152659"/>
                  <a:gd name="connsiteX624" fmla="*/ 581623 w 1763399"/>
                  <a:gd name="connsiteY624" fmla="*/ 344195 h 1152659"/>
                  <a:gd name="connsiteX625" fmla="*/ 535359 w 1763399"/>
                  <a:gd name="connsiteY625" fmla="*/ 236533 h 1152659"/>
                  <a:gd name="connsiteX626" fmla="*/ 531523 w 1763399"/>
                  <a:gd name="connsiteY626" fmla="*/ 232697 h 1152659"/>
                  <a:gd name="connsiteX627" fmla="*/ 562214 w 1763399"/>
                  <a:gd name="connsiteY627" fmla="*/ 202001 h 1152659"/>
                  <a:gd name="connsiteX628" fmla="*/ 566050 w 1763399"/>
                  <a:gd name="connsiteY628" fmla="*/ 205837 h 1152659"/>
                  <a:gd name="connsiteX629" fmla="*/ 535359 w 1763399"/>
                  <a:gd name="connsiteY629" fmla="*/ 236533 h 1152659"/>
                  <a:gd name="connsiteX630" fmla="*/ 541225 w 1763399"/>
                  <a:gd name="connsiteY630" fmla="*/ 303796 h 1152659"/>
                  <a:gd name="connsiteX631" fmla="*/ 545061 w 1763399"/>
                  <a:gd name="connsiteY631" fmla="*/ 307633 h 1152659"/>
                  <a:gd name="connsiteX632" fmla="*/ 514371 w 1763399"/>
                  <a:gd name="connsiteY632" fmla="*/ 338329 h 1152659"/>
                  <a:gd name="connsiteX633" fmla="*/ 510534 w 1763399"/>
                  <a:gd name="connsiteY633" fmla="*/ 334492 h 1152659"/>
                  <a:gd name="connsiteX634" fmla="*/ 541225 w 1763399"/>
                  <a:gd name="connsiteY634" fmla="*/ 303796 h 1152659"/>
                  <a:gd name="connsiteX635" fmla="*/ 494961 w 1763399"/>
                  <a:gd name="connsiteY635" fmla="*/ 196135 h 1152659"/>
                  <a:gd name="connsiteX636" fmla="*/ 491125 w 1763399"/>
                  <a:gd name="connsiteY636" fmla="*/ 192299 h 1152659"/>
                  <a:gd name="connsiteX637" fmla="*/ 521816 w 1763399"/>
                  <a:gd name="connsiteY637" fmla="*/ 161603 h 1152659"/>
                  <a:gd name="connsiteX638" fmla="*/ 525652 w 1763399"/>
                  <a:gd name="connsiteY638" fmla="*/ 165439 h 1152659"/>
                  <a:gd name="connsiteX639" fmla="*/ 494961 w 1763399"/>
                  <a:gd name="connsiteY639" fmla="*/ 196135 h 1152659"/>
                  <a:gd name="connsiteX640" fmla="*/ 500827 w 1763399"/>
                  <a:gd name="connsiteY640" fmla="*/ 263393 h 1152659"/>
                  <a:gd name="connsiteX641" fmla="*/ 504663 w 1763399"/>
                  <a:gd name="connsiteY641" fmla="*/ 267229 h 1152659"/>
                  <a:gd name="connsiteX642" fmla="*/ 473973 w 1763399"/>
                  <a:gd name="connsiteY642" fmla="*/ 297925 h 1152659"/>
                  <a:gd name="connsiteX643" fmla="*/ 470136 w 1763399"/>
                  <a:gd name="connsiteY643" fmla="*/ 294089 h 1152659"/>
                  <a:gd name="connsiteX644" fmla="*/ 500827 w 1763399"/>
                  <a:gd name="connsiteY644" fmla="*/ 263393 h 1152659"/>
                  <a:gd name="connsiteX645" fmla="*/ 479839 w 1763399"/>
                  <a:gd name="connsiteY645" fmla="*/ 365188 h 1152659"/>
                  <a:gd name="connsiteX646" fmla="*/ 483675 w 1763399"/>
                  <a:gd name="connsiteY646" fmla="*/ 369025 h 1152659"/>
                  <a:gd name="connsiteX647" fmla="*/ 452979 w 1763399"/>
                  <a:gd name="connsiteY647" fmla="*/ 399721 h 1152659"/>
                  <a:gd name="connsiteX648" fmla="*/ 449143 w 1763399"/>
                  <a:gd name="connsiteY648" fmla="*/ 395884 h 1152659"/>
                  <a:gd name="connsiteX649" fmla="*/ 479839 w 1763399"/>
                  <a:gd name="connsiteY649" fmla="*/ 365188 h 1152659"/>
                  <a:gd name="connsiteX650" fmla="*/ 433569 w 1763399"/>
                  <a:gd name="connsiteY650" fmla="*/ 257527 h 1152659"/>
                  <a:gd name="connsiteX651" fmla="*/ 429733 w 1763399"/>
                  <a:gd name="connsiteY651" fmla="*/ 253691 h 1152659"/>
                  <a:gd name="connsiteX652" fmla="*/ 460424 w 1763399"/>
                  <a:gd name="connsiteY652" fmla="*/ 222995 h 1152659"/>
                  <a:gd name="connsiteX653" fmla="*/ 464260 w 1763399"/>
                  <a:gd name="connsiteY653" fmla="*/ 226831 h 1152659"/>
                  <a:gd name="connsiteX654" fmla="*/ 433569 w 1763399"/>
                  <a:gd name="connsiteY654" fmla="*/ 257527 h 1152659"/>
                  <a:gd name="connsiteX655" fmla="*/ 439435 w 1763399"/>
                  <a:gd name="connsiteY655" fmla="*/ 324785 h 1152659"/>
                  <a:gd name="connsiteX656" fmla="*/ 443271 w 1763399"/>
                  <a:gd name="connsiteY656" fmla="*/ 328621 h 1152659"/>
                  <a:gd name="connsiteX657" fmla="*/ 412575 w 1763399"/>
                  <a:gd name="connsiteY657" fmla="*/ 359317 h 1152659"/>
                  <a:gd name="connsiteX658" fmla="*/ 408739 w 1763399"/>
                  <a:gd name="connsiteY658" fmla="*/ 355481 h 1152659"/>
                  <a:gd name="connsiteX659" fmla="*/ 439435 w 1763399"/>
                  <a:gd name="connsiteY659" fmla="*/ 324785 h 1152659"/>
                  <a:gd name="connsiteX660" fmla="*/ 393171 w 1763399"/>
                  <a:gd name="connsiteY660" fmla="*/ 217124 h 1152659"/>
                  <a:gd name="connsiteX661" fmla="*/ 389335 w 1763399"/>
                  <a:gd name="connsiteY661" fmla="*/ 213288 h 1152659"/>
                  <a:gd name="connsiteX662" fmla="*/ 420026 w 1763399"/>
                  <a:gd name="connsiteY662" fmla="*/ 182591 h 1152659"/>
                  <a:gd name="connsiteX663" fmla="*/ 423862 w 1763399"/>
                  <a:gd name="connsiteY663" fmla="*/ 186428 h 1152659"/>
                  <a:gd name="connsiteX664" fmla="*/ 393171 w 1763399"/>
                  <a:gd name="connsiteY664" fmla="*/ 217124 h 1152659"/>
                  <a:gd name="connsiteX665" fmla="*/ 399037 w 1763399"/>
                  <a:gd name="connsiteY665" fmla="*/ 284381 h 1152659"/>
                  <a:gd name="connsiteX666" fmla="*/ 402873 w 1763399"/>
                  <a:gd name="connsiteY666" fmla="*/ 288218 h 1152659"/>
                  <a:gd name="connsiteX667" fmla="*/ 372177 w 1763399"/>
                  <a:gd name="connsiteY667" fmla="*/ 318914 h 1152659"/>
                  <a:gd name="connsiteX668" fmla="*/ 368341 w 1763399"/>
                  <a:gd name="connsiteY668" fmla="*/ 315077 h 1152659"/>
                  <a:gd name="connsiteX669" fmla="*/ 399037 w 1763399"/>
                  <a:gd name="connsiteY669" fmla="*/ 284381 h 1152659"/>
                  <a:gd name="connsiteX670" fmla="*/ 352768 w 1763399"/>
                  <a:gd name="connsiteY670" fmla="*/ 176726 h 1152659"/>
                  <a:gd name="connsiteX671" fmla="*/ 348932 w 1763399"/>
                  <a:gd name="connsiteY671" fmla="*/ 172889 h 1152659"/>
                  <a:gd name="connsiteX672" fmla="*/ 379622 w 1763399"/>
                  <a:gd name="connsiteY672" fmla="*/ 142193 h 1152659"/>
                  <a:gd name="connsiteX673" fmla="*/ 383458 w 1763399"/>
                  <a:gd name="connsiteY673" fmla="*/ 146030 h 1152659"/>
                  <a:gd name="connsiteX674" fmla="*/ 352768 w 1763399"/>
                  <a:gd name="connsiteY674" fmla="*/ 176726 h 1152659"/>
                  <a:gd name="connsiteX675" fmla="*/ 358639 w 1763399"/>
                  <a:gd name="connsiteY675" fmla="*/ 243984 h 1152659"/>
                  <a:gd name="connsiteX676" fmla="*/ 362475 w 1763399"/>
                  <a:gd name="connsiteY676" fmla="*/ 247820 h 1152659"/>
                  <a:gd name="connsiteX677" fmla="*/ 331779 w 1763399"/>
                  <a:gd name="connsiteY677" fmla="*/ 278516 h 1152659"/>
                  <a:gd name="connsiteX678" fmla="*/ 327943 w 1763399"/>
                  <a:gd name="connsiteY678" fmla="*/ 274679 h 1152659"/>
                  <a:gd name="connsiteX679" fmla="*/ 358639 w 1763399"/>
                  <a:gd name="connsiteY679" fmla="*/ 243984 h 1152659"/>
                  <a:gd name="connsiteX680" fmla="*/ 337645 w 1763399"/>
                  <a:gd name="connsiteY680" fmla="*/ 345774 h 1152659"/>
                  <a:gd name="connsiteX681" fmla="*/ 341481 w 1763399"/>
                  <a:gd name="connsiteY681" fmla="*/ 349610 h 1152659"/>
                  <a:gd name="connsiteX682" fmla="*/ 310785 w 1763399"/>
                  <a:gd name="connsiteY682" fmla="*/ 380306 h 1152659"/>
                  <a:gd name="connsiteX683" fmla="*/ 306949 w 1763399"/>
                  <a:gd name="connsiteY683" fmla="*/ 376470 h 1152659"/>
                  <a:gd name="connsiteX684" fmla="*/ 337645 w 1763399"/>
                  <a:gd name="connsiteY684" fmla="*/ 345774 h 1152659"/>
                  <a:gd name="connsiteX685" fmla="*/ 291376 w 1763399"/>
                  <a:gd name="connsiteY685" fmla="*/ 238118 h 1152659"/>
                  <a:gd name="connsiteX686" fmla="*/ 287540 w 1763399"/>
                  <a:gd name="connsiteY686" fmla="*/ 234281 h 1152659"/>
                  <a:gd name="connsiteX687" fmla="*/ 318230 w 1763399"/>
                  <a:gd name="connsiteY687" fmla="*/ 203585 h 1152659"/>
                  <a:gd name="connsiteX688" fmla="*/ 322066 w 1763399"/>
                  <a:gd name="connsiteY688" fmla="*/ 207422 h 1152659"/>
                  <a:gd name="connsiteX689" fmla="*/ 291376 w 1763399"/>
                  <a:gd name="connsiteY689" fmla="*/ 238118 h 1152659"/>
                  <a:gd name="connsiteX690" fmla="*/ 297247 w 1763399"/>
                  <a:gd name="connsiteY690" fmla="*/ 305375 h 1152659"/>
                  <a:gd name="connsiteX691" fmla="*/ 301083 w 1763399"/>
                  <a:gd name="connsiteY691" fmla="*/ 309212 h 1152659"/>
                  <a:gd name="connsiteX692" fmla="*/ 270387 w 1763399"/>
                  <a:gd name="connsiteY692" fmla="*/ 339908 h 1152659"/>
                  <a:gd name="connsiteX693" fmla="*/ 266551 w 1763399"/>
                  <a:gd name="connsiteY693" fmla="*/ 336071 h 1152659"/>
                  <a:gd name="connsiteX694" fmla="*/ 297247 w 1763399"/>
                  <a:gd name="connsiteY694" fmla="*/ 305375 h 1152659"/>
                  <a:gd name="connsiteX695" fmla="*/ 276258 w 1763399"/>
                  <a:gd name="connsiteY695" fmla="*/ 407165 h 1152659"/>
                  <a:gd name="connsiteX696" fmla="*/ 280095 w 1763399"/>
                  <a:gd name="connsiteY696" fmla="*/ 411002 h 1152659"/>
                  <a:gd name="connsiteX697" fmla="*/ 249399 w 1763399"/>
                  <a:gd name="connsiteY697" fmla="*/ 441698 h 1152659"/>
                  <a:gd name="connsiteX698" fmla="*/ 245562 w 1763399"/>
                  <a:gd name="connsiteY698" fmla="*/ 437861 h 1152659"/>
                  <a:gd name="connsiteX699" fmla="*/ 276258 w 1763399"/>
                  <a:gd name="connsiteY699" fmla="*/ 407165 h 1152659"/>
                  <a:gd name="connsiteX700" fmla="*/ 229984 w 1763399"/>
                  <a:gd name="connsiteY700" fmla="*/ 299504 h 1152659"/>
                  <a:gd name="connsiteX701" fmla="*/ 226148 w 1763399"/>
                  <a:gd name="connsiteY701" fmla="*/ 295668 h 1152659"/>
                  <a:gd name="connsiteX702" fmla="*/ 256844 w 1763399"/>
                  <a:gd name="connsiteY702" fmla="*/ 264972 h 1152659"/>
                  <a:gd name="connsiteX703" fmla="*/ 260680 w 1763399"/>
                  <a:gd name="connsiteY703" fmla="*/ 268808 h 1152659"/>
                  <a:gd name="connsiteX704" fmla="*/ 229984 w 1763399"/>
                  <a:gd name="connsiteY704" fmla="*/ 299504 h 1152659"/>
                  <a:gd name="connsiteX705" fmla="*/ 235860 w 1763399"/>
                  <a:gd name="connsiteY705" fmla="*/ 366762 h 1152659"/>
                  <a:gd name="connsiteX706" fmla="*/ 239697 w 1763399"/>
                  <a:gd name="connsiteY706" fmla="*/ 370598 h 1152659"/>
                  <a:gd name="connsiteX707" fmla="*/ 209001 w 1763399"/>
                  <a:gd name="connsiteY707" fmla="*/ 401294 h 1152659"/>
                  <a:gd name="connsiteX708" fmla="*/ 205164 w 1763399"/>
                  <a:gd name="connsiteY708" fmla="*/ 397458 h 1152659"/>
                  <a:gd name="connsiteX709" fmla="*/ 235860 w 1763399"/>
                  <a:gd name="connsiteY709" fmla="*/ 366762 h 1152659"/>
                  <a:gd name="connsiteX710" fmla="*/ 189580 w 1763399"/>
                  <a:gd name="connsiteY710" fmla="*/ 259106 h 1152659"/>
                  <a:gd name="connsiteX711" fmla="*/ 185744 w 1763399"/>
                  <a:gd name="connsiteY711" fmla="*/ 255270 h 1152659"/>
                  <a:gd name="connsiteX712" fmla="*/ 216440 w 1763399"/>
                  <a:gd name="connsiteY712" fmla="*/ 224574 h 1152659"/>
                  <a:gd name="connsiteX713" fmla="*/ 220276 w 1763399"/>
                  <a:gd name="connsiteY713" fmla="*/ 228410 h 1152659"/>
                  <a:gd name="connsiteX714" fmla="*/ 189580 w 1763399"/>
                  <a:gd name="connsiteY714" fmla="*/ 259106 h 1152659"/>
                  <a:gd name="connsiteX715" fmla="*/ 195452 w 1763399"/>
                  <a:gd name="connsiteY715" fmla="*/ 326364 h 1152659"/>
                  <a:gd name="connsiteX716" fmla="*/ 199288 w 1763399"/>
                  <a:gd name="connsiteY716" fmla="*/ 330200 h 1152659"/>
                  <a:gd name="connsiteX717" fmla="*/ 168592 w 1763399"/>
                  <a:gd name="connsiteY717" fmla="*/ 360896 h 1152659"/>
                  <a:gd name="connsiteX718" fmla="*/ 164756 w 1763399"/>
                  <a:gd name="connsiteY718" fmla="*/ 357060 h 1152659"/>
                  <a:gd name="connsiteX719" fmla="*/ 195452 w 1763399"/>
                  <a:gd name="connsiteY719" fmla="*/ 326364 h 1152659"/>
                  <a:gd name="connsiteX720" fmla="*/ 174463 w 1763399"/>
                  <a:gd name="connsiteY720" fmla="*/ 428154 h 1152659"/>
                  <a:gd name="connsiteX721" fmla="*/ 178299 w 1763399"/>
                  <a:gd name="connsiteY721" fmla="*/ 431990 h 1152659"/>
                  <a:gd name="connsiteX722" fmla="*/ 147609 w 1763399"/>
                  <a:gd name="connsiteY722" fmla="*/ 462686 h 1152659"/>
                  <a:gd name="connsiteX723" fmla="*/ 143772 w 1763399"/>
                  <a:gd name="connsiteY723" fmla="*/ 458850 h 1152659"/>
                  <a:gd name="connsiteX724" fmla="*/ 174463 w 1763399"/>
                  <a:gd name="connsiteY724" fmla="*/ 428154 h 1152659"/>
                  <a:gd name="connsiteX725" fmla="*/ 157311 w 1763399"/>
                  <a:gd name="connsiteY725" fmla="*/ 533780 h 1152659"/>
                  <a:gd name="connsiteX726" fmla="*/ 126615 w 1763399"/>
                  <a:gd name="connsiteY726" fmla="*/ 564476 h 1152659"/>
                  <a:gd name="connsiteX727" fmla="*/ 122779 w 1763399"/>
                  <a:gd name="connsiteY727" fmla="*/ 560640 h 1152659"/>
                  <a:gd name="connsiteX728" fmla="*/ 153475 w 1763399"/>
                  <a:gd name="connsiteY728" fmla="*/ 529944 h 1152659"/>
                  <a:gd name="connsiteX729" fmla="*/ 157311 w 1763399"/>
                  <a:gd name="connsiteY729" fmla="*/ 533780 h 1152659"/>
                  <a:gd name="connsiteX730" fmla="*/ 128194 w 1763399"/>
                  <a:gd name="connsiteY730" fmla="*/ 320493 h 1152659"/>
                  <a:gd name="connsiteX731" fmla="*/ 124358 w 1763399"/>
                  <a:gd name="connsiteY731" fmla="*/ 316656 h 1152659"/>
                  <a:gd name="connsiteX732" fmla="*/ 155048 w 1763399"/>
                  <a:gd name="connsiteY732" fmla="*/ 285961 h 1152659"/>
                  <a:gd name="connsiteX733" fmla="*/ 158884 w 1763399"/>
                  <a:gd name="connsiteY733" fmla="*/ 289797 h 1152659"/>
                  <a:gd name="connsiteX734" fmla="*/ 128194 w 1763399"/>
                  <a:gd name="connsiteY734" fmla="*/ 320493 h 1152659"/>
                  <a:gd name="connsiteX735" fmla="*/ 134060 w 1763399"/>
                  <a:gd name="connsiteY735" fmla="*/ 387756 h 1152659"/>
                  <a:gd name="connsiteX736" fmla="*/ 137896 w 1763399"/>
                  <a:gd name="connsiteY736" fmla="*/ 391592 h 1152659"/>
                  <a:gd name="connsiteX737" fmla="*/ 107205 w 1763399"/>
                  <a:gd name="connsiteY737" fmla="*/ 422288 h 1152659"/>
                  <a:gd name="connsiteX738" fmla="*/ 103369 w 1763399"/>
                  <a:gd name="connsiteY738" fmla="*/ 418452 h 1152659"/>
                  <a:gd name="connsiteX739" fmla="*/ 134060 w 1763399"/>
                  <a:gd name="connsiteY739" fmla="*/ 387756 h 1152659"/>
                  <a:gd name="connsiteX740" fmla="*/ 113076 w 1763399"/>
                  <a:gd name="connsiteY740" fmla="*/ 489546 h 1152659"/>
                  <a:gd name="connsiteX741" fmla="*/ 116913 w 1763399"/>
                  <a:gd name="connsiteY741" fmla="*/ 493382 h 1152659"/>
                  <a:gd name="connsiteX742" fmla="*/ 86217 w 1763399"/>
                  <a:gd name="connsiteY742" fmla="*/ 524078 h 1152659"/>
                  <a:gd name="connsiteX743" fmla="*/ 82381 w 1763399"/>
                  <a:gd name="connsiteY743" fmla="*/ 520242 h 1152659"/>
                  <a:gd name="connsiteX744" fmla="*/ 113076 w 1763399"/>
                  <a:gd name="connsiteY744" fmla="*/ 489546 h 1152659"/>
                  <a:gd name="connsiteX745" fmla="*/ 111497 w 1763399"/>
                  <a:gd name="connsiteY745" fmla="*/ 733529 h 1152659"/>
                  <a:gd name="connsiteX746" fmla="*/ 115334 w 1763399"/>
                  <a:gd name="connsiteY746" fmla="*/ 737366 h 1152659"/>
                  <a:gd name="connsiteX747" fmla="*/ 84638 w 1763399"/>
                  <a:gd name="connsiteY747" fmla="*/ 768062 h 1152659"/>
                  <a:gd name="connsiteX748" fmla="*/ 80801 w 1763399"/>
                  <a:gd name="connsiteY748" fmla="*/ 764225 h 1152659"/>
                  <a:gd name="connsiteX749" fmla="*/ 111497 w 1763399"/>
                  <a:gd name="connsiteY749" fmla="*/ 733529 h 1152659"/>
                  <a:gd name="connsiteX750" fmla="*/ 105626 w 1763399"/>
                  <a:gd name="connsiteY750" fmla="*/ 666266 h 1152659"/>
                  <a:gd name="connsiteX751" fmla="*/ 101790 w 1763399"/>
                  <a:gd name="connsiteY751" fmla="*/ 662430 h 1152659"/>
                  <a:gd name="connsiteX752" fmla="*/ 132486 w 1763399"/>
                  <a:gd name="connsiteY752" fmla="*/ 631734 h 1152659"/>
                  <a:gd name="connsiteX753" fmla="*/ 136322 w 1763399"/>
                  <a:gd name="connsiteY753" fmla="*/ 635570 h 1152659"/>
                  <a:gd name="connsiteX754" fmla="*/ 105626 w 1763399"/>
                  <a:gd name="connsiteY754" fmla="*/ 666266 h 1152659"/>
                  <a:gd name="connsiteX755" fmla="*/ 151895 w 1763399"/>
                  <a:gd name="connsiteY755" fmla="*/ 773928 h 1152659"/>
                  <a:gd name="connsiteX756" fmla="*/ 155732 w 1763399"/>
                  <a:gd name="connsiteY756" fmla="*/ 777764 h 1152659"/>
                  <a:gd name="connsiteX757" fmla="*/ 125036 w 1763399"/>
                  <a:gd name="connsiteY757" fmla="*/ 808460 h 1152659"/>
                  <a:gd name="connsiteX758" fmla="*/ 121200 w 1763399"/>
                  <a:gd name="connsiteY758" fmla="*/ 804624 h 1152659"/>
                  <a:gd name="connsiteX759" fmla="*/ 151895 w 1763399"/>
                  <a:gd name="connsiteY759" fmla="*/ 773928 h 1152659"/>
                  <a:gd name="connsiteX760" fmla="*/ 146024 w 1763399"/>
                  <a:gd name="connsiteY760" fmla="*/ 706670 h 1152659"/>
                  <a:gd name="connsiteX761" fmla="*/ 142188 w 1763399"/>
                  <a:gd name="connsiteY761" fmla="*/ 702833 h 1152659"/>
                  <a:gd name="connsiteX762" fmla="*/ 172884 w 1763399"/>
                  <a:gd name="connsiteY762" fmla="*/ 672138 h 1152659"/>
                  <a:gd name="connsiteX763" fmla="*/ 176720 w 1763399"/>
                  <a:gd name="connsiteY763" fmla="*/ 675974 h 1152659"/>
                  <a:gd name="connsiteX764" fmla="*/ 146024 w 1763399"/>
                  <a:gd name="connsiteY764" fmla="*/ 706670 h 1152659"/>
                  <a:gd name="connsiteX765" fmla="*/ 192299 w 1763399"/>
                  <a:gd name="connsiteY765" fmla="*/ 814331 h 1152659"/>
                  <a:gd name="connsiteX766" fmla="*/ 196135 w 1763399"/>
                  <a:gd name="connsiteY766" fmla="*/ 818167 h 1152659"/>
                  <a:gd name="connsiteX767" fmla="*/ 165439 w 1763399"/>
                  <a:gd name="connsiteY767" fmla="*/ 848863 h 1152659"/>
                  <a:gd name="connsiteX768" fmla="*/ 161603 w 1763399"/>
                  <a:gd name="connsiteY768" fmla="*/ 845027 h 1152659"/>
                  <a:gd name="connsiteX769" fmla="*/ 192299 w 1763399"/>
                  <a:gd name="connsiteY769" fmla="*/ 814331 h 1152659"/>
                  <a:gd name="connsiteX770" fmla="*/ 186422 w 1763399"/>
                  <a:gd name="connsiteY770" fmla="*/ 747073 h 1152659"/>
                  <a:gd name="connsiteX771" fmla="*/ 182586 w 1763399"/>
                  <a:gd name="connsiteY771" fmla="*/ 743237 h 1152659"/>
                  <a:gd name="connsiteX772" fmla="*/ 213282 w 1763399"/>
                  <a:gd name="connsiteY772" fmla="*/ 712541 h 1152659"/>
                  <a:gd name="connsiteX773" fmla="*/ 217118 w 1763399"/>
                  <a:gd name="connsiteY773" fmla="*/ 716377 h 1152659"/>
                  <a:gd name="connsiteX774" fmla="*/ 186422 w 1763399"/>
                  <a:gd name="connsiteY774" fmla="*/ 747073 h 1152659"/>
                  <a:gd name="connsiteX775" fmla="*/ 232702 w 1763399"/>
                  <a:gd name="connsiteY775" fmla="*/ 854729 h 1152659"/>
                  <a:gd name="connsiteX776" fmla="*/ 236539 w 1763399"/>
                  <a:gd name="connsiteY776" fmla="*/ 858565 h 1152659"/>
                  <a:gd name="connsiteX777" fmla="*/ 205843 w 1763399"/>
                  <a:gd name="connsiteY777" fmla="*/ 889261 h 1152659"/>
                  <a:gd name="connsiteX778" fmla="*/ 202006 w 1763399"/>
                  <a:gd name="connsiteY778" fmla="*/ 885425 h 1152659"/>
                  <a:gd name="connsiteX779" fmla="*/ 232702 w 1763399"/>
                  <a:gd name="connsiteY779" fmla="*/ 854729 h 1152659"/>
                  <a:gd name="connsiteX780" fmla="*/ 226831 w 1763399"/>
                  <a:gd name="connsiteY780" fmla="*/ 787471 h 1152659"/>
                  <a:gd name="connsiteX781" fmla="*/ 222995 w 1763399"/>
                  <a:gd name="connsiteY781" fmla="*/ 783635 h 1152659"/>
                  <a:gd name="connsiteX782" fmla="*/ 253691 w 1763399"/>
                  <a:gd name="connsiteY782" fmla="*/ 752939 h 1152659"/>
                  <a:gd name="connsiteX783" fmla="*/ 257527 w 1763399"/>
                  <a:gd name="connsiteY783" fmla="*/ 756775 h 1152659"/>
                  <a:gd name="connsiteX784" fmla="*/ 226831 w 1763399"/>
                  <a:gd name="connsiteY784" fmla="*/ 787471 h 1152659"/>
                  <a:gd name="connsiteX785" fmla="*/ 273100 w 1763399"/>
                  <a:gd name="connsiteY785" fmla="*/ 895132 h 1152659"/>
                  <a:gd name="connsiteX786" fmla="*/ 276937 w 1763399"/>
                  <a:gd name="connsiteY786" fmla="*/ 898969 h 1152659"/>
                  <a:gd name="connsiteX787" fmla="*/ 246241 w 1763399"/>
                  <a:gd name="connsiteY787" fmla="*/ 929665 h 1152659"/>
                  <a:gd name="connsiteX788" fmla="*/ 242404 w 1763399"/>
                  <a:gd name="connsiteY788" fmla="*/ 925828 h 1152659"/>
                  <a:gd name="connsiteX789" fmla="*/ 273100 w 1763399"/>
                  <a:gd name="connsiteY789" fmla="*/ 895132 h 1152659"/>
                  <a:gd name="connsiteX790" fmla="*/ 267229 w 1763399"/>
                  <a:gd name="connsiteY790" fmla="*/ 827875 h 1152659"/>
                  <a:gd name="connsiteX791" fmla="*/ 263393 w 1763399"/>
                  <a:gd name="connsiteY791" fmla="*/ 824038 h 1152659"/>
                  <a:gd name="connsiteX792" fmla="*/ 294089 w 1763399"/>
                  <a:gd name="connsiteY792" fmla="*/ 793342 h 1152659"/>
                  <a:gd name="connsiteX793" fmla="*/ 297925 w 1763399"/>
                  <a:gd name="connsiteY793" fmla="*/ 797179 h 1152659"/>
                  <a:gd name="connsiteX794" fmla="*/ 267229 w 1763399"/>
                  <a:gd name="connsiteY794" fmla="*/ 827875 h 1152659"/>
                  <a:gd name="connsiteX795" fmla="*/ 313498 w 1763399"/>
                  <a:gd name="connsiteY795" fmla="*/ 935530 h 1152659"/>
                  <a:gd name="connsiteX796" fmla="*/ 317335 w 1763399"/>
                  <a:gd name="connsiteY796" fmla="*/ 939367 h 1152659"/>
                  <a:gd name="connsiteX797" fmla="*/ 286639 w 1763399"/>
                  <a:gd name="connsiteY797" fmla="*/ 970063 h 1152659"/>
                  <a:gd name="connsiteX798" fmla="*/ 282803 w 1763399"/>
                  <a:gd name="connsiteY798" fmla="*/ 966226 h 1152659"/>
                  <a:gd name="connsiteX799" fmla="*/ 313498 w 1763399"/>
                  <a:gd name="connsiteY799" fmla="*/ 935530 h 1152659"/>
                  <a:gd name="connsiteX800" fmla="*/ 307627 w 1763399"/>
                  <a:gd name="connsiteY800" fmla="*/ 868273 h 1152659"/>
                  <a:gd name="connsiteX801" fmla="*/ 303791 w 1763399"/>
                  <a:gd name="connsiteY801" fmla="*/ 864436 h 1152659"/>
                  <a:gd name="connsiteX802" fmla="*/ 334487 w 1763399"/>
                  <a:gd name="connsiteY802" fmla="*/ 833740 h 1152659"/>
                  <a:gd name="connsiteX803" fmla="*/ 338323 w 1763399"/>
                  <a:gd name="connsiteY803" fmla="*/ 837577 h 1152659"/>
                  <a:gd name="connsiteX804" fmla="*/ 307627 w 1763399"/>
                  <a:gd name="connsiteY804" fmla="*/ 868273 h 1152659"/>
                  <a:gd name="connsiteX805" fmla="*/ 353902 w 1763399"/>
                  <a:gd name="connsiteY805" fmla="*/ 975934 h 1152659"/>
                  <a:gd name="connsiteX806" fmla="*/ 357738 w 1763399"/>
                  <a:gd name="connsiteY806" fmla="*/ 979770 h 1152659"/>
                  <a:gd name="connsiteX807" fmla="*/ 327042 w 1763399"/>
                  <a:gd name="connsiteY807" fmla="*/ 1010466 h 1152659"/>
                  <a:gd name="connsiteX808" fmla="*/ 323206 w 1763399"/>
                  <a:gd name="connsiteY808" fmla="*/ 1006630 h 1152659"/>
                  <a:gd name="connsiteX809" fmla="*/ 353902 w 1763399"/>
                  <a:gd name="connsiteY809" fmla="*/ 975934 h 1152659"/>
                  <a:gd name="connsiteX810" fmla="*/ 348025 w 1763399"/>
                  <a:gd name="connsiteY810" fmla="*/ 908676 h 1152659"/>
                  <a:gd name="connsiteX811" fmla="*/ 344189 w 1763399"/>
                  <a:gd name="connsiteY811" fmla="*/ 904840 h 1152659"/>
                  <a:gd name="connsiteX812" fmla="*/ 374885 w 1763399"/>
                  <a:gd name="connsiteY812" fmla="*/ 874144 h 1152659"/>
                  <a:gd name="connsiteX813" fmla="*/ 378721 w 1763399"/>
                  <a:gd name="connsiteY813" fmla="*/ 877980 h 1152659"/>
                  <a:gd name="connsiteX814" fmla="*/ 348025 w 1763399"/>
                  <a:gd name="connsiteY814" fmla="*/ 908676 h 1152659"/>
                  <a:gd name="connsiteX815" fmla="*/ 369019 w 1763399"/>
                  <a:gd name="connsiteY815" fmla="*/ 806881 h 1152659"/>
                  <a:gd name="connsiteX816" fmla="*/ 365183 w 1763399"/>
                  <a:gd name="connsiteY816" fmla="*/ 803044 h 1152659"/>
                  <a:gd name="connsiteX817" fmla="*/ 395879 w 1763399"/>
                  <a:gd name="connsiteY817" fmla="*/ 772348 h 1152659"/>
                  <a:gd name="connsiteX818" fmla="*/ 399715 w 1763399"/>
                  <a:gd name="connsiteY818" fmla="*/ 776185 h 1152659"/>
                  <a:gd name="connsiteX819" fmla="*/ 369019 w 1763399"/>
                  <a:gd name="connsiteY819" fmla="*/ 806881 h 1152659"/>
                  <a:gd name="connsiteX820" fmla="*/ 415294 w 1763399"/>
                  <a:gd name="connsiteY820" fmla="*/ 914542 h 1152659"/>
                  <a:gd name="connsiteX821" fmla="*/ 419130 w 1763399"/>
                  <a:gd name="connsiteY821" fmla="*/ 918378 h 1152659"/>
                  <a:gd name="connsiteX822" fmla="*/ 388434 w 1763399"/>
                  <a:gd name="connsiteY822" fmla="*/ 949074 h 1152659"/>
                  <a:gd name="connsiteX823" fmla="*/ 384598 w 1763399"/>
                  <a:gd name="connsiteY823" fmla="*/ 945238 h 1152659"/>
                  <a:gd name="connsiteX824" fmla="*/ 415294 w 1763399"/>
                  <a:gd name="connsiteY824" fmla="*/ 914542 h 1152659"/>
                  <a:gd name="connsiteX825" fmla="*/ 409417 w 1763399"/>
                  <a:gd name="connsiteY825" fmla="*/ 847284 h 1152659"/>
                  <a:gd name="connsiteX826" fmla="*/ 405581 w 1763399"/>
                  <a:gd name="connsiteY826" fmla="*/ 843448 h 1152659"/>
                  <a:gd name="connsiteX827" fmla="*/ 436277 w 1763399"/>
                  <a:gd name="connsiteY827" fmla="*/ 812752 h 1152659"/>
                  <a:gd name="connsiteX828" fmla="*/ 440113 w 1763399"/>
                  <a:gd name="connsiteY828" fmla="*/ 816588 h 1152659"/>
                  <a:gd name="connsiteX829" fmla="*/ 409417 w 1763399"/>
                  <a:gd name="connsiteY829" fmla="*/ 847284 h 1152659"/>
                  <a:gd name="connsiteX830" fmla="*/ 455692 w 1763399"/>
                  <a:gd name="connsiteY830" fmla="*/ 954945 h 1152659"/>
                  <a:gd name="connsiteX831" fmla="*/ 459528 w 1763399"/>
                  <a:gd name="connsiteY831" fmla="*/ 958782 h 1152659"/>
                  <a:gd name="connsiteX832" fmla="*/ 428832 w 1763399"/>
                  <a:gd name="connsiteY832" fmla="*/ 989478 h 1152659"/>
                  <a:gd name="connsiteX833" fmla="*/ 424996 w 1763399"/>
                  <a:gd name="connsiteY833" fmla="*/ 985641 h 1152659"/>
                  <a:gd name="connsiteX834" fmla="*/ 455692 w 1763399"/>
                  <a:gd name="connsiteY834" fmla="*/ 954945 h 1152659"/>
                  <a:gd name="connsiteX835" fmla="*/ 449821 w 1763399"/>
                  <a:gd name="connsiteY835" fmla="*/ 887682 h 1152659"/>
                  <a:gd name="connsiteX836" fmla="*/ 445984 w 1763399"/>
                  <a:gd name="connsiteY836" fmla="*/ 883846 h 1152659"/>
                  <a:gd name="connsiteX837" fmla="*/ 476680 w 1763399"/>
                  <a:gd name="connsiteY837" fmla="*/ 853150 h 1152659"/>
                  <a:gd name="connsiteX838" fmla="*/ 480517 w 1763399"/>
                  <a:gd name="connsiteY838" fmla="*/ 856986 h 1152659"/>
                  <a:gd name="connsiteX839" fmla="*/ 449821 w 1763399"/>
                  <a:gd name="connsiteY839" fmla="*/ 887682 h 1152659"/>
                  <a:gd name="connsiteX840" fmla="*/ 470809 w 1763399"/>
                  <a:gd name="connsiteY840" fmla="*/ 785892 h 1152659"/>
                  <a:gd name="connsiteX841" fmla="*/ 466973 w 1763399"/>
                  <a:gd name="connsiteY841" fmla="*/ 782056 h 1152659"/>
                  <a:gd name="connsiteX842" fmla="*/ 497664 w 1763399"/>
                  <a:gd name="connsiteY842" fmla="*/ 751360 h 1152659"/>
                  <a:gd name="connsiteX843" fmla="*/ 501500 w 1763399"/>
                  <a:gd name="connsiteY843" fmla="*/ 755196 h 1152659"/>
                  <a:gd name="connsiteX844" fmla="*/ 470809 w 1763399"/>
                  <a:gd name="connsiteY844" fmla="*/ 785892 h 1152659"/>
                  <a:gd name="connsiteX845" fmla="*/ 517084 w 1763399"/>
                  <a:gd name="connsiteY845" fmla="*/ 893553 h 1152659"/>
                  <a:gd name="connsiteX846" fmla="*/ 520920 w 1763399"/>
                  <a:gd name="connsiteY846" fmla="*/ 897390 h 1152659"/>
                  <a:gd name="connsiteX847" fmla="*/ 490224 w 1763399"/>
                  <a:gd name="connsiteY847" fmla="*/ 928086 h 1152659"/>
                  <a:gd name="connsiteX848" fmla="*/ 486388 w 1763399"/>
                  <a:gd name="connsiteY848" fmla="*/ 924249 h 1152659"/>
                  <a:gd name="connsiteX849" fmla="*/ 517084 w 1763399"/>
                  <a:gd name="connsiteY849" fmla="*/ 893553 h 1152659"/>
                  <a:gd name="connsiteX850" fmla="*/ 511218 w 1763399"/>
                  <a:gd name="connsiteY850" fmla="*/ 826296 h 1152659"/>
                  <a:gd name="connsiteX851" fmla="*/ 507382 w 1763399"/>
                  <a:gd name="connsiteY851" fmla="*/ 822459 h 1152659"/>
                  <a:gd name="connsiteX852" fmla="*/ 538072 w 1763399"/>
                  <a:gd name="connsiteY852" fmla="*/ 791763 h 1152659"/>
                  <a:gd name="connsiteX853" fmla="*/ 541909 w 1763399"/>
                  <a:gd name="connsiteY853" fmla="*/ 795600 h 1152659"/>
                  <a:gd name="connsiteX854" fmla="*/ 511218 w 1763399"/>
                  <a:gd name="connsiteY854" fmla="*/ 826296 h 1152659"/>
                  <a:gd name="connsiteX855" fmla="*/ 557482 w 1763399"/>
                  <a:gd name="connsiteY855" fmla="*/ 933951 h 1152659"/>
                  <a:gd name="connsiteX856" fmla="*/ 561318 w 1763399"/>
                  <a:gd name="connsiteY856" fmla="*/ 937788 h 1152659"/>
                  <a:gd name="connsiteX857" fmla="*/ 530622 w 1763399"/>
                  <a:gd name="connsiteY857" fmla="*/ 968484 h 1152659"/>
                  <a:gd name="connsiteX858" fmla="*/ 526786 w 1763399"/>
                  <a:gd name="connsiteY858" fmla="*/ 964647 h 1152659"/>
                  <a:gd name="connsiteX859" fmla="*/ 557482 w 1763399"/>
                  <a:gd name="connsiteY859" fmla="*/ 933951 h 1152659"/>
                  <a:gd name="connsiteX860" fmla="*/ 551616 w 1763399"/>
                  <a:gd name="connsiteY860" fmla="*/ 866694 h 1152659"/>
                  <a:gd name="connsiteX861" fmla="*/ 547780 w 1763399"/>
                  <a:gd name="connsiteY861" fmla="*/ 862857 h 1152659"/>
                  <a:gd name="connsiteX862" fmla="*/ 578471 w 1763399"/>
                  <a:gd name="connsiteY862" fmla="*/ 832161 h 1152659"/>
                  <a:gd name="connsiteX863" fmla="*/ 582307 w 1763399"/>
                  <a:gd name="connsiteY863" fmla="*/ 835998 h 1152659"/>
                  <a:gd name="connsiteX864" fmla="*/ 551616 w 1763399"/>
                  <a:gd name="connsiteY864" fmla="*/ 866694 h 1152659"/>
                  <a:gd name="connsiteX865" fmla="*/ 572605 w 1763399"/>
                  <a:gd name="connsiteY865" fmla="*/ 764904 h 1152659"/>
                  <a:gd name="connsiteX866" fmla="*/ 568768 w 1763399"/>
                  <a:gd name="connsiteY866" fmla="*/ 761067 h 1152659"/>
                  <a:gd name="connsiteX867" fmla="*/ 599464 w 1763399"/>
                  <a:gd name="connsiteY867" fmla="*/ 730371 h 1152659"/>
                  <a:gd name="connsiteX868" fmla="*/ 603301 w 1763399"/>
                  <a:gd name="connsiteY868" fmla="*/ 734208 h 1152659"/>
                  <a:gd name="connsiteX869" fmla="*/ 572605 w 1763399"/>
                  <a:gd name="connsiteY869" fmla="*/ 764904 h 1152659"/>
                  <a:gd name="connsiteX870" fmla="*/ 618874 w 1763399"/>
                  <a:gd name="connsiteY870" fmla="*/ 872559 h 1152659"/>
                  <a:gd name="connsiteX871" fmla="*/ 622710 w 1763399"/>
                  <a:gd name="connsiteY871" fmla="*/ 876396 h 1152659"/>
                  <a:gd name="connsiteX872" fmla="*/ 592020 w 1763399"/>
                  <a:gd name="connsiteY872" fmla="*/ 907092 h 1152659"/>
                  <a:gd name="connsiteX873" fmla="*/ 588183 w 1763399"/>
                  <a:gd name="connsiteY873" fmla="*/ 903255 h 1152659"/>
                  <a:gd name="connsiteX874" fmla="*/ 618874 w 1763399"/>
                  <a:gd name="connsiteY874" fmla="*/ 872559 h 1152659"/>
                  <a:gd name="connsiteX875" fmla="*/ 613003 w 1763399"/>
                  <a:gd name="connsiteY875" fmla="*/ 805302 h 1152659"/>
                  <a:gd name="connsiteX876" fmla="*/ 609166 w 1763399"/>
                  <a:gd name="connsiteY876" fmla="*/ 801465 h 1152659"/>
                  <a:gd name="connsiteX877" fmla="*/ 639862 w 1763399"/>
                  <a:gd name="connsiteY877" fmla="*/ 770769 h 1152659"/>
                  <a:gd name="connsiteX878" fmla="*/ 643699 w 1763399"/>
                  <a:gd name="connsiteY878" fmla="*/ 774606 h 1152659"/>
                  <a:gd name="connsiteX879" fmla="*/ 613003 w 1763399"/>
                  <a:gd name="connsiteY879" fmla="*/ 805302 h 1152659"/>
                  <a:gd name="connsiteX880" fmla="*/ 659272 w 1763399"/>
                  <a:gd name="connsiteY880" fmla="*/ 912963 h 1152659"/>
                  <a:gd name="connsiteX881" fmla="*/ 663108 w 1763399"/>
                  <a:gd name="connsiteY881" fmla="*/ 916799 h 1152659"/>
                  <a:gd name="connsiteX882" fmla="*/ 632418 w 1763399"/>
                  <a:gd name="connsiteY882" fmla="*/ 947495 h 1152659"/>
                  <a:gd name="connsiteX883" fmla="*/ 628581 w 1763399"/>
                  <a:gd name="connsiteY883" fmla="*/ 943659 h 1152659"/>
                  <a:gd name="connsiteX884" fmla="*/ 659272 w 1763399"/>
                  <a:gd name="connsiteY884" fmla="*/ 912963 h 1152659"/>
                  <a:gd name="connsiteX885" fmla="*/ 653406 w 1763399"/>
                  <a:gd name="connsiteY885" fmla="*/ 845705 h 1152659"/>
                  <a:gd name="connsiteX886" fmla="*/ 649570 w 1763399"/>
                  <a:gd name="connsiteY886" fmla="*/ 841869 h 1152659"/>
                  <a:gd name="connsiteX887" fmla="*/ 680266 w 1763399"/>
                  <a:gd name="connsiteY887" fmla="*/ 811173 h 1152659"/>
                  <a:gd name="connsiteX888" fmla="*/ 684102 w 1763399"/>
                  <a:gd name="connsiteY888" fmla="*/ 815009 h 1152659"/>
                  <a:gd name="connsiteX889" fmla="*/ 653406 w 1763399"/>
                  <a:gd name="connsiteY889" fmla="*/ 845705 h 1152659"/>
                  <a:gd name="connsiteX890" fmla="*/ 674395 w 1763399"/>
                  <a:gd name="connsiteY890" fmla="*/ 743915 h 1152659"/>
                  <a:gd name="connsiteX891" fmla="*/ 670558 w 1763399"/>
                  <a:gd name="connsiteY891" fmla="*/ 740079 h 1152659"/>
                  <a:gd name="connsiteX892" fmla="*/ 701254 w 1763399"/>
                  <a:gd name="connsiteY892" fmla="*/ 709383 h 1152659"/>
                  <a:gd name="connsiteX893" fmla="*/ 705091 w 1763399"/>
                  <a:gd name="connsiteY893" fmla="*/ 713219 h 1152659"/>
                  <a:gd name="connsiteX894" fmla="*/ 674395 w 1763399"/>
                  <a:gd name="connsiteY894" fmla="*/ 743915 h 1152659"/>
                  <a:gd name="connsiteX895" fmla="*/ 720659 w 1763399"/>
                  <a:gd name="connsiteY895" fmla="*/ 851576 h 1152659"/>
                  <a:gd name="connsiteX896" fmla="*/ 724495 w 1763399"/>
                  <a:gd name="connsiteY896" fmla="*/ 855413 h 1152659"/>
                  <a:gd name="connsiteX897" fmla="*/ 693804 w 1763399"/>
                  <a:gd name="connsiteY897" fmla="*/ 886109 h 1152659"/>
                  <a:gd name="connsiteX898" fmla="*/ 689968 w 1763399"/>
                  <a:gd name="connsiteY898" fmla="*/ 882272 h 1152659"/>
                  <a:gd name="connsiteX899" fmla="*/ 720659 w 1763399"/>
                  <a:gd name="connsiteY899" fmla="*/ 851576 h 1152659"/>
                  <a:gd name="connsiteX900" fmla="*/ 714793 w 1763399"/>
                  <a:gd name="connsiteY900" fmla="*/ 784313 h 1152659"/>
                  <a:gd name="connsiteX901" fmla="*/ 710957 w 1763399"/>
                  <a:gd name="connsiteY901" fmla="*/ 780477 h 1152659"/>
                  <a:gd name="connsiteX902" fmla="*/ 741652 w 1763399"/>
                  <a:gd name="connsiteY902" fmla="*/ 749781 h 1152659"/>
                  <a:gd name="connsiteX903" fmla="*/ 745489 w 1763399"/>
                  <a:gd name="connsiteY903" fmla="*/ 753617 h 1152659"/>
                  <a:gd name="connsiteX904" fmla="*/ 714793 w 1763399"/>
                  <a:gd name="connsiteY904" fmla="*/ 784313 h 1152659"/>
                  <a:gd name="connsiteX905" fmla="*/ 735781 w 1763399"/>
                  <a:gd name="connsiteY905" fmla="*/ 682523 h 1152659"/>
                  <a:gd name="connsiteX906" fmla="*/ 731945 w 1763399"/>
                  <a:gd name="connsiteY906" fmla="*/ 678687 h 1152659"/>
                  <a:gd name="connsiteX907" fmla="*/ 762641 w 1763399"/>
                  <a:gd name="connsiteY907" fmla="*/ 647991 h 1152659"/>
                  <a:gd name="connsiteX908" fmla="*/ 766477 w 1763399"/>
                  <a:gd name="connsiteY908" fmla="*/ 651827 h 1152659"/>
                  <a:gd name="connsiteX909" fmla="*/ 735781 w 1763399"/>
                  <a:gd name="connsiteY909" fmla="*/ 682523 h 1152659"/>
                  <a:gd name="connsiteX910" fmla="*/ 756781 w 1763399"/>
                  <a:gd name="connsiteY910" fmla="*/ 580733 h 1152659"/>
                  <a:gd name="connsiteX911" fmla="*/ 752944 w 1763399"/>
                  <a:gd name="connsiteY911" fmla="*/ 576897 h 1152659"/>
                  <a:gd name="connsiteX912" fmla="*/ 783635 w 1763399"/>
                  <a:gd name="connsiteY912" fmla="*/ 546201 h 1152659"/>
                  <a:gd name="connsiteX913" fmla="*/ 787471 w 1763399"/>
                  <a:gd name="connsiteY913" fmla="*/ 550037 h 1152659"/>
                  <a:gd name="connsiteX914" fmla="*/ 756781 w 1763399"/>
                  <a:gd name="connsiteY914" fmla="*/ 580733 h 1152659"/>
                  <a:gd name="connsiteX915" fmla="*/ 777764 w 1763399"/>
                  <a:gd name="connsiteY915" fmla="*/ 478938 h 1152659"/>
                  <a:gd name="connsiteX916" fmla="*/ 773927 w 1763399"/>
                  <a:gd name="connsiteY916" fmla="*/ 475101 h 1152659"/>
                  <a:gd name="connsiteX917" fmla="*/ 804618 w 1763399"/>
                  <a:gd name="connsiteY917" fmla="*/ 444405 h 1152659"/>
                  <a:gd name="connsiteX918" fmla="*/ 808454 w 1763399"/>
                  <a:gd name="connsiteY918" fmla="*/ 448242 h 1152659"/>
                  <a:gd name="connsiteX919" fmla="*/ 777764 w 1763399"/>
                  <a:gd name="connsiteY919" fmla="*/ 478938 h 1152659"/>
                  <a:gd name="connsiteX920" fmla="*/ 824033 w 1763399"/>
                  <a:gd name="connsiteY920" fmla="*/ 586604 h 1152659"/>
                  <a:gd name="connsiteX921" fmla="*/ 827869 w 1763399"/>
                  <a:gd name="connsiteY921" fmla="*/ 590441 h 1152659"/>
                  <a:gd name="connsiteX922" fmla="*/ 797179 w 1763399"/>
                  <a:gd name="connsiteY922" fmla="*/ 621137 h 1152659"/>
                  <a:gd name="connsiteX923" fmla="*/ 793342 w 1763399"/>
                  <a:gd name="connsiteY923" fmla="*/ 617300 h 1152659"/>
                  <a:gd name="connsiteX924" fmla="*/ 824033 w 1763399"/>
                  <a:gd name="connsiteY924" fmla="*/ 586604 h 1152659"/>
                  <a:gd name="connsiteX925" fmla="*/ 818167 w 1763399"/>
                  <a:gd name="connsiteY925" fmla="*/ 519341 h 1152659"/>
                  <a:gd name="connsiteX926" fmla="*/ 814331 w 1763399"/>
                  <a:gd name="connsiteY926" fmla="*/ 515505 h 1152659"/>
                  <a:gd name="connsiteX927" fmla="*/ 845022 w 1763399"/>
                  <a:gd name="connsiteY927" fmla="*/ 484809 h 1152659"/>
                  <a:gd name="connsiteX928" fmla="*/ 848858 w 1763399"/>
                  <a:gd name="connsiteY928" fmla="*/ 488645 h 1152659"/>
                  <a:gd name="connsiteX929" fmla="*/ 818167 w 1763399"/>
                  <a:gd name="connsiteY929" fmla="*/ 519341 h 1152659"/>
                  <a:gd name="connsiteX930" fmla="*/ 864431 w 1763399"/>
                  <a:gd name="connsiteY930" fmla="*/ 627002 h 1152659"/>
                  <a:gd name="connsiteX931" fmla="*/ 868267 w 1763399"/>
                  <a:gd name="connsiteY931" fmla="*/ 630839 h 1152659"/>
                  <a:gd name="connsiteX932" fmla="*/ 837577 w 1763399"/>
                  <a:gd name="connsiteY932" fmla="*/ 661535 h 1152659"/>
                  <a:gd name="connsiteX933" fmla="*/ 833740 w 1763399"/>
                  <a:gd name="connsiteY933" fmla="*/ 657698 h 1152659"/>
                  <a:gd name="connsiteX934" fmla="*/ 864431 w 1763399"/>
                  <a:gd name="connsiteY934" fmla="*/ 627002 h 1152659"/>
                  <a:gd name="connsiteX935" fmla="*/ 858565 w 1763399"/>
                  <a:gd name="connsiteY935" fmla="*/ 559745 h 1152659"/>
                  <a:gd name="connsiteX936" fmla="*/ 854729 w 1763399"/>
                  <a:gd name="connsiteY936" fmla="*/ 555908 h 1152659"/>
                  <a:gd name="connsiteX937" fmla="*/ 885420 w 1763399"/>
                  <a:gd name="connsiteY937" fmla="*/ 525212 h 1152659"/>
                  <a:gd name="connsiteX938" fmla="*/ 889256 w 1763399"/>
                  <a:gd name="connsiteY938" fmla="*/ 529049 h 1152659"/>
                  <a:gd name="connsiteX939" fmla="*/ 858565 w 1763399"/>
                  <a:gd name="connsiteY939" fmla="*/ 559745 h 1152659"/>
                  <a:gd name="connsiteX940" fmla="*/ 866010 w 1763399"/>
                  <a:gd name="connsiteY940" fmla="*/ 383019 h 1152659"/>
                  <a:gd name="connsiteX941" fmla="*/ 869846 w 1763399"/>
                  <a:gd name="connsiteY941" fmla="*/ 386855 h 1152659"/>
                  <a:gd name="connsiteX942" fmla="*/ 839150 w 1763399"/>
                  <a:gd name="connsiteY942" fmla="*/ 417551 h 1152659"/>
                  <a:gd name="connsiteX943" fmla="*/ 835314 w 1763399"/>
                  <a:gd name="connsiteY943" fmla="*/ 413715 h 1152659"/>
                  <a:gd name="connsiteX944" fmla="*/ 866010 w 1763399"/>
                  <a:gd name="connsiteY944" fmla="*/ 383019 h 1152659"/>
                  <a:gd name="connsiteX945" fmla="*/ 825612 w 1763399"/>
                  <a:gd name="connsiteY945" fmla="*/ 342615 h 1152659"/>
                  <a:gd name="connsiteX946" fmla="*/ 829448 w 1763399"/>
                  <a:gd name="connsiteY946" fmla="*/ 346452 h 1152659"/>
                  <a:gd name="connsiteX947" fmla="*/ 798752 w 1763399"/>
                  <a:gd name="connsiteY947" fmla="*/ 377148 h 1152659"/>
                  <a:gd name="connsiteX948" fmla="*/ 794916 w 1763399"/>
                  <a:gd name="connsiteY948" fmla="*/ 373311 h 1152659"/>
                  <a:gd name="connsiteX949" fmla="*/ 825612 w 1763399"/>
                  <a:gd name="connsiteY949" fmla="*/ 342615 h 1152659"/>
                  <a:gd name="connsiteX950" fmla="*/ 785214 w 1763399"/>
                  <a:gd name="connsiteY950" fmla="*/ 302217 h 1152659"/>
                  <a:gd name="connsiteX951" fmla="*/ 789050 w 1763399"/>
                  <a:gd name="connsiteY951" fmla="*/ 306054 h 1152659"/>
                  <a:gd name="connsiteX952" fmla="*/ 758354 w 1763399"/>
                  <a:gd name="connsiteY952" fmla="*/ 336750 h 1152659"/>
                  <a:gd name="connsiteX953" fmla="*/ 754518 w 1763399"/>
                  <a:gd name="connsiteY953" fmla="*/ 332913 h 1152659"/>
                  <a:gd name="connsiteX954" fmla="*/ 785214 w 1763399"/>
                  <a:gd name="connsiteY954" fmla="*/ 302217 h 1152659"/>
                  <a:gd name="connsiteX955" fmla="*/ 744816 w 1763399"/>
                  <a:gd name="connsiteY955" fmla="*/ 261814 h 1152659"/>
                  <a:gd name="connsiteX956" fmla="*/ 748652 w 1763399"/>
                  <a:gd name="connsiteY956" fmla="*/ 265650 h 1152659"/>
                  <a:gd name="connsiteX957" fmla="*/ 717956 w 1763399"/>
                  <a:gd name="connsiteY957" fmla="*/ 296346 h 1152659"/>
                  <a:gd name="connsiteX958" fmla="*/ 714120 w 1763399"/>
                  <a:gd name="connsiteY958" fmla="*/ 292510 h 1152659"/>
                  <a:gd name="connsiteX959" fmla="*/ 744816 w 1763399"/>
                  <a:gd name="connsiteY959" fmla="*/ 261814 h 1152659"/>
                  <a:gd name="connsiteX960" fmla="*/ 704407 w 1763399"/>
                  <a:gd name="connsiteY960" fmla="*/ 221416 h 1152659"/>
                  <a:gd name="connsiteX961" fmla="*/ 708243 w 1763399"/>
                  <a:gd name="connsiteY961" fmla="*/ 225252 h 1152659"/>
                  <a:gd name="connsiteX962" fmla="*/ 677547 w 1763399"/>
                  <a:gd name="connsiteY962" fmla="*/ 255948 h 1152659"/>
                  <a:gd name="connsiteX963" fmla="*/ 673711 w 1763399"/>
                  <a:gd name="connsiteY963" fmla="*/ 252112 h 1152659"/>
                  <a:gd name="connsiteX964" fmla="*/ 704407 w 1763399"/>
                  <a:gd name="connsiteY964" fmla="*/ 221416 h 1152659"/>
                  <a:gd name="connsiteX965" fmla="*/ 664009 w 1763399"/>
                  <a:gd name="connsiteY965" fmla="*/ 181012 h 1152659"/>
                  <a:gd name="connsiteX966" fmla="*/ 667845 w 1763399"/>
                  <a:gd name="connsiteY966" fmla="*/ 184849 h 1152659"/>
                  <a:gd name="connsiteX967" fmla="*/ 637149 w 1763399"/>
                  <a:gd name="connsiteY967" fmla="*/ 215545 h 1152659"/>
                  <a:gd name="connsiteX968" fmla="*/ 633313 w 1763399"/>
                  <a:gd name="connsiteY968" fmla="*/ 211708 h 1152659"/>
                  <a:gd name="connsiteX969" fmla="*/ 664009 w 1763399"/>
                  <a:gd name="connsiteY969" fmla="*/ 181012 h 1152659"/>
                  <a:gd name="connsiteX970" fmla="*/ 623611 w 1763399"/>
                  <a:gd name="connsiteY970" fmla="*/ 140614 h 1152659"/>
                  <a:gd name="connsiteX971" fmla="*/ 627447 w 1763399"/>
                  <a:gd name="connsiteY971" fmla="*/ 144451 h 1152659"/>
                  <a:gd name="connsiteX972" fmla="*/ 596751 w 1763399"/>
                  <a:gd name="connsiteY972" fmla="*/ 175147 h 1152659"/>
                  <a:gd name="connsiteX973" fmla="*/ 592915 w 1763399"/>
                  <a:gd name="connsiteY973" fmla="*/ 171310 h 1152659"/>
                  <a:gd name="connsiteX974" fmla="*/ 623611 w 1763399"/>
                  <a:gd name="connsiteY974" fmla="*/ 140614 h 1152659"/>
                  <a:gd name="connsiteX975" fmla="*/ 583208 w 1763399"/>
                  <a:gd name="connsiteY975" fmla="*/ 100216 h 1152659"/>
                  <a:gd name="connsiteX976" fmla="*/ 587044 w 1763399"/>
                  <a:gd name="connsiteY976" fmla="*/ 104053 h 1152659"/>
                  <a:gd name="connsiteX977" fmla="*/ 556348 w 1763399"/>
                  <a:gd name="connsiteY977" fmla="*/ 134749 h 1152659"/>
                  <a:gd name="connsiteX978" fmla="*/ 552512 w 1763399"/>
                  <a:gd name="connsiteY978" fmla="*/ 130912 h 1152659"/>
                  <a:gd name="connsiteX979" fmla="*/ 583208 w 1763399"/>
                  <a:gd name="connsiteY979" fmla="*/ 100216 h 1152659"/>
                  <a:gd name="connsiteX980" fmla="*/ 542810 w 1763399"/>
                  <a:gd name="connsiteY980" fmla="*/ 59813 h 1152659"/>
                  <a:gd name="connsiteX981" fmla="*/ 546646 w 1763399"/>
                  <a:gd name="connsiteY981" fmla="*/ 63649 h 1152659"/>
                  <a:gd name="connsiteX982" fmla="*/ 515950 w 1763399"/>
                  <a:gd name="connsiteY982" fmla="*/ 94345 h 1152659"/>
                  <a:gd name="connsiteX983" fmla="*/ 512114 w 1763399"/>
                  <a:gd name="connsiteY983" fmla="*/ 90509 h 1152659"/>
                  <a:gd name="connsiteX984" fmla="*/ 542810 w 1763399"/>
                  <a:gd name="connsiteY984" fmla="*/ 59813 h 1152659"/>
                  <a:gd name="connsiteX985" fmla="*/ 502406 w 1763399"/>
                  <a:gd name="connsiteY985" fmla="*/ 19410 h 1152659"/>
                  <a:gd name="connsiteX986" fmla="*/ 506242 w 1763399"/>
                  <a:gd name="connsiteY986" fmla="*/ 23246 h 1152659"/>
                  <a:gd name="connsiteX987" fmla="*/ 475546 w 1763399"/>
                  <a:gd name="connsiteY987" fmla="*/ 53942 h 1152659"/>
                  <a:gd name="connsiteX988" fmla="*/ 471710 w 1763399"/>
                  <a:gd name="connsiteY988" fmla="*/ 50106 h 1152659"/>
                  <a:gd name="connsiteX989" fmla="*/ 502406 w 1763399"/>
                  <a:gd name="connsiteY989" fmla="*/ 19410 h 1152659"/>
                  <a:gd name="connsiteX990" fmla="*/ 481418 w 1763399"/>
                  <a:gd name="connsiteY990" fmla="*/ 121200 h 1152659"/>
                  <a:gd name="connsiteX991" fmla="*/ 485254 w 1763399"/>
                  <a:gd name="connsiteY991" fmla="*/ 125036 h 1152659"/>
                  <a:gd name="connsiteX992" fmla="*/ 454563 w 1763399"/>
                  <a:gd name="connsiteY992" fmla="*/ 155732 h 1152659"/>
                  <a:gd name="connsiteX993" fmla="*/ 450727 w 1763399"/>
                  <a:gd name="connsiteY993" fmla="*/ 151896 h 1152659"/>
                  <a:gd name="connsiteX994" fmla="*/ 481418 w 1763399"/>
                  <a:gd name="connsiteY994" fmla="*/ 121200 h 1152659"/>
                  <a:gd name="connsiteX995" fmla="*/ 441014 w 1763399"/>
                  <a:gd name="connsiteY995" fmla="*/ 80801 h 1152659"/>
                  <a:gd name="connsiteX996" fmla="*/ 444850 w 1763399"/>
                  <a:gd name="connsiteY996" fmla="*/ 84638 h 1152659"/>
                  <a:gd name="connsiteX997" fmla="*/ 414154 w 1763399"/>
                  <a:gd name="connsiteY997" fmla="*/ 115334 h 1152659"/>
                  <a:gd name="connsiteX998" fmla="*/ 410318 w 1763399"/>
                  <a:gd name="connsiteY998" fmla="*/ 111497 h 1152659"/>
                  <a:gd name="connsiteX999" fmla="*/ 441014 w 1763399"/>
                  <a:gd name="connsiteY999" fmla="*/ 80801 h 1152659"/>
                  <a:gd name="connsiteX1000" fmla="*/ 400611 w 1763399"/>
                  <a:gd name="connsiteY1000" fmla="*/ 40403 h 1152659"/>
                  <a:gd name="connsiteX1001" fmla="*/ 404447 w 1763399"/>
                  <a:gd name="connsiteY1001" fmla="*/ 44240 h 1152659"/>
                  <a:gd name="connsiteX1002" fmla="*/ 373756 w 1763399"/>
                  <a:gd name="connsiteY1002" fmla="*/ 74936 h 1152659"/>
                  <a:gd name="connsiteX1003" fmla="*/ 369920 w 1763399"/>
                  <a:gd name="connsiteY1003" fmla="*/ 71099 h 1152659"/>
                  <a:gd name="connsiteX1004" fmla="*/ 400611 w 1763399"/>
                  <a:gd name="connsiteY1004" fmla="*/ 40403 h 1152659"/>
                  <a:gd name="connsiteX1005" fmla="*/ 360213 w 1763399"/>
                  <a:gd name="connsiteY1005" fmla="*/ 0 h 1152659"/>
                  <a:gd name="connsiteX1006" fmla="*/ 364049 w 1763399"/>
                  <a:gd name="connsiteY1006" fmla="*/ 3836 h 1152659"/>
                  <a:gd name="connsiteX1007" fmla="*/ 333358 w 1763399"/>
                  <a:gd name="connsiteY1007" fmla="*/ 34532 h 1152659"/>
                  <a:gd name="connsiteX1008" fmla="*/ 329522 w 1763399"/>
                  <a:gd name="connsiteY1008" fmla="*/ 30696 h 1152659"/>
                  <a:gd name="connsiteX1009" fmla="*/ 360213 w 1763399"/>
                  <a:gd name="connsiteY1009" fmla="*/ 0 h 1152659"/>
                  <a:gd name="connsiteX1010" fmla="*/ 339219 w 1763399"/>
                  <a:gd name="connsiteY1010" fmla="*/ 101790 h 1152659"/>
                  <a:gd name="connsiteX1011" fmla="*/ 343055 w 1763399"/>
                  <a:gd name="connsiteY1011" fmla="*/ 105626 h 1152659"/>
                  <a:gd name="connsiteX1012" fmla="*/ 312364 w 1763399"/>
                  <a:gd name="connsiteY1012" fmla="*/ 136322 h 1152659"/>
                  <a:gd name="connsiteX1013" fmla="*/ 308528 w 1763399"/>
                  <a:gd name="connsiteY1013" fmla="*/ 132486 h 1152659"/>
                  <a:gd name="connsiteX1014" fmla="*/ 339219 w 1763399"/>
                  <a:gd name="connsiteY1014" fmla="*/ 101790 h 1152659"/>
                  <a:gd name="connsiteX1015" fmla="*/ 298821 w 1763399"/>
                  <a:gd name="connsiteY1015" fmla="*/ 61392 h 1152659"/>
                  <a:gd name="connsiteX1016" fmla="*/ 302657 w 1763399"/>
                  <a:gd name="connsiteY1016" fmla="*/ 65228 h 1152659"/>
                  <a:gd name="connsiteX1017" fmla="*/ 271966 w 1763399"/>
                  <a:gd name="connsiteY1017" fmla="*/ 95924 h 1152659"/>
                  <a:gd name="connsiteX1018" fmla="*/ 268130 w 1763399"/>
                  <a:gd name="connsiteY1018" fmla="*/ 92088 h 1152659"/>
                  <a:gd name="connsiteX1019" fmla="*/ 298821 w 1763399"/>
                  <a:gd name="connsiteY1019" fmla="*/ 61392 h 1152659"/>
                  <a:gd name="connsiteX1020" fmla="*/ 277832 w 1763399"/>
                  <a:gd name="connsiteY1020" fmla="*/ 163182 h 1152659"/>
                  <a:gd name="connsiteX1021" fmla="*/ 281668 w 1763399"/>
                  <a:gd name="connsiteY1021" fmla="*/ 167018 h 1152659"/>
                  <a:gd name="connsiteX1022" fmla="*/ 250972 w 1763399"/>
                  <a:gd name="connsiteY1022" fmla="*/ 197714 h 1152659"/>
                  <a:gd name="connsiteX1023" fmla="*/ 247136 w 1763399"/>
                  <a:gd name="connsiteY1023" fmla="*/ 193878 h 1152659"/>
                  <a:gd name="connsiteX1024" fmla="*/ 277832 w 1763399"/>
                  <a:gd name="connsiteY1024" fmla="*/ 163182 h 1152659"/>
                  <a:gd name="connsiteX1025" fmla="*/ 237434 w 1763399"/>
                  <a:gd name="connsiteY1025" fmla="*/ 122779 h 1152659"/>
                  <a:gd name="connsiteX1026" fmla="*/ 241270 w 1763399"/>
                  <a:gd name="connsiteY1026" fmla="*/ 126615 h 1152659"/>
                  <a:gd name="connsiteX1027" fmla="*/ 210574 w 1763399"/>
                  <a:gd name="connsiteY1027" fmla="*/ 157311 h 1152659"/>
                  <a:gd name="connsiteX1028" fmla="*/ 206738 w 1763399"/>
                  <a:gd name="connsiteY1028" fmla="*/ 153475 h 1152659"/>
                  <a:gd name="connsiteX1029" fmla="*/ 237434 w 1763399"/>
                  <a:gd name="connsiteY1029" fmla="*/ 122779 h 1152659"/>
                  <a:gd name="connsiteX1030" fmla="*/ 197031 w 1763399"/>
                  <a:gd name="connsiteY1030" fmla="*/ 82381 h 1152659"/>
                  <a:gd name="connsiteX1031" fmla="*/ 200867 w 1763399"/>
                  <a:gd name="connsiteY1031" fmla="*/ 86217 h 1152659"/>
                  <a:gd name="connsiteX1032" fmla="*/ 170171 w 1763399"/>
                  <a:gd name="connsiteY1032" fmla="*/ 116913 h 1152659"/>
                  <a:gd name="connsiteX1033" fmla="*/ 166335 w 1763399"/>
                  <a:gd name="connsiteY1033" fmla="*/ 113077 h 1152659"/>
                  <a:gd name="connsiteX1034" fmla="*/ 197031 w 1763399"/>
                  <a:gd name="connsiteY1034" fmla="*/ 82381 h 1152659"/>
                  <a:gd name="connsiteX1035" fmla="*/ 176042 w 1763399"/>
                  <a:gd name="connsiteY1035" fmla="*/ 184170 h 1152659"/>
                  <a:gd name="connsiteX1036" fmla="*/ 179878 w 1763399"/>
                  <a:gd name="connsiteY1036" fmla="*/ 188007 h 1152659"/>
                  <a:gd name="connsiteX1037" fmla="*/ 149182 w 1763399"/>
                  <a:gd name="connsiteY1037" fmla="*/ 218703 h 1152659"/>
                  <a:gd name="connsiteX1038" fmla="*/ 145346 w 1763399"/>
                  <a:gd name="connsiteY1038" fmla="*/ 214867 h 1152659"/>
                  <a:gd name="connsiteX1039" fmla="*/ 176042 w 1763399"/>
                  <a:gd name="connsiteY1039" fmla="*/ 184170 h 1152659"/>
                  <a:gd name="connsiteX1040" fmla="*/ 135644 w 1763399"/>
                  <a:gd name="connsiteY1040" fmla="*/ 143767 h 1152659"/>
                  <a:gd name="connsiteX1041" fmla="*/ 139480 w 1763399"/>
                  <a:gd name="connsiteY1041" fmla="*/ 147603 h 1152659"/>
                  <a:gd name="connsiteX1042" fmla="*/ 108784 w 1763399"/>
                  <a:gd name="connsiteY1042" fmla="*/ 178299 h 1152659"/>
                  <a:gd name="connsiteX1043" fmla="*/ 104948 w 1763399"/>
                  <a:gd name="connsiteY1043" fmla="*/ 174463 h 1152659"/>
                  <a:gd name="connsiteX1044" fmla="*/ 135644 w 1763399"/>
                  <a:gd name="connsiteY1044" fmla="*/ 143767 h 1152659"/>
                  <a:gd name="connsiteX1045" fmla="*/ 114656 w 1763399"/>
                  <a:gd name="connsiteY1045" fmla="*/ 245563 h 1152659"/>
                  <a:gd name="connsiteX1046" fmla="*/ 118492 w 1763399"/>
                  <a:gd name="connsiteY1046" fmla="*/ 249399 h 1152659"/>
                  <a:gd name="connsiteX1047" fmla="*/ 87796 w 1763399"/>
                  <a:gd name="connsiteY1047" fmla="*/ 280095 h 1152659"/>
                  <a:gd name="connsiteX1048" fmla="*/ 83960 w 1763399"/>
                  <a:gd name="connsiteY1048" fmla="*/ 276259 h 1152659"/>
                  <a:gd name="connsiteX1049" fmla="*/ 114656 w 1763399"/>
                  <a:gd name="connsiteY1049" fmla="*/ 245563 h 1152659"/>
                  <a:gd name="connsiteX1050" fmla="*/ 93662 w 1763399"/>
                  <a:gd name="connsiteY1050" fmla="*/ 347353 h 1152659"/>
                  <a:gd name="connsiteX1051" fmla="*/ 97498 w 1763399"/>
                  <a:gd name="connsiteY1051" fmla="*/ 351189 h 1152659"/>
                  <a:gd name="connsiteX1052" fmla="*/ 66807 w 1763399"/>
                  <a:gd name="connsiteY1052" fmla="*/ 381885 h 1152659"/>
                  <a:gd name="connsiteX1053" fmla="*/ 62971 w 1763399"/>
                  <a:gd name="connsiteY1053" fmla="*/ 378049 h 1152659"/>
                  <a:gd name="connsiteX1054" fmla="*/ 93662 w 1763399"/>
                  <a:gd name="connsiteY1054" fmla="*/ 347353 h 1152659"/>
                  <a:gd name="connsiteX1055" fmla="*/ 53258 w 1763399"/>
                  <a:gd name="connsiteY1055" fmla="*/ 306949 h 1152659"/>
                  <a:gd name="connsiteX1056" fmla="*/ 57094 w 1763399"/>
                  <a:gd name="connsiteY1056" fmla="*/ 310785 h 1152659"/>
                  <a:gd name="connsiteX1057" fmla="*/ 26404 w 1763399"/>
                  <a:gd name="connsiteY1057" fmla="*/ 341481 h 1152659"/>
                  <a:gd name="connsiteX1058" fmla="*/ 22568 w 1763399"/>
                  <a:gd name="connsiteY1058" fmla="*/ 337645 h 1152659"/>
                  <a:gd name="connsiteX1059" fmla="*/ 53258 w 1763399"/>
                  <a:gd name="connsiteY1059" fmla="*/ 306949 h 1152659"/>
                  <a:gd name="connsiteX1060" fmla="*/ 5410 w 1763399"/>
                  <a:gd name="connsiteY1060" fmla="*/ 443277 h 1152659"/>
                  <a:gd name="connsiteX1061" fmla="*/ 1574 w 1763399"/>
                  <a:gd name="connsiteY1061" fmla="*/ 439440 h 1152659"/>
                  <a:gd name="connsiteX1062" fmla="*/ 32270 w 1763399"/>
                  <a:gd name="connsiteY1062" fmla="*/ 408745 h 1152659"/>
                  <a:gd name="connsiteX1063" fmla="*/ 36106 w 1763399"/>
                  <a:gd name="connsiteY1063" fmla="*/ 412581 h 1152659"/>
                  <a:gd name="connsiteX1064" fmla="*/ 5410 w 1763399"/>
                  <a:gd name="connsiteY1064" fmla="*/ 443277 h 1152659"/>
                  <a:gd name="connsiteX1065" fmla="*/ 3836 w 1763399"/>
                  <a:gd name="connsiteY1065" fmla="*/ 687260 h 1152659"/>
                  <a:gd name="connsiteX1066" fmla="*/ 0 w 1763399"/>
                  <a:gd name="connsiteY1066" fmla="*/ 683424 h 1152659"/>
                  <a:gd name="connsiteX1067" fmla="*/ 30696 w 1763399"/>
                  <a:gd name="connsiteY1067" fmla="*/ 652728 h 1152659"/>
                  <a:gd name="connsiteX1068" fmla="*/ 34532 w 1763399"/>
                  <a:gd name="connsiteY1068" fmla="*/ 656564 h 1152659"/>
                  <a:gd name="connsiteX1069" fmla="*/ 3836 w 1763399"/>
                  <a:gd name="connsiteY1069" fmla="*/ 687260 h 1152659"/>
                  <a:gd name="connsiteX1070" fmla="*/ 44234 w 1763399"/>
                  <a:gd name="connsiteY1070" fmla="*/ 727658 h 1152659"/>
                  <a:gd name="connsiteX1071" fmla="*/ 40398 w 1763399"/>
                  <a:gd name="connsiteY1071" fmla="*/ 723822 h 1152659"/>
                  <a:gd name="connsiteX1072" fmla="*/ 71094 w 1763399"/>
                  <a:gd name="connsiteY1072" fmla="*/ 693126 h 1152659"/>
                  <a:gd name="connsiteX1073" fmla="*/ 74930 w 1763399"/>
                  <a:gd name="connsiteY1073" fmla="*/ 696962 h 1152659"/>
                  <a:gd name="connsiteX1074" fmla="*/ 44234 w 1763399"/>
                  <a:gd name="connsiteY1074" fmla="*/ 727658 h 1152659"/>
                  <a:gd name="connsiteX1075" fmla="*/ 63644 w 1763399"/>
                  <a:gd name="connsiteY1075" fmla="*/ 869852 h 1152659"/>
                  <a:gd name="connsiteX1076" fmla="*/ 59808 w 1763399"/>
                  <a:gd name="connsiteY1076" fmla="*/ 866016 h 1152659"/>
                  <a:gd name="connsiteX1077" fmla="*/ 90498 w 1763399"/>
                  <a:gd name="connsiteY1077" fmla="*/ 835319 h 1152659"/>
                  <a:gd name="connsiteX1078" fmla="*/ 94334 w 1763399"/>
                  <a:gd name="connsiteY1078" fmla="*/ 839156 h 1152659"/>
                  <a:gd name="connsiteX1079" fmla="*/ 63644 w 1763399"/>
                  <a:gd name="connsiteY1079" fmla="*/ 869852 h 1152659"/>
                  <a:gd name="connsiteX1080" fmla="*/ 104053 w 1763399"/>
                  <a:gd name="connsiteY1080" fmla="*/ 910255 h 1152659"/>
                  <a:gd name="connsiteX1081" fmla="*/ 100216 w 1763399"/>
                  <a:gd name="connsiteY1081" fmla="*/ 906419 h 1152659"/>
                  <a:gd name="connsiteX1082" fmla="*/ 130907 w 1763399"/>
                  <a:gd name="connsiteY1082" fmla="*/ 875723 h 1152659"/>
                  <a:gd name="connsiteX1083" fmla="*/ 134743 w 1763399"/>
                  <a:gd name="connsiteY1083" fmla="*/ 879559 h 1152659"/>
                  <a:gd name="connsiteX1084" fmla="*/ 104053 w 1763399"/>
                  <a:gd name="connsiteY1084" fmla="*/ 910255 h 1152659"/>
                  <a:gd name="connsiteX1085" fmla="*/ 144451 w 1763399"/>
                  <a:gd name="connsiteY1085" fmla="*/ 950653 h 1152659"/>
                  <a:gd name="connsiteX1086" fmla="*/ 140614 w 1763399"/>
                  <a:gd name="connsiteY1086" fmla="*/ 946817 h 1152659"/>
                  <a:gd name="connsiteX1087" fmla="*/ 171305 w 1763399"/>
                  <a:gd name="connsiteY1087" fmla="*/ 916121 h 1152659"/>
                  <a:gd name="connsiteX1088" fmla="*/ 175141 w 1763399"/>
                  <a:gd name="connsiteY1088" fmla="*/ 919957 h 1152659"/>
                  <a:gd name="connsiteX1089" fmla="*/ 144451 w 1763399"/>
                  <a:gd name="connsiteY1089" fmla="*/ 950653 h 1152659"/>
                  <a:gd name="connsiteX1090" fmla="*/ 184849 w 1763399"/>
                  <a:gd name="connsiteY1090" fmla="*/ 991057 h 1152659"/>
                  <a:gd name="connsiteX1091" fmla="*/ 181012 w 1763399"/>
                  <a:gd name="connsiteY1091" fmla="*/ 987220 h 1152659"/>
                  <a:gd name="connsiteX1092" fmla="*/ 211703 w 1763399"/>
                  <a:gd name="connsiteY1092" fmla="*/ 956524 h 1152659"/>
                  <a:gd name="connsiteX1093" fmla="*/ 215539 w 1763399"/>
                  <a:gd name="connsiteY1093" fmla="*/ 960361 h 1152659"/>
                  <a:gd name="connsiteX1094" fmla="*/ 184849 w 1763399"/>
                  <a:gd name="connsiteY1094" fmla="*/ 991057 h 1152659"/>
                  <a:gd name="connsiteX1095" fmla="*/ 225252 w 1763399"/>
                  <a:gd name="connsiteY1095" fmla="*/ 1031455 h 1152659"/>
                  <a:gd name="connsiteX1096" fmla="*/ 221416 w 1763399"/>
                  <a:gd name="connsiteY1096" fmla="*/ 1027618 h 1152659"/>
                  <a:gd name="connsiteX1097" fmla="*/ 252106 w 1763399"/>
                  <a:gd name="connsiteY1097" fmla="*/ 996923 h 1152659"/>
                  <a:gd name="connsiteX1098" fmla="*/ 255943 w 1763399"/>
                  <a:gd name="connsiteY1098" fmla="*/ 1000759 h 1152659"/>
                  <a:gd name="connsiteX1099" fmla="*/ 225252 w 1763399"/>
                  <a:gd name="connsiteY1099" fmla="*/ 1031455 h 1152659"/>
                  <a:gd name="connsiteX1100" fmla="*/ 265656 w 1763399"/>
                  <a:gd name="connsiteY1100" fmla="*/ 1071853 h 1152659"/>
                  <a:gd name="connsiteX1101" fmla="*/ 261819 w 1763399"/>
                  <a:gd name="connsiteY1101" fmla="*/ 1068017 h 1152659"/>
                  <a:gd name="connsiteX1102" fmla="*/ 292510 w 1763399"/>
                  <a:gd name="connsiteY1102" fmla="*/ 1037320 h 1152659"/>
                  <a:gd name="connsiteX1103" fmla="*/ 296346 w 1763399"/>
                  <a:gd name="connsiteY1103" fmla="*/ 1041157 h 1152659"/>
                  <a:gd name="connsiteX1104" fmla="*/ 265656 w 1763399"/>
                  <a:gd name="connsiteY1104" fmla="*/ 1071853 h 1152659"/>
                  <a:gd name="connsiteX1105" fmla="*/ 306054 w 1763399"/>
                  <a:gd name="connsiteY1105" fmla="*/ 1112256 h 1152659"/>
                  <a:gd name="connsiteX1106" fmla="*/ 302217 w 1763399"/>
                  <a:gd name="connsiteY1106" fmla="*/ 1108420 h 1152659"/>
                  <a:gd name="connsiteX1107" fmla="*/ 332908 w 1763399"/>
                  <a:gd name="connsiteY1107" fmla="*/ 1077724 h 1152659"/>
                  <a:gd name="connsiteX1108" fmla="*/ 336744 w 1763399"/>
                  <a:gd name="connsiteY1108" fmla="*/ 1081560 h 1152659"/>
                  <a:gd name="connsiteX1109" fmla="*/ 306054 w 1763399"/>
                  <a:gd name="connsiteY1109" fmla="*/ 1112256 h 1152659"/>
                  <a:gd name="connsiteX1110" fmla="*/ 346452 w 1763399"/>
                  <a:gd name="connsiteY1110" fmla="*/ 1152660 h 1152659"/>
                  <a:gd name="connsiteX1111" fmla="*/ 342615 w 1763399"/>
                  <a:gd name="connsiteY1111" fmla="*/ 1148823 h 1152659"/>
                  <a:gd name="connsiteX1112" fmla="*/ 373306 w 1763399"/>
                  <a:gd name="connsiteY1112" fmla="*/ 1118127 h 1152659"/>
                  <a:gd name="connsiteX1113" fmla="*/ 377142 w 1763399"/>
                  <a:gd name="connsiteY1113" fmla="*/ 1121964 h 1152659"/>
                  <a:gd name="connsiteX1114" fmla="*/ 346452 w 1763399"/>
                  <a:gd name="connsiteY1114" fmla="*/ 1152660 h 1152659"/>
                  <a:gd name="connsiteX1115" fmla="*/ 367446 w 1763399"/>
                  <a:gd name="connsiteY1115" fmla="*/ 1050864 h 1152659"/>
                  <a:gd name="connsiteX1116" fmla="*/ 363609 w 1763399"/>
                  <a:gd name="connsiteY1116" fmla="*/ 1047028 h 1152659"/>
                  <a:gd name="connsiteX1117" fmla="*/ 394305 w 1763399"/>
                  <a:gd name="connsiteY1117" fmla="*/ 1016332 h 1152659"/>
                  <a:gd name="connsiteX1118" fmla="*/ 398142 w 1763399"/>
                  <a:gd name="connsiteY1118" fmla="*/ 1020168 h 1152659"/>
                  <a:gd name="connsiteX1119" fmla="*/ 367446 w 1763399"/>
                  <a:gd name="connsiteY1119" fmla="*/ 1050864 h 1152659"/>
                  <a:gd name="connsiteX1120" fmla="*/ 407844 w 1763399"/>
                  <a:gd name="connsiteY1120" fmla="*/ 1091268 h 1152659"/>
                  <a:gd name="connsiteX1121" fmla="*/ 404007 w 1763399"/>
                  <a:gd name="connsiteY1121" fmla="*/ 1087431 h 1152659"/>
                  <a:gd name="connsiteX1122" fmla="*/ 434703 w 1763399"/>
                  <a:gd name="connsiteY1122" fmla="*/ 1056735 h 1152659"/>
                  <a:gd name="connsiteX1123" fmla="*/ 438540 w 1763399"/>
                  <a:gd name="connsiteY1123" fmla="*/ 1060572 h 1152659"/>
                  <a:gd name="connsiteX1124" fmla="*/ 407844 w 1763399"/>
                  <a:gd name="connsiteY1124" fmla="*/ 1091268 h 1152659"/>
                  <a:gd name="connsiteX1125" fmla="*/ 448242 w 1763399"/>
                  <a:gd name="connsiteY1125" fmla="*/ 1131666 h 1152659"/>
                  <a:gd name="connsiteX1126" fmla="*/ 444405 w 1763399"/>
                  <a:gd name="connsiteY1126" fmla="*/ 1127830 h 1152659"/>
                  <a:gd name="connsiteX1127" fmla="*/ 475101 w 1763399"/>
                  <a:gd name="connsiteY1127" fmla="*/ 1097133 h 1152659"/>
                  <a:gd name="connsiteX1128" fmla="*/ 478938 w 1763399"/>
                  <a:gd name="connsiteY1128" fmla="*/ 1100970 h 1152659"/>
                  <a:gd name="connsiteX1129" fmla="*/ 448242 w 1763399"/>
                  <a:gd name="connsiteY1129" fmla="*/ 1131666 h 1152659"/>
                  <a:gd name="connsiteX1130" fmla="*/ 469230 w 1763399"/>
                  <a:gd name="connsiteY1130" fmla="*/ 1029876 h 1152659"/>
                  <a:gd name="connsiteX1131" fmla="*/ 465394 w 1763399"/>
                  <a:gd name="connsiteY1131" fmla="*/ 1026039 h 1152659"/>
                  <a:gd name="connsiteX1132" fmla="*/ 496090 w 1763399"/>
                  <a:gd name="connsiteY1132" fmla="*/ 995343 h 1152659"/>
                  <a:gd name="connsiteX1133" fmla="*/ 499926 w 1763399"/>
                  <a:gd name="connsiteY1133" fmla="*/ 999180 h 1152659"/>
                  <a:gd name="connsiteX1134" fmla="*/ 469230 w 1763399"/>
                  <a:gd name="connsiteY1134" fmla="*/ 1029876 h 1152659"/>
                  <a:gd name="connsiteX1135" fmla="*/ 509634 w 1763399"/>
                  <a:gd name="connsiteY1135" fmla="*/ 1070279 h 1152659"/>
                  <a:gd name="connsiteX1136" fmla="*/ 505797 w 1763399"/>
                  <a:gd name="connsiteY1136" fmla="*/ 1066443 h 1152659"/>
                  <a:gd name="connsiteX1137" fmla="*/ 536493 w 1763399"/>
                  <a:gd name="connsiteY1137" fmla="*/ 1035747 h 1152659"/>
                  <a:gd name="connsiteX1138" fmla="*/ 540330 w 1763399"/>
                  <a:gd name="connsiteY1138" fmla="*/ 1039583 h 1152659"/>
                  <a:gd name="connsiteX1139" fmla="*/ 509634 w 1763399"/>
                  <a:gd name="connsiteY1139" fmla="*/ 1070279 h 1152659"/>
                  <a:gd name="connsiteX1140" fmla="*/ 550032 w 1763399"/>
                  <a:gd name="connsiteY1140" fmla="*/ 1110677 h 1152659"/>
                  <a:gd name="connsiteX1141" fmla="*/ 546196 w 1763399"/>
                  <a:gd name="connsiteY1141" fmla="*/ 1106841 h 1152659"/>
                  <a:gd name="connsiteX1142" fmla="*/ 576891 w 1763399"/>
                  <a:gd name="connsiteY1142" fmla="*/ 1076145 h 1152659"/>
                  <a:gd name="connsiteX1143" fmla="*/ 580728 w 1763399"/>
                  <a:gd name="connsiteY1143" fmla="*/ 1079981 h 1152659"/>
                  <a:gd name="connsiteX1144" fmla="*/ 550032 w 1763399"/>
                  <a:gd name="connsiteY1144" fmla="*/ 1110677 h 1152659"/>
                  <a:gd name="connsiteX1145" fmla="*/ 571020 w 1763399"/>
                  <a:gd name="connsiteY1145" fmla="*/ 1008887 h 1152659"/>
                  <a:gd name="connsiteX1146" fmla="*/ 567184 w 1763399"/>
                  <a:gd name="connsiteY1146" fmla="*/ 1005051 h 1152659"/>
                  <a:gd name="connsiteX1147" fmla="*/ 597880 w 1763399"/>
                  <a:gd name="connsiteY1147" fmla="*/ 974355 h 1152659"/>
                  <a:gd name="connsiteX1148" fmla="*/ 601716 w 1763399"/>
                  <a:gd name="connsiteY1148" fmla="*/ 978191 h 1152659"/>
                  <a:gd name="connsiteX1149" fmla="*/ 571020 w 1763399"/>
                  <a:gd name="connsiteY1149" fmla="*/ 1008887 h 1152659"/>
                  <a:gd name="connsiteX1150" fmla="*/ 611424 w 1763399"/>
                  <a:gd name="connsiteY1150" fmla="*/ 1049285 h 1152659"/>
                  <a:gd name="connsiteX1151" fmla="*/ 607587 w 1763399"/>
                  <a:gd name="connsiteY1151" fmla="*/ 1045449 h 1152659"/>
                  <a:gd name="connsiteX1152" fmla="*/ 638278 w 1763399"/>
                  <a:gd name="connsiteY1152" fmla="*/ 1014753 h 1152659"/>
                  <a:gd name="connsiteX1153" fmla="*/ 642114 w 1763399"/>
                  <a:gd name="connsiteY1153" fmla="*/ 1018589 h 1152659"/>
                  <a:gd name="connsiteX1154" fmla="*/ 611424 w 1763399"/>
                  <a:gd name="connsiteY1154" fmla="*/ 1049285 h 1152659"/>
                  <a:gd name="connsiteX1155" fmla="*/ 651827 w 1763399"/>
                  <a:gd name="connsiteY1155" fmla="*/ 1089689 h 1152659"/>
                  <a:gd name="connsiteX1156" fmla="*/ 647991 w 1763399"/>
                  <a:gd name="connsiteY1156" fmla="*/ 1085852 h 1152659"/>
                  <a:gd name="connsiteX1157" fmla="*/ 678687 w 1763399"/>
                  <a:gd name="connsiteY1157" fmla="*/ 1055156 h 1152659"/>
                  <a:gd name="connsiteX1158" fmla="*/ 682523 w 1763399"/>
                  <a:gd name="connsiteY1158" fmla="*/ 1058993 h 1152659"/>
                  <a:gd name="connsiteX1159" fmla="*/ 651827 w 1763399"/>
                  <a:gd name="connsiteY1159" fmla="*/ 1089689 h 1152659"/>
                  <a:gd name="connsiteX1160" fmla="*/ 672816 w 1763399"/>
                  <a:gd name="connsiteY1160" fmla="*/ 987899 h 1152659"/>
                  <a:gd name="connsiteX1161" fmla="*/ 668979 w 1763399"/>
                  <a:gd name="connsiteY1161" fmla="*/ 984062 h 1152659"/>
                  <a:gd name="connsiteX1162" fmla="*/ 699670 w 1763399"/>
                  <a:gd name="connsiteY1162" fmla="*/ 953366 h 1152659"/>
                  <a:gd name="connsiteX1163" fmla="*/ 703506 w 1763399"/>
                  <a:gd name="connsiteY1163" fmla="*/ 957203 h 1152659"/>
                  <a:gd name="connsiteX1164" fmla="*/ 672816 w 1763399"/>
                  <a:gd name="connsiteY1164" fmla="*/ 987899 h 1152659"/>
                  <a:gd name="connsiteX1165" fmla="*/ 713219 w 1763399"/>
                  <a:gd name="connsiteY1165" fmla="*/ 1028302 h 1152659"/>
                  <a:gd name="connsiteX1166" fmla="*/ 709383 w 1763399"/>
                  <a:gd name="connsiteY1166" fmla="*/ 1024466 h 1152659"/>
                  <a:gd name="connsiteX1167" fmla="*/ 740073 w 1763399"/>
                  <a:gd name="connsiteY1167" fmla="*/ 993770 h 1152659"/>
                  <a:gd name="connsiteX1168" fmla="*/ 743910 w 1763399"/>
                  <a:gd name="connsiteY1168" fmla="*/ 997606 h 1152659"/>
                  <a:gd name="connsiteX1169" fmla="*/ 713219 w 1763399"/>
                  <a:gd name="connsiteY1169" fmla="*/ 1028302 h 1152659"/>
                  <a:gd name="connsiteX1170" fmla="*/ 734202 w 1763399"/>
                  <a:gd name="connsiteY1170" fmla="*/ 926507 h 1152659"/>
                  <a:gd name="connsiteX1171" fmla="*/ 730366 w 1763399"/>
                  <a:gd name="connsiteY1171" fmla="*/ 922670 h 1152659"/>
                  <a:gd name="connsiteX1172" fmla="*/ 761062 w 1763399"/>
                  <a:gd name="connsiteY1172" fmla="*/ 891974 h 1152659"/>
                  <a:gd name="connsiteX1173" fmla="*/ 764898 w 1763399"/>
                  <a:gd name="connsiteY1173" fmla="*/ 895811 h 1152659"/>
                  <a:gd name="connsiteX1174" fmla="*/ 734202 w 1763399"/>
                  <a:gd name="connsiteY1174" fmla="*/ 926507 h 1152659"/>
                  <a:gd name="connsiteX1175" fmla="*/ 755196 w 1763399"/>
                  <a:gd name="connsiteY1175" fmla="*/ 824717 h 1152659"/>
                  <a:gd name="connsiteX1176" fmla="*/ 751360 w 1763399"/>
                  <a:gd name="connsiteY1176" fmla="*/ 820880 h 1152659"/>
                  <a:gd name="connsiteX1177" fmla="*/ 782056 w 1763399"/>
                  <a:gd name="connsiteY1177" fmla="*/ 790184 h 1152659"/>
                  <a:gd name="connsiteX1178" fmla="*/ 785892 w 1763399"/>
                  <a:gd name="connsiteY1178" fmla="*/ 794021 h 1152659"/>
                  <a:gd name="connsiteX1179" fmla="*/ 755196 w 1763399"/>
                  <a:gd name="connsiteY1179" fmla="*/ 824717 h 1152659"/>
                  <a:gd name="connsiteX1180" fmla="*/ 776185 w 1763399"/>
                  <a:gd name="connsiteY1180" fmla="*/ 722921 h 1152659"/>
                  <a:gd name="connsiteX1181" fmla="*/ 772348 w 1763399"/>
                  <a:gd name="connsiteY1181" fmla="*/ 719085 h 1152659"/>
                  <a:gd name="connsiteX1182" fmla="*/ 803044 w 1763399"/>
                  <a:gd name="connsiteY1182" fmla="*/ 688389 h 1152659"/>
                  <a:gd name="connsiteX1183" fmla="*/ 806881 w 1763399"/>
                  <a:gd name="connsiteY1183" fmla="*/ 692225 h 1152659"/>
                  <a:gd name="connsiteX1184" fmla="*/ 776185 w 1763399"/>
                  <a:gd name="connsiteY1184" fmla="*/ 722921 h 1152659"/>
                  <a:gd name="connsiteX1185" fmla="*/ 795594 w 1763399"/>
                  <a:gd name="connsiteY1185" fmla="*/ 865115 h 1152659"/>
                  <a:gd name="connsiteX1186" fmla="*/ 791758 w 1763399"/>
                  <a:gd name="connsiteY1186" fmla="*/ 861278 h 1152659"/>
                  <a:gd name="connsiteX1187" fmla="*/ 822454 w 1763399"/>
                  <a:gd name="connsiteY1187" fmla="*/ 830582 h 1152659"/>
                  <a:gd name="connsiteX1188" fmla="*/ 826290 w 1763399"/>
                  <a:gd name="connsiteY1188" fmla="*/ 834419 h 1152659"/>
                  <a:gd name="connsiteX1189" fmla="*/ 795594 w 1763399"/>
                  <a:gd name="connsiteY1189" fmla="*/ 865115 h 1152659"/>
                  <a:gd name="connsiteX1190" fmla="*/ 816583 w 1763399"/>
                  <a:gd name="connsiteY1190" fmla="*/ 763325 h 1152659"/>
                  <a:gd name="connsiteX1191" fmla="*/ 812746 w 1763399"/>
                  <a:gd name="connsiteY1191" fmla="*/ 759488 h 1152659"/>
                  <a:gd name="connsiteX1192" fmla="*/ 843443 w 1763399"/>
                  <a:gd name="connsiteY1192" fmla="*/ 728792 h 1152659"/>
                  <a:gd name="connsiteX1193" fmla="*/ 847279 w 1763399"/>
                  <a:gd name="connsiteY1193" fmla="*/ 732629 h 1152659"/>
                  <a:gd name="connsiteX1194" fmla="*/ 816583 w 1763399"/>
                  <a:gd name="connsiteY1194" fmla="*/ 763325 h 1152659"/>
                  <a:gd name="connsiteX1195" fmla="*/ 856986 w 1763399"/>
                  <a:gd name="connsiteY1195" fmla="*/ 803728 h 1152659"/>
                  <a:gd name="connsiteX1196" fmla="*/ 853150 w 1763399"/>
                  <a:gd name="connsiteY1196" fmla="*/ 799892 h 1152659"/>
                  <a:gd name="connsiteX1197" fmla="*/ 883840 w 1763399"/>
                  <a:gd name="connsiteY1197" fmla="*/ 769196 h 1152659"/>
                  <a:gd name="connsiteX1198" fmla="*/ 887677 w 1763399"/>
                  <a:gd name="connsiteY1198" fmla="*/ 773032 h 1152659"/>
                  <a:gd name="connsiteX1199" fmla="*/ 856986 w 1763399"/>
                  <a:gd name="connsiteY1199" fmla="*/ 803728 h 1152659"/>
                  <a:gd name="connsiteX1200" fmla="*/ 877980 w 1763399"/>
                  <a:gd name="connsiteY1200" fmla="*/ 701938 h 1152659"/>
                  <a:gd name="connsiteX1201" fmla="*/ 874144 w 1763399"/>
                  <a:gd name="connsiteY1201" fmla="*/ 698102 h 1152659"/>
                  <a:gd name="connsiteX1202" fmla="*/ 904834 w 1763399"/>
                  <a:gd name="connsiteY1202" fmla="*/ 667406 h 1152659"/>
                  <a:gd name="connsiteX1203" fmla="*/ 908671 w 1763399"/>
                  <a:gd name="connsiteY1203" fmla="*/ 671242 h 1152659"/>
                  <a:gd name="connsiteX1204" fmla="*/ 877980 w 1763399"/>
                  <a:gd name="connsiteY1204" fmla="*/ 701938 h 1152659"/>
                  <a:gd name="connsiteX1205" fmla="*/ 918378 w 1763399"/>
                  <a:gd name="connsiteY1205" fmla="*/ 742336 h 1152659"/>
                  <a:gd name="connsiteX1206" fmla="*/ 914542 w 1763399"/>
                  <a:gd name="connsiteY1206" fmla="*/ 738500 h 1152659"/>
                  <a:gd name="connsiteX1207" fmla="*/ 945232 w 1763399"/>
                  <a:gd name="connsiteY1207" fmla="*/ 707804 h 1152659"/>
                  <a:gd name="connsiteX1208" fmla="*/ 949069 w 1763399"/>
                  <a:gd name="connsiteY1208" fmla="*/ 711640 h 1152659"/>
                  <a:gd name="connsiteX1209" fmla="*/ 918378 w 1763399"/>
                  <a:gd name="connsiteY1209" fmla="*/ 742336 h 1152659"/>
                  <a:gd name="connsiteX1210" fmla="*/ 958782 w 1763399"/>
                  <a:gd name="connsiteY1210" fmla="*/ 782740 h 1152659"/>
                  <a:gd name="connsiteX1211" fmla="*/ 954945 w 1763399"/>
                  <a:gd name="connsiteY1211" fmla="*/ 778903 h 1152659"/>
                  <a:gd name="connsiteX1212" fmla="*/ 985636 w 1763399"/>
                  <a:gd name="connsiteY1212" fmla="*/ 748207 h 1152659"/>
                  <a:gd name="connsiteX1213" fmla="*/ 989472 w 1763399"/>
                  <a:gd name="connsiteY1213" fmla="*/ 752044 h 1152659"/>
                  <a:gd name="connsiteX1214" fmla="*/ 958782 w 1763399"/>
                  <a:gd name="connsiteY1214" fmla="*/ 782740 h 1152659"/>
                  <a:gd name="connsiteX1215" fmla="*/ 979765 w 1763399"/>
                  <a:gd name="connsiteY1215" fmla="*/ 680944 h 1152659"/>
                  <a:gd name="connsiteX1216" fmla="*/ 975929 w 1763399"/>
                  <a:gd name="connsiteY1216" fmla="*/ 677108 h 1152659"/>
                  <a:gd name="connsiteX1217" fmla="*/ 1006624 w 1763399"/>
                  <a:gd name="connsiteY1217" fmla="*/ 646412 h 1152659"/>
                  <a:gd name="connsiteX1218" fmla="*/ 1010461 w 1763399"/>
                  <a:gd name="connsiteY1218" fmla="*/ 650248 h 1152659"/>
                  <a:gd name="connsiteX1219" fmla="*/ 979765 w 1763399"/>
                  <a:gd name="connsiteY1219" fmla="*/ 680944 h 1152659"/>
                  <a:gd name="connsiteX1220" fmla="*/ 1000753 w 1763399"/>
                  <a:gd name="connsiteY1220" fmla="*/ 579154 h 1152659"/>
                  <a:gd name="connsiteX1221" fmla="*/ 996917 w 1763399"/>
                  <a:gd name="connsiteY1221" fmla="*/ 575318 h 1152659"/>
                  <a:gd name="connsiteX1222" fmla="*/ 1027613 w 1763399"/>
                  <a:gd name="connsiteY1222" fmla="*/ 544622 h 1152659"/>
                  <a:gd name="connsiteX1223" fmla="*/ 1031449 w 1763399"/>
                  <a:gd name="connsiteY1223" fmla="*/ 548458 h 1152659"/>
                  <a:gd name="connsiteX1224" fmla="*/ 1000753 w 1763399"/>
                  <a:gd name="connsiteY1224" fmla="*/ 579154 h 1152659"/>
                  <a:gd name="connsiteX1225" fmla="*/ 1020174 w 1763399"/>
                  <a:gd name="connsiteY1225" fmla="*/ 721348 h 1152659"/>
                  <a:gd name="connsiteX1226" fmla="*/ 1016337 w 1763399"/>
                  <a:gd name="connsiteY1226" fmla="*/ 717511 h 1152659"/>
                  <a:gd name="connsiteX1227" fmla="*/ 1047028 w 1763399"/>
                  <a:gd name="connsiteY1227" fmla="*/ 686815 h 1152659"/>
                  <a:gd name="connsiteX1228" fmla="*/ 1050864 w 1763399"/>
                  <a:gd name="connsiteY1228" fmla="*/ 690652 h 1152659"/>
                  <a:gd name="connsiteX1229" fmla="*/ 1020174 w 1763399"/>
                  <a:gd name="connsiteY1229" fmla="*/ 721348 h 1152659"/>
                  <a:gd name="connsiteX1230" fmla="*/ 1060572 w 1763399"/>
                  <a:gd name="connsiteY1230" fmla="*/ 761746 h 1152659"/>
                  <a:gd name="connsiteX1231" fmla="*/ 1056735 w 1763399"/>
                  <a:gd name="connsiteY1231" fmla="*/ 757909 h 1152659"/>
                  <a:gd name="connsiteX1232" fmla="*/ 1087426 w 1763399"/>
                  <a:gd name="connsiteY1232" fmla="*/ 727213 h 1152659"/>
                  <a:gd name="connsiteX1233" fmla="*/ 1091262 w 1763399"/>
                  <a:gd name="connsiteY1233" fmla="*/ 731050 h 1152659"/>
                  <a:gd name="connsiteX1234" fmla="*/ 1060572 w 1763399"/>
                  <a:gd name="connsiteY1234" fmla="*/ 761746 h 1152659"/>
                  <a:gd name="connsiteX1235" fmla="*/ 1081560 w 1763399"/>
                  <a:gd name="connsiteY1235" fmla="*/ 659956 h 1152659"/>
                  <a:gd name="connsiteX1236" fmla="*/ 1077724 w 1763399"/>
                  <a:gd name="connsiteY1236" fmla="*/ 656119 h 1152659"/>
                  <a:gd name="connsiteX1237" fmla="*/ 1108420 w 1763399"/>
                  <a:gd name="connsiteY1237" fmla="*/ 625423 h 1152659"/>
                  <a:gd name="connsiteX1238" fmla="*/ 1112256 w 1763399"/>
                  <a:gd name="connsiteY1238" fmla="*/ 629260 h 1152659"/>
                  <a:gd name="connsiteX1239" fmla="*/ 1081560 w 1763399"/>
                  <a:gd name="connsiteY1239" fmla="*/ 659956 h 1152659"/>
                  <a:gd name="connsiteX1240" fmla="*/ 1121958 w 1763399"/>
                  <a:gd name="connsiteY1240" fmla="*/ 700359 h 1152659"/>
                  <a:gd name="connsiteX1241" fmla="*/ 1118122 w 1763399"/>
                  <a:gd name="connsiteY1241" fmla="*/ 696523 h 1152659"/>
                  <a:gd name="connsiteX1242" fmla="*/ 1148818 w 1763399"/>
                  <a:gd name="connsiteY1242" fmla="*/ 665827 h 1152659"/>
                  <a:gd name="connsiteX1243" fmla="*/ 1152654 w 1763399"/>
                  <a:gd name="connsiteY1243" fmla="*/ 669663 h 1152659"/>
                  <a:gd name="connsiteX1244" fmla="*/ 1121958 w 1763399"/>
                  <a:gd name="connsiteY1244" fmla="*/ 700359 h 1152659"/>
                  <a:gd name="connsiteX1245" fmla="*/ 1162362 w 1763399"/>
                  <a:gd name="connsiteY1245" fmla="*/ 740757 h 1152659"/>
                  <a:gd name="connsiteX1246" fmla="*/ 1158525 w 1763399"/>
                  <a:gd name="connsiteY1246" fmla="*/ 736921 h 1152659"/>
                  <a:gd name="connsiteX1247" fmla="*/ 1189221 w 1763399"/>
                  <a:gd name="connsiteY1247" fmla="*/ 706225 h 1152659"/>
                  <a:gd name="connsiteX1248" fmla="*/ 1193058 w 1763399"/>
                  <a:gd name="connsiteY1248" fmla="*/ 710061 h 1152659"/>
                  <a:gd name="connsiteX1249" fmla="*/ 1162362 w 1763399"/>
                  <a:gd name="connsiteY1249" fmla="*/ 740757 h 1152659"/>
                  <a:gd name="connsiteX1250" fmla="*/ 1202760 w 1763399"/>
                  <a:gd name="connsiteY1250" fmla="*/ 781161 h 1152659"/>
                  <a:gd name="connsiteX1251" fmla="*/ 1198924 w 1763399"/>
                  <a:gd name="connsiteY1251" fmla="*/ 777324 h 1152659"/>
                  <a:gd name="connsiteX1252" fmla="*/ 1229619 w 1763399"/>
                  <a:gd name="connsiteY1252" fmla="*/ 746628 h 1152659"/>
                  <a:gd name="connsiteX1253" fmla="*/ 1233456 w 1763399"/>
                  <a:gd name="connsiteY1253" fmla="*/ 750465 h 1152659"/>
                  <a:gd name="connsiteX1254" fmla="*/ 1202760 w 1763399"/>
                  <a:gd name="connsiteY1254" fmla="*/ 781161 h 1152659"/>
                  <a:gd name="connsiteX1255" fmla="*/ 1243163 w 1763399"/>
                  <a:gd name="connsiteY1255" fmla="*/ 821559 h 1152659"/>
                  <a:gd name="connsiteX1256" fmla="*/ 1239327 w 1763399"/>
                  <a:gd name="connsiteY1256" fmla="*/ 817722 h 1152659"/>
                  <a:gd name="connsiteX1257" fmla="*/ 1270023 w 1763399"/>
                  <a:gd name="connsiteY1257" fmla="*/ 787026 h 1152659"/>
                  <a:gd name="connsiteX1258" fmla="*/ 1273859 w 1763399"/>
                  <a:gd name="connsiteY1258" fmla="*/ 790863 h 1152659"/>
                  <a:gd name="connsiteX1259" fmla="*/ 1243163 w 1763399"/>
                  <a:gd name="connsiteY1259" fmla="*/ 821559 h 1152659"/>
                  <a:gd name="connsiteX1260" fmla="*/ 1283567 w 1763399"/>
                  <a:gd name="connsiteY1260" fmla="*/ 861962 h 1152659"/>
                  <a:gd name="connsiteX1261" fmla="*/ 1279730 w 1763399"/>
                  <a:gd name="connsiteY1261" fmla="*/ 858126 h 1152659"/>
                  <a:gd name="connsiteX1262" fmla="*/ 1310426 w 1763399"/>
                  <a:gd name="connsiteY1262" fmla="*/ 827430 h 1152659"/>
                  <a:gd name="connsiteX1263" fmla="*/ 1314263 w 1763399"/>
                  <a:gd name="connsiteY1263" fmla="*/ 831266 h 1152659"/>
                  <a:gd name="connsiteX1264" fmla="*/ 1283567 w 1763399"/>
                  <a:gd name="connsiteY1264" fmla="*/ 861962 h 1152659"/>
                  <a:gd name="connsiteX1265" fmla="*/ 1323965 w 1763399"/>
                  <a:gd name="connsiteY1265" fmla="*/ 902360 h 1152659"/>
                  <a:gd name="connsiteX1266" fmla="*/ 1320128 w 1763399"/>
                  <a:gd name="connsiteY1266" fmla="*/ 898524 h 1152659"/>
                  <a:gd name="connsiteX1267" fmla="*/ 1350824 w 1763399"/>
                  <a:gd name="connsiteY1267" fmla="*/ 867828 h 1152659"/>
                  <a:gd name="connsiteX1268" fmla="*/ 1354661 w 1763399"/>
                  <a:gd name="connsiteY1268" fmla="*/ 871664 h 1152659"/>
                  <a:gd name="connsiteX1269" fmla="*/ 1323965 w 1763399"/>
                  <a:gd name="connsiteY1269" fmla="*/ 902360 h 1152659"/>
                  <a:gd name="connsiteX1270" fmla="*/ 1364363 w 1763399"/>
                  <a:gd name="connsiteY1270" fmla="*/ 942764 h 1152659"/>
                  <a:gd name="connsiteX1271" fmla="*/ 1360526 w 1763399"/>
                  <a:gd name="connsiteY1271" fmla="*/ 938927 h 1152659"/>
                  <a:gd name="connsiteX1272" fmla="*/ 1391222 w 1763399"/>
                  <a:gd name="connsiteY1272" fmla="*/ 908231 h 1152659"/>
                  <a:gd name="connsiteX1273" fmla="*/ 1395059 w 1763399"/>
                  <a:gd name="connsiteY1273" fmla="*/ 912068 h 1152659"/>
                  <a:gd name="connsiteX1274" fmla="*/ 1364363 w 1763399"/>
                  <a:gd name="connsiteY1274" fmla="*/ 942764 h 1152659"/>
                  <a:gd name="connsiteX1275" fmla="*/ 1404766 w 1763399"/>
                  <a:gd name="connsiteY1275" fmla="*/ 983162 h 1152659"/>
                  <a:gd name="connsiteX1276" fmla="*/ 1400930 w 1763399"/>
                  <a:gd name="connsiteY1276" fmla="*/ 979325 h 1152659"/>
                  <a:gd name="connsiteX1277" fmla="*/ 1431626 w 1763399"/>
                  <a:gd name="connsiteY1277" fmla="*/ 948629 h 1152659"/>
                  <a:gd name="connsiteX1278" fmla="*/ 1435462 w 1763399"/>
                  <a:gd name="connsiteY1278" fmla="*/ 952466 h 1152659"/>
                  <a:gd name="connsiteX1279" fmla="*/ 1404766 w 1763399"/>
                  <a:gd name="connsiteY1279" fmla="*/ 983162 h 1152659"/>
                  <a:gd name="connsiteX1280" fmla="*/ 1425755 w 1763399"/>
                  <a:gd name="connsiteY1280" fmla="*/ 881372 h 1152659"/>
                  <a:gd name="connsiteX1281" fmla="*/ 1421918 w 1763399"/>
                  <a:gd name="connsiteY1281" fmla="*/ 877535 h 1152659"/>
                  <a:gd name="connsiteX1282" fmla="*/ 1452614 w 1763399"/>
                  <a:gd name="connsiteY1282" fmla="*/ 846839 h 1152659"/>
                  <a:gd name="connsiteX1283" fmla="*/ 1456451 w 1763399"/>
                  <a:gd name="connsiteY1283" fmla="*/ 850676 h 1152659"/>
                  <a:gd name="connsiteX1284" fmla="*/ 1425755 w 1763399"/>
                  <a:gd name="connsiteY1284" fmla="*/ 881372 h 1152659"/>
                  <a:gd name="connsiteX1285" fmla="*/ 1466158 w 1763399"/>
                  <a:gd name="connsiteY1285" fmla="*/ 921775 h 1152659"/>
                  <a:gd name="connsiteX1286" fmla="*/ 1462322 w 1763399"/>
                  <a:gd name="connsiteY1286" fmla="*/ 917939 h 1152659"/>
                  <a:gd name="connsiteX1287" fmla="*/ 1493012 w 1763399"/>
                  <a:gd name="connsiteY1287" fmla="*/ 887243 h 1152659"/>
                  <a:gd name="connsiteX1288" fmla="*/ 1496849 w 1763399"/>
                  <a:gd name="connsiteY1288" fmla="*/ 891079 h 1152659"/>
                  <a:gd name="connsiteX1289" fmla="*/ 1466158 w 1763399"/>
                  <a:gd name="connsiteY1289" fmla="*/ 921775 h 1152659"/>
                  <a:gd name="connsiteX1290" fmla="*/ 1506556 w 1763399"/>
                  <a:gd name="connsiteY1290" fmla="*/ 962173 h 1152659"/>
                  <a:gd name="connsiteX1291" fmla="*/ 1502720 w 1763399"/>
                  <a:gd name="connsiteY1291" fmla="*/ 958337 h 1152659"/>
                  <a:gd name="connsiteX1292" fmla="*/ 1533416 w 1763399"/>
                  <a:gd name="connsiteY1292" fmla="*/ 927641 h 1152659"/>
                  <a:gd name="connsiteX1293" fmla="*/ 1537252 w 1763399"/>
                  <a:gd name="connsiteY1293" fmla="*/ 931477 h 1152659"/>
                  <a:gd name="connsiteX1294" fmla="*/ 1506556 w 1763399"/>
                  <a:gd name="connsiteY1294" fmla="*/ 962173 h 1152659"/>
                  <a:gd name="connsiteX1295" fmla="*/ 1527545 w 1763399"/>
                  <a:gd name="connsiteY1295" fmla="*/ 860383 h 1152659"/>
                  <a:gd name="connsiteX1296" fmla="*/ 1523708 w 1763399"/>
                  <a:gd name="connsiteY1296" fmla="*/ 856547 h 1152659"/>
                  <a:gd name="connsiteX1297" fmla="*/ 1554404 w 1763399"/>
                  <a:gd name="connsiteY1297" fmla="*/ 825851 h 1152659"/>
                  <a:gd name="connsiteX1298" fmla="*/ 1558241 w 1763399"/>
                  <a:gd name="connsiteY1298" fmla="*/ 829687 h 1152659"/>
                  <a:gd name="connsiteX1299" fmla="*/ 1527545 w 1763399"/>
                  <a:gd name="connsiteY1299" fmla="*/ 860383 h 1152659"/>
                  <a:gd name="connsiteX1300" fmla="*/ 1567948 w 1763399"/>
                  <a:gd name="connsiteY1300" fmla="*/ 900787 h 1152659"/>
                  <a:gd name="connsiteX1301" fmla="*/ 1564112 w 1763399"/>
                  <a:gd name="connsiteY1301" fmla="*/ 896950 h 1152659"/>
                  <a:gd name="connsiteX1302" fmla="*/ 1594808 w 1763399"/>
                  <a:gd name="connsiteY1302" fmla="*/ 866254 h 1152659"/>
                  <a:gd name="connsiteX1303" fmla="*/ 1598644 w 1763399"/>
                  <a:gd name="connsiteY1303" fmla="*/ 870090 h 1152659"/>
                  <a:gd name="connsiteX1304" fmla="*/ 1567948 w 1763399"/>
                  <a:gd name="connsiteY1304" fmla="*/ 900787 h 1152659"/>
                  <a:gd name="connsiteX1305" fmla="*/ 1608346 w 1763399"/>
                  <a:gd name="connsiteY1305" fmla="*/ 941185 h 1152659"/>
                  <a:gd name="connsiteX1306" fmla="*/ 1604510 w 1763399"/>
                  <a:gd name="connsiteY1306" fmla="*/ 937348 h 1152659"/>
                  <a:gd name="connsiteX1307" fmla="*/ 1635206 w 1763399"/>
                  <a:gd name="connsiteY1307" fmla="*/ 906652 h 1152659"/>
                  <a:gd name="connsiteX1308" fmla="*/ 1639042 w 1763399"/>
                  <a:gd name="connsiteY1308" fmla="*/ 910489 h 1152659"/>
                  <a:gd name="connsiteX1309" fmla="*/ 1608346 w 1763399"/>
                  <a:gd name="connsiteY1309" fmla="*/ 941185 h 1152659"/>
                  <a:gd name="connsiteX1310" fmla="*/ 1629340 w 1763399"/>
                  <a:gd name="connsiteY1310" fmla="*/ 839395 h 1152659"/>
                  <a:gd name="connsiteX1311" fmla="*/ 1625504 w 1763399"/>
                  <a:gd name="connsiteY1311" fmla="*/ 835558 h 1152659"/>
                  <a:gd name="connsiteX1312" fmla="*/ 1656194 w 1763399"/>
                  <a:gd name="connsiteY1312" fmla="*/ 804862 h 1152659"/>
                  <a:gd name="connsiteX1313" fmla="*/ 1660031 w 1763399"/>
                  <a:gd name="connsiteY1313" fmla="*/ 808699 h 1152659"/>
                  <a:gd name="connsiteX1314" fmla="*/ 1629340 w 1763399"/>
                  <a:gd name="connsiteY1314" fmla="*/ 839395 h 1152659"/>
                  <a:gd name="connsiteX1315" fmla="*/ 1669744 w 1763399"/>
                  <a:gd name="connsiteY1315" fmla="*/ 879793 h 1152659"/>
                  <a:gd name="connsiteX1316" fmla="*/ 1665907 w 1763399"/>
                  <a:gd name="connsiteY1316" fmla="*/ 875956 h 1152659"/>
                  <a:gd name="connsiteX1317" fmla="*/ 1696598 w 1763399"/>
                  <a:gd name="connsiteY1317" fmla="*/ 845260 h 1152659"/>
                  <a:gd name="connsiteX1318" fmla="*/ 1700434 w 1763399"/>
                  <a:gd name="connsiteY1318" fmla="*/ 849097 h 1152659"/>
                  <a:gd name="connsiteX1319" fmla="*/ 1669744 w 1763399"/>
                  <a:gd name="connsiteY1319" fmla="*/ 879793 h 1152659"/>
                  <a:gd name="connsiteX1320" fmla="*/ 1690732 w 1763399"/>
                  <a:gd name="connsiteY1320" fmla="*/ 778003 h 1152659"/>
                  <a:gd name="connsiteX1321" fmla="*/ 1686896 w 1763399"/>
                  <a:gd name="connsiteY1321" fmla="*/ 774166 h 1152659"/>
                  <a:gd name="connsiteX1322" fmla="*/ 1717592 w 1763399"/>
                  <a:gd name="connsiteY1322" fmla="*/ 743470 h 1152659"/>
                  <a:gd name="connsiteX1323" fmla="*/ 1721428 w 1763399"/>
                  <a:gd name="connsiteY1323" fmla="*/ 747307 h 1152659"/>
                  <a:gd name="connsiteX1324" fmla="*/ 1690732 w 1763399"/>
                  <a:gd name="connsiteY1324" fmla="*/ 778003 h 1152659"/>
                  <a:gd name="connsiteX1325" fmla="*/ 1711721 w 1763399"/>
                  <a:gd name="connsiteY1325" fmla="*/ 676213 h 1152659"/>
                  <a:gd name="connsiteX1326" fmla="*/ 1707884 w 1763399"/>
                  <a:gd name="connsiteY1326" fmla="*/ 672376 h 1152659"/>
                  <a:gd name="connsiteX1327" fmla="*/ 1738575 w 1763399"/>
                  <a:gd name="connsiteY1327" fmla="*/ 641680 h 1152659"/>
                  <a:gd name="connsiteX1328" fmla="*/ 1742411 w 1763399"/>
                  <a:gd name="connsiteY1328" fmla="*/ 645517 h 1152659"/>
                  <a:gd name="connsiteX1329" fmla="*/ 1711721 w 1763399"/>
                  <a:gd name="connsiteY1329" fmla="*/ 676213 h 115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1763399" h="1152659">
                    <a:moveTo>
                      <a:pt x="1759563" y="539885"/>
                    </a:moveTo>
                    <a:lnTo>
                      <a:pt x="1763400" y="543721"/>
                    </a:lnTo>
                    <a:lnTo>
                      <a:pt x="1732704" y="574417"/>
                    </a:lnTo>
                    <a:lnTo>
                      <a:pt x="1728867" y="570581"/>
                    </a:lnTo>
                    <a:lnTo>
                      <a:pt x="1759563" y="539885"/>
                    </a:lnTo>
                    <a:close/>
                    <a:moveTo>
                      <a:pt x="1719165" y="499487"/>
                    </a:moveTo>
                    <a:lnTo>
                      <a:pt x="1723002" y="503323"/>
                    </a:lnTo>
                    <a:lnTo>
                      <a:pt x="1692306" y="534019"/>
                    </a:lnTo>
                    <a:lnTo>
                      <a:pt x="1688469" y="530183"/>
                    </a:lnTo>
                    <a:lnTo>
                      <a:pt x="1719165" y="499487"/>
                    </a:lnTo>
                    <a:close/>
                    <a:moveTo>
                      <a:pt x="1163941" y="496774"/>
                    </a:moveTo>
                    <a:lnTo>
                      <a:pt x="1160104" y="492937"/>
                    </a:lnTo>
                    <a:lnTo>
                      <a:pt x="1190800" y="462241"/>
                    </a:lnTo>
                    <a:lnTo>
                      <a:pt x="1194637" y="466078"/>
                    </a:lnTo>
                    <a:lnTo>
                      <a:pt x="1163941" y="496774"/>
                    </a:lnTo>
                    <a:close/>
                    <a:moveTo>
                      <a:pt x="1173648" y="567873"/>
                    </a:moveTo>
                    <a:lnTo>
                      <a:pt x="1142952" y="598569"/>
                    </a:lnTo>
                    <a:lnTo>
                      <a:pt x="1139116" y="594733"/>
                    </a:lnTo>
                    <a:lnTo>
                      <a:pt x="1169812" y="564037"/>
                    </a:lnTo>
                    <a:lnTo>
                      <a:pt x="1173648" y="567873"/>
                    </a:lnTo>
                    <a:close/>
                    <a:moveTo>
                      <a:pt x="1210210" y="604435"/>
                    </a:moveTo>
                    <a:lnTo>
                      <a:pt x="1214046" y="608271"/>
                    </a:lnTo>
                    <a:lnTo>
                      <a:pt x="1183350" y="638967"/>
                    </a:lnTo>
                    <a:lnTo>
                      <a:pt x="1179514" y="635131"/>
                    </a:lnTo>
                    <a:lnTo>
                      <a:pt x="1210210" y="604435"/>
                    </a:lnTo>
                    <a:close/>
                    <a:moveTo>
                      <a:pt x="1204339" y="537177"/>
                    </a:moveTo>
                    <a:lnTo>
                      <a:pt x="1200502" y="533341"/>
                    </a:lnTo>
                    <a:lnTo>
                      <a:pt x="1231199" y="502645"/>
                    </a:lnTo>
                    <a:lnTo>
                      <a:pt x="1235035" y="506481"/>
                    </a:lnTo>
                    <a:lnTo>
                      <a:pt x="1204339" y="537177"/>
                    </a:lnTo>
                    <a:close/>
                    <a:moveTo>
                      <a:pt x="1221491" y="431551"/>
                    </a:moveTo>
                    <a:lnTo>
                      <a:pt x="1252187" y="400855"/>
                    </a:lnTo>
                    <a:lnTo>
                      <a:pt x="1256023" y="404691"/>
                    </a:lnTo>
                    <a:lnTo>
                      <a:pt x="1225327" y="435387"/>
                    </a:lnTo>
                    <a:lnTo>
                      <a:pt x="1221491" y="431551"/>
                    </a:lnTo>
                    <a:close/>
                    <a:moveTo>
                      <a:pt x="1250608" y="644833"/>
                    </a:moveTo>
                    <a:lnTo>
                      <a:pt x="1254444" y="648669"/>
                    </a:lnTo>
                    <a:lnTo>
                      <a:pt x="1223748" y="679365"/>
                    </a:lnTo>
                    <a:lnTo>
                      <a:pt x="1219912" y="675529"/>
                    </a:lnTo>
                    <a:lnTo>
                      <a:pt x="1250608" y="644833"/>
                    </a:lnTo>
                    <a:close/>
                    <a:moveTo>
                      <a:pt x="1244737" y="577575"/>
                    </a:moveTo>
                    <a:lnTo>
                      <a:pt x="1240901" y="573739"/>
                    </a:lnTo>
                    <a:lnTo>
                      <a:pt x="1271596" y="543043"/>
                    </a:lnTo>
                    <a:lnTo>
                      <a:pt x="1275433" y="546879"/>
                    </a:lnTo>
                    <a:lnTo>
                      <a:pt x="1244737" y="577575"/>
                    </a:lnTo>
                    <a:close/>
                    <a:moveTo>
                      <a:pt x="1407924" y="495195"/>
                    </a:moveTo>
                    <a:lnTo>
                      <a:pt x="1404088" y="491358"/>
                    </a:lnTo>
                    <a:lnTo>
                      <a:pt x="1434784" y="460662"/>
                    </a:lnTo>
                    <a:lnTo>
                      <a:pt x="1438620" y="464499"/>
                    </a:lnTo>
                    <a:lnTo>
                      <a:pt x="1407924" y="495195"/>
                    </a:lnTo>
                    <a:close/>
                    <a:moveTo>
                      <a:pt x="1417626" y="566294"/>
                    </a:moveTo>
                    <a:lnTo>
                      <a:pt x="1386936" y="596990"/>
                    </a:lnTo>
                    <a:lnTo>
                      <a:pt x="1383099" y="593154"/>
                    </a:lnTo>
                    <a:lnTo>
                      <a:pt x="1413790" y="562458"/>
                    </a:lnTo>
                    <a:lnTo>
                      <a:pt x="1417626" y="566294"/>
                    </a:lnTo>
                    <a:close/>
                    <a:moveTo>
                      <a:pt x="1388509" y="353001"/>
                    </a:moveTo>
                    <a:lnTo>
                      <a:pt x="1384673" y="349165"/>
                    </a:lnTo>
                    <a:lnTo>
                      <a:pt x="1415369" y="318469"/>
                    </a:lnTo>
                    <a:lnTo>
                      <a:pt x="1419205" y="322305"/>
                    </a:lnTo>
                    <a:lnTo>
                      <a:pt x="1388509" y="353001"/>
                    </a:lnTo>
                    <a:close/>
                    <a:moveTo>
                      <a:pt x="1394381" y="420264"/>
                    </a:moveTo>
                    <a:lnTo>
                      <a:pt x="1398217" y="424101"/>
                    </a:lnTo>
                    <a:lnTo>
                      <a:pt x="1367521" y="454797"/>
                    </a:lnTo>
                    <a:lnTo>
                      <a:pt x="1363684" y="450960"/>
                    </a:lnTo>
                    <a:lnTo>
                      <a:pt x="1394381" y="420264"/>
                    </a:lnTo>
                    <a:close/>
                    <a:moveTo>
                      <a:pt x="1373386" y="522054"/>
                    </a:moveTo>
                    <a:lnTo>
                      <a:pt x="1377223" y="525891"/>
                    </a:lnTo>
                    <a:lnTo>
                      <a:pt x="1346532" y="556587"/>
                    </a:lnTo>
                    <a:lnTo>
                      <a:pt x="1342696" y="552750"/>
                    </a:lnTo>
                    <a:lnTo>
                      <a:pt x="1373386" y="522054"/>
                    </a:lnTo>
                    <a:close/>
                    <a:moveTo>
                      <a:pt x="1327123" y="414393"/>
                    </a:moveTo>
                    <a:lnTo>
                      <a:pt x="1323286" y="410557"/>
                    </a:lnTo>
                    <a:lnTo>
                      <a:pt x="1353982" y="379861"/>
                    </a:lnTo>
                    <a:lnTo>
                      <a:pt x="1357819" y="383697"/>
                    </a:lnTo>
                    <a:lnTo>
                      <a:pt x="1327123" y="414393"/>
                    </a:lnTo>
                    <a:close/>
                    <a:moveTo>
                      <a:pt x="1332988" y="481651"/>
                    </a:moveTo>
                    <a:lnTo>
                      <a:pt x="1336825" y="485487"/>
                    </a:lnTo>
                    <a:lnTo>
                      <a:pt x="1306134" y="516183"/>
                    </a:lnTo>
                    <a:lnTo>
                      <a:pt x="1302298" y="512347"/>
                    </a:lnTo>
                    <a:lnTo>
                      <a:pt x="1332988" y="481651"/>
                    </a:lnTo>
                    <a:close/>
                    <a:moveTo>
                      <a:pt x="1286719" y="373995"/>
                    </a:moveTo>
                    <a:lnTo>
                      <a:pt x="1282883" y="370159"/>
                    </a:lnTo>
                    <a:lnTo>
                      <a:pt x="1313579" y="339463"/>
                    </a:lnTo>
                    <a:lnTo>
                      <a:pt x="1317415" y="343299"/>
                    </a:lnTo>
                    <a:lnTo>
                      <a:pt x="1286719" y="373995"/>
                    </a:lnTo>
                    <a:close/>
                    <a:moveTo>
                      <a:pt x="1292590" y="441253"/>
                    </a:moveTo>
                    <a:lnTo>
                      <a:pt x="1296427" y="445089"/>
                    </a:lnTo>
                    <a:lnTo>
                      <a:pt x="1265736" y="475785"/>
                    </a:lnTo>
                    <a:lnTo>
                      <a:pt x="1261900" y="471949"/>
                    </a:lnTo>
                    <a:lnTo>
                      <a:pt x="1292590" y="441253"/>
                    </a:lnTo>
                    <a:close/>
                    <a:moveTo>
                      <a:pt x="1291011" y="685236"/>
                    </a:moveTo>
                    <a:lnTo>
                      <a:pt x="1294848" y="689073"/>
                    </a:lnTo>
                    <a:lnTo>
                      <a:pt x="1264152" y="719769"/>
                    </a:lnTo>
                    <a:lnTo>
                      <a:pt x="1260315" y="715932"/>
                    </a:lnTo>
                    <a:lnTo>
                      <a:pt x="1291011" y="685236"/>
                    </a:lnTo>
                    <a:close/>
                    <a:moveTo>
                      <a:pt x="1285140" y="617973"/>
                    </a:moveTo>
                    <a:lnTo>
                      <a:pt x="1281304" y="614137"/>
                    </a:lnTo>
                    <a:lnTo>
                      <a:pt x="1312000" y="583441"/>
                    </a:lnTo>
                    <a:lnTo>
                      <a:pt x="1315836" y="587277"/>
                    </a:lnTo>
                    <a:lnTo>
                      <a:pt x="1285140" y="617973"/>
                    </a:lnTo>
                    <a:close/>
                    <a:moveTo>
                      <a:pt x="1331415" y="725634"/>
                    </a:moveTo>
                    <a:lnTo>
                      <a:pt x="1335251" y="729471"/>
                    </a:lnTo>
                    <a:lnTo>
                      <a:pt x="1304555" y="760167"/>
                    </a:lnTo>
                    <a:lnTo>
                      <a:pt x="1300719" y="756330"/>
                    </a:lnTo>
                    <a:lnTo>
                      <a:pt x="1331415" y="725634"/>
                    </a:lnTo>
                    <a:close/>
                    <a:moveTo>
                      <a:pt x="1325538" y="658377"/>
                    </a:moveTo>
                    <a:lnTo>
                      <a:pt x="1321702" y="654540"/>
                    </a:lnTo>
                    <a:lnTo>
                      <a:pt x="1352398" y="623844"/>
                    </a:lnTo>
                    <a:lnTo>
                      <a:pt x="1356234" y="627681"/>
                    </a:lnTo>
                    <a:lnTo>
                      <a:pt x="1325538" y="658377"/>
                    </a:lnTo>
                    <a:close/>
                    <a:moveTo>
                      <a:pt x="1371813" y="766038"/>
                    </a:moveTo>
                    <a:lnTo>
                      <a:pt x="1375649" y="769874"/>
                    </a:lnTo>
                    <a:lnTo>
                      <a:pt x="1344953" y="800570"/>
                    </a:lnTo>
                    <a:lnTo>
                      <a:pt x="1341117" y="796734"/>
                    </a:lnTo>
                    <a:lnTo>
                      <a:pt x="1371813" y="766038"/>
                    </a:lnTo>
                    <a:close/>
                    <a:moveTo>
                      <a:pt x="1365947" y="698780"/>
                    </a:moveTo>
                    <a:lnTo>
                      <a:pt x="1362111" y="694944"/>
                    </a:lnTo>
                    <a:lnTo>
                      <a:pt x="1392801" y="664248"/>
                    </a:lnTo>
                    <a:lnTo>
                      <a:pt x="1396638" y="668084"/>
                    </a:lnTo>
                    <a:lnTo>
                      <a:pt x="1365947" y="698780"/>
                    </a:lnTo>
                    <a:close/>
                    <a:moveTo>
                      <a:pt x="1412216" y="806436"/>
                    </a:moveTo>
                    <a:lnTo>
                      <a:pt x="1416053" y="810272"/>
                    </a:lnTo>
                    <a:lnTo>
                      <a:pt x="1385357" y="840968"/>
                    </a:lnTo>
                    <a:lnTo>
                      <a:pt x="1381520" y="837132"/>
                    </a:lnTo>
                    <a:lnTo>
                      <a:pt x="1412216" y="806436"/>
                    </a:lnTo>
                    <a:close/>
                    <a:moveTo>
                      <a:pt x="1406351" y="739178"/>
                    </a:moveTo>
                    <a:lnTo>
                      <a:pt x="1402514" y="735342"/>
                    </a:lnTo>
                    <a:lnTo>
                      <a:pt x="1433205" y="704646"/>
                    </a:lnTo>
                    <a:lnTo>
                      <a:pt x="1437041" y="708482"/>
                    </a:lnTo>
                    <a:lnTo>
                      <a:pt x="1406351" y="739178"/>
                    </a:lnTo>
                    <a:close/>
                    <a:moveTo>
                      <a:pt x="1427339" y="637388"/>
                    </a:moveTo>
                    <a:lnTo>
                      <a:pt x="1423503" y="633552"/>
                    </a:lnTo>
                    <a:lnTo>
                      <a:pt x="1454193" y="602856"/>
                    </a:lnTo>
                    <a:lnTo>
                      <a:pt x="1458030" y="606692"/>
                    </a:lnTo>
                    <a:lnTo>
                      <a:pt x="1427339" y="637388"/>
                    </a:lnTo>
                    <a:close/>
                    <a:moveTo>
                      <a:pt x="1617375" y="520475"/>
                    </a:moveTo>
                    <a:lnTo>
                      <a:pt x="1621212" y="524312"/>
                    </a:lnTo>
                    <a:lnTo>
                      <a:pt x="1590516" y="555008"/>
                    </a:lnTo>
                    <a:lnTo>
                      <a:pt x="1586679" y="551171"/>
                    </a:lnTo>
                    <a:lnTo>
                      <a:pt x="1617375" y="520475"/>
                    </a:lnTo>
                    <a:close/>
                    <a:moveTo>
                      <a:pt x="1607668" y="449381"/>
                    </a:moveTo>
                    <a:lnTo>
                      <a:pt x="1638364" y="418685"/>
                    </a:lnTo>
                    <a:lnTo>
                      <a:pt x="1642200" y="422522"/>
                    </a:lnTo>
                    <a:lnTo>
                      <a:pt x="1611504" y="453218"/>
                    </a:lnTo>
                    <a:lnTo>
                      <a:pt x="1607668" y="449381"/>
                    </a:lnTo>
                    <a:close/>
                    <a:moveTo>
                      <a:pt x="1571101" y="412814"/>
                    </a:moveTo>
                    <a:lnTo>
                      <a:pt x="1567264" y="408978"/>
                    </a:lnTo>
                    <a:lnTo>
                      <a:pt x="1597960" y="378282"/>
                    </a:lnTo>
                    <a:lnTo>
                      <a:pt x="1601797" y="382118"/>
                    </a:lnTo>
                    <a:lnTo>
                      <a:pt x="1571101" y="412814"/>
                    </a:lnTo>
                    <a:close/>
                    <a:moveTo>
                      <a:pt x="1576977" y="480072"/>
                    </a:moveTo>
                    <a:lnTo>
                      <a:pt x="1580814" y="483908"/>
                    </a:lnTo>
                    <a:lnTo>
                      <a:pt x="1550118" y="514604"/>
                    </a:lnTo>
                    <a:lnTo>
                      <a:pt x="1546281" y="510768"/>
                    </a:lnTo>
                    <a:lnTo>
                      <a:pt x="1576977" y="480072"/>
                    </a:lnTo>
                    <a:close/>
                    <a:moveTo>
                      <a:pt x="1530703" y="372416"/>
                    </a:moveTo>
                    <a:lnTo>
                      <a:pt x="1526866" y="368580"/>
                    </a:lnTo>
                    <a:lnTo>
                      <a:pt x="1557562" y="337884"/>
                    </a:lnTo>
                    <a:lnTo>
                      <a:pt x="1561399" y="341720"/>
                    </a:lnTo>
                    <a:lnTo>
                      <a:pt x="1530703" y="372416"/>
                    </a:lnTo>
                    <a:close/>
                    <a:moveTo>
                      <a:pt x="1536574" y="439674"/>
                    </a:moveTo>
                    <a:lnTo>
                      <a:pt x="1540410" y="443510"/>
                    </a:lnTo>
                    <a:lnTo>
                      <a:pt x="1509714" y="474206"/>
                    </a:lnTo>
                    <a:lnTo>
                      <a:pt x="1505878" y="470370"/>
                    </a:lnTo>
                    <a:lnTo>
                      <a:pt x="1536574" y="439674"/>
                    </a:lnTo>
                    <a:close/>
                    <a:moveTo>
                      <a:pt x="1519422" y="545300"/>
                    </a:moveTo>
                    <a:lnTo>
                      <a:pt x="1488726" y="575996"/>
                    </a:lnTo>
                    <a:lnTo>
                      <a:pt x="1484889" y="572160"/>
                    </a:lnTo>
                    <a:lnTo>
                      <a:pt x="1515585" y="541464"/>
                    </a:lnTo>
                    <a:lnTo>
                      <a:pt x="1519422" y="545300"/>
                    </a:lnTo>
                    <a:close/>
                    <a:moveTo>
                      <a:pt x="1490299" y="332013"/>
                    </a:moveTo>
                    <a:lnTo>
                      <a:pt x="1486463" y="328176"/>
                    </a:lnTo>
                    <a:lnTo>
                      <a:pt x="1517159" y="297480"/>
                    </a:lnTo>
                    <a:lnTo>
                      <a:pt x="1520995" y="301317"/>
                    </a:lnTo>
                    <a:lnTo>
                      <a:pt x="1490299" y="332013"/>
                    </a:lnTo>
                    <a:close/>
                    <a:moveTo>
                      <a:pt x="1496171" y="399270"/>
                    </a:moveTo>
                    <a:lnTo>
                      <a:pt x="1500007" y="403107"/>
                    </a:lnTo>
                    <a:lnTo>
                      <a:pt x="1469311" y="433803"/>
                    </a:lnTo>
                    <a:lnTo>
                      <a:pt x="1465474" y="429966"/>
                    </a:lnTo>
                    <a:lnTo>
                      <a:pt x="1496171" y="399270"/>
                    </a:lnTo>
                    <a:close/>
                    <a:moveTo>
                      <a:pt x="1475182" y="501066"/>
                    </a:moveTo>
                    <a:lnTo>
                      <a:pt x="1479018" y="504902"/>
                    </a:lnTo>
                    <a:lnTo>
                      <a:pt x="1448322" y="535598"/>
                    </a:lnTo>
                    <a:lnTo>
                      <a:pt x="1444486" y="531762"/>
                    </a:lnTo>
                    <a:lnTo>
                      <a:pt x="1475182" y="501066"/>
                    </a:lnTo>
                    <a:close/>
                    <a:moveTo>
                      <a:pt x="1473603" y="745049"/>
                    </a:moveTo>
                    <a:lnTo>
                      <a:pt x="1477439" y="748886"/>
                    </a:lnTo>
                    <a:lnTo>
                      <a:pt x="1446749" y="779582"/>
                    </a:lnTo>
                    <a:lnTo>
                      <a:pt x="1442912" y="775745"/>
                    </a:lnTo>
                    <a:lnTo>
                      <a:pt x="1473603" y="745049"/>
                    </a:lnTo>
                    <a:close/>
                    <a:moveTo>
                      <a:pt x="1467737" y="677792"/>
                    </a:moveTo>
                    <a:lnTo>
                      <a:pt x="1463901" y="673955"/>
                    </a:lnTo>
                    <a:lnTo>
                      <a:pt x="1494591" y="643259"/>
                    </a:lnTo>
                    <a:lnTo>
                      <a:pt x="1498428" y="647096"/>
                    </a:lnTo>
                    <a:lnTo>
                      <a:pt x="1467737" y="677792"/>
                    </a:lnTo>
                    <a:close/>
                    <a:moveTo>
                      <a:pt x="1514001" y="785447"/>
                    </a:moveTo>
                    <a:lnTo>
                      <a:pt x="1517837" y="789284"/>
                    </a:lnTo>
                    <a:lnTo>
                      <a:pt x="1487141" y="819980"/>
                    </a:lnTo>
                    <a:lnTo>
                      <a:pt x="1483305" y="816143"/>
                    </a:lnTo>
                    <a:lnTo>
                      <a:pt x="1514001" y="785447"/>
                    </a:lnTo>
                    <a:close/>
                    <a:moveTo>
                      <a:pt x="1508135" y="718190"/>
                    </a:moveTo>
                    <a:lnTo>
                      <a:pt x="1504299" y="714353"/>
                    </a:lnTo>
                    <a:lnTo>
                      <a:pt x="1534989" y="683657"/>
                    </a:lnTo>
                    <a:lnTo>
                      <a:pt x="1538826" y="687494"/>
                    </a:lnTo>
                    <a:lnTo>
                      <a:pt x="1508135" y="718190"/>
                    </a:lnTo>
                    <a:close/>
                    <a:moveTo>
                      <a:pt x="1529129" y="616400"/>
                    </a:moveTo>
                    <a:lnTo>
                      <a:pt x="1525293" y="612563"/>
                    </a:lnTo>
                    <a:lnTo>
                      <a:pt x="1555989" y="581867"/>
                    </a:lnTo>
                    <a:lnTo>
                      <a:pt x="1559825" y="585704"/>
                    </a:lnTo>
                    <a:lnTo>
                      <a:pt x="1529129" y="616400"/>
                    </a:lnTo>
                    <a:close/>
                    <a:moveTo>
                      <a:pt x="1575393" y="724061"/>
                    </a:moveTo>
                    <a:lnTo>
                      <a:pt x="1579229" y="727897"/>
                    </a:lnTo>
                    <a:lnTo>
                      <a:pt x="1548539" y="758593"/>
                    </a:lnTo>
                    <a:lnTo>
                      <a:pt x="1544702" y="754757"/>
                    </a:lnTo>
                    <a:lnTo>
                      <a:pt x="1575393" y="724061"/>
                    </a:lnTo>
                    <a:close/>
                    <a:moveTo>
                      <a:pt x="1569527" y="656798"/>
                    </a:moveTo>
                    <a:lnTo>
                      <a:pt x="1565691" y="652961"/>
                    </a:lnTo>
                    <a:lnTo>
                      <a:pt x="1596387" y="622265"/>
                    </a:lnTo>
                    <a:lnTo>
                      <a:pt x="1600223" y="626102"/>
                    </a:lnTo>
                    <a:lnTo>
                      <a:pt x="1569527" y="656798"/>
                    </a:lnTo>
                    <a:close/>
                    <a:moveTo>
                      <a:pt x="1615796" y="764464"/>
                    </a:moveTo>
                    <a:lnTo>
                      <a:pt x="1619633" y="768301"/>
                    </a:lnTo>
                    <a:lnTo>
                      <a:pt x="1588937" y="798997"/>
                    </a:lnTo>
                    <a:lnTo>
                      <a:pt x="1585100" y="795160"/>
                    </a:lnTo>
                    <a:lnTo>
                      <a:pt x="1615796" y="764464"/>
                    </a:lnTo>
                    <a:close/>
                    <a:moveTo>
                      <a:pt x="1609925" y="697201"/>
                    </a:moveTo>
                    <a:lnTo>
                      <a:pt x="1606089" y="693365"/>
                    </a:lnTo>
                    <a:lnTo>
                      <a:pt x="1636785" y="662669"/>
                    </a:lnTo>
                    <a:lnTo>
                      <a:pt x="1640621" y="666505"/>
                    </a:lnTo>
                    <a:lnTo>
                      <a:pt x="1609925" y="697201"/>
                    </a:lnTo>
                    <a:close/>
                    <a:moveTo>
                      <a:pt x="1630914" y="595411"/>
                    </a:moveTo>
                    <a:lnTo>
                      <a:pt x="1627077" y="591575"/>
                    </a:lnTo>
                    <a:lnTo>
                      <a:pt x="1657773" y="560879"/>
                    </a:lnTo>
                    <a:lnTo>
                      <a:pt x="1661610" y="564715"/>
                    </a:lnTo>
                    <a:lnTo>
                      <a:pt x="1630914" y="595411"/>
                    </a:lnTo>
                    <a:close/>
                    <a:moveTo>
                      <a:pt x="1648066" y="489779"/>
                    </a:moveTo>
                    <a:lnTo>
                      <a:pt x="1678762" y="459083"/>
                    </a:lnTo>
                    <a:lnTo>
                      <a:pt x="1682598" y="462920"/>
                    </a:lnTo>
                    <a:lnTo>
                      <a:pt x="1651902" y="493616"/>
                    </a:lnTo>
                    <a:lnTo>
                      <a:pt x="1648066" y="489779"/>
                    </a:lnTo>
                    <a:close/>
                    <a:moveTo>
                      <a:pt x="1677188" y="703072"/>
                    </a:moveTo>
                    <a:lnTo>
                      <a:pt x="1681025" y="706909"/>
                    </a:lnTo>
                    <a:lnTo>
                      <a:pt x="1650329" y="737605"/>
                    </a:lnTo>
                    <a:lnTo>
                      <a:pt x="1646492" y="733768"/>
                    </a:lnTo>
                    <a:lnTo>
                      <a:pt x="1677188" y="703072"/>
                    </a:lnTo>
                    <a:close/>
                    <a:moveTo>
                      <a:pt x="1671317" y="635809"/>
                    </a:moveTo>
                    <a:lnTo>
                      <a:pt x="1667481" y="631973"/>
                    </a:lnTo>
                    <a:lnTo>
                      <a:pt x="1698177" y="601277"/>
                    </a:lnTo>
                    <a:lnTo>
                      <a:pt x="1702013" y="605113"/>
                    </a:lnTo>
                    <a:lnTo>
                      <a:pt x="1671317" y="635809"/>
                    </a:lnTo>
                    <a:close/>
                    <a:moveTo>
                      <a:pt x="1699756" y="357293"/>
                    </a:moveTo>
                    <a:lnTo>
                      <a:pt x="1703592" y="361130"/>
                    </a:lnTo>
                    <a:lnTo>
                      <a:pt x="1672902" y="391826"/>
                    </a:lnTo>
                    <a:lnTo>
                      <a:pt x="1669065" y="387989"/>
                    </a:lnTo>
                    <a:lnTo>
                      <a:pt x="1699756" y="357293"/>
                    </a:lnTo>
                    <a:close/>
                    <a:moveTo>
                      <a:pt x="1659352" y="316895"/>
                    </a:moveTo>
                    <a:lnTo>
                      <a:pt x="1663189" y="320732"/>
                    </a:lnTo>
                    <a:lnTo>
                      <a:pt x="1632498" y="351428"/>
                    </a:lnTo>
                    <a:lnTo>
                      <a:pt x="1628662" y="347591"/>
                    </a:lnTo>
                    <a:lnTo>
                      <a:pt x="1659352" y="316895"/>
                    </a:lnTo>
                    <a:close/>
                    <a:moveTo>
                      <a:pt x="1618949" y="276492"/>
                    </a:moveTo>
                    <a:lnTo>
                      <a:pt x="1622785" y="280328"/>
                    </a:lnTo>
                    <a:lnTo>
                      <a:pt x="1592095" y="311024"/>
                    </a:lnTo>
                    <a:lnTo>
                      <a:pt x="1588258" y="307188"/>
                    </a:lnTo>
                    <a:lnTo>
                      <a:pt x="1618949" y="276492"/>
                    </a:lnTo>
                    <a:close/>
                    <a:moveTo>
                      <a:pt x="1578551" y="236094"/>
                    </a:moveTo>
                    <a:lnTo>
                      <a:pt x="1582387" y="239930"/>
                    </a:lnTo>
                    <a:lnTo>
                      <a:pt x="1551697" y="270626"/>
                    </a:lnTo>
                    <a:lnTo>
                      <a:pt x="1547860" y="266790"/>
                    </a:lnTo>
                    <a:lnTo>
                      <a:pt x="1578551" y="236094"/>
                    </a:lnTo>
                    <a:close/>
                    <a:moveTo>
                      <a:pt x="1538153" y="195690"/>
                    </a:moveTo>
                    <a:lnTo>
                      <a:pt x="1541989" y="199527"/>
                    </a:lnTo>
                    <a:lnTo>
                      <a:pt x="1511299" y="230223"/>
                    </a:lnTo>
                    <a:lnTo>
                      <a:pt x="1507462" y="226386"/>
                    </a:lnTo>
                    <a:lnTo>
                      <a:pt x="1538153" y="195690"/>
                    </a:lnTo>
                    <a:close/>
                    <a:moveTo>
                      <a:pt x="1497749" y="155292"/>
                    </a:moveTo>
                    <a:lnTo>
                      <a:pt x="1501586" y="159129"/>
                    </a:lnTo>
                    <a:lnTo>
                      <a:pt x="1470890" y="189825"/>
                    </a:lnTo>
                    <a:lnTo>
                      <a:pt x="1467053" y="185988"/>
                    </a:lnTo>
                    <a:lnTo>
                      <a:pt x="1497749" y="155292"/>
                    </a:lnTo>
                    <a:close/>
                    <a:moveTo>
                      <a:pt x="1476761" y="257082"/>
                    </a:moveTo>
                    <a:lnTo>
                      <a:pt x="1480597" y="260919"/>
                    </a:lnTo>
                    <a:lnTo>
                      <a:pt x="1449901" y="291615"/>
                    </a:lnTo>
                    <a:lnTo>
                      <a:pt x="1446065" y="287778"/>
                    </a:lnTo>
                    <a:lnTo>
                      <a:pt x="1476761" y="257082"/>
                    </a:lnTo>
                    <a:close/>
                    <a:moveTo>
                      <a:pt x="1455772" y="358872"/>
                    </a:moveTo>
                    <a:lnTo>
                      <a:pt x="1459609" y="362709"/>
                    </a:lnTo>
                    <a:lnTo>
                      <a:pt x="1428913" y="393405"/>
                    </a:lnTo>
                    <a:lnTo>
                      <a:pt x="1425076" y="389568"/>
                    </a:lnTo>
                    <a:lnTo>
                      <a:pt x="1455772" y="358872"/>
                    </a:lnTo>
                    <a:close/>
                    <a:moveTo>
                      <a:pt x="1436363" y="216679"/>
                    </a:moveTo>
                    <a:lnTo>
                      <a:pt x="1440199" y="220515"/>
                    </a:lnTo>
                    <a:lnTo>
                      <a:pt x="1409503" y="251211"/>
                    </a:lnTo>
                    <a:lnTo>
                      <a:pt x="1405667" y="247375"/>
                    </a:lnTo>
                    <a:lnTo>
                      <a:pt x="1436363" y="216679"/>
                    </a:lnTo>
                    <a:close/>
                    <a:moveTo>
                      <a:pt x="1395959" y="176281"/>
                    </a:moveTo>
                    <a:lnTo>
                      <a:pt x="1399796" y="180117"/>
                    </a:lnTo>
                    <a:lnTo>
                      <a:pt x="1369100" y="210813"/>
                    </a:lnTo>
                    <a:lnTo>
                      <a:pt x="1365264" y="206977"/>
                    </a:lnTo>
                    <a:lnTo>
                      <a:pt x="1395959" y="176281"/>
                    </a:lnTo>
                    <a:close/>
                    <a:moveTo>
                      <a:pt x="1374966" y="278071"/>
                    </a:moveTo>
                    <a:lnTo>
                      <a:pt x="1378802" y="281907"/>
                    </a:lnTo>
                    <a:lnTo>
                      <a:pt x="1348111" y="312603"/>
                    </a:lnTo>
                    <a:lnTo>
                      <a:pt x="1344275" y="308767"/>
                    </a:lnTo>
                    <a:lnTo>
                      <a:pt x="1374966" y="278071"/>
                    </a:lnTo>
                    <a:close/>
                    <a:moveTo>
                      <a:pt x="1334567" y="237673"/>
                    </a:moveTo>
                    <a:lnTo>
                      <a:pt x="1338404" y="241509"/>
                    </a:lnTo>
                    <a:lnTo>
                      <a:pt x="1307708" y="272205"/>
                    </a:lnTo>
                    <a:lnTo>
                      <a:pt x="1303871" y="268369"/>
                    </a:lnTo>
                    <a:lnTo>
                      <a:pt x="1334567" y="237673"/>
                    </a:lnTo>
                    <a:close/>
                    <a:moveTo>
                      <a:pt x="1294169" y="197269"/>
                    </a:moveTo>
                    <a:lnTo>
                      <a:pt x="1298006" y="201106"/>
                    </a:lnTo>
                    <a:lnTo>
                      <a:pt x="1267310" y="231802"/>
                    </a:lnTo>
                    <a:lnTo>
                      <a:pt x="1263474" y="227965"/>
                    </a:lnTo>
                    <a:lnTo>
                      <a:pt x="1294169" y="197269"/>
                    </a:lnTo>
                    <a:close/>
                    <a:moveTo>
                      <a:pt x="1273181" y="299059"/>
                    </a:moveTo>
                    <a:lnTo>
                      <a:pt x="1277017" y="302896"/>
                    </a:lnTo>
                    <a:lnTo>
                      <a:pt x="1246321" y="333592"/>
                    </a:lnTo>
                    <a:lnTo>
                      <a:pt x="1242485" y="329755"/>
                    </a:lnTo>
                    <a:lnTo>
                      <a:pt x="1273181" y="299059"/>
                    </a:lnTo>
                    <a:close/>
                    <a:moveTo>
                      <a:pt x="1232777" y="258661"/>
                    </a:moveTo>
                    <a:lnTo>
                      <a:pt x="1236614" y="262498"/>
                    </a:lnTo>
                    <a:lnTo>
                      <a:pt x="1205918" y="293194"/>
                    </a:lnTo>
                    <a:lnTo>
                      <a:pt x="1202081" y="289357"/>
                    </a:lnTo>
                    <a:lnTo>
                      <a:pt x="1232777" y="258661"/>
                    </a:lnTo>
                    <a:close/>
                    <a:moveTo>
                      <a:pt x="1211784" y="360451"/>
                    </a:moveTo>
                    <a:lnTo>
                      <a:pt x="1215620" y="364288"/>
                    </a:lnTo>
                    <a:lnTo>
                      <a:pt x="1184929" y="394984"/>
                    </a:lnTo>
                    <a:lnTo>
                      <a:pt x="1181093" y="391147"/>
                    </a:lnTo>
                    <a:lnTo>
                      <a:pt x="1211784" y="360451"/>
                    </a:lnTo>
                    <a:close/>
                    <a:moveTo>
                      <a:pt x="1171386" y="320048"/>
                    </a:moveTo>
                    <a:lnTo>
                      <a:pt x="1175222" y="323884"/>
                    </a:lnTo>
                    <a:lnTo>
                      <a:pt x="1144531" y="354580"/>
                    </a:lnTo>
                    <a:lnTo>
                      <a:pt x="1140695" y="350744"/>
                    </a:lnTo>
                    <a:lnTo>
                      <a:pt x="1171386" y="320048"/>
                    </a:lnTo>
                    <a:close/>
                    <a:moveTo>
                      <a:pt x="1150397" y="421843"/>
                    </a:moveTo>
                    <a:lnTo>
                      <a:pt x="1154233" y="425680"/>
                    </a:lnTo>
                    <a:lnTo>
                      <a:pt x="1123537" y="456376"/>
                    </a:lnTo>
                    <a:lnTo>
                      <a:pt x="1119701" y="452539"/>
                    </a:lnTo>
                    <a:lnTo>
                      <a:pt x="1150397" y="421843"/>
                    </a:lnTo>
                    <a:close/>
                    <a:moveTo>
                      <a:pt x="1133239" y="527470"/>
                    </a:moveTo>
                    <a:lnTo>
                      <a:pt x="1102549" y="558166"/>
                    </a:lnTo>
                    <a:lnTo>
                      <a:pt x="1098712" y="554329"/>
                    </a:lnTo>
                    <a:lnTo>
                      <a:pt x="1129403" y="523633"/>
                    </a:lnTo>
                    <a:lnTo>
                      <a:pt x="1133239" y="527470"/>
                    </a:lnTo>
                    <a:close/>
                    <a:moveTo>
                      <a:pt x="1109994" y="381440"/>
                    </a:moveTo>
                    <a:lnTo>
                      <a:pt x="1113830" y="385276"/>
                    </a:lnTo>
                    <a:lnTo>
                      <a:pt x="1083139" y="415972"/>
                    </a:lnTo>
                    <a:lnTo>
                      <a:pt x="1079303" y="412136"/>
                    </a:lnTo>
                    <a:lnTo>
                      <a:pt x="1109994" y="381440"/>
                    </a:lnTo>
                    <a:close/>
                    <a:moveTo>
                      <a:pt x="1089005" y="483230"/>
                    </a:moveTo>
                    <a:lnTo>
                      <a:pt x="1092841" y="487066"/>
                    </a:lnTo>
                    <a:lnTo>
                      <a:pt x="1062145" y="517762"/>
                    </a:lnTo>
                    <a:lnTo>
                      <a:pt x="1058309" y="513926"/>
                    </a:lnTo>
                    <a:lnTo>
                      <a:pt x="1089005" y="483230"/>
                    </a:lnTo>
                    <a:close/>
                    <a:moveTo>
                      <a:pt x="1071853" y="588862"/>
                    </a:moveTo>
                    <a:lnTo>
                      <a:pt x="1041157" y="619558"/>
                    </a:lnTo>
                    <a:lnTo>
                      <a:pt x="1037320" y="615721"/>
                    </a:lnTo>
                    <a:lnTo>
                      <a:pt x="1068017" y="585025"/>
                    </a:lnTo>
                    <a:lnTo>
                      <a:pt x="1071853" y="588862"/>
                    </a:lnTo>
                    <a:close/>
                    <a:moveTo>
                      <a:pt x="1048607" y="442832"/>
                    </a:moveTo>
                    <a:lnTo>
                      <a:pt x="1052443" y="446668"/>
                    </a:lnTo>
                    <a:lnTo>
                      <a:pt x="1021747" y="477364"/>
                    </a:lnTo>
                    <a:lnTo>
                      <a:pt x="1017911" y="473528"/>
                    </a:lnTo>
                    <a:lnTo>
                      <a:pt x="1048607" y="442832"/>
                    </a:lnTo>
                    <a:close/>
                    <a:moveTo>
                      <a:pt x="1008209" y="402428"/>
                    </a:moveTo>
                    <a:lnTo>
                      <a:pt x="1012045" y="406265"/>
                    </a:lnTo>
                    <a:lnTo>
                      <a:pt x="981349" y="436961"/>
                    </a:lnTo>
                    <a:lnTo>
                      <a:pt x="977513" y="433124"/>
                    </a:lnTo>
                    <a:lnTo>
                      <a:pt x="1008209" y="402428"/>
                    </a:lnTo>
                    <a:close/>
                    <a:moveTo>
                      <a:pt x="987215" y="504224"/>
                    </a:moveTo>
                    <a:lnTo>
                      <a:pt x="991051" y="508060"/>
                    </a:lnTo>
                    <a:lnTo>
                      <a:pt x="960355" y="538756"/>
                    </a:lnTo>
                    <a:lnTo>
                      <a:pt x="956519" y="534920"/>
                    </a:lnTo>
                    <a:lnTo>
                      <a:pt x="987215" y="504224"/>
                    </a:lnTo>
                    <a:close/>
                    <a:moveTo>
                      <a:pt x="970057" y="609850"/>
                    </a:moveTo>
                    <a:lnTo>
                      <a:pt x="939367" y="640546"/>
                    </a:lnTo>
                    <a:lnTo>
                      <a:pt x="935530" y="636710"/>
                    </a:lnTo>
                    <a:lnTo>
                      <a:pt x="966221" y="606014"/>
                    </a:lnTo>
                    <a:lnTo>
                      <a:pt x="970057" y="609850"/>
                    </a:lnTo>
                    <a:close/>
                    <a:moveTo>
                      <a:pt x="946817" y="463820"/>
                    </a:moveTo>
                    <a:lnTo>
                      <a:pt x="950653" y="467657"/>
                    </a:lnTo>
                    <a:lnTo>
                      <a:pt x="919957" y="498353"/>
                    </a:lnTo>
                    <a:lnTo>
                      <a:pt x="916121" y="494516"/>
                    </a:lnTo>
                    <a:lnTo>
                      <a:pt x="946817" y="463820"/>
                    </a:lnTo>
                    <a:close/>
                    <a:moveTo>
                      <a:pt x="929659" y="569447"/>
                    </a:moveTo>
                    <a:lnTo>
                      <a:pt x="898969" y="600143"/>
                    </a:lnTo>
                    <a:lnTo>
                      <a:pt x="895132" y="596306"/>
                    </a:lnTo>
                    <a:lnTo>
                      <a:pt x="925823" y="565610"/>
                    </a:lnTo>
                    <a:lnTo>
                      <a:pt x="929659" y="569447"/>
                    </a:lnTo>
                    <a:close/>
                    <a:moveTo>
                      <a:pt x="906419" y="423422"/>
                    </a:moveTo>
                    <a:lnTo>
                      <a:pt x="910255" y="427259"/>
                    </a:lnTo>
                    <a:lnTo>
                      <a:pt x="879559" y="457955"/>
                    </a:lnTo>
                    <a:lnTo>
                      <a:pt x="875723" y="454118"/>
                    </a:lnTo>
                    <a:lnTo>
                      <a:pt x="906419" y="423422"/>
                    </a:lnTo>
                    <a:close/>
                    <a:moveTo>
                      <a:pt x="45813" y="483675"/>
                    </a:moveTo>
                    <a:lnTo>
                      <a:pt x="41977" y="479839"/>
                    </a:lnTo>
                    <a:lnTo>
                      <a:pt x="72668" y="449142"/>
                    </a:lnTo>
                    <a:lnTo>
                      <a:pt x="76504" y="452979"/>
                    </a:lnTo>
                    <a:lnTo>
                      <a:pt x="45813" y="483675"/>
                    </a:lnTo>
                    <a:close/>
                    <a:moveTo>
                      <a:pt x="55521" y="554769"/>
                    </a:moveTo>
                    <a:lnTo>
                      <a:pt x="24825" y="585465"/>
                    </a:lnTo>
                    <a:lnTo>
                      <a:pt x="20989" y="581629"/>
                    </a:lnTo>
                    <a:lnTo>
                      <a:pt x="51684" y="550933"/>
                    </a:lnTo>
                    <a:lnTo>
                      <a:pt x="55521" y="554769"/>
                    </a:lnTo>
                    <a:close/>
                    <a:moveTo>
                      <a:pt x="92088" y="591336"/>
                    </a:moveTo>
                    <a:lnTo>
                      <a:pt x="95924" y="595172"/>
                    </a:lnTo>
                    <a:lnTo>
                      <a:pt x="65228" y="625868"/>
                    </a:lnTo>
                    <a:lnTo>
                      <a:pt x="61392" y="622032"/>
                    </a:lnTo>
                    <a:lnTo>
                      <a:pt x="92088" y="591336"/>
                    </a:lnTo>
                    <a:close/>
                    <a:moveTo>
                      <a:pt x="743232" y="505803"/>
                    </a:moveTo>
                    <a:lnTo>
                      <a:pt x="747068" y="509639"/>
                    </a:lnTo>
                    <a:lnTo>
                      <a:pt x="716377" y="540335"/>
                    </a:lnTo>
                    <a:lnTo>
                      <a:pt x="712541" y="536499"/>
                    </a:lnTo>
                    <a:lnTo>
                      <a:pt x="743232" y="505803"/>
                    </a:lnTo>
                    <a:close/>
                    <a:moveTo>
                      <a:pt x="733524" y="434703"/>
                    </a:moveTo>
                    <a:lnTo>
                      <a:pt x="764215" y="404007"/>
                    </a:lnTo>
                    <a:lnTo>
                      <a:pt x="768051" y="407844"/>
                    </a:lnTo>
                    <a:lnTo>
                      <a:pt x="737360" y="438540"/>
                    </a:lnTo>
                    <a:lnTo>
                      <a:pt x="733524" y="434703"/>
                    </a:lnTo>
                    <a:close/>
                    <a:moveTo>
                      <a:pt x="726079" y="611424"/>
                    </a:moveTo>
                    <a:lnTo>
                      <a:pt x="695383" y="642120"/>
                    </a:lnTo>
                    <a:lnTo>
                      <a:pt x="691547" y="638283"/>
                    </a:lnTo>
                    <a:lnTo>
                      <a:pt x="722243" y="607587"/>
                    </a:lnTo>
                    <a:lnTo>
                      <a:pt x="726079" y="611424"/>
                    </a:lnTo>
                    <a:close/>
                    <a:moveTo>
                      <a:pt x="696962" y="398136"/>
                    </a:moveTo>
                    <a:lnTo>
                      <a:pt x="693126" y="394300"/>
                    </a:lnTo>
                    <a:lnTo>
                      <a:pt x="723817" y="363604"/>
                    </a:lnTo>
                    <a:lnTo>
                      <a:pt x="727653" y="367440"/>
                    </a:lnTo>
                    <a:lnTo>
                      <a:pt x="696962" y="398136"/>
                    </a:lnTo>
                    <a:close/>
                    <a:moveTo>
                      <a:pt x="702828" y="465399"/>
                    </a:moveTo>
                    <a:lnTo>
                      <a:pt x="706664" y="469236"/>
                    </a:lnTo>
                    <a:lnTo>
                      <a:pt x="675974" y="499932"/>
                    </a:lnTo>
                    <a:lnTo>
                      <a:pt x="672137" y="496095"/>
                    </a:lnTo>
                    <a:lnTo>
                      <a:pt x="702828" y="465399"/>
                    </a:lnTo>
                    <a:close/>
                    <a:moveTo>
                      <a:pt x="188007" y="503090"/>
                    </a:moveTo>
                    <a:lnTo>
                      <a:pt x="184170" y="499253"/>
                    </a:lnTo>
                    <a:lnTo>
                      <a:pt x="214861" y="468557"/>
                    </a:lnTo>
                    <a:lnTo>
                      <a:pt x="218697" y="472394"/>
                    </a:lnTo>
                    <a:lnTo>
                      <a:pt x="188007" y="503090"/>
                    </a:lnTo>
                    <a:close/>
                    <a:moveTo>
                      <a:pt x="197709" y="574184"/>
                    </a:moveTo>
                    <a:lnTo>
                      <a:pt x="167013" y="604880"/>
                    </a:lnTo>
                    <a:lnTo>
                      <a:pt x="163177" y="601043"/>
                    </a:lnTo>
                    <a:lnTo>
                      <a:pt x="193873" y="570347"/>
                    </a:lnTo>
                    <a:lnTo>
                      <a:pt x="197709" y="574184"/>
                    </a:lnTo>
                    <a:close/>
                    <a:moveTo>
                      <a:pt x="234276" y="610746"/>
                    </a:moveTo>
                    <a:lnTo>
                      <a:pt x="238112" y="614582"/>
                    </a:lnTo>
                    <a:lnTo>
                      <a:pt x="207416" y="645278"/>
                    </a:lnTo>
                    <a:lnTo>
                      <a:pt x="203580" y="641442"/>
                    </a:lnTo>
                    <a:lnTo>
                      <a:pt x="234276" y="610746"/>
                    </a:lnTo>
                    <a:close/>
                    <a:moveTo>
                      <a:pt x="228410" y="543488"/>
                    </a:moveTo>
                    <a:lnTo>
                      <a:pt x="224574" y="539652"/>
                    </a:lnTo>
                    <a:lnTo>
                      <a:pt x="255265" y="508956"/>
                    </a:lnTo>
                    <a:lnTo>
                      <a:pt x="259101" y="512792"/>
                    </a:lnTo>
                    <a:lnTo>
                      <a:pt x="228410" y="543488"/>
                    </a:lnTo>
                    <a:close/>
                    <a:moveTo>
                      <a:pt x="274674" y="651149"/>
                    </a:moveTo>
                    <a:lnTo>
                      <a:pt x="278510" y="654985"/>
                    </a:lnTo>
                    <a:lnTo>
                      <a:pt x="247820" y="685681"/>
                    </a:lnTo>
                    <a:lnTo>
                      <a:pt x="243983" y="681845"/>
                    </a:lnTo>
                    <a:lnTo>
                      <a:pt x="274674" y="651149"/>
                    </a:lnTo>
                    <a:close/>
                    <a:moveTo>
                      <a:pt x="268808" y="583891"/>
                    </a:moveTo>
                    <a:lnTo>
                      <a:pt x="264972" y="580055"/>
                    </a:lnTo>
                    <a:lnTo>
                      <a:pt x="295663" y="549359"/>
                    </a:lnTo>
                    <a:lnTo>
                      <a:pt x="299499" y="553195"/>
                    </a:lnTo>
                    <a:lnTo>
                      <a:pt x="268808" y="583891"/>
                    </a:lnTo>
                    <a:close/>
                    <a:moveTo>
                      <a:pt x="285960" y="478260"/>
                    </a:moveTo>
                    <a:lnTo>
                      <a:pt x="316657" y="447563"/>
                    </a:lnTo>
                    <a:lnTo>
                      <a:pt x="320493" y="451400"/>
                    </a:lnTo>
                    <a:lnTo>
                      <a:pt x="289797" y="482096"/>
                    </a:lnTo>
                    <a:lnTo>
                      <a:pt x="285960" y="478260"/>
                    </a:lnTo>
                    <a:close/>
                    <a:moveTo>
                      <a:pt x="315078" y="691552"/>
                    </a:moveTo>
                    <a:lnTo>
                      <a:pt x="318914" y="695389"/>
                    </a:lnTo>
                    <a:lnTo>
                      <a:pt x="288218" y="726085"/>
                    </a:lnTo>
                    <a:lnTo>
                      <a:pt x="284382" y="722248"/>
                    </a:lnTo>
                    <a:lnTo>
                      <a:pt x="315078" y="691552"/>
                    </a:lnTo>
                    <a:close/>
                    <a:moveTo>
                      <a:pt x="309206" y="624289"/>
                    </a:moveTo>
                    <a:lnTo>
                      <a:pt x="305370" y="620453"/>
                    </a:lnTo>
                    <a:lnTo>
                      <a:pt x="336061" y="589757"/>
                    </a:lnTo>
                    <a:lnTo>
                      <a:pt x="339897" y="593593"/>
                    </a:lnTo>
                    <a:lnTo>
                      <a:pt x="309206" y="624289"/>
                    </a:lnTo>
                    <a:close/>
                    <a:moveTo>
                      <a:pt x="357055" y="487967"/>
                    </a:moveTo>
                    <a:lnTo>
                      <a:pt x="360891" y="491803"/>
                    </a:lnTo>
                    <a:lnTo>
                      <a:pt x="330200" y="522499"/>
                    </a:lnTo>
                    <a:lnTo>
                      <a:pt x="326364" y="518663"/>
                    </a:lnTo>
                    <a:lnTo>
                      <a:pt x="357055" y="487967"/>
                    </a:lnTo>
                    <a:close/>
                    <a:moveTo>
                      <a:pt x="347347" y="416867"/>
                    </a:moveTo>
                    <a:lnTo>
                      <a:pt x="378043" y="386172"/>
                    </a:lnTo>
                    <a:lnTo>
                      <a:pt x="381879" y="390008"/>
                    </a:lnTo>
                    <a:lnTo>
                      <a:pt x="351183" y="420704"/>
                    </a:lnTo>
                    <a:lnTo>
                      <a:pt x="347347" y="416867"/>
                    </a:lnTo>
                    <a:close/>
                    <a:moveTo>
                      <a:pt x="355481" y="731950"/>
                    </a:moveTo>
                    <a:lnTo>
                      <a:pt x="359317" y="735787"/>
                    </a:lnTo>
                    <a:lnTo>
                      <a:pt x="328621" y="766483"/>
                    </a:lnTo>
                    <a:lnTo>
                      <a:pt x="324785" y="762646"/>
                    </a:lnTo>
                    <a:lnTo>
                      <a:pt x="355481" y="731950"/>
                    </a:lnTo>
                    <a:close/>
                    <a:moveTo>
                      <a:pt x="349610" y="664693"/>
                    </a:moveTo>
                    <a:lnTo>
                      <a:pt x="345773" y="660856"/>
                    </a:lnTo>
                    <a:lnTo>
                      <a:pt x="376464" y="630160"/>
                    </a:lnTo>
                    <a:lnTo>
                      <a:pt x="380300" y="633997"/>
                    </a:lnTo>
                    <a:lnTo>
                      <a:pt x="349610" y="664693"/>
                    </a:lnTo>
                    <a:close/>
                    <a:moveTo>
                      <a:pt x="370598" y="562903"/>
                    </a:moveTo>
                    <a:lnTo>
                      <a:pt x="366762" y="559066"/>
                    </a:lnTo>
                    <a:lnTo>
                      <a:pt x="397458" y="528370"/>
                    </a:lnTo>
                    <a:lnTo>
                      <a:pt x="401294" y="532207"/>
                    </a:lnTo>
                    <a:lnTo>
                      <a:pt x="370598" y="562903"/>
                    </a:lnTo>
                    <a:close/>
                    <a:moveTo>
                      <a:pt x="387751" y="457271"/>
                    </a:moveTo>
                    <a:lnTo>
                      <a:pt x="418446" y="426575"/>
                    </a:lnTo>
                    <a:lnTo>
                      <a:pt x="422283" y="430411"/>
                    </a:lnTo>
                    <a:lnTo>
                      <a:pt x="391587" y="461107"/>
                    </a:lnTo>
                    <a:lnTo>
                      <a:pt x="387751" y="457271"/>
                    </a:lnTo>
                    <a:close/>
                    <a:moveTo>
                      <a:pt x="416867" y="670558"/>
                    </a:moveTo>
                    <a:lnTo>
                      <a:pt x="420704" y="674395"/>
                    </a:lnTo>
                    <a:lnTo>
                      <a:pt x="390013" y="705091"/>
                    </a:lnTo>
                    <a:lnTo>
                      <a:pt x="386177" y="701254"/>
                    </a:lnTo>
                    <a:lnTo>
                      <a:pt x="416867" y="670558"/>
                    </a:lnTo>
                    <a:close/>
                    <a:moveTo>
                      <a:pt x="411002" y="603301"/>
                    </a:moveTo>
                    <a:lnTo>
                      <a:pt x="407165" y="599464"/>
                    </a:lnTo>
                    <a:lnTo>
                      <a:pt x="437856" y="568768"/>
                    </a:lnTo>
                    <a:lnTo>
                      <a:pt x="441692" y="572605"/>
                    </a:lnTo>
                    <a:lnTo>
                      <a:pt x="411002" y="603301"/>
                    </a:lnTo>
                    <a:close/>
                    <a:moveTo>
                      <a:pt x="428149" y="497674"/>
                    </a:moveTo>
                    <a:lnTo>
                      <a:pt x="458845" y="466978"/>
                    </a:lnTo>
                    <a:lnTo>
                      <a:pt x="462681" y="470815"/>
                    </a:lnTo>
                    <a:lnTo>
                      <a:pt x="431985" y="501511"/>
                    </a:lnTo>
                    <a:lnTo>
                      <a:pt x="428149" y="497674"/>
                    </a:lnTo>
                    <a:close/>
                    <a:moveTo>
                      <a:pt x="457266" y="710962"/>
                    </a:moveTo>
                    <a:lnTo>
                      <a:pt x="461102" y="714798"/>
                    </a:lnTo>
                    <a:lnTo>
                      <a:pt x="430411" y="745494"/>
                    </a:lnTo>
                    <a:lnTo>
                      <a:pt x="426575" y="741658"/>
                    </a:lnTo>
                    <a:lnTo>
                      <a:pt x="457266" y="710962"/>
                    </a:lnTo>
                    <a:close/>
                    <a:moveTo>
                      <a:pt x="451400" y="643699"/>
                    </a:moveTo>
                    <a:lnTo>
                      <a:pt x="447564" y="639862"/>
                    </a:lnTo>
                    <a:lnTo>
                      <a:pt x="478259" y="609167"/>
                    </a:lnTo>
                    <a:lnTo>
                      <a:pt x="482096" y="613003"/>
                    </a:lnTo>
                    <a:lnTo>
                      <a:pt x="451400" y="643699"/>
                    </a:lnTo>
                    <a:close/>
                    <a:moveTo>
                      <a:pt x="472388" y="541909"/>
                    </a:moveTo>
                    <a:lnTo>
                      <a:pt x="468552" y="538072"/>
                    </a:lnTo>
                    <a:lnTo>
                      <a:pt x="499248" y="507376"/>
                    </a:lnTo>
                    <a:lnTo>
                      <a:pt x="503084" y="511213"/>
                    </a:lnTo>
                    <a:lnTo>
                      <a:pt x="472388" y="541909"/>
                    </a:lnTo>
                    <a:close/>
                    <a:moveTo>
                      <a:pt x="489546" y="436282"/>
                    </a:moveTo>
                    <a:lnTo>
                      <a:pt x="520236" y="405586"/>
                    </a:lnTo>
                    <a:lnTo>
                      <a:pt x="524073" y="409423"/>
                    </a:lnTo>
                    <a:lnTo>
                      <a:pt x="493382" y="440119"/>
                    </a:lnTo>
                    <a:lnTo>
                      <a:pt x="489546" y="436282"/>
                    </a:lnTo>
                    <a:close/>
                    <a:moveTo>
                      <a:pt x="518657" y="649570"/>
                    </a:moveTo>
                    <a:lnTo>
                      <a:pt x="522494" y="653406"/>
                    </a:lnTo>
                    <a:lnTo>
                      <a:pt x="491803" y="684102"/>
                    </a:lnTo>
                    <a:lnTo>
                      <a:pt x="487967" y="680266"/>
                    </a:lnTo>
                    <a:lnTo>
                      <a:pt x="518657" y="649570"/>
                    </a:lnTo>
                    <a:close/>
                    <a:moveTo>
                      <a:pt x="512792" y="582312"/>
                    </a:moveTo>
                    <a:lnTo>
                      <a:pt x="508955" y="578476"/>
                    </a:lnTo>
                    <a:lnTo>
                      <a:pt x="539651" y="547780"/>
                    </a:lnTo>
                    <a:lnTo>
                      <a:pt x="543488" y="551616"/>
                    </a:lnTo>
                    <a:lnTo>
                      <a:pt x="512792" y="582312"/>
                    </a:lnTo>
                    <a:close/>
                    <a:moveTo>
                      <a:pt x="529944" y="476681"/>
                    </a:moveTo>
                    <a:lnTo>
                      <a:pt x="560640" y="445984"/>
                    </a:lnTo>
                    <a:lnTo>
                      <a:pt x="564476" y="449821"/>
                    </a:lnTo>
                    <a:lnTo>
                      <a:pt x="533780" y="480517"/>
                    </a:lnTo>
                    <a:lnTo>
                      <a:pt x="529944" y="476681"/>
                    </a:lnTo>
                    <a:close/>
                    <a:moveTo>
                      <a:pt x="559061" y="689973"/>
                    </a:moveTo>
                    <a:lnTo>
                      <a:pt x="562897" y="693810"/>
                    </a:lnTo>
                    <a:lnTo>
                      <a:pt x="532201" y="724506"/>
                    </a:lnTo>
                    <a:lnTo>
                      <a:pt x="528365" y="720669"/>
                    </a:lnTo>
                    <a:lnTo>
                      <a:pt x="559061" y="689973"/>
                    </a:lnTo>
                    <a:close/>
                    <a:moveTo>
                      <a:pt x="553190" y="622716"/>
                    </a:moveTo>
                    <a:lnTo>
                      <a:pt x="549353" y="618879"/>
                    </a:lnTo>
                    <a:lnTo>
                      <a:pt x="580050" y="588183"/>
                    </a:lnTo>
                    <a:lnTo>
                      <a:pt x="583886" y="592020"/>
                    </a:lnTo>
                    <a:lnTo>
                      <a:pt x="553190" y="622716"/>
                    </a:lnTo>
                    <a:close/>
                    <a:moveTo>
                      <a:pt x="574178" y="520920"/>
                    </a:moveTo>
                    <a:lnTo>
                      <a:pt x="570342" y="517084"/>
                    </a:lnTo>
                    <a:lnTo>
                      <a:pt x="601038" y="486388"/>
                    </a:lnTo>
                    <a:lnTo>
                      <a:pt x="604874" y="490224"/>
                    </a:lnTo>
                    <a:lnTo>
                      <a:pt x="574178" y="520920"/>
                    </a:lnTo>
                    <a:close/>
                    <a:moveTo>
                      <a:pt x="620453" y="628581"/>
                    </a:moveTo>
                    <a:lnTo>
                      <a:pt x="624289" y="632418"/>
                    </a:lnTo>
                    <a:lnTo>
                      <a:pt x="593593" y="663114"/>
                    </a:lnTo>
                    <a:lnTo>
                      <a:pt x="589757" y="659277"/>
                    </a:lnTo>
                    <a:lnTo>
                      <a:pt x="620453" y="628581"/>
                    </a:lnTo>
                    <a:close/>
                    <a:moveTo>
                      <a:pt x="614582" y="561324"/>
                    </a:moveTo>
                    <a:lnTo>
                      <a:pt x="610746" y="557487"/>
                    </a:lnTo>
                    <a:lnTo>
                      <a:pt x="641441" y="526791"/>
                    </a:lnTo>
                    <a:lnTo>
                      <a:pt x="645278" y="530628"/>
                    </a:lnTo>
                    <a:lnTo>
                      <a:pt x="614582" y="561324"/>
                    </a:lnTo>
                    <a:close/>
                    <a:moveTo>
                      <a:pt x="660856" y="668979"/>
                    </a:moveTo>
                    <a:lnTo>
                      <a:pt x="664693" y="672816"/>
                    </a:lnTo>
                    <a:lnTo>
                      <a:pt x="633997" y="703512"/>
                    </a:lnTo>
                    <a:lnTo>
                      <a:pt x="630160" y="699675"/>
                    </a:lnTo>
                    <a:lnTo>
                      <a:pt x="660856" y="668979"/>
                    </a:lnTo>
                    <a:close/>
                    <a:moveTo>
                      <a:pt x="654980" y="601722"/>
                    </a:moveTo>
                    <a:lnTo>
                      <a:pt x="651143" y="597885"/>
                    </a:lnTo>
                    <a:lnTo>
                      <a:pt x="681839" y="567189"/>
                    </a:lnTo>
                    <a:lnTo>
                      <a:pt x="685676" y="571026"/>
                    </a:lnTo>
                    <a:lnTo>
                      <a:pt x="654980" y="601722"/>
                    </a:lnTo>
                    <a:close/>
                    <a:moveTo>
                      <a:pt x="656564" y="357738"/>
                    </a:moveTo>
                    <a:lnTo>
                      <a:pt x="652728" y="353902"/>
                    </a:lnTo>
                    <a:lnTo>
                      <a:pt x="683418" y="323206"/>
                    </a:lnTo>
                    <a:lnTo>
                      <a:pt x="687255" y="327042"/>
                    </a:lnTo>
                    <a:lnTo>
                      <a:pt x="656564" y="357738"/>
                    </a:lnTo>
                    <a:close/>
                    <a:moveTo>
                      <a:pt x="662430" y="425001"/>
                    </a:moveTo>
                    <a:lnTo>
                      <a:pt x="666266" y="428838"/>
                    </a:lnTo>
                    <a:lnTo>
                      <a:pt x="635576" y="459534"/>
                    </a:lnTo>
                    <a:lnTo>
                      <a:pt x="631739" y="455697"/>
                    </a:lnTo>
                    <a:lnTo>
                      <a:pt x="662430" y="425001"/>
                    </a:lnTo>
                    <a:close/>
                    <a:moveTo>
                      <a:pt x="616161" y="317340"/>
                    </a:moveTo>
                    <a:lnTo>
                      <a:pt x="612325" y="313504"/>
                    </a:lnTo>
                    <a:lnTo>
                      <a:pt x="643021" y="282808"/>
                    </a:lnTo>
                    <a:lnTo>
                      <a:pt x="646857" y="286644"/>
                    </a:lnTo>
                    <a:lnTo>
                      <a:pt x="616161" y="317340"/>
                    </a:lnTo>
                    <a:close/>
                    <a:moveTo>
                      <a:pt x="622032" y="384598"/>
                    </a:moveTo>
                    <a:lnTo>
                      <a:pt x="625868" y="388434"/>
                    </a:lnTo>
                    <a:lnTo>
                      <a:pt x="595178" y="419130"/>
                    </a:lnTo>
                    <a:lnTo>
                      <a:pt x="591341" y="415294"/>
                    </a:lnTo>
                    <a:lnTo>
                      <a:pt x="622032" y="384598"/>
                    </a:lnTo>
                    <a:close/>
                    <a:moveTo>
                      <a:pt x="575757" y="276937"/>
                    </a:moveTo>
                    <a:lnTo>
                      <a:pt x="571921" y="273100"/>
                    </a:lnTo>
                    <a:lnTo>
                      <a:pt x="602612" y="242404"/>
                    </a:lnTo>
                    <a:lnTo>
                      <a:pt x="606448" y="246241"/>
                    </a:lnTo>
                    <a:lnTo>
                      <a:pt x="575757" y="276937"/>
                    </a:lnTo>
                    <a:close/>
                    <a:moveTo>
                      <a:pt x="581623" y="344195"/>
                    </a:moveTo>
                    <a:lnTo>
                      <a:pt x="585459" y="348031"/>
                    </a:lnTo>
                    <a:lnTo>
                      <a:pt x="554769" y="378727"/>
                    </a:lnTo>
                    <a:lnTo>
                      <a:pt x="550932" y="374890"/>
                    </a:lnTo>
                    <a:lnTo>
                      <a:pt x="581623" y="344195"/>
                    </a:lnTo>
                    <a:close/>
                    <a:moveTo>
                      <a:pt x="535359" y="236533"/>
                    </a:moveTo>
                    <a:lnTo>
                      <a:pt x="531523" y="232697"/>
                    </a:lnTo>
                    <a:lnTo>
                      <a:pt x="562214" y="202001"/>
                    </a:lnTo>
                    <a:lnTo>
                      <a:pt x="566050" y="205837"/>
                    </a:lnTo>
                    <a:lnTo>
                      <a:pt x="535359" y="236533"/>
                    </a:lnTo>
                    <a:close/>
                    <a:moveTo>
                      <a:pt x="541225" y="303796"/>
                    </a:moveTo>
                    <a:lnTo>
                      <a:pt x="545061" y="307633"/>
                    </a:lnTo>
                    <a:lnTo>
                      <a:pt x="514371" y="338329"/>
                    </a:lnTo>
                    <a:lnTo>
                      <a:pt x="510534" y="334492"/>
                    </a:lnTo>
                    <a:lnTo>
                      <a:pt x="541225" y="303796"/>
                    </a:lnTo>
                    <a:close/>
                    <a:moveTo>
                      <a:pt x="494961" y="196135"/>
                    </a:moveTo>
                    <a:lnTo>
                      <a:pt x="491125" y="192299"/>
                    </a:lnTo>
                    <a:lnTo>
                      <a:pt x="521816" y="161603"/>
                    </a:lnTo>
                    <a:lnTo>
                      <a:pt x="525652" y="165439"/>
                    </a:lnTo>
                    <a:lnTo>
                      <a:pt x="494961" y="196135"/>
                    </a:lnTo>
                    <a:close/>
                    <a:moveTo>
                      <a:pt x="500827" y="263393"/>
                    </a:moveTo>
                    <a:lnTo>
                      <a:pt x="504663" y="267229"/>
                    </a:lnTo>
                    <a:lnTo>
                      <a:pt x="473973" y="297925"/>
                    </a:lnTo>
                    <a:lnTo>
                      <a:pt x="470136" y="294089"/>
                    </a:lnTo>
                    <a:lnTo>
                      <a:pt x="500827" y="263393"/>
                    </a:lnTo>
                    <a:close/>
                    <a:moveTo>
                      <a:pt x="479839" y="365188"/>
                    </a:moveTo>
                    <a:lnTo>
                      <a:pt x="483675" y="369025"/>
                    </a:lnTo>
                    <a:lnTo>
                      <a:pt x="452979" y="399721"/>
                    </a:lnTo>
                    <a:lnTo>
                      <a:pt x="449143" y="395884"/>
                    </a:lnTo>
                    <a:lnTo>
                      <a:pt x="479839" y="365188"/>
                    </a:lnTo>
                    <a:close/>
                    <a:moveTo>
                      <a:pt x="433569" y="257527"/>
                    </a:moveTo>
                    <a:lnTo>
                      <a:pt x="429733" y="253691"/>
                    </a:lnTo>
                    <a:lnTo>
                      <a:pt x="460424" y="222995"/>
                    </a:lnTo>
                    <a:lnTo>
                      <a:pt x="464260" y="226831"/>
                    </a:lnTo>
                    <a:lnTo>
                      <a:pt x="433569" y="257527"/>
                    </a:lnTo>
                    <a:close/>
                    <a:moveTo>
                      <a:pt x="439435" y="324785"/>
                    </a:moveTo>
                    <a:lnTo>
                      <a:pt x="443271" y="328621"/>
                    </a:lnTo>
                    <a:lnTo>
                      <a:pt x="412575" y="359317"/>
                    </a:lnTo>
                    <a:lnTo>
                      <a:pt x="408739" y="355481"/>
                    </a:lnTo>
                    <a:lnTo>
                      <a:pt x="439435" y="324785"/>
                    </a:lnTo>
                    <a:close/>
                    <a:moveTo>
                      <a:pt x="393171" y="217124"/>
                    </a:moveTo>
                    <a:lnTo>
                      <a:pt x="389335" y="213288"/>
                    </a:lnTo>
                    <a:lnTo>
                      <a:pt x="420026" y="182591"/>
                    </a:lnTo>
                    <a:lnTo>
                      <a:pt x="423862" y="186428"/>
                    </a:lnTo>
                    <a:lnTo>
                      <a:pt x="393171" y="217124"/>
                    </a:lnTo>
                    <a:close/>
                    <a:moveTo>
                      <a:pt x="399037" y="284381"/>
                    </a:moveTo>
                    <a:lnTo>
                      <a:pt x="402873" y="288218"/>
                    </a:lnTo>
                    <a:lnTo>
                      <a:pt x="372177" y="318914"/>
                    </a:lnTo>
                    <a:lnTo>
                      <a:pt x="368341" y="315077"/>
                    </a:lnTo>
                    <a:lnTo>
                      <a:pt x="399037" y="284381"/>
                    </a:lnTo>
                    <a:close/>
                    <a:moveTo>
                      <a:pt x="352768" y="176726"/>
                    </a:moveTo>
                    <a:lnTo>
                      <a:pt x="348932" y="172889"/>
                    </a:lnTo>
                    <a:lnTo>
                      <a:pt x="379622" y="142193"/>
                    </a:lnTo>
                    <a:lnTo>
                      <a:pt x="383458" y="146030"/>
                    </a:lnTo>
                    <a:lnTo>
                      <a:pt x="352768" y="176726"/>
                    </a:lnTo>
                    <a:close/>
                    <a:moveTo>
                      <a:pt x="358639" y="243984"/>
                    </a:moveTo>
                    <a:lnTo>
                      <a:pt x="362475" y="247820"/>
                    </a:lnTo>
                    <a:lnTo>
                      <a:pt x="331779" y="278516"/>
                    </a:lnTo>
                    <a:lnTo>
                      <a:pt x="327943" y="274679"/>
                    </a:lnTo>
                    <a:lnTo>
                      <a:pt x="358639" y="243984"/>
                    </a:lnTo>
                    <a:close/>
                    <a:moveTo>
                      <a:pt x="337645" y="345774"/>
                    </a:moveTo>
                    <a:lnTo>
                      <a:pt x="341481" y="349610"/>
                    </a:lnTo>
                    <a:lnTo>
                      <a:pt x="310785" y="380306"/>
                    </a:lnTo>
                    <a:lnTo>
                      <a:pt x="306949" y="376470"/>
                    </a:lnTo>
                    <a:lnTo>
                      <a:pt x="337645" y="345774"/>
                    </a:lnTo>
                    <a:close/>
                    <a:moveTo>
                      <a:pt x="291376" y="238118"/>
                    </a:moveTo>
                    <a:lnTo>
                      <a:pt x="287540" y="234281"/>
                    </a:lnTo>
                    <a:lnTo>
                      <a:pt x="318230" y="203585"/>
                    </a:lnTo>
                    <a:lnTo>
                      <a:pt x="322066" y="207422"/>
                    </a:lnTo>
                    <a:lnTo>
                      <a:pt x="291376" y="238118"/>
                    </a:lnTo>
                    <a:close/>
                    <a:moveTo>
                      <a:pt x="297247" y="305375"/>
                    </a:moveTo>
                    <a:lnTo>
                      <a:pt x="301083" y="309212"/>
                    </a:lnTo>
                    <a:lnTo>
                      <a:pt x="270387" y="339908"/>
                    </a:lnTo>
                    <a:lnTo>
                      <a:pt x="266551" y="336071"/>
                    </a:lnTo>
                    <a:lnTo>
                      <a:pt x="297247" y="305375"/>
                    </a:lnTo>
                    <a:close/>
                    <a:moveTo>
                      <a:pt x="276258" y="407165"/>
                    </a:moveTo>
                    <a:lnTo>
                      <a:pt x="280095" y="411002"/>
                    </a:lnTo>
                    <a:lnTo>
                      <a:pt x="249399" y="441698"/>
                    </a:lnTo>
                    <a:lnTo>
                      <a:pt x="245562" y="437861"/>
                    </a:lnTo>
                    <a:lnTo>
                      <a:pt x="276258" y="407165"/>
                    </a:lnTo>
                    <a:close/>
                    <a:moveTo>
                      <a:pt x="229984" y="299504"/>
                    </a:moveTo>
                    <a:lnTo>
                      <a:pt x="226148" y="295668"/>
                    </a:lnTo>
                    <a:lnTo>
                      <a:pt x="256844" y="264972"/>
                    </a:lnTo>
                    <a:lnTo>
                      <a:pt x="260680" y="268808"/>
                    </a:lnTo>
                    <a:lnTo>
                      <a:pt x="229984" y="299504"/>
                    </a:lnTo>
                    <a:close/>
                    <a:moveTo>
                      <a:pt x="235860" y="366762"/>
                    </a:moveTo>
                    <a:lnTo>
                      <a:pt x="239697" y="370598"/>
                    </a:lnTo>
                    <a:lnTo>
                      <a:pt x="209001" y="401294"/>
                    </a:lnTo>
                    <a:lnTo>
                      <a:pt x="205164" y="397458"/>
                    </a:lnTo>
                    <a:lnTo>
                      <a:pt x="235860" y="366762"/>
                    </a:lnTo>
                    <a:close/>
                    <a:moveTo>
                      <a:pt x="189580" y="259106"/>
                    </a:moveTo>
                    <a:lnTo>
                      <a:pt x="185744" y="255270"/>
                    </a:lnTo>
                    <a:lnTo>
                      <a:pt x="216440" y="224574"/>
                    </a:lnTo>
                    <a:lnTo>
                      <a:pt x="220276" y="228410"/>
                    </a:lnTo>
                    <a:lnTo>
                      <a:pt x="189580" y="259106"/>
                    </a:lnTo>
                    <a:close/>
                    <a:moveTo>
                      <a:pt x="195452" y="326364"/>
                    </a:moveTo>
                    <a:lnTo>
                      <a:pt x="199288" y="330200"/>
                    </a:lnTo>
                    <a:lnTo>
                      <a:pt x="168592" y="360896"/>
                    </a:lnTo>
                    <a:lnTo>
                      <a:pt x="164756" y="357060"/>
                    </a:lnTo>
                    <a:lnTo>
                      <a:pt x="195452" y="326364"/>
                    </a:lnTo>
                    <a:close/>
                    <a:moveTo>
                      <a:pt x="174463" y="428154"/>
                    </a:moveTo>
                    <a:lnTo>
                      <a:pt x="178299" y="431990"/>
                    </a:lnTo>
                    <a:lnTo>
                      <a:pt x="147609" y="462686"/>
                    </a:lnTo>
                    <a:lnTo>
                      <a:pt x="143772" y="458850"/>
                    </a:lnTo>
                    <a:lnTo>
                      <a:pt x="174463" y="428154"/>
                    </a:lnTo>
                    <a:close/>
                    <a:moveTo>
                      <a:pt x="157311" y="533780"/>
                    </a:moveTo>
                    <a:lnTo>
                      <a:pt x="126615" y="564476"/>
                    </a:lnTo>
                    <a:lnTo>
                      <a:pt x="122779" y="560640"/>
                    </a:lnTo>
                    <a:lnTo>
                      <a:pt x="153475" y="529944"/>
                    </a:lnTo>
                    <a:lnTo>
                      <a:pt x="157311" y="533780"/>
                    </a:lnTo>
                    <a:close/>
                    <a:moveTo>
                      <a:pt x="128194" y="320493"/>
                    </a:moveTo>
                    <a:lnTo>
                      <a:pt x="124358" y="316656"/>
                    </a:lnTo>
                    <a:lnTo>
                      <a:pt x="155048" y="285961"/>
                    </a:lnTo>
                    <a:lnTo>
                      <a:pt x="158884" y="289797"/>
                    </a:lnTo>
                    <a:lnTo>
                      <a:pt x="128194" y="320493"/>
                    </a:lnTo>
                    <a:close/>
                    <a:moveTo>
                      <a:pt x="134060" y="387756"/>
                    </a:moveTo>
                    <a:lnTo>
                      <a:pt x="137896" y="391592"/>
                    </a:lnTo>
                    <a:lnTo>
                      <a:pt x="107205" y="422288"/>
                    </a:lnTo>
                    <a:lnTo>
                      <a:pt x="103369" y="418452"/>
                    </a:lnTo>
                    <a:lnTo>
                      <a:pt x="134060" y="387756"/>
                    </a:lnTo>
                    <a:close/>
                    <a:moveTo>
                      <a:pt x="113076" y="489546"/>
                    </a:moveTo>
                    <a:lnTo>
                      <a:pt x="116913" y="493382"/>
                    </a:lnTo>
                    <a:lnTo>
                      <a:pt x="86217" y="524078"/>
                    </a:lnTo>
                    <a:lnTo>
                      <a:pt x="82381" y="520242"/>
                    </a:lnTo>
                    <a:lnTo>
                      <a:pt x="113076" y="489546"/>
                    </a:lnTo>
                    <a:close/>
                    <a:moveTo>
                      <a:pt x="111497" y="733529"/>
                    </a:moveTo>
                    <a:lnTo>
                      <a:pt x="115334" y="737366"/>
                    </a:lnTo>
                    <a:lnTo>
                      <a:pt x="84638" y="768062"/>
                    </a:lnTo>
                    <a:lnTo>
                      <a:pt x="80801" y="764225"/>
                    </a:lnTo>
                    <a:lnTo>
                      <a:pt x="111497" y="733529"/>
                    </a:lnTo>
                    <a:close/>
                    <a:moveTo>
                      <a:pt x="105626" y="666266"/>
                    </a:moveTo>
                    <a:lnTo>
                      <a:pt x="101790" y="662430"/>
                    </a:lnTo>
                    <a:lnTo>
                      <a:pt x="132486" y="631734"/>
                    </a:lnTo>
                    <a:lnTo>
                      <a:pt x="136322" y="635570"/>
                    </a:lnTo>
                    <a:lnTo>
                      <a:pt x="105626" y="666266"/>
                    </a:lnTo>
                    <a:close/>
                    <a:moveTo>
                      <a:pt x="151895" y="773928"/>
                    </a:moveTo>
                    <a:lnTo>
                      <a:pt x="155732" y="777764"/>
                    </a:lnTo>
                    <a:lnTo>
                      <a:pt x="125036" y="808460"/>
                    </a:lnTo>
                    <a:lnTo>
                      <a:pt x="121200" y="804624"/>
                    </a:lnTo>
                    <a:lnTo>
                      <a:pt x="151895" y="773928"/>
                    </a:lnTo>
                    <a:close/>
                    <a:moveTo>
                      <a:pt x="146024" y="706670"/>
                    </a:moveTo>
                    <a:lnTo>
                      <a:pt x="142188" y="702833"/>
                    </a:lnTo>
                    <a:lnTo>
                      <a:pt x="172884" y="672138"/>
                    </a:lnTo>
                    <a:lnTo>
                      <a:pt x="176720" y="675974"/>
                    </a:lnTo>
                    <a:lnTo>
                      <a:pt x="146024" y="706670"/>
                    </a:lnTo>
                    <a:close/>
                    <a:moveTo>
                      <a:pt x="192299" y="814331"/>
                    </a:moveTo>
                    <a:lnTo>
                      <a:pt x="196135" y="818167"/>
                    </a:lnTo>
                    <a:lnTo>
                      <a:pt x="165439" y="848863"/>
                    </a:lnTo>
                    <a:lnTo>
                      <a:pt x="161603" y="845027"/>
                    </a:lnTo>
                    <a:lnTo>
                      <a:pt x="192299" y="814331"/>
                    </a:lnTo>
                    <a:close/>
                    <a:moveTo>
                      <a:pt x="186422" y="747073"/>
                    </a:moveTo>
                    <a:lnTo>
                      <a:pt x="182586" y="743237"/>
                    </a:lnTo>
                    <a:lnTo>
                      <a:pt x="213282" y="712541"/>
                    </a:lnTo>
                    <a:lnTo>
                      <a:pt x="217118" y="716377"/>
                    </a:lnTo>
                    <a:lnTo>
                      <a:pt x="186422" y="747073"/>
                    </a:lnTo>
                    <a:close/>
                    <a:moveTo>
                      <a:pt x="232702" y="854729"/>
                    </a:moveTo>
                    <a:lnTo>
                      <a:pt x="236539" y="858565"/>
                    </a:lnTo>
                    <a:lnTo>
                      <a:pt x="205843" y="889261"/>
                    </a:lnTo>
                    <a:lnTo>
                      <a:pt x="202006" y="885425"/>
                    </a:lnTo>
                    <a:lnTo>
                      <a:pt x="232702" y="854729"/>
                    </a:lnTo>
                    <a:close/>
                    <a:moveTo>
                      <a:pt x="226831" y="787471"/>
                    </a:moveTo>
                    <a:lnTo>
                      <a:pt x="222995" y="783635"/>
                    </a:lnTo>
                    <a:lnTo>
                      <a:pt x="253691" y="752939"/>
                    </a:lnTo>
                    <a:lnTo>
                      <a:pt x="257527" y="756775"/>
                    </a:lnTo>
                    <a:lnTo>
                      <a:pt x="226831" y="787471"/>
                    </a:lnTo>
                    <a:close/>
                    <a:moveTo>
                      <a:pt x="273100" y="895132"/>
                    </a:moveTo>
                    <a:lnTo>
                      <a:pt x="276937" y="898969"/>
                    </a:lnTo>
                    <a:lnTo>
                      <a:pt x="246241" y="929665"/>
                    </a:lnTo>
                    <a:lnTo>
                      <a:pt x="242404" y="925828"/>
                    </a:lnTo>
                    <a:lnTo>
                      <a:pt x="273100" y="895132"/>
                    </a:lnTo>
                    <a:close/>
                    <a:moveTo>
                      <a:pt x="267229" y="827875"/>
                    </a:moveTo>
                    <a:lnTo>
                      <a:pt x="263393" y="824038"/>
                    </a:lnTo>
                    <a:lnTo>
                      <a:pt x="294089" y="793342"/>
                    </a:lnTo>
                    <a:lnTo>
                      <a:pt x="297925" y="797179"/>
                    </a:lnTo>
                    <a:lnTo>
                      <a:pt x="267229" y="827875"/>
                    </a:lnTo>
                    <a:close/>
                    <a:moveTo>
                      <a:pt x="313498" y="935530"/>
                    </a:moveTo>
                    <a:lnTo>
                      <a:pt x="317335" y="939367"/>
                    </a:lnTo>
                    <a:lnTo>
                      <a:pt x="286639" y="970063"/>
                    </a:lnTo>
                    <a:lnTo>
                      <a:pt x="282803" y="966226"/>
                    </a:lnTo>
                    <a:lnTo>
                      <a:pt x="313498" y="935530"/>
                    </a:lnTo>
                    <a:close/>
                    <a:moveTo>
                      <a:pt x="307627" y="868273"/>
                    </a:moveTo>
                    <a:lnTo>
                      <a:pt x="303791" y="864436"/>
                    </a:lnTo>
                    <a:lnTo>
                      <a:pt x="334487" y="833740"/>
                    </a:lnTo>
                    <a:lnTo>
                      <a:pt x="338323" y="837577"/>
                    </a:lnTo>
                    <a:lnTo>
                      <a:pt x="307627" y="868273"/>
                    </a:lnTo>
                    <a:close/>
                    <a:moveTo>
                      <a:pt x="353902" y="975934"/>
                    </a:moveTo>
                    <a:lnTo>
                      <a:pt x="357738" y="979770"/>
                    </a:lnTo>
                    <a:lnTo>
                      <a:pt x="327042" y="1010466"/>
                    </a:lnTo>
                    <a:lnTo>
                      <a:pt x="323206" y="1006630"/>
                    </a:lnTo>
                    <a:lnTo>
                      <a:pt x="353902" y="975934"/>
                    </a:lnTo>
                    <a:close/>
                    <a:moveTo>
                      <a:pt x="348025" y="908676"/>
                    </a:moveTo>
                    <a:lnTo>
                      <a:pt x="344189" y="904840"/>
                    </a:lnTo>
                    <a:lnTo>
                      <a:pt x="374885" y="874144"/>
                    </a:lnTo>
                    <a:lnTo>
                      <a:pt x="378721" y="877980"/>
                    </a:lnTo>
                    <a:lnTo>
                      <a:pt x="348025" y="908676"/>
                    </a:lnTo>
                    <a:close/>
                    <a:moveTo>
                      <a:pt x="369019" y="806881"/>
                    </a:moveTo>
                    <a:lnTo>
                      <a:pt x="365183" y="803044"/>
                    </a:lnTo>
                    <a:lnTo>
                      <a:pt x="395879" y="772348"/>
                    </a:lnTo>
                    <a:lnTo>
                      <a:pt x="399715" y="776185"/>
                    </a:lnTo>
                    <a:lnTo>
                      <a:pt x="369019" y="806881"/>
                    </a:lnTo>
                    <a:close/>
                    <a:moveTo>
                      <a:pt x="415294" y="914542"/>
                    </a:moveTo>
                    <a:lnTo>
                      <a:pt x="419130" y="918378"/>
                    </a:lnTo>
                    <a:lnTo>
                      <a:pt x="388434" y="949074"/>
                    </a:lnTo>
                    <a:lnTo>
                      <a:pt x="384598" y="945238"/>
                    </a:lnTo>
                    <a:lnTo>
                      <a:pt x="415294" y="914542"/>
                    </a:lnTo>
                    <a:close/>
                    <a:moveTo>
                      <a:pt x="409417" y="847284"/>
                    </a:moveTo>
                    <a:lnTo>
                      <a:pt x="405581" y="843448"/>
                    </a:lnTo>
                    <a:lnTo>
                      <a:pt x="436277" y="812752"/>
                    </a:lnTo>
                    <a:lnTo>
                      <a:pt x="440113" y="816588"/>
                    </a:lnTo>
                    <a:lnTo>
                      <a:pt x="409417" y="847284"/>
                    </a:lnTo>
                    <a:close/>
                    <a:moveTo>
                      <a:pt x="455692" y="954945"/>
                    </a:moveTo>
                    <a:lnTo>
                      <a:pt x="459528" y="958782"/>
                    </a:lnTo>
                    <a:lnTo>
                      <a:pt x="428832" y="989478"/>
                    </a:lnTo>
                    <a:lnTo>
                      <a:pt x="424996" y="985641"/>
                    </a:lnTo>
                    <a:lnTo>
                      <a:pt x="455692" y="954945"/>
                    </a:lnTo>
                    <a:close/>
                    <a:moveTo>
                      <a:pt x="449821" y="887682"/>
                    </a:moveTo>
                    <a:lnTo>
                      <a:pt x="445984" y="883846"/>
                    </a:lnTo>
                    <a:lnTo>
                      <a:pt x="476680" y="853150"/>
                    </a:lnTo>
                    <a:lnTo>
                      <a:pt x="480517" y="856986"/>
                    </a:lnTo>
                    <a:lnTo>
                      <a:pt x="449821" y="887682"/>
                    </a:lnTo>
                    <a:close/>
                    <a:moveTo>
                      <a:pt x="470809" y="785892"/>
                    </a:moveTo>
                    <a:lnTo>
                      <a:pt x="466973" y="782056"/>
                    </a:lnTo>
                    <a:lnTo>
                      <a:pt x="497664" y="751360"/>
                    </a:lnTo>
                    <a:lnTo>
                      <a:pt x="501500" y="755196"/>
                    </a:lnTo>
                    <a:lnTo>
                      <a:pt x="470809" y="785892"/>
                    </a:lnTo>
                    <a:close/>
                    <a:moveTo>
                      <a:pt x="517084" y="893553"/>
                    </a:moveTo>
                    <a:lnTo>
                      <a:pt x="520920" y="897390"/>
                    </a:lnTo>
                    <a:lnTo>
                      <a:pt x="490224" y="928086"/>
                    </a:lnTo>
                    <a:lnTo>
                      <a:pt x="486388" y="924249"/>
                    </a:lnTo>
                    <a:lnTo>
                      <a:pt x="517084" y="893553"/>
                    </a:lnTo>
                    <a:close/>
                    <a:moveTo>
                      <a:pt x="511218" y="826296"/>
                    </a:moveTo>
                    <a:lnTo>
                      <a:pt x="507382" y="822459"/>
                    </a:lnTo>
                    <a:lnTo>
                      <a:pt x="538072" y="791763"/>
                    </a:lnTo>
                    <a:lnTo>
                      <a:pt x="541909" y="795600"/>
                    </a:lnTo>
                    <a:lnTo>
                      <a:pt x="511218" y="826296"/>
                    </a:lnTo>
                    <a:close/>
                    <a:moveTo>
                      <a:pt x="557482" y="933951"/>
                    </a:moveTo>
                    <a:lnTo>
                      <a:pt x="561318" y="937788"/>
                    </a:lnTo>
                    <a:lnTo>
                      <a:pt x="530622" y="968484"/>
                    </a:lnTo>
                    <a:lnTo>
                      <a:pt x="526786" y="964647"/>
                    </a:lnTo>
                    <a:lnTo>
                      <a:pt x="557482" y="933951"/>
                    </a:lnTo>
                    <a:close/>
                    <a:moveTo>
                      <a:pt x="551616" y="866694"/>
                    </a:moveTo>
                    <a:lnTo>
                      <a:pt x="547780" y="862857"/>
                    </a:lnTo>
                    <a:lnTo>
                      <a:pt x="578471" y="832161"/>
                    </a:lnTo>
                    <a:lnTo>
                      <a:pt x="582307" y="835998"/>
                    </a:lnTo>
                    <a:lnTo>
                      <a:pt x="551616" y="866694"/>
                    </a:lnTo>
                    <a:close/>
                    <a:moveTo>
                      <a:pt x="572605" y="764904"/>
                    </a:moveTo>
                    <a:lnTo>
                      <a:pt x="568768" y="761067"/>
                    </a:lnTo>
                    <a:lnTo>
                      <a:pt x="599464" y="730371"/>
                    </a:lnTo>
                    <a:lnTo>
                      <a:pt x="603301" y="734208"/>
                    </a:lnTo>
                    <a:lnTo>
                      <a:pt x="572605" y="764904"/>
                    </a:lnTo>
                    <a:close/>
                    <a:moveTo>
                      <a:pt x="618874" y="872559"/>
                    </a:moveTo>
                    <a:lnTo>
                      <a:pt x="622710" y="876396"/>
                    </a:lnTo>
                    <a:lnTo>
                      <a:pt x="592020" y="907092"/>
                    </a:lnTo>
                    <a:lnTo>
                      <a:pt x="588183" y="903255"/>
                    </a:lnTo>
                    <a:lnTo>
                      <a:pt x="618874" y="872559"/>
                    </a:lnTo>
                    <a:close/>
                    <a:moveTo>
                      <a:pt x="613003" y="805302"/>
                    </a:moveTo>
                    <a:lnTo>
                      <a:pt x="609166" y="801465"/>
                    </a:lnTo>
                    <a:lnTo>
                      <a:pt x="639862" y="770769"/>
                    </a:lnTo>
                    <a:lnTo>
                      <a:pt x="643699" y="774606"/>
                    </a:lnTo>
                    <a:lnTo>
                      <a:pt x="613003" y="805302"/>
                    </a:lnTo>
                    <a:close/>
                    <a:moveTo>
                      <a:pt x="659272" y="912963"/>
                    </a:moveTo>
                    <a:lnTo>
                      <a:pt x="663108" y="916799"/>
                    </a:lnTo>
                    <a:lnTo>
                      <a:pt x="632418" y="947495"/>
                    </a:lnTo>
                    <a:lnTo>
                      <a:pt x="628581" y="943659"/>
                    </a:lnTo>
                    <a:lnTo>
                      <a:pt x="659272" y="912963"/>
                    </a:lnTo>
                    <a:close/>
                    <a:moveTo>
                      <a:pt x="653406" y="845705"/>
                    </a:moveTo>
                    <a:lnTo>
                      <a:pt x="649570" y="841869"/>
                    </a:lnTo>
                    <a:lnTo>
                      <a:pt x="680266" y="811173"/>
                    </a:lnTo>
                    <a:lnTo>
                      <a:pt x="684102" y="815009"/>
                    </a:lnTo>
                    <a:lnTo>
                      <a:pt x="653406" y="845705"/>
                    </a:lnTo>
                    <a:close/>
                    <a:moveTo>
                      <a:pt x="674395" y="743915"/>
                    </a:moveTo>
                    <a:lnTo>
                      <a:pt x="670558" y="740079"/>
                    </a:lnTo>
                    <a:lnTo>
                      <a:pt x="701254" y="709383"/>
                    </a:lnTo>
                    <a:lnTo>
                      <a:pt x="705091" y="713219"/>
                    </a:lnTo>
                    <a:lnTo>
                      <a:pt x="674395" y="743915"/>
                    </a:lnTo>
                    <a:close/>
                    <a:moveTo>
                      <a:pt x="720659" y="851576"/>
                    </a:moveTo>
                    <a:lnTo>
                      <a:pt x="724495" y="855413"/>
                    </a:lnTo>
                    <a:lnTo>
                      <a:pt x="693804" y="886109"/>
                    </a:lnTo>
                    <a:lnTo>
                      <a:pt x="689968" y="882272"/>
                    </a:lnTo>
                    <a:lnTo>
                      <a:pt x="720659" y="851576"/>
                    </a:lnTo>
                    <a:close/>
                    <a:moveTo>
                      <a:pt x="714793" y="784313"/>
                    </a:moveTo>
                    <a:lnTo>
                      <a:pt x="710957" y="780477"/>
                    </a:lnTo>
                    <a:lnTo>
                      <a:pt x="741652" y="749781"/>
                    </a:lnTo>
                    <a:lnTo>
                      <a:pt x="745489" y="753617"/>
                    </a:lnTo>
                    <a:lnTo>
                      <a:pt x="714793" y="784313"/>
                    </a:lnTo>
                    <a:close/>
                    <a:moveTo>
                      <a:pt x="735781" y="682523"/>
                    </a:moveTo>
                    <a:lnTo>
                      <a:pt x="731945" y="678687"/>
                    </a:lnTo>
                    <a:lnTo>
                      <a:pt x="762641" y="647991"/>
                    </a:lnTo>
                    <a:lnTo>
                      <a:pt x="766477" y="651827"/>
                    </a:lnTo>
                    <a:lnTo>
                      <a:pt x="735781" y="682523"/>
                    </a:lnTo>
                    <a:close/>
                    <a:moveTo>
                      <a:pt x="756781" y="580733"/>
                    </a:moveTo>
                    <a:lnTo>
                      <a:pt x="752944" y="576897"/>
                    </a:lnTo>
                    <a:lnTo>
                      <a:pt x="783635" y="546201"/>
                    </a:lnTo>
                    <a:lnTo>
                      <a:pt x="787471" y="550037"/>
                    </a:lnTo>
                    <a:lnTo>
                      <a:pt x="756781" y="580733"/>
                    </a:lnTo>
                    <a:close/>
                    <a:moveTo>
                      <a:pt x="777764" y="478938"/>
                    </a:moveTo>
                    <a:lnTo>
                      <a:pt x="773927" y="475101"/>
                    </a:lnTo>
                    <a:lnTo>
                      <a:pt x="804618" y="444405"/>
                    </a:lnTo>
                    <a:lnTo>
                      <a:pt x="808454" y="448242"/>
                    </a:lnTo>
                    <a:lnTo>
                      <a:pt x="777764" y="478938"/>
                    </a:lnTo>
                    <a:close/>
                    <a:moveTo>
                      <a:pt x="824033" y="586604"/>
                    </a:moveTo>
                    <a:lnTo>
                      <a:pt x="827869" y="590441"/>
                    </a:lnTo>
                    <a:lnTo>
                      <a:pt x="797179" y="621137"/>
                    </a:lnTo>
                    <a:lnTo>
                      <a:pt x="793342" y="617300"/>
                    </a:lnTo>
                    <a:lnTo>
                      <a:pt x="824033" y="586604"/>
                    </a:lnTo>
                    <a:close/>
                    <a:moveTo>
                      <a:pt x="818167" y="519341"/>
                    </a:moveTo>
                    <a:lnTo>
                      <a:pt x="814331" y="515505"/>
                    </a:lnTo>
                    <a:lnTo>
                      <a:pt x="845022" y="484809"/>
                    </a:lnTo>
                    <a:lnTo>
                      <a:pt x="848858" y="488645"/>
                    </a:lnTo>
                    <a:lnTo>
                      <a:pt x="818167" y="519341"/>
                    </a:lnTo>
                    <a:close/>
                    <a:moveTo>
                      <a:pt x="864431" y="627002"/>
                    </a:moveTo>
                    <a:lnTo>
                      <a:pt x="868267" y="630839"/>
                    </a:lnTo>
                    <a:lnTo>
                      <a:pt x="837577" y="661535"/>
                    </a:lnTo>
                    <a:lnTo>
                      <a:pt x="833740" y="657698"/>
                    </a:lnTo>
                    <a:lnTo>
                      <a:pt x="864431" y="627002"/>
                    </a:lnTo>
                    <a:close/>
                    <a:moveTo>
                      <a:pt x="858565" y="559745"/>
                    </a:moveTo>
                    <a:lnTo>
                      <a:pt x="854729" y="555908"/>
                    </a:lnTo>
                    <a:lnTo>
                      <a:pt x="885420" y="525212"/>
                    </a:lnTo>
                    <a:lnTo>
                      <a:pt x="889256" y="529049"/>
                    </a:lnTo>
                    <a:lnTo>
                      <a:pt x="858565" y="559745"/>
                    </a:lnTo>
                    <a:close/>
                    <a:moveTo>
                      <a:pt x="866010" y="383019"/>
                    </a:moveTo>
                    <a:lnTo>
                      <a:pt x="869846" y="386855"/>
                    </a:lnTo>
                    <a:lnTo>
                      <a:pt x="839150" y="417551"/>
                    </a:lnTo>
                    <a:lnTo>
                      <a:pt x="835314" y="413715"/>
                    </a:lnTo>
                    <a:lnTo>
                      <a:pt x="866010" y="383019"/>
                    </a:lnTo>
                    <a:close/>
                    <a:moveTo>
                      <a:pt x="825612" y="342615"/>
                    </a:moveTo>
                    <a:lnTo>
                      <a:pt x="829448" y="346452"/>
                    </a:lnTo>
                    <a:lnTo>
                      <a:pt x="798752" y="377148"/>
                    </a:lnTo>
                    <a:lnTo>
                      <a:pt x="794916" y="373311"/>
                    </a:lnTo>
                    <a:lnTo>
                      <a:pt x="825612" y="342615"/>
                    </a:lnTo>
                    <a:close/>
                    <a:moveTo>
                      <a:pt x="785214" y="302217"/>
                    </a:moveTo>
                    <a:lnTo>
                      <a:pt x="789050" y="306054"/>
                    </a:lnTo>
                    <a:lnTo>
                      <a:pt x="758354" y="336750"/>
                    </a:lnTo>
                    <a:lnTo>
                      <a:pt x="754518" y="332913"/>
                    </a:lnTo>
                    <a:lnTo>
                      <a:pt x="785214" y="302217"/>
                    </a:lnTo>
                    <a:close/>
                    <a:moveTo>
                      <a:pt x="744816" y="261814"/>
                    </a:moveTo>
                    <a:lnTo>
                      <a:pt x="748652" y="265650"/>
                    </a:lnTo>
                    <a:lnTo>
                      <a:pt x="717956" y="296346"/>
                    </a:lnTo>
                    <a:lnTo>
                      <a:pt x="714120" y="292510"/>
                    </a:lnTo>
                    <a:lnTo>
                      <a:pt x="744816" y="261814"/>
                    </a:lnTo>
                    <a:close/>
                    <a:moveTo>
                      <a:pt x="704407" y="221416"/>
                    </a:moveTo>
                    <a:lnTo>
                      <a:pt x="708243" y="225252"/>
                    </a:lnTo>
                    <a:lnTo>
                      <a:pt x="677547" y="255948"/>
                    </a:lnTo>
                    <a:lnTo>
                      <a:pt x="673711" y="252112"/>
                    </a:lnTo>
                    <a:lnTo>
                      <a:pt x="704407" y="221416"/>
                    </a:lnTo>
                    <a:close/>
                    <a:moveTo>
                      <a:pt x="664009" y="181012"/>
                    </a:moveTo>
                    <a:lnTo>
                      <a:pt x="667845" y="184849"/>
                    </a:lnTo>
                    <a:lnTo>
                      <a:pt x="637149" y="215545"/>
                    </a:lnTo>
                    <a:lnTo>
                      <a:pt x="633313" y="211708"/>
                    </a:lnTo>
                    <a:lnTo>
                      <a:pt x="664009" y="181012"/>
                    </a:lnTo>
                    <a:close/>
                    <a:moveTo>
                      <a:pt x="623611" y="140614"/>
                    </a:moveTo>
                    <a:lnTo>
                      <a:pt x="627447" y="144451"/>
                    </a:lnTo>
                    <a:lnTo>
                      <a:pt x="596751" y="175147"/>
                    </a:lnTo>
                    <a:lnTo>
                      <a:pt x="592915" y="171310"/>
                    </a:lnTo>
                    <a:lnTo>
                      <a:pt x="623611" y="140614"/>
                    </a:lnTo>
                    <a:close/>
                    <a:moveTo>
                      <a:pt x="583208" y="100216"/>
                    </a:moveTo>
                    <a:lnTo>
                      <a:pt x="587044" y="104053"/>
                    </a:lnTo>
                    <a:lnTo>
                      <a:pt x="556348" y="134749"/>
                    </a:lnTo>
                    <a:lnTo>
                      <a:pt x="552512" y="130912"/>
                    </a:lnTo>
                    <a:lnTo>
                      <a:pt x="583208" y="100216"/>
                    </a:lnTo>
                    <a:close/>
                    <a:moveTo>
                      <a:pt x="542810" y="59813"/>
                    </a:moveTo>
                    <a:lnTo>
                      <a:pt x="546646" y="63649"/>
                    </a:lnTo>
                    <a:lnTo>
                      <a:pt x="515950" y="94345"/>
                    </a:lnTo>
                    <a:lnTo>
                      <a:pt x="512114" y="90509"/>
                    </a:lnTo>
                    <a:lnTo>
                      <a:pt x="542810" y="59813"/>
                    </a:lnTo>
                    <a:close/>
                    <a:moveTo>
                      <a:pt x="502406" y="19410"/>
                    </a:moveTo>
                    <a:lnTo>
                      <a:pt x="506242" y="23246"/>
                    </a:lnTo>
                    <a:lnTo>
                      <a:pt x="475546" y="53942"/>
                    </a:lnTo>
                    <a:lnTo>
                      <a:pt x="471710" y="50106"/>
                    </a:lnTo>
                    <a:lnTo>
                      <a:pt x="502406" y="19410"/>
                    </a:lnTo>
                    <a:close/>
                    <a:moveTo>
                      <a:pt x="481418" y="121200"/>
                    </a:moveTo>
                    <a:lnTo>
                      <a:pt x="485254" y="125036"/>
                    </a:lnTo>
                    <a:lnTo>
                      <a:pt x="454563" y="155732"/>
                    </a:lnTo>
                    <a:lnTo>
                      <a:pt x="450727" y="151896"/>
                    </a:lnTo>
                    <a:lnTo>
                      <a:pt x="481418" y="121200"/>
                    </a:lnTo>
                    <a:close/>
                    <a:moveTo>
                      <a:pt x="441014" y="80801"/>
                    </a:moveTo>
                    <a:lnTo>
                      <a:pt x="444850" y="84638"/>
                    </a:lnTo>
                    <a:lnTo>
                      <a:pt x="414154" y="115334"/>
                    </a:lnTo>
                    <a:lnTo>
                      <a:pt x="410318" y="111497"/>
                    </a:lnTo>
                    <a:lnTo>
                      <a:pt x="441014" y="80801"/>
                    </a:lnTo>
                    <a:close/>
                    <a:moveTo>
                      <a:pt x="400611" y="40403"/>
                    </a:moveTo>
                    <a:lnTo>
                      <a:pt x="404447" y="44240"/>
                    </a:lnTo>
                    <a:lnTo>
                      <a:pt x="373756" y="74936"/>
                    </a:lnTo>
                    <a:lnTo>
                      <a:pt x="369920" y="71099"/>
                    </a:lnTo>
                    <a:lnTo>
                      <a:pt x="400611" y="40403"/>
                    </a:lnTo>
                    <a:close/>
                    <a:moveTo>
                      <a:pt x="360213" y="0"/>
                    </a:moveTo>
                    <a:lnTo>
                      <a:pt x="364049" y="3836"/>
                    </a:lnTo>
                    <a:lnTo>
                      <a:pt x="333358" y="34532"/>
                    </a:lnTo>
                    <a:lnTo>
                      <a:pt x="329522" y="30696"/>
                    </a:lnTo>
                    <a:lnTo>
                      <a:pt x="360213" y="0"/>
                    </a:lnTo>
                    <a:close/>
                    <a:moveTo>
                      <a:pt x="339219" y="101790"/>
                    </a:moveTo>
                    <a:lnTo>
                      <a:pt x="343055" y="105626"/>
                    </a:lnTo>
                    <a:lnTo>
                      <a:pt x="312364" y="136322"/>
                    </a:lnTo>
                    <a:lnTo>
                      <a:pt x="308528" y="132486"/>
                    </a:lnTo>
                    <a:lnTo>
                      <a:pt x="339219" y="101790"/>
                    </a:lnTo>
                    <a:close/>
                    <a:moveTo>
                      <a:pt x="298821" y="61392"/>
                    </a:moveTo>
                    <a:lnTo>
                      <a:pt x="302657" y="65228"/>
                    </a:lnTo>
                    <a:lnTo>
                      <a:pt x="271966" y="95924"/>
                    </a:lnTo>
                    <a:lnTo>
                      <a:pt x="268130" y="92088"/>
                    </a:lnTo>
                    <a:lnTo>
                      <a:pt x="298821" y="61392"/>
                    </a:lnTo>
                    <a:close/>
                    <a:moveTo>
                      <a:pt x="277832" y="163182"/>
                    </a:moveTo>
                    <a:lnTo>
                      <a:pt x="281668" y="167018"/>
                    </a:lnTo>
                    <a:lnTo>
                      <a:pt x="250972" y="197714"/>
                    </a:lnTo>
                    <a:lnTo>
                      <a:pt x="247136" y="193878"/>
                    </a:lnTo>
                    <a:lnTo>
                      <a:pt x="277832" y="163182"/>
                    </a:lnTo>
                    <a:close/>
                    <a:moveTo>
                      <a:pt x="237434" y="122779"/>
                    </a:moveTo>
                    <a:lnTo>
                      <a:pt x="241270" y="126615"/>
                    </a:lnTo>
                    <a:lnTo>
                      <a:pt x="210574" y="157311"/>
                    </a:lnTo>
                    <a:lnTo>
                      <a:pt x="206738" y="153475"/>
                    </a:lnTo>
                    <a:lnTo>
                      <a:pt x="237434" y="122779"/>
                    </a:lnTo>
                    <a:close/>
                    <a:moveTo>
                      <a:pt x="197031" y="82381"/>
                    </a:moveTo>
                    <a:lnTo>
                      <a:pt x="200867" y="86217"/>
                    </a:lnTo>
                    <a:lnTo>
                      <a:pt x="170171" y="116913"/>
                    </a:lnTo>
                    <a:lnTo>
                      <a:pt x="166335" y="113077"/>
                    </a:lnTo>
                    <a:lnTo>
                      <a:pt x="197031" y="82381"/>
                    </a:lnTo>
                    <a:close/>
                    <a:moveTo>
                      <a:pt x="176042" y="184170"/>
                    </a:moveTo>
                    <a:lnTo>
                      <a:pt x="179878" y="188007"/>
                    </a:lnTo>
                    <a:lnTo>
                      <a:pt x="149182" y="218703"/>
                    </a:lnTo>
                    <a:lnTo>
                      <a:pt x="145346" y="214867"/>
                    </a:lnTo>
                    <a:lnTo>
                      <a:pt x="176042" y="184170"/>
                    </a:lnTo>
                    <a:close/>
                    <a:moveTo>
                      <a:pt x="135644" y="143767"/>
                    </a:moveTo>
                    <a:lnTo>
                      <a:pt x="139480" y="147603"/>
                    </a:lnTo>
                    <a:lnTo>
                      <a:pt x="108784" y="178299"/>
                    </a:lnTo>
                    <a:lnTo>
                      <a:pt x="104948" y="174463"/>
                    </a:lnTo>
                    <a:lnTo>
                      <a:pt x="135644" y="143767"/>
                    </a:lnTo>
                    <a:close/>
                    <a:moveTo>
                      <a:pt x="114656" y="245563"/>
                    </a:moveTo>
                    <a:lnTo>
                      <a:pt x="118492" y="249399"/>
                    </a:lnTo>
                    <a:lnTo>
                      <a:pt x="87796" y="280095"/>
                    </a:lnTo>
                    <a:lnTo>
                      <a:pt x="83960" y="276259"/>
                    </a:lnTo>
                    <a:lnTo>
                      <a:pt x="114656" y="245563"/>
                    </a:lnTo>
                    <a:close/>
                    <a:moveTo>
                      <a:pt x="93662" y="347353"/>
                    </a:moveTo>
                    <a:lnTo>
                      <a:pt x="97498" y="351189"/>
                    </a:lnTo>
                    <a:lnTo>
                      <a:pt x="66807" y="381885"/>
                    </a:lnTo>
                    <a:lnTo>
                      <a:pt x="62971" y="378049"/>
                    </a:lnTo>
                    <a:lnTo>
                      <a:pt x="93662" y="347353"/>
                    </a:lnTo>
                    <a:close/>
                    <a:moveTo>
                      <a:pt x="53258" y="306949"/>
                    </a:moveTo>
                    <a:lnTo>
                      <a:pt x="57094" y="310785"/>
                    </a:lnTo>
                    <a:lnTo>
                      <a:pt x="26404" y="341481"/>
                    </a:lnTo>
                    <a:lnTo>
                      <a:pt x="22568" y="337645"/>
                    </a:lnTo>
                    <a:lnTo>
                      <a:pt x="53258" y="306949"/>
                    </a:lnTo>
                    <a:close/>
                    <a:moveTo>
                      <a:pt x="5410" y="443277"/>
                    </a:moveTo>
                    <a:lnTo>
                      <a:pt x="1574" y="439440"/>
                    </a:lnTo>
                    <a:lnTo>
                      <a:pt x="32270" y="408745"/>
                    </a:lnTo>
                    <a:lnTo>
                      <a:pt x="36106" y="412581"/>
                    </a:lnTo>
                    <a:lnTo>
                      <a:pt x="5410" y="443277"/>
                    </a:lnTo>
                    <a:close/>
                    <a:moveTo>
                      <a:pt x="3836" y="687260"/>
                    </a:moveTo>
                    <a:lnTo>
                      <a:pt x="0" y="683424"/>
                    </a:lnTo>
                    <a:lnTo>
                      <a:pt x="30696" y="652728"/>
                    </a:lnTo>
                    <a:lnTo>
                      <a:pt x="34532" y="656564"/>
                    </a:lnTo>
                    <a:lnTo>
                      <a:pt x="3836" y="687260"/>
                    </a:lnTo>
                    <a:close/>
                    <a:moveTo>
                      <a:pt x="44234" y="727658"/>
                    </a:moveTo>
                    <a:lnTo>
                      <a:pt x="40398" y="723822"/>
                    </a:lnTo>
                    <a:lnTo>
                      <a:pt x="71094" y="693126"/>
                    </a:lnTo>
                    <a:lnTo>
                      <a:pt x="74930" y="696962"/>
                    </a:lnTo>
                    <a:lnTo>
                      <a:pt x="44234" y="727658"/>
                    </a:lnTo>
                    <a:close/>
                    <a:moveTo>
                      <a:pt x="63644" y="869852"/>
                    </a:moveTo>
                    <a:lnTo>
                      <a:pt x="59808" y="866016"/>
                    </a:lnTo>
                    <a:lnTo>
                      <a:pt x="90498" y="835319"/>
                    </a:lnTo>
                    <a:lnTo>
                      <a:pt x="94334" y="839156"/>
                    </a:lnTo>
                    <a:lnTo>
                      <a:pt x="63644" y="869852"/>
                    </a:lnTo>
                    <a:close/>
                    <a:moveTo>
                      <a:pt x="104053" y="910255"/>
                    </a:moveTo>
                    <a:lnTo>
                      <a:pt x="100216" y="906419"/>
                    </a:lnTo>
                    <a:lnTo>
                      <a:pt x="130907" y="875723"/>
                    </a:lnTo>
                    <a:lnTo>
                      <a:pt x="134743" y="879559"/>
                    </a:lnTo>
                    <a:lnTo>
                      <a:pt x="104053" y="910255"/>
                    </a:lnTo>
                    <a:close/>
                    <a:moveTo>
                      <a:pt x="144451" y="950653"/>
                    </a:moveTo>
                    <a:lnTo>
                      <a:pt x="140614" y="946817"/>
                    </a:lnTo>
                    <a:lnTo>
                      <a:pt x="171305" y="916121"/>
                    </a:lnTo>
                    <a:lnTo>
                      <a:pt x="175141" y="919957"/>
                    </a:lnTo>
                    <a:lnTo>
                      <a:pt x="144451" y="950653"/>
                    </a:lnTo>
                    <a:close/>
                    <a:moveTo>
                      <a:pt x="184849" y="991057"/>
                    </a:moveTo>
                    <a:lnTo>
                      <a:pt x="181012" y="987220"/>
                    </a:lnTo>
                    <a:lnTo>
                      <a:pt x="211703" y="956524"/>
                    </a:lnTo>
                    <a:lnTo>
                      <a:pt x="215539" y="960361"/>
                    </a:lnTo>
                    <a:lnTo>
                      <a:pt x="184849" y="991057"/>
                    </a:lnTo>
                    <a:close/>
                    <a:moveTo>
                      <a:pt x="225252" y="1031455"/>
                    </a:moveTo>
                    <a:lnTo>
                      <a:pt x="221416" y="1027618"/>
                    </a:lnTo>
                    <a:lnTo>
                      <a:pt x="252106" y="996923"/>
                    </a:lnTo>
                    <a:lnTo>
                      <a:pt x="255943" y="1000759"/>
                    </a:lnTo>
                    <a:lnTo>
                      <a:pt x="225252" y="1031455"/>
                    </a:lnTo>
                    <a:close/>
                    <a:moveTo>
                      <a:pt x="265656" y="1071853"/>
                    </a:moveTo>
                    <a:lnTo>
                      <a:pt x="261819" y="1068017"/>
                    </a:lnTo>
                    <a:lnTo>
                      <a:pt x="292510" y="1037320"/>
                    </a:lnTo>
                    <a:lnTo>
                      <a:pt x="296346" y="1041157"/>
                    </a:lnTo>
                    <a:lnTo>
                      <a:pt x="265656" y="1071853"/>
                    </a:lnTo>
                    <a:close/>
                    <a:moveTo>
                      <a:pt x="306054" y="1112256"/>
                    </a:moveTo>
                    <a:lnTo>
                      <a:pt x="302217" y="1108420"/>
                    </a:lnTo>
                    <a:lnTo>
                      <a:pt x="332908" y="1077724"/>
                    </a:lnTo>
                    <a:lnTo>
                      <a:pt x="336744" y="1081560"/>
                    </a:lnTo>
                    <a:lnTo>
                      <a:pt x="306054" y="1112256"/>
                    </a:lnTo>
                    <a:close/>
                    <a:moveTo>
                      <a:pt x="346452" y="1152660"/>
                    </a:moveTo>
                    <a:lnTo>
                      <a:pt x="342615" y="1148823"/>
                    </a:lnTo>
                    <a:lnTo>
                      <a:pt x="373306" y="1118127"/>
                    </a:lnTo>
                    <a:lnTo>
                      <a:pt x="377142" y="1121964"/>
                    </a:lnTo>
                    <a:lnTo>
                      <a:pt x="346452" y="1152660"/>
                    </a:lnTo>
                    <a:close/>
                    <a:moveTo>
                      <a:pt x="367446" y="1050864"/>
                    </a:moveTo>
                    <a:lnTo>
                      <a:pt x="363609" y="1047028"/>
                    </a:lnTo>
                    <a:lnTo>
                      <a:pt x="394305" y="1016332"/>
                    </a:lnTo>
                    <a:lnTo>
                      <a:pt x="398142" y="1020168"/>
                    </a:lnTo>
                    <a:lnTo>
                      <a:pt x="367446" y="1050864"/>
                    </a:lnTo>
                    <a:close/>
                    <a:moveTo>
                      <a:pt x="407844" y="1091268"/>
                    </a:moveTo>
                    <a:lnTo>
                      <a:pt x="404007" y="1087431"/>
                    </a:lnTo>
                    <a:lnTo>
                      <a:pt x="434703" y="1056735"/>
                    </a:lnTo>
                    <a:lnTo>
                      <a:pt x="438540" y="1060572"/>
                    </a:lnTo>
                    <a:lnTo>
                      <a:pt x="407844" y="1091268"/>
                    </a:lnTo>
                    <a:close/>
                    <a:moveTo>
                      <a:pt x="448242" y="1131666"/>
                    </a:moveTo>
                    <a:lnTo>
                      <a:pt x="444405" y="1127830"/>
                    </a:lnTo>
                    <a:lnTo>
                      <a:pt x="475101" y="1097133"/>
                    </a:lnTo>
                    <a:lnTo>
                      <a:pt x="478938" y="1100970"/>
                    </a:lnTo>
                    <a:lnTo>
                      <a:pt x="448242" y="1131666"/>
                    </a:lnTo>
                    <a:close/>
                    <a:moveTo>
                      <a:pt x="469230" y="1029876"/>
                    </a:moveTo>
                    <a:lnTo>
                      <a:pt x="465394" y="1026039"/>
                    </a:lnTo>
                    <a:lnTo>
                      <a:pt x="496090" y="995343"/>
                    </a:lnTo>
                    <a:lnTo>
                      <a:pt x="499926" y="999180"/>
                    </a:lnTo>
                    <a:lnTo>
                      <a:pt x="469230" y="1029876"/>
                    </a:lnTo>
                    <a:close/>
                    <a:moveTo>
                      <a:pt x="509634" y="1070279"/>
                    </a:moveTo>
                    <a:lnTo>
                      <a:pt x="505797" y="1066443"/>
                    </a:lnTo>
                    <a:lnTo>
                      <a:pt x="536493" y="1035747"/>
                    </a:lnTo>
                    <a:lnTo>
                      <a:pt x="540330" y="1039583"/>
                    </a:lnTo>
                    <a:lnTo>
                      <a:pt x="509634" y="1070279"/>
                    </a:lnTo>
                    <a:close/>
                    <a:moveTo>
                      <a:pt x="550032" y="1110677"/>
                    </a:moveTo>
                    <a:lnTo>
                      <a:pt x="546196" y="1106841"/>
                    </a:lnTo>
                    <a:lnTo>
                      <a:pt x="576891" y="1076145"/>
                    </a:lnTo>
                    <a:lnTo>
                      <a:pt x="580728" y="1079981"/>
                    </a:lnTo>
                    <a:lnTo>
                      <a:pt x="550032" y="1110677"/>
                    </a:lnTo>
                    <a:close/>
                    <a:moveTo>
                      <a:pt x="571020" y="1008887"/>
                    </a:moveTo>
                    <a:lnTo>
                      <a:pt x="567184" y="1005051"/>
                    </a:lnTo>
                    <a:lnTo>
                      <a:pt x="597880" y="974355"/>
                    </a:lnTo>
                    <a:lnTo>
                      <a:pt x="601716" y="978191"/>
                    </a:lnTo>
                    <a:lnTo>
                      <a:pt x="571020" y="1008887"/>
                    </a:lnTo>
                    <a:close/>
                    <a:moveTo>
                      <a:pt x="611424" y="1049285"/>
                    </a:moveTo>
                    <a:lnTo>
                      <a:pt x="607587" y="1045449"/>
                    </a:lnTo>
                    <a:lnTo>
                      <a:pt x="638278" y="1014753"/>
                    </a:lnTo>
                    <a:lnTo>
                      <a:pt x="642114" y="1018589"/>
                    </a:lnTo>
                    <a:lnTo>
                      <a:pt x="611424" y="1049285"/>
                    </a:lnTo>
                    <a:close/>
                    <a:moveTo>
                      <a:pt x="651827" y="1089689"/>
                    </a:moveTo>
                    <a:lnTo>
                      <a:pt x="647991" y="1085852"/>
                    </a:lnTo>
                    <a:lnTo>
                      <a:pt x="678687" y="1055156"/>
                    </a:lnTo>
                    <a:lnTo>
                      <a:pt x="682523" y="1058993"/>
                    </a:lnTo>
                    <a:lnTo>
                      <a:pt x="651827" y="1089689"/>
                    </a:lnTo>
                    <a:close/>
                    <a:moveTo>
                      <a:pt x="672816" y="987899"/>
                    </a:moveTo>
                    <a:lnTo>
                      <a:pt x="668979" y="984062"/>
                    </a:lnTo>
                    <a:lnTo>
                      <a:pt x="699670" y="953366"/>
                    </a:lnTo>
                    <a:lnTo>
                      <a:pt x="703506" y="957203"/>
                    </a:lnTo>
                    <a:lnTo>
                      <a:pt x="672816" y="987899"/>
                    </a:lnTo>
                    <a:close/>
                    <a:moveTo>
                      <a:pt x="713219" y="1028302"/>
                    </a:moveTo>
                    <a:lnTo>
                      <a:pt x="709383" y="1024466"/>
                    </a:lnTo>
                    <a:lnTo>
                      <a:pt x="740073" y="993770"/>
                    </a:lnTo>
                    <a:lnTo>
                      <a:pt x="743910" y="997606"/>
                    </a:lnTo>
                    <a:lnTo>
                      <a:pt x="713219" y="1028302"/>
                    </a:lnTo>
                    <a:close/>
                    <a:moveTo>
                      <a:pt x="734202" y="926507"/>
                    </a:moveTo>
                    <a:lnTo>
                      <a:pt x="730366" y="922670"/>
                    </a:lnTo>
                    <a:lnTo>
                      <a:pt x="761062" y="891974"/>
                    </a:lnTo>
                    <a:lnTo>
                      <a:pt x="764898" y="895811"/>
                    </a:lnTo>
                    <a:lnTo>
                      <a:pt x="734202" y="926507"/>
                    </a:lnTo>
                    <a:close/>
                    <a:moveTo>
                      <a:pt x="755196" y="824717"/>
                    </a:moveTo>
                    <a:lnTo>
                      <a:pt x="751360" y="820880"/>
                    </a:lnTo>
                    <a:lnTo>
                      <a:pt x="782056" y="790184"/>
                    </a:lnTo>
                    <a:lnTo>
                      <a:pt x="785892" y="794021"/>
                    </a:lnTo>
                    <a:lnTo>
                      <a:pt x="755196" y="824717"/>
                    </a:lnTo>
                    <a:close/>
                    <a:moveTo>
                      <a:pt x="776185" y="722921"/>
                    </a:moveTo>
                    <a:lnTo>
                      <a:pt x="772348" y="719085"/>
                    </a:lnTo>
                    <a:lnTo>
                      <a:pt x="803044" y="688389"/>
                    </a:lnTo>
                    <a:lnTo>
                      <a:pt x="806881" y="692225"/>
                    </a:lnTo>
                    <a:lnTo>
                      <a:pt x="776185" y="722921"/>
                    </a:lnTo>
                    <a:close/>
                    <a:moveTo>
                      <a:pt x="795594" y="865115"/>
                    </a:moveTo>
                    <a:lnTo>
                      <a:pt x="791758" y="861278"/>
                    </a:lnTo>
                    <a:lnTo>
                      <a:pt x="822454" y="830582"/>
                    </a:lnTo>
                    <a:lnTo>
                      <a:pt x="826290" y="834419"/>
                    </a:lnTo>
                    <a:lnTo>
                      <a:pt x="795594" y="865115"/>
                    </a:lnTo>
                    <a:close/>
                    <a:moveTo>
                      <a:pt x="816583" y="763325"/>
                    </a:moveTo>
                    <a:lnTo>
                      <a:pt x="812746" y="759488"/>
                    </a:lnTo>
                    <a:lnTo>
                      <a:pt x="843443" y="728792"/>
                    </a:lnTo>
                    <a:lnTo>
                      <a:pt x="847279" y="732629"/>
                    </a:lnTo>
                    <a:lnTo>
                      <a:pt x="816583" y="763325"/>
                    </a:lnTo>
                    <a:close/>
                    <a:moveTo>
                      <a:pt x="856986" y="803728"/>
                    </a:moveTo>
                    <a:lnTo>
                      <a:pt x="853150" y="799892"/>
                    </a:lnTo>
                    <a:lnTo>
                      <a:pt x="883840" y="769196"/>
                    </a:lnTo>
                    <a:lnTo>
                      <a:pt x="887677" y="773032"/>
                    </a:lnTo>
                    <a:lnTo>
                      <a:pt x="856986" y="803728"/>
                    </a:lnTo>
                    <a:close/>
                    <a:moveTo>
                      <a:pt x="877980" y="701938"/>
                    </a:moveTo>
                    <a:lnTo>
                      <a:pt x="874144" y="698102"/>
                    </a:lnTo>
                    <a:lnTo>
                      <a:pt x="904834" y="667406"/>
                    </a:lnTo>
                    <a:lnTo>
                      <a:pt x="908671" y="671242"/>
                    </a:lnTo>
                    <a:lnTo>
                      <a:pt x="877980" y="701938"/>
                    </a:lnTo>
                    <a:close/>
                    <a:moveTo>
                      <a:pt x="918378" y="742336"/>
                    </a:moveTo>
                    <a:lnTo>
                      <a:pt x="914542" y="738500"/>
                    </a:lnTo>
                    <a:lnTo>
                      <a:pt x="945232" y="707804"/>
                    </a:lnTo>
                    <a:lnTo>
                      <a:pt x="949069" y="711640"/>
                    </a:lnTo>
                    <a:lnTo>
                      <a:pt x="918378" y="742336"/>
                    </a:lnTo>
                    <a:close/>
                    <a:moveTo>
                      <a:pt x="958782" y="782740"/>
                    </a:moveTo>
                    <a:lnTo>
                      <a:pt x="954945" y="778903"/>
                    </a:lnTo>
                    <a:lnTo>
                      <a:pt x="985636" y="748207"/>
                    </a:lnTo>
                    <a:lnTo>
                      <a:pt x="989472" y="752044"/>
                    </a:lnTo>
                    <a:lnTo>
                      <a:pt x="958782" y="782740"/>
                    </a:lnTo>
                    <a:close/>
                    <a:moveTo>
                      <a:pt x="979765" y="680944"/>
                    </a:moveTo>
                    <a:lnTo>
                      <a:pt x="975929" y="677108"/>
                    </a:lnTo>
                    <a:lnTo>
                      <a:pt x="1006624" y="646412"/>
                    </a:lnTo>
                    <a:lnTo>
                      <a:pt x="1010461" y="650248"/>
                    </a:lnTo>
                    <a:lnTo>
                      <a:pt x="979765" y="680944"/>
                    </a:lnTo>
                    <a:close/>
                    <a:moveTo>
                      <a:pt x="1000753" y="579154"/>
                    </a:moveTo>
                    <a:lnTo>
                      <a:pt x="996917" y="575318"/>
                    </a:lnTo>
                    <a:lnTo>
                      <a:pt x="1027613" y="544622"/>
                    </a:lnTo>
                    <a:lnTo>
                      <a:pt x="1031449" y="548458"/>
                    </a:lnTo>
                    <a:lnTo>
                      <a:pt x="1000753" y="579154"/>
                    </a:lnTo>
                    <a:close/>
                    <a:moveTo>
                      <a:pt x="1020174" y="721348"/>
                    </a:moveTo>
                    <a:lnTo>
                      <a:pt x="1016337" y="717511"/>
                    </a:lnTo>
                    <a:lnTo>
                      <a:pt x="1047028" y="686815"/>
                    </a:lnTo>
                    <a:lnTo>
                      <a:pt x="1050864" y="690652"/>
                    </a:lnTo>
                    <a:lnTo>
                      <a:pt x="1020174" y="721348"/>
                    </a:lnTo>
                    <a:close/>
                    <a:moveTo>
                      <a:pt x="1060572" y="761746"/>
                    </a:moveTo>
                    <a:lnTo>
                      <a:pt x="1056735" y="757909"/>
                    </a:lnTo>
                    <a:lnTo>
                      <a:pt x="1087426" y="727213"/>
                    </a:lnTo>
                    <a:lnTo>
                      <a:pt x="1091262" y="731050"/>
                    </a:lnTo>
                    <a:lnTo>
                      <a:pt x="1060572" y="761746"/>
                    </a:lnTo>
                    <a:close/>
                    <a:moveTo>
                      <a:pt x="1081560" y="659956"/>
                    </a:moveTo>
                    <a:lnTo>
                      <a:pt x="1077724" y="656119"/>
                    </a:lnTo>
                    <a:lnTo>
                      <a:pt x="1108420" y="625423"/>
                    </a:lnTo>
                    <a:lnTo>
                      <a:pt x="1112256" y="629260"/>
                    </a:lnTo>
                    <a:lnTo>
                      <a:pt x="1081560" y="659956"/>
                    </a:lnTo>
                    <a:close/>
                    <a:moveTo>
                      <a:pt x="1121958" y="700359"/>
                    </a:moveTo>
                    <a:lnTo>
                      <a:pt x="1118122" y="696523"/>
                    </a:lnTo>
                    <a:lnTo>
                      <a:pt x="1148818" y="665827"/>
                    </a:lnTo>
                    <a:lnTo>
                      <a:pt x="1152654" y="669663"/>
                    </a:lnTo>
                    <a:lnTo>
                      <a:pt x="1121958" y="700359"/>
                    </a:lnTo>
                    <a:close/>
                    <a:moveTo>
                      <a:pt x="1162362" y="740757"/>
                    </a:moveTo>
                    <a:lnTo>
                      <a:pt x="1158525" y="736921"/>
                    </a:lnTo>
                    <a:lnTo>
                      <a:pt x="1189221" y="706225"/>
                    </a:lnTo>
                    <a:lnTo>
                      <a:pt x="1193058" y="710061"/>
                    </a:lnTo>
                    <a:lnTo>
                      <a:pt x="1162362" y="740757"/>
                    </a:lnTo>
                    <a:close/>
                    <a:moveTo>
                      <a:pt x="1202760" y="781161"/>
                    </a:moveTo>
                    <a:lnTo>
                      <a:pt x="1198924" y="777324"/>
                    </a:lnTo>
                    <a:lnTo>
                      <a:pt x="1229619" y="746628"/>
                    </a:lnTo>
                    <a:lnTo>
                      <a:pt x="1233456" y="750465"/>
                    </a:lnTo>
                    <a:lnTo>
                      <a:pt x="1202760" y="781161"/>
                    </a:lnTo>
                    <a:close/>
                    <a:moveTo>
                      <a:pt x="1243163" y="821559"/>
                    </a:moveTo>
                    <a:lnTo>
                      <a:pt x="1239327" y="817722"/>
                    </a:lnTo>
                    <a:lnTo>
                      <a:pt x="1270023" y="787026"/>
                    </a:lnTo>
                    <a:lnTo>
                      <a:pt x="1273859" y="790863"/>
                    </a:lnTo>
                    <a:lnTo>
                      <a:pt x="1243163" y="821559"/>
                    </a:lnTo>
                    <a:close/>
                    <a:moveTo>
                      <a:pt x="1283567" y="861962"/>
                    </a:moveTo>
                    <a:lnTo>
                      <a:pt x="1279730" y="858126"/>
                    </a:lnTo>
                    <a:lnTo>
                      <a:pt x="1310426" y="827430"/>
                    </a:lnTo>
                    <a:lnTo>
                      <a:pt x="1314263" y="831266"/>
                    </a:lnTo>
                    <a:lnTo>
                      <a:pt x="1283567" y="861962"/>
                    </a:lnTo>
                    <a:close/>
                    <a:moveTo>
                      <a:pt x="1323965" y="902360"/>
                    </a:moveTo>
                    <a:lnTo>
                      <a:pt x="1320128" y="898524"/>
                    </a:lnTo>
                    <a:lnTo>
                      <a:pt x="1350824" y="867828"/>
                    </a:lnTo>
                    <a:lnTo>
                      <a:pt x="1354661" y="871664"/>
                    </a:lnTo>
                    <a:lnTo>
                      <a:pt x="1323965" y="902360"/>
                    </a:lnTo>
                    <a:close/>
                    <a:moveTo>
                      <a:pt x="1364363" y="942764"/>
                    </a:moveTo>
                    <a:lnTo>
                      <a:pt x="1360526" y="938927"/>
                    </a:lnTo>
                    <a:lnTo>
                      <a:pt x="1391222" y="908231"/>
                    </a:lnTo>
                    <a:lnTo>
                      <a:pt x="1395059" y="912068"/>
                    </a:lnTo>
                    <a:lnTo>
                      <a:pt x="1364363" y="942764"/>
                    </a:lnTo>
                    <a:close/>
                    <a:moveTo>
                      <a:pt x="1404766" y="983162"/>
                    </a:moveTo>
                    <a:lnTo>
                      <a:pt x="1400930" y="979325"/>
                    </a:lnTo>
                    <a:lnTo>
                      <a:pt x="1431626" y="948629"/>
                    </a:lnTo>
                    <a:lnTo>
                      <a:pt x="1435462" y="952466"/>
                    </a:lnTo>
                    <a:lnTo>
                      <a:pt x="1404766" y="983162"/>
                    </a:lnTo>
                    <a:close/>
                    <a:moveTo>
                      <a:pt x="1425755" y="881372"/>
                    </a:moveTo>
                    <a:lnTo>
                      <a:pt x="1421918" y="877535"/>
                    </a:lnTo>
                    <a:lnTo>
                      <a:pt x="1452614" y="846839"/>
                    </a:lnTo>
                    <a:lnTo>
                      <a:pt x="1456451" y="850676"/>
                    </a:lnTo>
                    <a:lnTo>
                      <a:pt x="1425755" y="881372"/>
                    </a:lnTo>
                    <a:close/>
                    <a:moveTo>
                      <a:pt x="1466158" y="921775"/>
                    </a:moveTo>
                    <a:lnTo>
                      <a:pt x="1462322" y="917939"/>
                    </a:lnTo>
                    <a:lnTo>
                      <a:pt x="1493012" y="887243"/>
                    </a:lnTo>
                    <a:lnTo>
                      <a:pt x="1496849" y="891079"/>
                    </a:lnTo>
                    <a:lnTo>
                      <a:pt x="1466158" y="921775"/>
                    </a:lnTo>
                    <a:close/>
                    <a:moveTo>
                      <a:pt x="1506556" y="962173"/>
                    </a:moveTo>
                    <a:lnTo>
                      <a:pt x="1502720" y="958337"/>
                    </a:lnTo>
                    <a:lnTo>
                      <a:pt x="1533416" y="927641"/>
                    </a:lnTo>
                    <a:lnTo>
                      <a:pt x="1537252" y="931477"/>
                    </a:lnTo>
                    <a:lnTo>
                      <a:pt x="1506556" y="962173"/>
                    </a:lnTo>
                    <a:close/>
                    <a:moveTo>
                      <a:pt x="1527545" y="860383"/>
                    </a:moveTo>
                    <a:lnTo>
                      <a:pt x="1523708" y="856547"/>
                    </a:lnTo>
                    <a:lnTo>
                      <a:pt x="1554404" y="825851"/>
                    </a:lnTo>
                    <a:lnTo>
                      <a:pt x="1558241" y="829687"/>
                    </a:lnTo>
                    <a:lnTo>
                      <a:pt x="1527545" y="860383"/>
                    </a:lnTo>
                    <a:close/>
                    <a:moveTo>
                      <a:pt x="1567948" y="900787"/>
                    </a:moveTo>
                    <a:lnTo>
                      <a:pt x="1564112" y="896950"/>
                    </a:lnTo>
                    <a:lnTo>
                      <a:pt x="1594808" y="866254"/>
                    </a:lnTo>
                    <a:lnTo>
                      <a:pt x="1598644" y="870090"/>
                    </a:lnTo>
                    <a:lnTo>
                      <a:pt x="1567948" y="900787"/>
                    </a:lnTo>
                    <a:close/>
                    <a:moveTo>
                      <a:pt x="1608346" y="941185"/>
                    </a:moveTo>
                    <a:lnTo>
                      <a:pt x="1604510" y="937348"/>
                    </a:lnTo>
                    <a:lnTo>
                      <a:pt x="1635206" y="906652"/>
                    </a:lnTo>
                    <a:lnTo>
                      <a:pt x="1639042" y="910489"/>
                    </a:lnTo>
                    <a:lnTo>
                      <a:pt x="1608346" y="941185"/>
                    </a:lnTo>
                    <a:close/>
                    <a:moveTo>
                      <a:pt x="1629340" y="839395"/>
                    </a:moveTo>
                    <a:lnTo>
                      <a:pt x="1625504" y="835558"/>
                    </a:lnTo>
                    <a:lnTo>
                      <a:pt x="1656194" y="804862"/>
                    </a:lnTo>
                    <a:lnTo>
                      <a:pt x="1660031" y="808699"/>
                    </a:lnTo>
                    <a:lnTo>
                      <a:pt x="1629340" y="839395"/>
                    </a:lnTo>
                    <a:close/>
                    <a:moveTo>
                      <a:pt x="1669744" y="879793"/>
                    </a:moveTo>
                    <a:lnTo>
                      <a:pt x="1665907" y="875956"/>
                    </a:lnTo>
                    <a:lnTo>
                      <a:pt x="1696598" y="845260"/>
                    </a:lnTo>
                    <a:lnTo>
                      <a:pt x="1700434" y="849097"/>
                    </a:lnTo>
                    <a:lnTo>
                      <a:pt x="1669744" y="879793"/>
                    </a:lnTo>
                    <a:close/>
                    <a:moveTo>
                      <a:pt x="1690732" y="778003"/>
                    </a:moveTo>
                    <a:lnTo>
                      <a:pt x="1686896" y="774166"/>
                    </a:lnTo>
                    <a:lnTo>
                      <a:pt x="1717592" y="743470"/>
                    </a:lnTo>
                    <a:lnTo>
                      <a:pt x="1721428" y="747307"/>
                    </a:lnTo>
                    <a:lnTo>
                      <a:pt x="1690732" y="778003"/>
                    </a:lnTo>
                    <a:close/>
                    <a:moveTo>
                      <a:pt x="1711721" y="676213"/>
                    </a:moveTo>
                    <a:lnTo>
                      <a:pt x="1707884" y="672376"/>
                    </a:lnTo>
                    <a:lnTo>
                      <a:pt x="1738575" y="641680"/>
                    </a:lnTo>
                    <a:lnTo>
                      <a:pt x="1742411" y="645517"/>
                    </a:lnTo>
                    <a:lnTo>
                      <a:pt x="1711721" y="676213"/>
                    </a:lnTo>
                    <a:close/>
                  </a:path>
                </a:pathLst>
              </a:custGeom>
              <a:noFill/>
              <a:ln w="5417" cap="flat">
                <a:noFill/>
                <a:prstDash val="solid"/>
                <a:miter/>
              </a:ln>
            </p:spPr>
            <p:txBody>
              <a:bodyPr rtlCol="0" anchor="ctr"/>
              <a:lstStyle/>
              <a:p>
                <a:endParaRPr lang="en-US"/>
              </a:p>
            </p:txBody>
          </p:sp>
          <p:sp>
            <p:nvSpPr>
              <p:cNvPr id="300" name="Freeform: Shape 10">
                <a:extLst>
                  <a:ext uri="{FF2B5EF4-FFF2-40B4-BE49-F238E27FC236}">
                    <a16:creationId xmlns:a16="http://schemas.microsoft.com/office/drawing/2014/main" id="{F3A66D55-BE74-6859-CA7A-03139029A516}"/>
                  </a:ext>
                </a:extLst>
              </p:cNvPr>
              <p:cNvSpPr/>
              <p:nvPr/>
            </p:nvSpPr>
            <p:spPr>
              <a:xfrm rot="18900000">
                <a:off x="-337478" y="5967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01" name="Freeform: Shape 11">
                <a:extLst>
                  <a:ext uri="{FF2B5EF4-FFF2-40B4-BE49-F238E27FC236}">
                    <a16:creationId xmlns:a16="http://schemas.microsoft.com/office/drawing/2014/main" id="{69A18B27-874C-E0C0-E75C-541BBFF15EEA}"/>
                  </a:ext>
                </a:extLst>
              </p:cNvPr>
              <p:cNvSpPr/>
              <p:nvPr/>
            </p:nvSpPr>
            <p:spPr>
              <a:xfrm rot="18900000">
                <a:off x="-276087" y="5353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2" name="Freeform: Shape 12">
                <a:extLst>
                  <a:ext uri="{FF2B5EF4-FFF2-40B4-BE49-F238E27FC236}">
                    <a16:creationId xmlns:a16="http://schemas.microsoft.com/office/drawing/2014/main" id="{0345AE24-F53B-B4AF-63A7-7D298D107742}"/>
                  </a:ext>
                </a:extLst>
              </p:cNvPr>
              <p:cNvSpPr/>
              <p:nvPr/>
            </p:nvSpPr>
            <p:spPr>
              <a:xfrm rot="18900000">
                <a:off x="-419858" y="759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3" name="Freeform: Shape 13">
                <a:extLst>
                  <a:ext uri="{FF2B5EF4-FFF2-40B4-BE49-F238E27FC236}">
                    <a16:creationId xmlns:a16="http://schemas.microsoft.com/office/drawing/2014/main" id="{1226D5A2-3756-9503-D623-7CE38D9705D3}"/>
                  </a:ext>
                </a:extLst>
              </p:cNvPr>
              <p:cNvSpPr/>
              <p:nvPr/>
            </p:nvSpPr>
            <p:spPr>
              <a:xfrm rot="18900000">
                <a:off x="-358463" y="69856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4" name="Freeform: Shape 14">
                <a:extLst>
                  <a:ext uri="{FF2B5EF4-FFF2-40B4-BE49-F238E27FC236}">
                    <a16:creationId xmlns:a16="http://schemas.microsoft.com/office/drawing/2014/main" id="{A8008BF1-E9EF-92C4-2010-48532466FEBD}"/>
                  </a:ext>
                </a:extLst>
              </p:cNvPr>
              <p:cNvSpPr/>
              <p:nvPr/>
            </p:nvSpPr>
            <p:spPr>
              <a:xfrm rot="18900000">
                <a:off x="-112905" y="453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5" name="Freeform: Shape 15">
                <a:extLst>
                  <a:ext uri="{FF2B5EF4-FFF2-40B4-BE49-F238E27FC236}">
                    <a16:creationId xmlns:a16="http://schemas.microsoft.com/office/drawing/2014/main" id="{2C07EA70-6A54-3574-F095-3EB7EECFAE65}"/>
                  </a:ext>
                </a:extLst>
              </p:cNvPr>
              <p:cNvSpPr/>
              <p:nvPr/>
            </p:nvSpPr>
            <p:spPr>
              <a:xfrm rot="18900000">
                <a:off x="-174292" y="5143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06" name="Freeform: Shape 16">
                <a:extLst>
                  <a:ext uri="{FF2B5EF4-FFF2-40B4-BE49-F238E27FC236}">
                    <a16:creationId xmlns:a16="http://schemas.microsoft.com/office/drawing/2014/main" id="{B32B1FF6-4230-0651-E329-D363C8CCDFE2}"/>
                  </a:ext>
                </a:extLst>
              </p:cNvPr>
              <p:cNvSpPr/>
              <p:nvPr/>
            </p:nvSpPr>
            <p:spPr>
              <a:xfrm rot="18900000">
                <a:off x="-235691" y="5757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7" name="Freeform: Shape 17">
                <a:extLst>
                  <a:ext uri="{FF2B5EF4-FFF2-40B4-BE49-F238E27FC236}">
                    <a16:creationId xmlns:a16="http://schemas.microsoft.com/office/drawing/2014/main" id="{9745DAF8-43BE-7EE7-25AE-3938575FEA4B}"/>
                  </a:ext>
                </a:extLst>
              </p:cNvPr>
              <p:cNvSpPr/>
              <p:nvPr/>
            </p:nvSpPr>
            <p:spPr>
              <a:xfrm rot="18900000">
                <a:off x="-297079" y="63717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8" name="Freeform: Shape 18">
                <a:extLst>
                  <a:ext uri="{FF2B5EF4-FFF2-40B4-BE49-F238E27FC236}">
                    <a16:creationId xmlns:a16="http://schemas.microsoft.com/office/drawing/2014/main" id="{25545CF8-3379-EB02-9FFD-01F0CFAF5397}"/>
                  </a:ext>
                </a:extLst>
              </p:cNvPr>
              <p:cNvSpPr/>
              <p:nvPr/>
            </p:nvSpPr>
            <p:spPr>
              <a:xfrm rot="18900000">
                <a:off x="-440835" y="8617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09" name="Freeform: Shape 19">
                <a:extLst>
                  <a:ext uri="{FF2B5EF4-FFF2-40B4-BE49-F238E27FC236}">
                    <a16:creationId xmlns:a16="http://schemas.microsoft.com/office/drawing/2014/main" id="{780B13B7-76E2-543E-7751-3F73F05CA228}"/>
                  </a:ext>
                </a:extLst>
              </p:cNvPr>
              <p:cNvSpPr/>
              <p:nvPr/>
            </p:nvSpPr>
            <p:spPr>
              <a:xfrm rot="18900000">
                <a:off x="-379460" y="8003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0" name="Freeform: Shape 20">
                <a:extLst>
                  <a:ext uri="{FF2B5EF4-FFF2-40B4-BE49-F238E27FC236}">
                    <a16:creationId xmlns:a16="http://schemas.microsoft.com/office/drawing/2014/main" id="{03367C36-3BA2-ED2E-ABEB-206423E59664}"/>
                  </a:ext>
                </a:extLst>
              </p:cNvPr>
              <p:cNvSpPr/>
              <p:nvPr/>
            </p:nvSpPr>
            <p:spPr>
              <a:xfrm rot="18900000">
                <a:off x="-133897" y="5547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1" name="Freeform: Shape 21">
                <a:extLst>
                  <a:ext uri="{FF2B5EF4-FFF2-40B4-BE49-F238E27FC236}">
                    <a16:creationId xmlns:a16="http://schemas.microsoft.com/office/drawing/2014/main" id="{095E613D-420C-F894-394E-F4E4979AF062}"/>
                  </a:ext>
                </a:extLst>
              </p:cNvPr>
              <p:cNvSpPr/>
              <p:nvPr/>
            </p:nvSpPr>
            <p:spPr>
              <a:xfrm rot="18900000">
                <a:off x="-195288" y="616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2" name="Freeform: Shape 22">
                <a:extLst>
                  <a:ext uri="{FF2B5EF4-FFF2-40B4-BE49-F238E27FC236}">
                    <a16:creationId xmlns:a16="http://schemas.microsoft.com/office/drawing/2014/main" id="{0F87C19B-4202-1B9C-813A-3039CA3806AD}"/>
                  </a:ext>
                </a:extLst>
              </p:cNvPr>
              <p:cNvSpPr/>
              <p:nvPr/>
            </p:nvSpPr>
            <p:spPr>
              <a:xfrm rot="18900000">
                <a:off x="-256679" y="6775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3" name="Freeform: Shape 23">
                <a:extLst>
                  <a:ext uri="{FF2B5EF4-FFF2-40B4-BE49-F238E27FC236}">
                    <a16:creationId xmlns:a16="http://schemas.microsoft.com/office/drawing/2014/main" id="{5E099495-1D65-9E0F-61CF-ED6DF3DE5871}"/>
                  </a:ext>
                </a:extLst>
              </p:cNvPr>
              <p:cNvSpPr/>
              <p:nvPr/>
            </p:nvSpPr>
            <p:spPr>
              <a:xfrm>
                <a:off x="-6670" y="422136"/>
                <a:ext cx="33040" cy="29860"/>
              </a:xfrm>
              <a:custGeom>
                <a:avLst/>
                <a:gdLst>
                  <a:gd name="connsiteX0" fmla="*/ 3836 w 33040"/>
                  <a:gd name="connsiteY0" fmla="*/ 29860 h 29860"/>
                  <a:gd name="connsiteX1" fmla="*/ 33040 w 33040"/>
                  <a:gd name="connsiteY1" fmla="*/ 657 h 29860"/>
                  <a:gd name="connsiteX2" fmla="*/ 26024 w 33040"/>
                  <a:gd name="connsiteY2" fmla="*/ 0 h 29860"/>
                  <a:gd name="connsiteX3" fmla="*/ 0 w 33040"/>
                  <a:gd name="connsiteY3" fmla="*/ 26024 h 29860"/>
                  <a:gd name="connsiteX4" fmla="*/ 3836 w 33040"/>
                  <a:gd name="connsiteY4" fmla="*/ 2986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40" h="29860">
                    <a:moveTo>
                      <a:pt x="3836" y="29860"/>
                    </a:moveTo>
                    <a:lnTo>
                      <a:pt x="33040" y="657"/>
                    </a:lnTo>
                    <a:cubicBezTo>
                      <a:pt x="30701" y="429"/>
                      <a:pt x="28374" y="179"/>
                      <a:pt x="26024" y="0"/>
                    </a:cubicBezTo>
                    <a:lnTo>
                      <a:pt x="0" y="26024"/>
                    </a:lnTo>
                    <a:lnTo>
                      <a:pt x="3836" y="29860"/>
                    </a:lnTo>
                    <a:close/>
                  </a:path>
                </a:pathLst>
              </a:custGeom>
              <a:solidFill>
                <a:srgbClr val="737373"/>
              </a:solidFill>
              <a:ln w="5417" cap="flat">
                <a:noFill/>
                <a:prstDash val="solid"/>
                <a:miter/>
              </a:ln>
            </p:spPr>
            <p:txBody>
              <a:bodyPr rtlCol="0" anchor="ctr"/>
              <a:lstStyle/>
              <a:p>
                <a:endParaRPr lang="en-US"/>
              </a:p>
            </p:txBody>
          </p:sp>
          <p:sp>
            <p:nvSpPr>
              <p:cNvPr id="314" name="Freeform: Shape 24">
                <a:extLst>
                  <a:ext uri="{FF2B5EF4-FFF2-40B4-BE49-F238E27FC236}">
                    <a16:creationId xmlns:a16="http://schemas.microsoft.com/office/drawing/2014/main" id="{7684E724-626F-F058-E8E0-3EE168F02735}"/>
                  </a:ext>
                </a:extLst>
              </p:cNvPr>
              <p:cNvSpPr/>
              <p:nvPr/>
            </p:nvSpPr>
            <p:spPr>
              <a:xfrm rot="18900000">
                <a:off x="-72503" y="4934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5" name="Freeform: Shape 25">
                <a:extLst>
                  <a:ext uri="{FF2B5EF4-FFF2-40B4-BE49-F238E27FC236}">
                    <a16:creationId xmlns:a16="http://schemas.microsoft.com/office/drawing/2014/main" id="{87DAB345-087B-971C-D74B-CA5441DF9949}"/>
                  </a:ext>
                </a:extLst>
              </p:cNvPr>
              <p:cNvSpPr/>
              <p:nvPr/>
            </p:nvSpPr>
            <p:spPr>
              <a:xfrm rot="18900000">
                <a:off x="-318068" y="73896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6" name="Freeform: Shape 26">
                <a:extLst>
                  <a:ext uri="{FF2B5EF4-FFF2-40B4-BE49-F238E27FC236}">
                    <a16:creationId xmlns:a16="http://schemas.microsoft.com/office/drawing/2014/main" id="{E5BD3771-5360-8F23-EA2B-B9D2533BFE57}"/>
                  </a:ext>
                </a:extLst>
              </p:cNvPr>
              <p:cNvSpPr/>
              <p:nvPr/>
            </p:nvSpPr>
            <p:spPr>
              <a:xfrm rot="18900000">
                <a:off x="-277669" y="77936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17" name="Freeform: Shape 27">
                <a:extLst>
                  <a:ext uri="{FF2B5EF4-FFF2-40B4-BE49-F238E27FC236}">
                    <a16:creationId xmlns:a16="http://schemas.microsoft.com/office/drawing/2014/main" id="{218E7444-4144-481B-05D4-6C6432EFAD79}"/>
                  </a:ext>
                </a:extLst>
              </p:cNvPr>
              <p:cNvSpPr/>
              <p:nvPr/>
            </p:nvSpPr>
            <p:spPr>
              <a:xfrm rot="18900000">
                <a:off x="-93497" y="5951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18" name="Freeform: Shape 28">
                <a:extLst>
                  <a:ext uri="{FF2B5EF4-FFF2-40B4-BE49-F238E27FC236}">
                    <a16:creationId xmlns:a16="http://schemas.microsoft.com/office/drawing/2014/main" id="{777C5B7D-701F-5853-287B-9D82E24D3335}"/>
                  </a:ext>
                </a:extLst>
              </p:cNvPr>
              <p:cNvSpPr/>
              <p:nvPr/>
            </p:nvSpPr>
            <p:spPr>
              <a:xfrm rot="18900000">
                <a:off x="-154884" y="6565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19" name="Freeform: Shape 29">
                <a:extLst>
                  <a:ext uri="{FF2B5EF4-FFF2-40B4-BE49-F238E27FC236}">
                    <a16:creationId xmlns:a16="http://schemas.microsoft.com/office/drawing/2014/main" id="{F5696ECA-4797-5EF4-2AE1-4F51A8E966B4}"/>
                  </a:ext>
                </a:extLst>
              </p:cNvPr>
              <p:cNvSpPr/>
              <p:nvPr/>
            </p:nvSpPr>
            <p:spPr>
              <a:xfrm rot="18900000">
                <a:off x="-216278" y="71797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0" name="Freeform: Shape 30">
                <a:extLst>
                  <a:ext uri="{FF2B5EF4-FFF2-40B4-BE49-F238E27FC236}">
                    <a16:creationId xmlns:a16="http://schemas.microsoft.com/office/drawing/2014/main" id="{84800729-EE49-41AF-525D-1B8447395470}"/>
                  </a:ext>
                </a:extLst>
              </p:cNvPr>
              <p:cNvSpPr/>
              <p:nvPr/>
            </p:nvSpPr>
            <p:spPr>
              <a:xfrm rot="18900000">
                <a:off x="29279" y="4724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1" name="Freeform: Shape 31">
                <a:extLst>
                  <a:ext uri="{FF2B5EF4-FFF2-40B4-BE49-F238E27FC236}">
                    <a16:creationId xmlns:a16="http://schemas.microsoft.com/office/drawing/2014/main" id="{9AEDBF81-6191-6E27-E939-17C1EC2B0EED}"/>
                  </a:ext>
                </a:extLst>
              </p:cNvPr>
              <p:cNvSpPr/>
              <p:nvPr/>
            </p:nvSpPr>
            <p:spPr>
              <a:xfrm rot="18900000">
                <a:off x="-400461" y="90218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2" name="Freeform: Shape 32">
                <a:extLst>
                  <a:ext uri="{FF2B5EF4-FFF2-40B4-BE49-F238E27FC236}">
                    <a16:creationId xmlns:a16="http://schemas.microsoft.com/office/drawing/2014/main" id="{1A1E9582-7038-C1A3-6B62-36088166FE8F}"/>
                  </a:ext>
                </a:extLst>
              </p:cNvPr>
              <p:cNvSpPr/>
              <p:nvPr/>
            </p:nvSpPr>
            <p:spPr>
              <a:xfrm>
                <a:off x="-456469" y="948987"/>
                <a:ext cx="33609" cy="34526"/>
              </a:xfrm>
              <a:custGeom>
                <a:avLst/>
                <a:gdLst>
                  <a:gd name="connsiteX0" fmla="*/ 33610 w 33609"/>
                  <a:gd name="connsiteY0" fmla="*/ 3836 h 34526"/>
                  <a:gd name="connsiteX1" fmla="*/ 29774 w 33609"/>
                  <a:gd name="connsiteY1" fmla="*/ 0 h 34526"/>
                  <a:gd name="connsiteX2" fmla="*/ 92 w 33609"/>
                  <a:gd name="connsiteY2" fmla="*/ 29676 h 34526"/>
                  <a:gd name="connsiteX3" fmla="*/ 0 w 33609"/>
                  <a:gd name="connsiteY3" fmla="*/ 31613 h 34526"/>
                  <a:gd name="connsiteX4" fmla="*/ 2914 w 33609"/>
                  <a:gd name="connsiteY4" fmla="*/ 34527 h 34526"/>
                  <a:gd name="connsiteX5" fmla="*/ 33610 w 33609"/>
                  <a:gd name="connsiteY5" fmla="*/ 3836 h 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9" h="34526">
                    <a:moveTo>
                      <a:pt x="33610" y="3836"/>
                    </a:moveTo>
                    <a:lnTo>
                      <a:pt x="29774" y="0"/>
                    </a:lnTo>
                    <a:lnTo>
                      <a:pt x="92" y="29676"/>
                    </a:lnTo>
                    <a:cubicBezTo>
                      <a:pt x="60" y="30322"/>
                      <a:pt x="33" y="30967"/>
                      <a:pt x="0" y="31613"/>
                    </a:cubicBezTo>
                    <a:lnTo>
                      <a:pt x="2914" y="34527"/>
                    </a:lnTo>
                    <a:lnTo>
                      <a:pt x="33610" y="3836"/>
                    </a:lnTo>
                    <a:close/>
                  </a:path>
                </a:pathLst>
              </a:custGeom>
              <a:solidFill>
                <a:srgbClr val="737373"/>
              </a:solidFill>
              <a:ln w="5417" cap="flat">
                <a:noFill/>
                <a:prstDash val="solid"/>
                <a:miter/>
              </a:ln>
            </p:spPr>
            <p:txBody>
              <a:bodyPr rtlCol="0" anchor="ctr"/>
              <a:lstStyle/>
              <a:p>
                <a:endParaRPr lang="en-US"/>
              </a:p>
            </p:txBody>
          </p:sp>
          <p:sp>
            <p:nvSpPr>
              <p:cNvPr id="323" name="Freeform: Shape 34">
                <a:extLst>
                  <a:ext uri="{FF2B5EF4-FFF2-40B4-BE49-F238E27FC236}">
                    <a16:creationId xmlns:a16="http://schemas.microsoft.com/office/drawing/2014/main" id="{855ECEB9-684E-1234-C1D8-411D8796805D}"/>
                  </a:ext>
                </a:extLst>
              </p:cNvPr>
              <p:cNvSpPr/>
              <p:nvPr/>
            </p:nvSpPr>
            <p:spPr>
              <a:xfrm rot="18900000">
                <a:off x="-32108" y="5338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4" name="Freeform: Shape 35">
                <a:extLst>
                  <a:ext uri="{FF2B5EF4-FFF2-40B4-BE49-F238E27FC236}">
                    <a16:creationId xmlns:a16="http://schemas.microsoft.com/office/drawing/2014/main" id="{80F77539-2373-A1AA-0551-0E00FBC9D546}"/>
                  </a:ext>
                </a:extLst>
              </p:cNvPr>
              <p:cNvSpPr/>
              <p:nvPr/>
            </p:nvSpPr>
            <p:spPr>
              <a:xfrm rot="18900000">
                <a:off x="-339067" y="84080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25" name="Freeform: Shape 42">
                <a:extLst>
                  <a:ext uri="{FF2B5EF4-FFF2-40B4-BE49-F238E27FC236}">
                    <a16:creationId xmlns:a16="http://schemas.microsoft.com/office/drawing/2014/main" id="{62482785-B47C-3800-9F3D-3C3BB3970FAD}"/>
                  </a:ext>
                </a:extLst>
              </p:cNvPr>
              <p:cNvSpPr/>
              <p:nvPr/>
            </p:nvSpPr>
            <p:spPr>
              <a:xfrm rot="18900000">
                <a:off x="-237258" y="8197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6" name="Freeform: Shape 44">
                <a:extLst>
                  <a:ext uri="{FF2B5EF4-FFF2-40B4-BE49-F238E27FC236}">
                    <a16:creationId xmlns:a16="http://schemas.microsoft.com/office/drawing/2014/main" id="{89DD7084-8CCF-4BF5-454D-4C2828AE9080}"/>
                  </a:ext>
                </a:extLst>
              </p:cNvPr>
              <p:cNvSpPr/>
              <p:nvPr/>
            </p:nvSpPr>
            <p:spPr>
              <a:xfrm rot="18899514">
                <a:off x="-298637" y="8810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7" name="Freeform: Shape 45">
                <a:extLst>
                  <a:ext uri="{FF2B5EF4-FFF2-40B4-BE49-F238E27FC236}">
                    <a16:creationId xmlns:a16="http://schemas.microsoft.com/office/drawing/2014/main" id="{88011330-0356-87AD-DA64-0616683F26F7}"/>
                  </a:ext>
                </a:extLst>
              </p:cNvPr>
              <p:cNvSpPr/>
              <p:nvPr/>
            </p:nvSpPr>
            <p:spPr>
              <a:xfrm rot="18900000">
                <a:off x="-360033" y="9424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8" name="Freeform: Shape 46">
                <a:extLst>
                  <a:ext uri="{FF2B5EF4-FFF2-40B4-BE49-F238E27FC236}">
                    <a16:creationId xmlns:a16="http://schemas.microsoft.com/office/drawing/2014/main" id="{1A54550A-F4F8-408B-611D-786140903AAA}"/>
                  </a:ext>
                </a:extLst>
              </p:cNvPr>
              <p:cNvSpPr/>
              <p:nvPr/>
            </p:nvSpPr>
            <p:spPr>
              <a:xfrm rot="18900000">
                <a:off x="69689" y="5128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29" name="Freeform: Shape 47">
                <a:extLst>
                  <a:ext uri="{FF2B5EF4-FFF2-40B4-BE49-F238E27FC236}">
                    <a16:creationId xmlns:a16="http://schemas.microsoft.com/office/drawing/2014/main" id="{AD323F35-94EF-59AE-9E7D-DADA0AA8E341}"/>
                  </a:ext>
                </a:extLst>
              </p:cNvPr>
              <p:cNvSpPr/>
              <p:nvPr/>
            </p:nvSpPr>
            <p:spPr>
              <a:xfrm rot="18900000">
                <a:off x="-421438" y="10039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0" name="Freeform: Shape 48">
                <a:extLst>
                  <a:ext uri="{FF2B5EF4-FFF2-40B4-BE49-F238E27FC236}">
                    <a16:creationId xmlns:a16="http://schemas.microsoft.com/office/drawing/2014/main" id="{B56C31DF-16B1-AAB7-32AF-99CA0C996974}"/>
                  </a:ext>
                </a:extLst>
              </p:cNvPr>
              <p:cNvSpPr/>
              <p:nvPr/>
            </p:nvSpPr>
            <p:spPr>
              <a:xfrm rot="18900000">
                <a:off x="8296" y="57421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1" name="Freeform: Shape 49">
                <a:extLst>
                  <a:ext uri="{FF2B5EF4-FFF2-40B4-BE49-F238E27FC236}">
                    <a16:creationId xmlns:a16="http://schemas.microsoft.com/office/drawing/2014/main" id="{75BE98F7-E51E-322C-3FF8-9C72FDCD3A0B}"/>
                  </a:ext>
                </a:extLst>
              </p:cNvPr>
              <p:cNvSpPr/>
              <p:nvPr/>
            </p:nvSpPr>
            <p:spPr>
              <a:xfrm rot="18900000">
                <a:off x="-175867" y="7583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2" name="Freeform: Shape 50">
                <a:extLst>
                  <a:ext uri="{FF2B5EF4-FFF2-40B4-BE49-F238E27FC236}">
                    <a16:creationId xmlns:a16="http://schemas.microsoft.com/office/drawing/2014/main" id="{97711537-F2D0-0509-E45E-E0A5CCB72855}"/>
                  </a:ext>
                </a:extLst>
              </p:cNvPr>
              <p:cNvSpPr/>
              <p:nvPr/>
            </p:nvSpPr>
            <p:spPr>
              <a:xfrm rot="18900000">
                <a:off x="-114485" y="6969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3" name="Freeform: Shape 51">
                <a:extLst>
                  <a:ext uri="{FF2B5EF4-FFF2-40B4-BE49-F238E27FC236}">
                    <a16:creationId xmlns:a16="http://schemas.microsoft.com/office/drawing/2014/main" id="{7A60E41B-62B3-DC6D-F85A-06FCB79F55A8}"/>
                  </a:ext>
                </a:extLst>
              </p:cNvPr>
              <p:cNvSpPr/>
              <p:nvPr/>
            </p:nvSpPr>
            <p:spPr>
              <a:xfrm rot="18900000">
                <a:off x="-53091" y="635600"/>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34" name="Freeform: Shape 52">
                <a:extLst>
                  <a:ext uri="{FF2B5EF4-FFF2-40B4-BE49-F238E27FC236}">
                    <a16:creationId xmlns:a16="http://schemas.microsoft.com/office/drawing/2014/main" id="{E7600E0C-8F52-A5D8-E6A8-08B536FE4287}"/>
                  </a:ext>
                </a:extLst>
              </p:cNvPr>
              <p:cNvSpPr/>
              <p:nvPr/>
            </p:nvSpPr>
            <p:spPr>
              <a:xfrm rot="18900000">
                <a:off x="110084" y="55322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5" name="Freeform: Shape 53">
                <a:extLst>
                  <a:ext uri="{FF2B5EF4-FFF2-40B4-BE49-F238E27FC236}">
                    <a16:creationId xmlns:a16="http://schemas.microsoft.com/office/drawing/2014/main" id="{45B19B0B-85DC-DEFF-3F06-AC06A4ECAC93}"/>
                  </a:ext>
                </a:extLst>
              </p:cNvPr>
              <p:cNvSpPr/>
              <p:nvPr/>
            </p:nvSpPr>
            <p:spPr>
              <a:xfrm rot="18900000">
                <a:off x="-135472" y="7987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6" name="Freeform: Shape 54">
                <a:extLst>
                  <a:ext uri="{FF2B5EF4-FFF2-40B4-BE49-F238E27FC236}">
                    <a16:creationId xmlns:a16="http://schemas.microsoft.com/office/drawing/2014/main" id="{D2682CB6-313A-612D-FD05-2440B7A9E9AE}"/>
                  </a:ext>
                </a:extLst>
              </p:cNvPr>
              <p:cNvSpPr/>
              <p:nvPr/>
            </p:nvSpPr>
            <p:spPr>
              <a:xfrm rot="18899514">
                <a:off x="-258239" y="921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7" name="Freeform: Shape 55">
                <a:extLst>
                  <a:ext uri="{FF2B5EF4-FFF2-40B4-BE49-F238E27FC236}">
                    <a16:creationId xmlns:a16="http://schemas.microsoft.com/office/drawing/2014/main" id="{3D92F7C5-B76A-FB57-CB40-36865AFBBD22}"/>
                  </a:ext>
                </a:extLst>
              </p:cNvPr>
              <p:cNvSpPr/>
              <p:nvPr/>
            </p:nvSpPr>
            <p:spPr>
              <a:xfrm rot="18900000">
                <a:off x="-319634" y="982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38" name="Freeform: Shape 56">
                <a:extLst>
                  <a:ext uri="{FF2B5EF4-FFF2-40B4-BE49-F238E27FC236}">
                    <a16:creationId xmlns:a16="http://schemas.microsoft.com/office/drawing/2014/main" id="{672EF203-8911-E7ED-9902-29A390D60672}"/>
                  </a:ext>
                </a:extLst>
              </p:cNvPr>
              <p:cNvSpPr/>
              <p:nvPr/>
            </p:nvSpPr>
            <p:spPr>
              <a:xfrm rot="18900000">
                <a:off x="-381038" y="104433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39" name="Freeform: Shape 57">
                <a:extLst>
                  <a:ext uri="{FF2B5EF4-FFF2-40B4-BE49-F238E27FC236}">
                    <a16:creationId xmlns:a16="http://schemas.microsoft.com/office/drawing/2014/main" id="{917307A5-033D-CE47-6424-0181F81BC81E}"/>
                  </a:ext>
                </a:extLst>
              </p:cNvPr>
              <p:cNvSpPr/>
              <p:nvPr/>
            </p:nvSpPr>
            <p:spPr>
              <a:xfrm>
                <a:off x="175932" y="486225"/>
                <a:ext cx="26262" cy="25579"/>
              </a:xfrm>
              <a:custGeom>
                <a:avLst/>
                <a:gdLst>
                  <a:gd name="connsiteX0" fmla="*/ 3831 w 26262"/>
                  <a:gd name="connsiteY0" fmla="*/ 25579 h 25579"/>
                  <a:gd name="connsiteX1" fmla="*/ 26263 w 26262"/>
                  <a:gd name="connsiteY1" fmla="*/ 3153 h 25579"/>
                  <a:gd name="connsiteX2" fmla="*/ 21743 w 26262"/>
                  <a:gd name="connsiteY2" fmla="*/ 0 h 25579"/>
                  <a:gd name="connsiteX3" fmla="*/ 0 w 26262"/>
                  <a:gd name="connsiteY3" fmla="*/ 21743 h 25579"/>
                  <a:gd name="connsiteX4" fmla="*/ 3831 w 26262"/>
                  <a:gd name="connsiteY4" fmla="*/ 25579 h 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5579">
                    <a:moveTo>
                      <a:pt x="3831" y="25579"/>
                    </a:moveTo>
                    <a:lnTo>
                      <a:pt x="26263" y="3153"/>
                    </a:lnTo>
                    <a:cubicBezTo>
                      <a:pt x="24754" y="2100"/>
                      <a:pt x="23257" y="1031"/>
                      <a:pt x="21743" y="0"/>
                    </a:cubicBezTo>
                    <a:lnTo>
                      <a:pt x="0" y="21743"/>
                    </a:lnTo>
                    <a:lnTo>
                      <a:pt x="3831" y="25579"/>
                    </a:lnTo>
                    <a:close/>
                  </a:path>
                </a:pathLst>
              </a:custGeom>
              <a:solidFill>
                <a:srgbClr val="737373"/>
              </a:solidFill>
              <a:ln w="5417" cap="flat">
                <a:noFill/>
                <a:prstDash val="solid"/>
                <a:miter/>
              </a:ln>
            </p:spPr>
            <p:txBody>
              <a:bodyPr rtlCol="0" anchor="ctr"/>
              <a:lstStyle/>
              <a:p>
                <a:endParaRPr lang="en-US"/>
              </a:p>
            </p:txBody>
          </p:sp>
          <p:sp>
            <p:nvSpPr>
              <p:cNvPr id="340" name="Freeform: Shape 58">
                <a:extLst>
                  <a:ext uri="{FF2B5EF4-FFF2-40B4-BE49-F238E27FC236}">
                    <a16:creationId xmlns:a16="http://schemas.microsoft.com/office/drawing/2014/main" id="{2D55C1FE-814A-B870-C8E9-A7F58FE9FA9E}"/>
                  </a:ext>
                </a:extLst>
              </p:cNvPr>
              <p:cNvSpPr/>
              <p:nvPr/>
            </p:nvSpPr>
            <p:spPr>
              <a:xfrm rot="18900000">
                <a:off x="48694" y="61461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1" name="Freeform: Shape 59">
                <a:extLst>
                  <a:ext uri="{FF2B5EF4-FFF2-40B4-BE49-F238E27FC236}">
                    <a16:creationId xmlns:a16="http://schemas.microsoft.com/office/drawing/2014/main" id="{BFAC8F5C-22BB-73ED-6708-433A5FFB3C53}"/>
                  </a:ext>
                </a:extLst>
              </p:cNvPr>
              <p:cNvSpPr/>
              <p:nvPr/>
            </p:nvSpPr>
            <p:spPr>
              <a:xfrm rot="18900000">
                <a:off x="-12692" y="67600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42" name="Freeform: Shape 60">
                <a:extLst>
                  <a:ext uri="{FF2B5EF4-FFF2-40B4-BE49-F238E27FC236}">
                    <a16:creationId xmlns:a16="http://schemas.microsoft.com/office/drawing/2014/main" id="{939875FD-93C7-7DD7-3EAA-5F00B0F76AC5}"/>
                  </a:ext>
                </a:extLst>
              </p:cNvPr>
              <p:cNvSpPr/>
              <p:nvPr/>
            </p:nvSpPr>
            <p:spPr>
              <a:xfrm rot="18900000">
                <a:off x="-74085" y="7373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3" name="Freeform: Shape 62">
                <a:extLst>
                  <a:ext uri="{FF2B5EF4-FFF2-40B4-BE49-F238E27FC236}">
                    <a16:creationId xmlns:a16="http://schemas.microsoft.com/office/drawing/2014/main" id="{1744141E-47B1-A5D2-8642-9911CD01D8B1}"/>
                  </a:ext>
                </a:extLst>
              </p:cNvPr>
              <p:cNvSpPr/>
              <p:nvPr/>
            </p:nvSpPr>
            <p:spPr>
              <a:xfrm rot="18900000">
                <a:off x="-196854" y="860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4" name="Freeform: Shape 63">
                <a:extLst>
                  <a:ext uri="{FF2B5EF4-FFF2-40B4-BE49-F238E27FC236}">
                    <a16:creationId xmlns:a16="http://schemas.microsoft.com/office/drawing/2014/main" id="{3C719B7C-6061-0E36-24F1-A54035AB5A69}"/>
                  </a:ext>
                </a:extLst>
              </p:cNvPr>
              <p:cNvSpPr/>
              <p:nvPr/>
            </p:nvSpPr>
            <p:spPr>
              <a:xfrm rot="18900000">
                <a:off x="-442425" y="1105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5" name="Freeform: Shape 64">
                <a:extLst>
                  <a:ext uri="{FF2B5EF4-FFF2-40B4-BE49-F238E27FC236}">
                    <a16:creationId xmlns:a16="http://schemas.microsoft.com/office/drawing/2014/main" id="{801CAABE-79DA-A10F-54F7-A52969DB583E}"/>
                  </a:ext>
                </a:extLst>
              </p:cNvPr>
              <p:cNvSpPr/>
              <p:nvPr/>
            </p:nvSpPr>
            <p:spPr>
              <a:xfrm rot="18899514">
                <a:off x="-217840" y="96189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6" name="Freeform: Shape 65">
                <a:extLst>
                  <a:ext uri="{FF2B5EF4-FFF2-40B4-BE49-F238E27FC236}">
                    <a16:creationId xmlns:a16="http://schemas.microsoft.com/office/drawing/2014/main" id="{1C82C542-6D47-C484-E32B-3B4FA8ED5C12}"/>
                  </a:ext>
                </a:extLst>
              </p:cNvPr>
              <p:cNvSpPr/>
              <p:nvPr/>
            </p:nvSpPr>
            <p:spPr>
              <a:xfrm rot="18900000">
                <a:off x="-279235" y="10232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7" name="Freeform: Shape 66">
                <a:extLst>
                  <a:ext uri="{FF2B5EF4-FFF2-40B4-BE49-F238E27FC236}">
                    <a16:creationId xmlns:a16="http://schemas.microsoft.com/office/drawing/2014/main" id="{1D44CAC9-51B6-EDEC-DCCE-C0EB35616905}"/>
                  </a:ext>
                </a:extLst>
              </p:cNvPr>
              <p:cNvSpPr/>
              <p:nvPr/>
            </p:nvSpPr>
            <p:spPr>
              <a:xfrm>
                <a:off x="216324" y="521620"/>
                <a:ext cx="30782" cy="30587"/>
              </a:xfrm>
              <a:custGeom>
                <a:avLst/>
                <a:gdLst>
                  <a:gd name="connsiteX0" fmla="*/ 3836 w 30782"/>
                  <a:gd name="connsiteY0" fmla="*/ 30587 h 30587"/>
                  <a:gd name="connsiteX1" fmla="*/ 30783 w 30782"/>
                  <a:gd name="connsiteY1" fmla="*/ 3641 h 30587"/>
                  <a:gd name="connsiteX2" fmla="*/ 26751 w 30782"/>
                  <a:gd name="connsiteY2" fmla="*/ 0 h 30587"/>
                  <a:gd name="connsiteX3" fmla="*/ 0 w 30782"/>
                  <a:gd name="connsiteY3" fmla="*/ 26751 h 30587"/>
                  <a:gd name="connsiteX4" fmla="*/ 3836 w 30782"/>
                  <a:gd name="connsiteY4" fmla="*/ 30587 h 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82" h="30587">
                    <a:moveTo>
                      <a:pt x="3836" y="30587"/>
                    </a:moveTo>
                    <a:lnTo>
                      <a:pt x="30783" y="3641"/>
                    </a:lnTo>
                    <a:cubicBezTo>
                      <a:pt x="29443" y="2420"/>
                      <a:pt x="28102" y="1199"/>
                      <a:pt x="26751" y="0"/>
                    </a:cubicBezTo>
                    <a:lnTo>
                      <a:pt x="0" y="26751"/>
                    </a:lnTo>
                    <a:lnTo>
                      <a:pt x="3836" y="30587"/>
                    </a:lnTo>
                    <a:close/>
                  </a:path>
                </a:pathLst>
              </a:custGeom>
              <a:solidFill>
                <a:srgbClr val="737373"/>
              </a:solidFill>
              <a:ln w="5417" cap="flat">
                <a:noFill/>
                <a:prstDash val="solid"/>
                <a:miter/>
              </a:ln>
            </p:spPr>
            <p:txBody>
              <a:bodyPr rtlCol="0" anchor="ctr"/>
              <a:lstStyle/>
              <a:p>
                <a:endParaRPr lang="en-US"/>
              </a:p>
            </p:txBody>
          </p:sp>
          <p:sp>
            <p:nvSpPr>
              <p:cNvPr id="348" name="Freeform: Shape 67">
                <a:extLst>
                  <a:ext uri="{FF2B5EF4-FFF2-40B4-BE49-F238E27FC236}">
                    <a16:creationId xmlns:a16="http://schemas.microsoft.com/office/drawing/2014/main" id="{55CF46C5-298E-BEA5-4A26-C7561CEAA1D5}"/>
                  </a:ext>
                </a:extLst>
              </p:cNvPr>
              <p:cNvSpPr/>
              <p:nvPr/>
            </p:nvSpPr>
            <p:spPr>
              <a:xfrm rot="18900000">
                <a:off x="-156458" y="9005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49" name="Freeform: Shape 68">
                <a:extLst>
                  <a:ext uri="{FF2B5EF4-FFF2-40B4-BE49-F238E27FC236}">
                    <a16:creationId xmlns:a16="http://schemas.microsoft.com/office/drawing/2014/main" id="{E4644816-D9DE-30B3-2811-F73B6EAE393F}"/>
                  </a:ext>
                </a:extLst>
              </p:cNvPr>
              <p:cNvSpPr/>
              <p:nvPr/>
            </p:nvSpPr>
            <p:spPr>
              <a:xfrm rot="18900000">
                <a:off x="-33686" y="7777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0" name="Freeform: Shape 85">
                <a:extLst>
                  <a:ext uri="{FF2B5EF4-FFF2-40B4-BE49-F238E27FC236}">
                    <a16:creationId xmlns:a16="http://schemas.microsoft.com/office/drawing/2014/main" id="{3A28981E-0441-1ADC-B6CE-1F79F7EF768A}"/>
                  </a:ext>
                </a:extLst>
              </p:cNvPr>
              <p:cNvSpPr/>
              <p:nvPr/>
            </p:nvSpPr>
            <p:spPr>
              <a:xfrm rot="18900000">
                <a:off x="89095" y="65500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1" name="Freeform: Shape 86">
                <a:extLst>
                  <a:ext uri="{FF2B5EF4-FFF2-40B4-BE49-F238E27FC236}">
                    <a16:creationId xmlns:a16="http://schemas.microsoft.com/office/drawing/2014/main" id="{E71FFADA-90C8-4C88-E85B-7C2D3DD2467A}"/>
                  </a:ext>
                </a:extLst>
              </p:cNvPr>
              <p:cNvSpPr/>
              <p:nvPr/>
            </p:nvSpPr>
            <p:spPr>
              <a:xfrm rot="18900000">
                <a:off x="-340642" y="108473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2" name="Freeform: Shape 87">
                <a:extLst>
                  <a:ext uri="{FF2B5EF4-FFF2-40B4-BE49-F238E27FC236}">
                    <a16:creationId xmlns:a16="http://schemas.microsoft.com/office/drawing/2014/main" id="{6A740EE3-0464-A04D-425C-6648CA574FD5}"/>
                  </a:ext>
                </a:extLst>
              </p:cNvPr>
              <p:cNvSpPr/>
              <p:nvPr/>
            </p:nvSpPr>
            <p:spPr>
              <a:xfrm rot="18900000">
                <a:off x="150483" y="5936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3" name="Freeform: Shape 88">
                <a:extLst>
                  <a:ext uri="{FF2B5EF4-FFF2-40B4-BE49-F238E27FC236}">
                    <a16:creationId xmlns:a16="http://schemas.microsoft.com/office/drawing/2014/main" id="{329A5DAB-D33E-3BD4-D640-7446519A7EEB}"/>
                  </a:ext>
                </a:extLst>
              </p:cNvPr>
              <p:cNvSpPr/>
              <p:nvPr/>
            </p:nvSpPr>
            <p:spPr>
              <a:xfrm rot="18900000">
                <a:off x="27707" y="7164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4" name="Freeform: Shape 89">
                <a:extLst>
                  <a:ext uri="{FF2B5EF4-FFF2-40B4-BE49-F238E27FC236}">
                    <a16:creationId xmlns:a16="http://schemas.microsoft.com/office/drawing/2014/main" id="{9C7CAA5C-DDE5-5B7C-233D-B0C139982127}"/>
                  </a:ext>
                </a:extLst>
              </p:cNvPr>
              <p:cNvSpPr/>
              <p:nvPr/>
            </p:nvSpPr>
            <p:spPr>
              <a:xfrm rot="18900000">
                <a:off x="-95068" y="8391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5" name="Freeform: Shape 90">
                <a:extLst>
                  <a:ext uri="{FF2B5EF4-FFF2-40B4-BE49-F238E27FC236}">
                    <a16:creationId xmlns:a16="http://schemas.microsoft.com/office/drawing/2014/main" id="{3919A74D-E9AF-23D8-914D-041995E659F7}"/>
                  </a:ext>
                </a:extLst>
              </p:cNvPr>
              <p:cNvSpPr/>
              <p:nvPr/>
            </p:nvSpPr>
            <p:spPr>
              <a:xfrm rot="18900000">
                <a:off x="-402003" y="114607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56" name="Freeform: Shape 91">
                <a:extLst>
                  <a:ext uri="{FF2B5EF4-FFF2-40B4-BE49-F238E27FC236}">
                    <a16:creationId xmlns:a16="http://schemas.microsoft.com/office/drawing/2014/main" id="{71536156-081E-A0EE-02B7-BB205EDB1482}"/>
                  </a:ext>
                </a:extLst>
              </p:cNvPr>
              <p:cNvSpPr/>
              <p:nvPr/>
            </p:nvSpPr>
            <p:spPr>
              <a:xfrm rot="18900000">
                <a:off x="190883" y="63401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7" name="Freeform: Shape 92">
                <a:extLst>
                  <a:ext uri="{FF2B5EF4-FFF2-40B4-BE49-F238E27FC236}">
                    <a16:creationId xmlns:a16="http://schemas.microsoft.com/office/drawing/2014/main" id="{1530EDEE-350B-BD41-CEA1-F03DAD39B0C2}"/>
                  </a:ext>
                </a:extLst>
              </p:cNvPr>
              <p:cNvSpPr/>
              <p:nvPr/>
            </p:nvSpPr>
            <p:spPr>
              <a:xfrm rot="18900000">
                <a:off x="-54678" y="8795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58" name="Freeform: Shape 93">
                <a:extLst>
                  <a:ext uri="{FF2B5EF4-FFF2-40B4-BE49-F238E27FC236}">
                    <a16:creationId xmlns:a16="http://schemas.microsoft.com/office/drawing/2014/main" id="{3E5457F6-BFF5-1487-B805-8D646E7DDFEC}"/>
                  </a:ext>
                </a:extLst>
              </p:cNvPr>
              <p:cNvSpPr/>
              <p:nvPr/>
            </p:nvSpPr>
            <p:spPr>
              <a:xfrm rot="18900000">
                <a:off x="-116075" y="94102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59" name="Freeform: Shape 94">
                <a:extLst>
                  <a:ext uri="{FF2B5EF4-FFF2-40B4-BE49-F238E27FC236}">
                    <a16:creationId xmlns:a16="http://schemas.microsoft.com/office/drawing/2014/main" id="{CB1DD597-C9F6-290C-F624-708E7D20E9E6}"/>
                  </a:ext>
                </a:extLst>
              </p:cNvPr>
              <p:cNvSpPr/>
              <p:nvPr/>
            </p:nvSpPr>
            <p:spPr>
              <a:xfrm rot="18899514">
                <a:off x="-177436" y="1002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0" name="Freeform: Shape 95">
                <a:extLst>
                  <a:ext uri="{FF2B5EF4-FFF2-40B4-BE49-F238E27FC236}">
                    <a16:creationId xmlns:a16="http://schemas.microsoft.com/office/drawing/2014/main" id="{3C89A009-B5D2-3958-EC23-5D19EFA649ED}"/>
                  </a:ext>
                </a:extLst>
              </p:cNvPr>
              <p:cNvSpPr/>
              <p:nvPr/>
            </p:nvSpPr>
            <p:spPr>
              <a:xfrm rot="18900000">
                <a:off x="-300244" y="112513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61" name="Freeform: Shape 96">
                <a:extLst>
                  <a:ext uri="{FF2B5EF4-FFF2-40B4-BE49-F238E27FC236}">
                    <a16:creationId xmlns:a16="http://schemas.microsoft.com/office/drawing/2014/main" id="{56DC1460-FCF9-539F-36DC-2B1887579EC5}"/>
                  </a:ext>
                </a:extLst>
              </p:cNvPr>
              <p:cNvSpPr/>
              <p:nvPr/>
            </p:nvSpPr>
            <p:spPr>
              <a:xfrm rot="18899514">
                <a:off x="68099" y="7567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2" name="Freeform: Shape 97">
                <a:extLst>
                  <a:ext uri="{FF2B5EF4-FFF2-40B4-BE49-F238E27FC236}">
                    <a16:creationId xmlns:a16="http://schemas.microsoft.com/office/drawing/2014/main" id="{F4D9CDFE-08B3-E79C-B576-B431F6E2CB91}"/>
                  </a:ext>
                </a:extLst>
              </p:cNvPr>
              <p:cNvSpPr/>
              <p:nvPr/>
            </p:nvSpPr>
            <p:spPr>
              <a:xfrm rot="18900000">
                <a:off x="6712" y="81813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3" name="Freeform: Shape 98">
                <a:extLst>
                  <a:ext uri="{FF2B5EF4-FFF2-40B4-BE49-F238E27FC236}">
                    <a16:creationId xmlns:a16="http://schemas.microsoft.com/office/drawing/2014/main" id="{CFCA3EBB-044F-AA08-4A23-1ECEE67063F2}"/>
                  </a:ext>
                </a:extLst>
              </p:cNvPr>
              <p:cNvSpPr/>
              <p:nvPr/>
            </p:nvSpPr>
            <p:spPr>
              <a:xfrm rot="18900000">
                <a:off x="-361628" y="11865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4" name="Freeform: Shape 99">
                <a:extLst>
                  <a:ext uri="{FF2B5EF4-FFF2-40B4-BE49-F238E27FC236}">
                    <a16:creationId xmlns:a16="http://schemas.microsoft.com/office/drawing/2014/main" id="{6FFD5362-166A-B521-D325-981F506A8BF2}"/>
                  </a:ext>
                </a:extLst>
              </p:cNvPr>
              <p:cNvSpPr/>
              <p:nvPr/>
            </p:nvSpPr>
            <p:spPr>
              <a:xfrm>
                <a:off x="256722" y="561996"/>
                <a:ext cx="30354" cy="30609"/>
              </a:xfrm>
              <a:custGeom>
                <a:avLst/>
                <a:gdLst>
                  <a:gd name="connsiteX0" fmla="*/ 3836 w 30354"/>
                  <a:gd name="connsiteY0" fmla="*/ 30609 h 30609"/>
                  <a:gd name="connsiteX1" fmla="*/ 30354 w 30354"/>
                  <a:gd name="connsiteY1" fmla="*/ 4091 h 30609"/>
                  <a:gd name="connsiteX2" fmla="*/ 26773 w 30354"/>
                  <a:gd name="connsiteY2" fmla="*/ 0 h 30609"/>
                  <a:gd name="connsiteX3" fmla="*/ 0 w 30354"/>
                  <a:gd name="connsiteY3" fmla="*/ 26773 h 30609"/>
                  <a:gd name="connsiteX4" fmla="*/ 3836 w 30354"/>
                  <a:gd name="connsiteY4" fmla="*/ 30609 h 3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54" h="30609">
                    <a:moveTo>
                      <a:pt x="3836" y="30609"/>
                    </a:moveTo>
                    <a:lnTo>
                      <a:pt x="30354" y="4091"/>
                    </a:lnTo>
                    <a:cubicBezTo>
                      <a:pt x="29160" y="2724"/>
                      <a:pt x="27972" y="1351"/>
                      <a:pt x="26773" y="0"/>
                    </a:cubicBezTo>
                    <a:lnTo>
                      <a:pt x="0" y="26773"/>
                    </a:lnTo>
                    <a:lnTo>
                      <a:pt x="3836" y="30609"/>
                    </a:lnTo>
                    <a:close/>
                  </a:path>
                </a:pathLst>
              </a:custGeom>
              <a:solidFill>
                <a:srgbClr val="737373"/>
              </a:solidFill>
              <a:ln w="5417" cap="flat">
                <a:noFill/>
                <a:prstDash val="solid"/>
                <a:miter/>
              </a:ln>
            </p:spPr>
            <p:txBody>
              <a:bodyPr rtlCol="0" anchor="ctr"/>
              <a:lstStyle/>
              <a:p>
                <a:endParaRPr lang="en-US"/>
              </a:p>
            </p:txBody>
          </p:sp>
          <p:sp>
            <p:nvSpPr>
              <p:cNvPr id="365" name="Freeform: Shape 100">
                <a:extLst>
                  <a:ext uri="{FF2B5EF4-FFF2-40B4-BE49-F238E27FC236}">
                    <a16:creationId xmlns:a16="http://schemas.microsoft.com/office/drawing/2014/main" id="{0DB258FF-F780-A67B-9BC5-2E1AAB1124B2}"/>
                  </a:ext>
                </a:extLst>
              </p:cNvPr>
              <p:cNvSpPr/>
              <p:nvPr/>
            </p:nvSpPr>
            <p:spPr>
              <a:xfrm rot="18900000">
                <a:off x="129493" y="69541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66" name="Freeform: Shape 101">
                <a:extLst>
                  <a:ext uri="{FF2B5EF4-FFF2-40B4-BE49-F238E27FC236}">
                    <a16:creationId xmlns:a16="http://schemas.microsoft.com/office/drawing/2014/main" id="{A178736D-6AA8-CEBB-1D2C-9FDDC7A5D244}"/>
                  </a:ext>
                </a:extLst>
              </p:cNvPr>
              <p:cNvSpPr/>
              <p:nvPr/>
            </p:nvSpPr>
            <p:spPr>
              <a:xfrm rot="18900000">
                <a:off x="-238855" y="10637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7" name="Freeform: Shape 102">
                <a:extLst>
                  <a:ext uri="{FF2B5EF4-FFF2-40B4-BE49-F238E27FC236}">
                    <a16:creationId xmlns:a16="http://schemas.microsoft.com/office/drawing/2014/main" id="{E5F22F3D-5480-FADE-3528-3E66BA9D6F8E}"/>
                  </a:ext>
                </a:extLst>
              </p:cNvPr>
              <p:cNvSpPr/>
              <p:nvPr/>
            </p:nvSpPr>
            <p:spPr>
              <a:xfrm>
                <a:off x="-417727" y="1233368"/>
                <a:ext cx="33685" cy="34532"/>
              </a:xfrm>
              <a:custGeom>
                <a:avLst/>
                <a:gdLst>
                  <a:gd name="connsiteX0" fmla="*/ 33686 w 33685"/>
                  <a:gd name="connsiteY0" fmla="*/ 3836 h 34532"/>
                  <a:gd name="connsiteX1" fmla="*/ 29850 w 33685"/>
                  <a:gd name="connsiteY1" fmla="*/ 0 h 34532"/>
                  <a:gd name="connsiteX2" fmla="*/ 0 w 33685"/>
                  <a:gd name="connsiteY2" fmla="*/ 29855 h 34532"/>
                  <a:gd name="connsiteX3" fmla="*/ 906 w 33685"/>
                  <a:gd name="connsiteY3" fmla="*/ 32443 h 34532"/>
                  <a:gd name="connsiteX4" fmla="*/ 2995 w 33685"/>
                  <a:gd name="connsiteY4" fmla="*/ 34532 h 34532"/>
                  <a:gd name="connsiteX5" fmla="*/ 33686 w 33685"/>
                  <a:gd name="connsiteY5" fmla="*/ 383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5" h="34532">
                    <a:moveTo>
                      <a:pt x="33686" y="3836"/>
                    </a:moveTo>
                    <a:lnTo>
                      <a:pt x="29850" y="0"/>
                    </a:lnTo>
                    <a:lnTo>
                      <a:pt x="0" y="29855"/>
                    </a:lnTo>
                    <a:cubicBezTo>
                      <a:pt x="293" y="30723"/>
                      <a:pt x="608" y="31580"/>
                      <a:pt x="906" y="32443"/>
                    </a:cubicBezTo>
                    <a:lnTo>
                      <a:pt x="2995" y="34532"/>
                    </a:lnTo>
                    <a:lnTo>
                      <a:pt x="33686" y="3836"/>
                    </a:lnTo>
                    <a:close/>
                  </a:path>
                </a:pathLst>
              </a:custGeom>
              <a:solidFill>
                <a:srgbClr val="737373"/>
              </a:solidFill>
              <a:ln w="5417" cap="flat">
                <a:noFill/>
                <a:prstDash val="solid"/>
                <a:miter/>
              </a:ln>
            </p:spPr>
            <p:txBody>
              <a:bodyPr rtlCol="0" anchor="ctr"/>
              <a:lstStyle/>
              <a:p>
                <a:endParaRPr lang="en-US"/>
              </a:p>
            </p:txBody>
          </p:sp>
          <p:sp>
            <p:nvSpPr>
              <p:cNvPr id="368" name="Freeform: Shape 103">
                <a:extLst>
                  <a:ext uri="{FF2B5EF4-FFF2-40B4-BE49-F238E27FC236}">
                    <a16:creationId xmlns:a16="http://schemas.microsoft.com/office/drawing/2014/main" id="{CBD2F4A2-704C-DCAE-0116-A46E61E425A8}"/>
                  </a:ext>
                </a:extLst>
              </p:cNvPr>
              <p:cNvSpPr/>
              <p:nvPr/>
            </p:nvSpPr>
            <p:spPr>
              <a:xfrm rot="18900000">
                <a:off x="-259821" y="11654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69" name="Freeform: Shape 104">
                <a:extLst>
                  <a:ext uri="{FF2B5EF4-FFF2-40B4-BE49-F238E27FC236}">
                    <a16:creationId xmlns:a16="http://schemas.microsoft.com/office/drawing/2014/main" id="{95F9DDE2-0533-F089-8BDF-A2CE5BC0F72C}"/>
                  </a:ext>
                </a:extLst>
              </p:cNvPr>
              <p:cNvSpPr/>
              <p:nvPr/>
            </p:nvSpPr>
            <p:spPr>
              <a:xfrm rot="18900000">
                <a:off x="-14273" y="9199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0" name="Freeform: Shape 105">
                <a:extLst>
                  <a:ext uri="{FF2B5EF4-FFF2-40B4-BE49-F238E27FC236}">
                    <a16:creationId xmlns:a16="http://schemas.microsoft.com/office/drawing/2014/main" id="{163E1084-649E-857B-CF76-00E2DD7A0E95}"/>
                  </a:ext>
                </a:extLst>
              </p:cNvPr>
              <p:cNvSpPr/>
              <p:nvPr/>
            </p:nvSpPr>
            <p:spPr>
              <a:xfrm rot="18899514">
                <a:off x="47112" y="8585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1" name="Freeform: Shape 106">
                <a:extLst>
                  <a:ext uri="{FF2B5EF4-FFF2-40B4-BE49-F238E27FC236}">
                    <a16:creationId xmlns:a16="http://schemas.microsoft.com/office/drawing/2014/main" id="{1BDAA39C-7E78-7148-1360-F2A9E8ADFB0C}"/>
                  </a:ext>
                </a:extLst>
              </p:cNvPr>
              <p:cNvSpPr/>
              <p:nvPr/>
            </p:nvSpPr>
            <p:spPr>
              <a:xfrm rot="18900000">
                <a:off x="108506" y="79726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2" name="Freeform: Shape 107">
                <a:extLst>
                  <a:ext uri="{FF2B5EF4-FFF2-40B4-BE49-F238E27FC236}">
                    <a16:creationId xmlns:a16="http://schemas.microsoft.com/office/drawing/2014/main" id="{9021D75E-95F7-0AE4-4A6A-E1A71E8CA95A}"/>
                  </a:ext>
                </a:extLst>
              </p:cNvPr>
              <p:cNvSpPr/>
              <p:nvPr/>
            </p:nvSpPr>
            <p:spPr>
              <a:xfrm rot="18900000">
                <a:off x="169896" y="7358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3" name="Freeform: Shape 108">
                <a:extLst>
                  <a:ext uri="{FF2B5EF4-FFF2-40B4-BE49-F238E27FC236}">
                    <a16:creationId xmlns:a16="http://schemas.microsoft.com/office/drawing/2014/main" id="{C2121DEA-16BD-C064-589F-470A623028F6}"/>
                  </a:ext>
                </a:extLst>
              </p:cNvPr>
              <p:cNvSpPr/>
              <p:nvPr/>
            </p:nvSpPr>
            <p:spPr>
              <a:xfrm rot="18900000">
                <a:off x="-382621" y="12883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4" name="Freeform: Shape 109">
                <a:extLst>
                  <a:ext uri="{FF2B5EF4-FFF2-40B4-BE49-F238E27FC236}">
                    <a16:creationId xmlns:a16="http://schemas.microsoft.com/office/drawing/2014/main" id="{FBF50EDA-2504-87DD-0DC2-E89ABB8DCEDE}"/>
                  </a:ext>
                </a:extLst>
              </p:cNvPr>
              <p:cNvSpPr/>
              <p:nvPr/>
            </p:nvSpPr>
            <p:spPr>
              <a:xfrm rot="18900000">
                <a:off x="231283" y="6744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75" name="Freeform: Shape 110">
                <a:extLst>
                  <a:ext uri="{FF2B5EF4-FFF2-40B4-BE49-F238E27FC236}">
                    <a16:creationId xmlns:a16="http://schemas.microsoft.com/office/drawing/2014/main" id="{18379AEC-F8C6-C759-F663-21C48A43C0B8}"/>
                  </a:ext>
                </a:extLst>
              </p:cNvPr>
              <p:cNvSpPr/>
              <p:nvPr/>
            </p:nvSpPr>
            <p:spPr>
              <a:xfrm rot="18900000">
                <a:off x="-137068" y="104282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6" name="Freeform: Shape 111">
                <a:extLst>
                  <a:ext uri="{FF2B5EF4-FFF2-40B4-BE49-F238E27FC236}">
                    <a16:creationId xmlns:a16="http://schemas.microsoft.com/office/drawing/2014/main" id="{080AB53A-E21E-90F0-7624-2FE5E08D74EE}"/>
                  </a:ext>
                </a:extLst>
              </p:cNvPr>
              <p:cNvSpPr/>
              <p:nvPr/>
            </p:nvSpPr>
            <p:spPr>
              <a:xfrm rot="18900000">
                <a:off x="-75666" y="98136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77" name="Freeform: Shape 112">
                <a:extLst>
                  <a:ext uri="{FF2B5EF4-FFF2-40B4-BE49-F238E27FC236}">
                    <a16:creationId xmlns:a16="http://schemas.microsoft.com/office/drawing/2014/main" id="{A894E965-CF70-7131-4900-2419DB2932E4}"/>
                  </a:ext>
                </a:extLst>
              </p:cNvPr>
              <p:cNvSpPr/>
              <p:nvPr/>
            </p:nvSpPr>
            <p:spPr>
              <a:xfrm rot="18900000">
                <a:off x="-198446" y="110415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78" name="Freeform: Shape 113">
                <a:extLst>
                  <a:ext uri="{FF2B5EF4-FFF2-40B4-BE49-F238E27FC236}">
                    <a16:creationId xmlns:a16="http://schemas.microsoft.com/office/drawing/2014/main" id="{367F0659-8831-CFE5-BD8D-21E4442D9126}"/>
                  </a:ext>
                </a:extLst>
              </p:cNvPr>
              <p:cNvSpPr/>
              <p:nvPr/>
            </p:nvSpPr>
            <p:spPr>
              <a:xfrm>
                <a:off x="297124" y="606893"/>
                <a:ext cx="25438" cy="26116"/>
              </a:xfrm>
              <a:custGeom>
                <a:avLst/>
                <a:gdLst>
                  <a:gd name="connsiteX0" fmla="*/ 3836 w 25438"/>
                  <a:gd name="connsiteY0" fmla="*/ 26116 h 26116"/>
                  <a:gd name="connsiteX1" fmla="*/ 25438 w 25438"/>
                  <a:gd name="connsiteY1" fmla="*/ 4515 h 26116"/>
                  <a:gd name="connsiteX2" fmla="*/ 22280 w 25438"/>
                  <a:gd name="connsiteY2" fmla="*/ 0 h 26116"/>
                  <a:gd name="connsiteX3" fmla="*/ 0 w 25438"/>
                  <a:gd name="connsiteY3" fmla="*/ 22280 h 26116"/>
                  <a:gd name="connsiteX4" fmla="*/ 3836 w 25438"/>
                  <a:gd name="connsiteY4" fmla="*/ 26116 h 2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8" h="26116">
                    <a:moveTo>
                      <a:pt x="3836" y="26116"/>
                    </a:moveTo>
                    <a:lnTo>
                      <a:pt x="25438" y="4515"/>
                    </a:lnTo>
                    <a:cubicBezTo>
                      <a:pt x="24385" y="3011"/>
                      <a:pt x="23349" y="1487"/>
                      <a:pt x="22280" y="0"/>
                    </a:cubicBezTo>
                    <a:lnTo>
                      <a:pt x="0" y="22280"/>
                    </a:lnTo>
                    <a:lnTo>
                      <a:pt x="3836" y="26116"/>
                    </a:lnTo>
                    <a:close/>
                  </a:path>
                </a:pathLst>
              </a:custGeom>
              <a:solidFill>
                <a:srgbClr val="737373"/>
              </a:solidFill>
              <a:ln w="5417" cap="flat">
                <a:noFill/>
                <a:prstDash val="solid"/>
                <a:miter/>
              </a:ln>
            </p:spPr>
            <p:txBody>
              <a:bodyPr rtlCol="0" anchor="ctr"/>
              <a:lstStyle/>
              <a:p>
                <a:endParaRPr lang="en-US"/>
              </a:p>
            </p:txBody>
          </p:sp>
          <p:sp>
            <p:nvSpPr>
              <p:cNvPr id="379" name="Freeform: Shape 114">
                <a:extLst>
                  <a:ext uri="{FF2B5EF4-FFF2-40B4-BE49-F238E27FC236}">
                    <a16:creationId xmlns:a16="http://schemas.microsoft.com/office/drawing/2014/main" id="{E6DDD17C-6815-949F-D340-9D6FC6B4C357}"/>
                  </a:ext>
                </a:extLst>
              </p:cNvPr>
              <p:cNvSpPr/>
              <p:nvPr/>
            </p:nvSpPr>
            <p:spPr>
              <a:xfrm rot="18900000">
                <a:off x="-321230" y="1226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0" name="Freeform: Shape 115">
                <a:extLst>
                  <a:ext uri="{FF2B5EF4-FFF2-40B4-BE49-F238E27FC236}">
                    <a16:creationId xmlns:a16="http://schemas.microsoft.com/office/drawing/2014/main" id="{4C534749-5892-A9D4-6D3E-9701C84BADF8}"/>
                  </a:ext>
                </a:extLst>
              </p:cNvPr>
              <p:cNvSpPr/>
              <p:nvPr/>
            </p:nvSpPr>
            <p:spPr>
              <a:xfrm rot="18900000">
                <a:off x="-280825" y="12673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1" name="Freeform: Shape 116">
                <a:extLst>
                  <a:ext uri="{FF2B5EF4-FFF2-40B4-BE49-F238E27FC236}">
                    <a16:creationId xmlns:a16="http://schemas.microsoft.com/office/drawing/2014/main" id="{32311531-0D33-9E24-DD1E-E63C4E9FC275}"/>
                  </a:ext>
                </a:extLst>
              </p:cNvPr>
              <p:cNvSpPr/>
              <p:nvPr/>
            </p:nvSpPr>
            <p:spPr>
              <a:xfrm rot="18900000">
                <a:off x="-219439" y="120593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2" name="Freeform: Shape 117">
                <a:extLst>
                  <a:ext uri="{FF2B5EF4-FFF2-40B4-BE49-F238E27FC236}">
                    <a16:creationId xmlns:a16="http://schemas.microsoft.com/office/drawing/2014/main" id="{F7A52463-BF08-6457-BDAE-87CD6542C9DD}"/>
                  </a:ext>
                </a:extLst>
              </p:cNvPr>
              <p:cNvSpPr/>
              <p:nvPr/>
            </p:nvSpPr>
            <p:spPr>
              <a:xfrm rot="18899514">
                <a:off x="-96642" y="10830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3" name="Freeform: Shape 118">
                <a:extLst>
                  <a:ext uri="{FF2B5EF4-FFF2-40B4-BE49-F238E27FC236}">
                    <a16:creationId xmlns:a16="http://schemas.microsoft.com/office/drawing/2014/main" id="{4F3A08B8-0276-E9ED-114C-019F57F80EDB}"/>
                  </a:ext>
                </a:extLst>
              </p:cNvPr>
              <p:cNvSpPr/>
              <p:nvPr/>
            </p:nvSpPr>
            <p:spPr>
              <a:xfrm rot="18900000">
                <a:off x="-158047" y="11445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4" name="Freeform: Shape 119">
                <a:extLst>
                  <a:ext uri="{FF2B5EF4-FFF2-40B4-BE49-F238E27FC236}">
                    <a16:creationId xmlns:a16="http://schemas.microsoft.com/office/drawing/2014/main" id="{E1B84C52-FF03-1203-856E-71BAAE415BAB}"/>
                  </a:ext>
                </a:extLst>
              </p:cNvPr>
              <p:cNvSpPr/>
              <p:nvPr/>
            </p:nvSpPr>
            <p:spPr>
              <a:xfrm rot="18899514">
                <a:off x="148902" y="837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5" name="Freeform: Shape 120">
                <a:extLst>
                  <a:ext uri="{FF2B5EF4-FFF2-40B4-BE49-F238E27FC236}">
                    <a16:creationId xmlns:a16="http://schemas.microsoft.com/office/drawing/2014/main" id="{DBC8C767-2215-C69C-D365-7F5314738393}"/>
                  </a:ext>
                </a:extLst>
              </p:cNvPr>
              <p:cNvSpPr/>
              <p:nvPr/>
            </p:nvSpPr>
            <p:spPr>
              <a:xfrm rot="18900000">
                <a:off x="-35273" y="102183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6" name="Freeform: Shape 121">
                <a:extLst>
                  <a:ext uri="{FF2B5EF4-FFF2-40B4-BE49-F238E27FC236}">
                    <a16:creationId xmlns:a16="http://schemas.microsoft.com/office/drawing/2014/main" id="{EB2493BD-4785-0B52-7A68-CE2707E49572}"/>
                  </a:ext>
                </a:extLst>
              </p:cNvPr>
              <p:cNvSpPr/>
              <p:nvPr/>
            </p:nvSpPr>
            <p:spPr>
              <a:xfrm rot="18900000">
                <a:off x="210297" y="7762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87" name="Freeform: Shape 122">
                <a:extLst>
                  <a:ext uri="{FF2B5EF4-FFF2-40B4-BE49-F238E27FC236}">
                    <a16:creationId xmlns:a16="http://schemas.microsoft.com/office/drawing/2014/main" id="{28ECB065-702F-6A38-49F9-E254F56403E9}"/>
                  </a:ext>
                </a:extLst>
              </p:cNvPr>
              <p:cNvSpPr/>
              <p:nvPr/>
            </p:nvSpPr>
            <p:spPr>
              <a:xfrm rot="18900000">
                <a:off x="26120" y="9603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88" name="Freeform: Shape 123">
                <a:extLst>
                  <a:ext uri="{FF2B5EF4-FFF2-40B4-BE49-F238E27FC236}">
                    <a16:creationId xmlns:a16="http://schemas.microsoft.com/office/drawing/2014/main" id="{2457328B-C762-C8F1-175B-8F7A945D2AD1}"/>
                  </a:ext>
                </a:extLst>
              </p:cNvPr>
              <p:cNvSpPr/>
              <p:nvPr/>
            </p:nvSpPr>
            <p:spPr>
              <a:xfrm rot="18900000">
                <a:off x="87516" y="8989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89" name="Freeform: Shape 124">
                <a:extLst>
                  <a:ext uri="{FF2B5EF4-FFF2-40B4-BE49-F238E27FC236}">
                    <a16:creationId xmlns:a16="http://schemas.microsoft.com/office/drawing/2014/main" id="{9E4EC56D-0C38-0478-93DD-C5818A7CD64D}"/>
                  </a:ext>
                </a:extLst>
              </p:cNvPr>
              <p:cNvSpPr/>
              <p:nvPr/>
            </p:nvSpPr>
            <p:spPr>
              <a:xfrm rot="18900000">
                <a:off x="-342217" y="13287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0" name="Freeform: Shape 125">
                <a:extLst>
                  <a:ext uri="{FF2B5EF4-FFF2-40B4-BE49-F238E27FC236}">
                    <a16:creationId xmlns:a16="http://schemas.microsoft.com/office/drawing/2014/main" id="{22BB3C04-EB6E-914A-25EA-0CEDE608BBB3}"/>
                  </a:ext>
                </a:extLst>
              </p:cNvPr>
              <p:cNvSpPr/>
              <p:nvPr/>
            </p:nvSpPr>
            <p:spPr>
              <a:xfrm rot="18900000">
                <a:off x="271683" y="71482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391" name="Freeform: Shape 126">
                <a:extLst>
                  <a:ext uri="{FF2B5EF4-FFF2-40B4-BE49-F238E27FC236}">
                    <a16:creationId xmlns:a16="http://schemas.microsoft.com/office/drawing/2014/main" id="{C439A549-280F-4A88-7B2B-FCD355DC329B}"/>
                  </a:ext>
                </a:extLst>
              </p:cNvPr>
              <p:cNvSpPr/>
              <p:nvPr/>
            </p:nvSpPr>
            <p:spPr>
              <a:xfrm rot="18900000">
                <a:off x="250698" y="81661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2" name="Freeform: Shape 127">
                <a:extLst>
                  <a:ext uri="{FF2B5EF4-FFF2-40B4-BE49-F238E27FC236}">
                    <a16:creationId xmlns:a16="http://schemas.microsoft.com/office/drawing/2014/main" id="{084D4898-A2DF-9F27-14B3-06A371A94AAC}"/>
                  </a:ext>
                </a:extLst>
              </p:cNvPr>
              <p:cNvSpPr/>
              <p:nvPr/>
            </p:nvSpPr>
            <p:spPr>
              <a:xfrm rot="18900000">
                <a:off x="-301817" y="136911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3" name="Freeform: Shape 128">
                <a:extLst>
                  <a:ext uri="{FF2B5EF4-FFF2-40B4-BE49-F238E27FC236}">
                    <a16:creationId xmlns:a16="http://schemas.microsoft.com/office/drawing/2014/main" id="{21A47B79-F381-A1A7-7250-71E24E4DDD3A}"/>
                  </a:ext>
                </a:extLst>
              </p:cNvPr>
              <p:cNvSpPr/>
              <p:nvPr/>
            </p:nvSpPr>
            <p:spPr>
              <a:xfrm rot="18900000">
                <a:off x="189311" y="87806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394" name="Freeform: Shape 129">
                <a:extLst>
                  <a:ext uri="{FF2B5EF4-FFF2-40B4-BE49-F238E27FC236}">
                    <a16:creationId xmlns:a16="http://schemas.microsoft.com/office/drawing/2014/main" id="{F92FE02D-1A6D-6C41-C94E-9DF00D3D2F7D}"/>
                  </a:ext>
                </a:extLst>
              </p:cNvPr>
              <p:cNvSpPr/>
              <p:nvPr/>
            </p:nvSpPr>
            <p:spPr>
              <a:xfrm rot="18900000">
                <a:off x="127913" y="9393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5" name="Freeform: Shape 130">
                <a:extLst>
                  <a:ext uri="{FF2B5EF4-FFF2-40B4-BE49-F238E27FC236}">
                    <a16:creationId xmlns:a16="http://schemas.microsoft.com/office/drawing/2014/main" id="{A8D915AA-CAE5-8775-97EA-1D7263FB4E82}"/>
                  </a:ext>
                </a:extLst>
              </p:cNvPr>
              <p:cNvSpPr/>
              <p:nvPr/>
            </p:nvSpPr>
            <p:spPr>
              <a:xfrm rot="18900000">
                <a:off x="-240428" y="13077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6" name="Freeform: Shape 131">
                <a:extLst>
                  <a:ext uri="{FF2B5EF4-FFF2-40B4-BE49-F238E27FC236}">
                    <a16:creationId xmlns:a16="http://schemas.microsoft.com/office/drawing/2014/main" id="{8EAACEDA-6E07-CCE2-1DE6-962706613D91}"/>
                  </a:ext>
                </a:extLst>
              </p:cNvPr>
              <p:cNvSpPr/>
              <p:nvPr/>
            </p:nvSpPr>
            <p:spPr>
              <a:xfrm rot="18900000">
                <a:off x="312088" y="7552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7" name="Freeform: Shape 132">
                <a:extLst>
                  <a:ext uri="{FF2B5EF4-FFF2-40B4-BE49-F238E27FC236}">
                    <a16:creationId xmlns:a16="http://schemas.microsoft.com/office/drawing/2014/main" id="{E99CBDEC-0455-0213-0E3D-F4806A1E3FDF}"/>
                  </a:ext>
                </a:extLst>
              </p:cNvPr>
              <p:cNvSpPr/>
              <p:nvPr/>
            </p:nvSpPr>
            <p:spPr>
              <a:xfrm rot="18900000">
                <a:off x="-117650" y="118495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8" name="Freeform: Shape 133">
                <a:extLst>
                  <a:ext uri="{FF2B5EF4-FFF2-40B4-BE49-F238E27FC236}">
                    <a16:creationId xmlns:a16="http://schemas.microsoft.com/office/drawing/2014/main" id="{E2AA1A24-0603-85FF-C677-A96FA7B872E3}"/>
                  </a:ext>
                </a:extLst>
              </p:cNvPr>
              <p:cNvSpPr/>
              <p:nvPr/>
            </p:nvSpPr>
            <p:spPr>
              <a:xfrm rot="18900000">
                <a:off x="-56257" y="112356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399" name="Freeform: Shape 134">
                <a:extLst>
                  <a:ext uri="{FF2B5EF4-FFF2-40B4-BE49-F238E27FC236}">
                    <a16:creationId xmlns:a16="http://schemas.microsoft.com/office/drawing/2014/main" id="{55419E0C-BA37-131B-E2AF-D8069DD3445F}"/>
                  </a:ext>
                </a:extLst>
              </p:cNvPr>
              <p:cNvSpPr/>
              <p:nvPr/>
            </p:nvSpPr>
            <p:spPr>
              <a:xfrm rot="18900000">
                <a:off x="5140" y="10621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0" name="Freeform: Shape 135">
                <a:extLst>
                  <a:ext uri="{FF2B5EF4-FFF2-40B4-BE49-F238E27FC236}">
                    <a16:creationId xmlns:a16="http://schemas.microsoft.com/office/drawing/2014/main" id="{C9D3FDBF-5FB6-0C50-A0DB-329323A836ED}"/>
                  </a:ext>
                </a:extLst>
              </p:cNvPr>
              <p:cNvSpPr/>
              <p:nvPr/>
            </p:nvSpPr>
            <p:spPr>
              <a:xfrm rot="18900000">
                <a:off x="66531" y="10007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1" name="Freeform: Shape 136">
                <a:extLst>
                  <a:ext uri="{FF2B5EF4-FFF2-40B4-BE49-F238E27FC236}">
                    <a16:creationId xmlns:a16="http://schemas.microsoft.com/office/drawing/2014/main" id="{89F577AC-2997-4895-183C-2AC9CA7135F2}"/>
                  </a:ext>
                </a:extLst>
              </p:cNvPr>
              <p:cNvSpPr/>
              <p:nvPr/>
            </p:nvSpPr>
            <p:spPr>
              <a:xfrm rot="18900000">
                <a:off x="-179032" y="12463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2" name="Freeform: Shape 137">
                <a:extLst>
                  <a:ext uri="{FF2B5EF4-FFF2-40B4-BE49-F238E27FC236}">
                    <a16:creationId xmlns:a16="http://schemas.microsoft.com/office/drawing/2014/main" id="{35D10707-D6FD-68FF-ADC2-F1EA3C82CE26}"/>
                  </a:ext>
                </a:extLst>
              </p:cNvPr>
              <p:cNvSpPr/>
              <p:nvPr/>
            </p:nvSpPr>
            <p:spPr>
              <a:xfrm rot="18900000">
                <a:off x="-138641" y="12867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3" name="Freeform: Shape 138">
                <a:extLst>
                  <a:ext uri="{FF2B5EF4-FFF2-40B4-BE49-F238E27FC236}">
                    <a16:creationId xmlns:a16="http://schemas.microsoft.com/office/drawing/2014/main" id="{86C0EE19-B98D-18FC-6C06-AF961ED815DC}"/>
                  </a:ext>
                </a:extLst>
              </p:cNvPr>
              <p:cNvSpPr/>
              <p:nvPr/>
            </p:nvSpPr>
            <p:spPr>
              <a:xfrm rot="18899514">
                <a:off x="229702" y="918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4" name="Freeform: Shape 139">
                <a:extLst>
                  <a:ext uri="{FF2B5EF4-FFF2-40B4-BE49-F238E27FC236}">
                    <a16:creationId xmlns:a16="http://schemas.microsoft.com/office/drawing/2014/main" id="{6974E9AC-694D-F03B-AC6E-79C210073CD1}"/>
                  </a:ext>
                </a:extLst>
              </p:cNvPr>
              <p:cNvSpPr/>
              <p:nvPr/>
            </p:nvSpPr>
            <p:spPr>
              <a:xfrm rot="18900000">
                <a:off x="291099" y="85708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05" name="Freeform: Shape 140">
                <a:extLst>
                  <a:ext uri="{FF2B5EF4-FFF2-40B4-BE49-F238E27FC236}">
                    <a16:creationId xmlns:a16="http://schemas.microsoft.com/office/drawing/2014/main" id="{67577A9E-B997-AA93-9DD4-45761CF59D0B}"/>
                  </a:ext>
                </a:extLst>
              </p:cNvPr>
              <p:cNvSpPr/>
              <p:nvPr/>
            </p:nvSpPr>
            <p:spPr>
              <a:xfrm rot="18900000">
                <a:off x="168316" y="9797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6" name="Freeform: Shape 141">
                <a:extLst>
                  <a:ext uri="{FF2B5EF4-FFF2-40B4-BE49-F238E27FC236}">
                    <a16:creationId xmlns:a16="http://schemas.microsoft.com/office/drawing/2014/main" id="{173D98AB-AF73-752D-6244-227BDF32CD10}"/>
                  </a:ext>
                </a:extLst>
              </p:cNvPr>
              <p:cNvSpPr/>
              <p:nvPr/>
            </p:nvSpPr>
            <p:spPr>
              <a:xfrm rot="18900000">
                <a:off x="-15854" y="11639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7" name="Freeform: Shape 142">
                <a:extLst>
                  <a:ext uri="{FF2B5EF4-FFF2-40B4-BE49-F238E27FC236}">
                    <a16:creationId xmlns:a16="http://schemas.microsoft.com/office/drawing/2014/main" id="{FCE7056D-A310-D828-AB67-502FA3A5F17F}"/>
                  </a:ext>
                </a:extLst>
              </p:cNvPr>
              <p:cNvSpPr/>
              <p:nvPr/>
            </p:nvSpPr>
            <p:spPr>
              <a:xfrm rot="18900000">
                <a:off x="352486" y="79562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08" name="Freeform: Shape 143">
                <a:extLst>
                  <a:ext uri="{FF2B5EF4-FFF2-40B4-BE49-F238E27FC236}">
                    <a16:creationId xmlns:a16="http://schemas.microsoft.com/office/drawing/2014/main" id="{CAE46490-C19D-CCD6-A524-231BE109FE77}"/>
                  </a:ext>
                </a:extLst>
              </p:cNvPr>
              <p:cNvSpPr/>
              <p:nvPr/>
            </p:nvSpPr>
            <p:spPr>
              <a:xfrm rot="18900000">
                <a:off x="-77229" y="12252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09" name="Freeform: Shape 144">
                <a:extLst>
                  <a:ext uri="{FF2B5EF4-FFF2-40B4-BE49-F238E27FC236}">
                    <a16:creationId xmlns:a16="http://schemas.microsoft.com/office/drawing/2014/main" id="{BEE319B3-ED06-E085-07EF-9AA9D4F7D915}"/>
                  </a:ext>
                </a:extLst>
              </p:cNvPr>
              <p:cNvSpPr/>
              <p:nvPr/>
            </p:nvSpPr>
            <p:spPr>
              <a:xfrm rot="18900000">
                <a:off x="106921" y="10411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0" name="Freeform: Shape 145">
                <a:extLst>
                  <a:ext uri="{FF2B5EF4-FFF2-40B4-BE49-F238E27FC236}">
                    <a16:creationId xmlns:a16="http://schemas.microsoft.com/office/drawing/2014/main" id="{4727B5EB-D045-209F-B09D-DFDD048CAEAD}"/>
                  </a:ext>
                </a:extLst>
              </p:cNvPr>
              <p:cNvSpPr/>
              <p:nvPr/>
            </p:nvSpPr>
            <p:spPr>
              <a:xfrm rot="18900000">
                <a:off x="45529" y="110257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1" name="Freeform: Shape 146">
                <a:extLst>
                  <a:ext uri="{FF2B5EF4-FFF2-40B4-BE49-F238E27FC236}">
                    <a16:creationId xmlns:a16="http://schemas.microsoft.com/office/drawing/2014/main" id="{B3C14A0A-288F-7E90-20C0-BC2C401DD0BA}"/>
                  </a:ext>
                </a:extLst>
              </p:cNvPr>
              <p:cNvSpPr/>
              <p:nvPr/>
            </p:nvSpPr>
            <p:spPr>
              <a:xfrm rot="18900000">
                <a:off x="-200024" y="134813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2" name="Freeform: Shape 147">
                <a:extLst>
                  <a:ext uri="{FF2B5EF4-FFF2-40B4-BE49-F238E27FC236}">
                    <a16:creationId xmlns:a16="http://schemas.microsoft.com/office/drawing/2014/main" id="{CFD136BA-524F-D712-B195-6A31DFB0776D}"/>
                  </a:ext>
                </a:extLst>
              </p:cNvPr>
              <p:cNvSpPr/>
              <p:nvPr/>
            </p:nvSpPr>
            <p:spPr>
              <a:xfrm rot="18900000">
                <a:off x="-261416" y="140952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3" name="Freeform: Shape 148">
                <a:extLst>
                  <a:ext uri="{FF2B5EF4-FFF2-40B4-BE49-F238E27FC236}">
                    <a16:creationId xmlns:a16="http://schemas.microsoft.com/office/drawing/2014/main" id="{57D6533D-0D3A-C234-6E2E-7B2BB1F51C8A}"/>
                  </a:ext>
                </a:extLst>
              </p:cNvPr>
              <p:cNvSpPr/>
              <p:nvPr/>
            </p:nvSpPr>
            <p:spPr>
              <a:xfrm rot="18900000">
                <a:off x="208713" y="10201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4" name="Freeform: Shape 149">
                <a:extLst>
                  <a:ext uri="{FF2B5EF4-FFF2-40B4-BE49-F238E27FC236}">
                    <a16:creationId xmlns:a16="http://schemas.microsoft.com/office/drawing/2014/main" id="{79B18967-520E-C40E-16DF-1EB4A930BB73}"/>
                  </a:ext>
                </a:extLst>
              </p:cNvPr>
              <p:cNvSpPr/>
              <p:nvPr/>
            </p:nvSpPr>
            <p:spPr>
              <a:xfrm rot="18900000">
                <a:off x="-159628" y="138853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5" name="Freeform: Shape 150">
                <a:extLst>
                  <a:ext uri="{FF2B5EF4-FFF2-40B4-BE49-F238E27FC236}">
                    <a16:creationId xmlns:a16="http://schemas.microsoft.com/office/drawing/2014/main" id="{01E67D4C-07BA-B3B1-FA38-E29487ED20DD}"/>
                  </a:ext>
                </a:extLst>
              </p:cNvPr>
              <p:cNvSpPr/>
              <p:nvPr/>
            </p:nvSpPr>
            <p:spPr>
              <a:xfrm rot="18900000">
                <a:off x="331504" y="89748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6" name="Freeform: Shape 151">
                <a:extLst>
                  <a:ext uri="{FF2B5EF4-FFF2-40B4-BE49-F238E27FC236}">
                    <a16:creationId xmlns:a16="http://schemas.microsoft.com/office/drawing/2014/main" id="{63B69FF7-679D-1A33-1850-57B6872E6EAB}"/>
                  </a:ext>
                </a:extLst>
              </p:cNvPr>
              <p:cNvSpPr/>
              <p:nvPr/>
            </p:nvSpPr>
            <p:spPr>
              <a:xfrm rot="18900000">
                <a:off x="-221020" y="14499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17" name="Freeform: Shape 152">
                <a:extLst>
                  <a:ext uri="{FF2B5EF4-FFF2-40B4-BE49-F238E27FC236}">
                    <a16:creationId xmlns:a16="http://schemas.microsoft.com/office/drawing/2014/main" id="{DFC1FFDB-9A72-420B-5450-2E6A834D1CAC}"/>
                  </a:ext>
                </a:extLst>
              </p:cNvPr>
              <p:cNvSpPr/>
              <p:nvPr/>
            </p:nvSpPr>
            <p:spPr>
              <a:xfrm rot="18900000">
                <a:off x="-98242" y="132714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18" name="Freeform: Shape 153">
                <a:extLst>
                  <a:ext uri="{FF2B5EF4-FFF2-40B4-BE49-F238E27FC236}">
                    <a16:creationId xmlns:a16="http://schemas.microsoft.com/office/drawing/2014/main" id="{BB6450BE-49E4-45D7-1CF2-D1D9C4074399}"/>
                  </a:ext>
                </a:extLst>
              </p:cNvPr>
              <p:cNvSpPr/>
              <p:nvPr/>
            </p:nvSpPr>
            <p:spPr>
              <a:xfrm rot="18900000">
                <a:off x="270109" y="95887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19" name="Freeform: Shape 154">
                <a:extLst>
                  <a:ext uri="{FF2B5EF4-FFF2-40B4-BE49-F238E27FC236}">
                    <a16:creationId xmlns:a16="http://schemas.microsoft.com/office/drawing/2014/main" id="{6947F572-A4FC-6DE4-0E95-0C6788FEFE1B}"/>
                  </a:ext>
                </a:extLst>
              </p:cNvPr>
              <p:cNvSpPr/>
              <p:nvPr/>
            </p:nvSpPr>
            <p:spPr>
              <a:xfrm rot="18900000">
                <a:off x="147321" y="10815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0" name="Freeform: Shape 155">
                <a:extLst>
                  <a:ext uri="{FF2B5EF4-FFF2-40B4-BE49-F238E27FC236}">
                    <a16:creationId xmlns:a16="http://schemas.microsoft.com/office/drawing/2014/main" id="{B9433C4E-5DB6-2AA1-14AB-2895FD2FD9B7}"/>
                  </a:ext>
                </a:extLst>
              </p:cNvPr>
              <p:cNvSpPr/>
              <p:nvPr/>
            </p:nvSpPr>
            <p:spPr>
              <a:xfrm rot="18900000">
                <a:off x="392883" y="83602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1" name="Freeform: Shape 156">
                <a:extLst>
                  <a:ext uri="{FF2B5EF4-FFF2-40B4-BE49-F238E27FC236}">
                    <a16:creationId xmlns:a16="http://schemas.microsoft.com/office/drawing/2014/main" id="{CC9B7586-1177-7C80-D832-9B7503E954DD}"/>
                  </a:ext>
                </a:extLst>
              </p:cNvPr>
              <p:cNvSpPr/>
              <p:nvPr/>
            </p:nvSpPr>
            <p:spPr>
              <a:xfrm rot="18900000">
                <a:off x="85938" y="11429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2" name="Freeform: Shape 157">
                <a:extLst>
                  <a:ext uri="{FF2B5EF4-FFF2-40B4-BE49-F238E27FC236}">
                    <a16:creationId xmlns:a16="http://schemas.microsoft.com/office/drawing/2014/main" id="{A1AF5270-2BA8-E564-7386-F2DD1CE6AC79}"/>
                  </a:ext>
                </a:extLst>
              </p:cNvPr>
              <p:cNvSpPr/>
              <p:nvPr/>
            </p:nvSpPr>
            <p:spPr>
              <a:xfrm rot="18899514">
                <a:off x="24555" y="12042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3" name="Freeform: Shape 158">
                <a:extLst>
                  <a:ext uri="{FF2B5EF4-FFF2-40B4-BE49-F238E27FC236}">
                    <a16:creationId xmlns:a16="http://schemas.microsoft.com/office/drawing/2014/main" id="{EDBC189B-8D6E-0DDD-1E5C-7ADAB4D0D847}"/>
                  </a:ext>
                </a:extLst>
              </p:cNvPr>
              <p:cNvSpPr/>
              <p:nvPr/>
            </p:nvSpPr>
            <p:spPr>
              <a:xfrm rot="18900000">
                <a:off x="-36833" y="126568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4" name="Freeform: Shape 159">
                <a:extLst>
                  <a:ext uri="{FF2B5EF4-FFF2-40B4-BE49-F238E27FC236}">
                    <a16:creationId xmlns:a16="http://schemas.microsoft.com/office/drawing/2014/main" id="{AE1BCCF1-EFD7-262C-6756-D4C47EF04C24}"/>
                  </a:ext>
                </a:extLst>
              </p:cNvPr>
              <p:cNvSpPr/>
              <p:nvPr/>
            </p:nvSpPr>
            <p:spPr>
              <a:xfrm rot="18900000">
                <a:off x="187725" y="1121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5" name="Freeform: Shape 160">
                <a:extLst>
                  <a:ext uri="{FF2B5EF4-FFF2-40B4-BE49-F238E27FC236}">
                    <a16:creationId xmlns:a16="http://schemas.microsoft.com/office/drawing/2014/main" id="{35234B81-711B-17B1-13A9-EC790BBAF59D}"/>
                  </a:ext>
                </a:extLst>
              </p:cNvPr>
              <p:cNvSpPr/>
              <p:nvPr/>
            </p:nvSpPr>
            <p:spPr>
              <a:xfrm rot="18900000">
                <a:off x="310511" y="9992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26" name="Freeform: Shape 161">
                <a:extLst>
                  <a:ext uri="{FF2B5EF4-FFF2-40B4-BE49-F238E27FC236}">
                    <a16:creationId xmlns:a16="http://schemas.microsoft.com/office/drawing/2014/main" id="{28E1E50F-4E26-A9DE-3F5F-EDB62D6E9DF2}"/>
                  </a:ext>
                </a:extLst>
              </p:cNvPr>
              <p:cNvSpPr/>
              <p:nvPr/>
            </p:nvSpPr>
            <p:spPr>
              <a:xfrm rot="18900000">
                <a:off x="126343" y="1183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7" name="Freeform: Shape 162">
                <a:extLst>
                  <a:ext uri="{FF2B5EF4-FFF2-40B4-BE49-F238E27FC236}">
                    <a16:creationId xmlns:a16="http://schemas.microsoft.com/office/drawing/2014/main" id="{D05355AC-A931-E62D-BB75-0ABB9DC12F91}"/>
                  </a:ext>
                </a:extLst>
              </p:cNvPr>
              <p:cNvSpPr/>
              <p:nvPr/>
            </p:nvSpPr>
            <p:spPr>
              <a:xfrm>
                <a:off x="499137" y="810814"/>
                <a:ext cx="26251" cy="24195"/>
              </a:xfrm>
              <a:custGeom>
                <a:avLst/>
                <a:gdLst>
                  <a:gd name="connsiteX0" fmla="*/ 3831 w 26251"/>
                  <a:gd name="connsiteY0" fmla="*/ 24195 h 24195"/>
                  <a:gd name="connsiteX1" fmla="*/ 26252 w 26251"/>
                  <a:gd name="connsiteY1" fmla="*/ 1774 h 24195"/>
                  <a:gd name="connsiteX2" fmla="*/ 20359 w 26251"/>
                  <a:gd name="connsiteY2" fmla="*/ 0 h 24195"/>
                  <a:gd name="connsiteX3" fmla="*/ 0 w 26251"/>
                  <a:gd name="connsiteY3" fmla="*/ 20359 h 24195"/>
                  <a:gd name="connsiteX4" fmla="*/ 3831 w 26251"/>
                  <a:gd name="connsiteY4" fmla="*/ 24195 h 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1" h="24195">
                    <a:moveTo>
                      <a:pt x="3831" y="24195"/>
                    </a:moveTo>
                    <a:lnTo>
                      <a:pt x="26252" y="1774"/>
                    </a:lnTo>
                    <a:cubicBezTo>
                      <a:pt x="24282" y="1215"/>
                      <a:pt x="22318" y="624"/>
                      <a:pt x="20359" y="0"/>
                    </a:cubicBezTo>
                    <a:lnTo>
                      <a:pt x="0" y="20359"/>
                    </a:lnTo>
                    <a:lnTo>
                      <a:pt x="3831" y="24195"/>
                    </a:lnTo>
                    <a:close/>
                  </a:path>
                </a:pathLst>
              </a:custGeom>
              <a:solidFill>
                <a:srgbClr val="737373"/>
              </a:solidFill>
              <a:ln w="5417" cap="flat">
                <a:noFill/>
                <a:prstDash val="solid"/>
                <a:miter/>
              </a:ln>
            </p:spPr>
            <p:txBody>
              <a:bodyPr rtlCol="0" anchor="ctr"/>
              <a:lstStyle/>
              <a:p>
                <a:endParaRPr lang="en-US"/>
              </a:p>
            </p:txBody>
          </p:sp>
          <p:sp>
            <p:nvSpPr>
              <p:cNvPr id="428" name="Freeform: Shape 163">
                <a:extLst>
                  <a:ext uri="{FF2B5EF4-FFF2-40B4-BE49-F238E27FC236}">
                    <a16:creationId xmlns:a16="http://schemas.microsoft.com/office/drawing/2014/main" id="{A9602C02-A27E-8A75-49F9-556D96380A65}"/>
                  </a:ext>
                </a:extLst>
              </p:cNvPr>
              <p:cNvSpPr/>
              <p:nvPr/>
            </p:nvSpPr>
            <p:spPr>
              <a:xfrm rot="18900000">
                <a:off x="433289" y="87642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29" name="Freeform: Shape 164">
                <a:extLst>
                  <a:ext uri="{FF2B5EF4-FFF2-40B4-BE49-F238E27FC236}">
                    <a16:creationId xmlns:a16="http://schemas.microsoft.com/office/drawing/2014/main" id="{8E9231E7-76FF-2833-8599-97602C2662A1}"/>
                  </a:ext>
                </a:extLst>
              </p:cNvPr>
              <p:cNvSpPr/>
              <p:nvPr/>
            </p:nvSpPr>
            <p:spPr>
              <a:xfrm rot="18900000">
                <a:off x="371906" y="93788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0" name="Freeform: Shape 165">
                <a:extLst>
                  <a:ext uri="{FF2B5EF4-FFF2-40B4-BE49-F238E27FC236}">
                    <a16:creationId xmlns:a16="http://schemas.microsoft.com/office/drawing/2014/main" id="{798F8B43-25E7-8402-7033-EFEF02FC4B32}"/>
                  </a:ext>
                </a:extLst>
              </p:cNvPr>
              <p:cNvSpPr/>
              <p:nvPr/>
            </p:nvSpPr>
            <p:spPr>
              <a:xfrm rot="18899514">
                <a:off x="64964" y="124467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1" name="Freeform: Shape 166">
                <a:extLst>
                  <a:ext uri="{FF2B5EF4-FFF2-40B4-BE49-F238E27FC236}">
                    <a16:creationId xmlns:a16="http://schemas.microsoft.com/office/drawing/2014/main" id="{46136F24-13F6-B3B5-40EE-0E39D39B3D39}"/>
                  </a:ext>
                </a:extLst>
              </p:cNvPr>
              <p:cNvSpPr/>
              <p:nvPr/>
            </p:nvSpPr>
            <p:spPr>
              <a:xfrm rot="18900000">
                <a:off x="-57832" y="136753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2" name="Freeform: Shape 167">
                <a:extLst>
                  <a:ext uri="{FF2B5EF4-FFF2-40B4-BE49-F238E27FC236}">
                    <a16:creationId xmlns:a16="http://schemas.microsoft.com/office/drawing/2014/main" id="{FB70311B-0492-FDF4-7A23-DD296F6F7061}"/>
                  </a:ext>
                </a:extLst>
              </p:cNvPr>
              <p:cNvSpPr/>
              <p:nvPr/>
            </p:nvSpPr>
            <p:spPr>
              <a:xfrm rot="18900000">
                <a:off x="3566" y="13060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3" name="Freeform: Shape 168">
                <a:extLst>
                  <a:ext uri="{FF2B5EF4-FFF2-40B4-BE49-F238E27FC236}">
                    <a16:creationId xmlns:a16="http://schemas.microsoft.com/office/drawing/2014/main" id="{6D50229D-098A-3356-5DC7-102A3BAE28D3}"/>
                  </a:ext>
                </a:extLst>
              </p:cNvPr>
              <p:cNvSpPr/>
              <p:nvPr/>
            </p:nvSpPr>
            <p:spPr>
              <a:xfrm rot="18900000">
                <a:off x="-180615" y="149031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4" name="Freeform: Shape 169">
                <a:extLst>
                  <a:ext uri="{FF2B5EF4-FFF2-40B4-BE49-F238E27FC236}">
                    <a16:creationId xmlns:a16="http://schemas.microsoft.com/office/drawing/2014/main" id="{C631B56B-DE3C-2C3F-E82B-73E630F1FD6E}"/>
                  </a:ext>
                </a:extLst>
              </p:cNvPr>
              <p:cNvSpPr/>
              <p:nvPr/>
            </p:nvSpPr>
            <p:spPr>
              <a:xfrm rot="18900000">
                <a:off x="-119223" y="142893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5" name="Freeform: Shape 170">
                <a:extLst>
                  <a:ext uri="{FF2B5EF4-FFF2-40B4-BE49-F238E27FC236}">
                    <a16:creationId xmlns:a16="http://schemas.microsoft.com/office/drawing/2014/main" id="{A0F7C5E1-CC41-962A-4ACB-11E9BC1381DA}"/>
                  </a:ext>
                </a:extLst>
              </p:cNvPr>
              <p:cNvSpPr/>
              <p:nvPr/>
            </p:nvSpPr>
            <p:spPr>
              <a:xfrm rot="18900000">
                <a:off x="249115" y="106052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36" name="Freeform: Shape 171">
                <a:extLst>
                  <a:ext uri="{FF2B5EF4-FFF2-40B4-BE49-F238E27FC236}">
                    <a16:creationId xmlns:a16="http://schemas.microsoft.com/office/drawing/2014/main" id="{05C9B2A8-ACFE-FECE-746B-AE2CED33A722}"/>
                  </a:ext>
                </a:extLst>
              </p:cNvPr>
              <p:cNvSpPr/>
              <p:nvPr/>
            </p:nvSpPr>
            <p:spPr>
              <a:xfrm rot="18900000">
                <a:off x="-17436" y="140794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37" name="Freeform: Shape 172">
                <a:extLst>
                  <a:ext uri="{FF2B5EF4-FFF2-40B4-BE49-F238E27FC236}">
                    <a16:creationId xmlns:a16="http://schemas.microsoft.com/office/drawing/2014/main" id="{2388B7CF-1393-73D4-E186-86FDAB5B282B}"/>
                  </a:ext>
                </a:extLst>
              </p:cNvPr>
              <p:cNvSpPr/>
              <p:nvPr/>
            </p:nvSpPr>
            <p:spPr>
              <a:xfrm rot="18900000">
                <a:off x="412305" y="9782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8" name="Freeform: Shape 173">
                <a:extLst>
                  <a:ext uri="{FF2B5EF4-FFF2-40B4-BE49-F238E27FC236}">
                    <a16:creationId xmlns:a16="http://schemas.microsoft.com/office/drawing/2014/main" id="{DC7D598D-914C-B0E0-598B-30FD55199AAA}"/>
                  </a:ext>
                </a:extLst>
              </p:cNvPr>
              <p:cNvSpPr/>
              <p:nvPr/>
            </p:nvSpPr>
            <p:spPr>
              <a:xfrm rot="18900000">
                <a:off x="350912" y="10396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39" name="Freeform: Shape 174">
                <a:extLst>
                  <a:ext uri="{FF2B5EF4-FFF2-40B4-BE49-F238E27FC236}">
                    <a16:creationId xmlns:a16="http://schemas.microsoft.com/office/drawing/2014/main" id="{2D02B42E-E32E-2F94-1663-DC4B4139C749}"/>
                  </a:ext>
                </a:extLst>
              </p:cNvPr>
              <p:cNvSpPr/>
              <p:nvPr/>
            </p:nvSpPr>
            <p:spPr>
              <a:xfrm rot="18899514">
                <a:off x="105360" y="1285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0" name="Freeform: Shape 175">
                <a:extLst>
                  <a:ext uri="{FF2B5EF4-FFF2-40B4-BE49-F238E27FC236}">
                    <a16:creationId xmlns:a16="http://schemas.microsoft.com/office/drawing/2014/main" id="{1D363736-5D15-6C1C-6A3B-5A7607ACC388}"/>
                  </a:ext>
                </a:extLst>
              </p:cNvPr>
              <p:cNvSpPr/>
              <p:nvPr/>
            </p:nvSpPr>
            <p:spPr>
              <a:xfrm rot="18900000">
                <a:off x="-78819" y="14693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1" name="Freeform: Shape 176">
                <a:extLst>
                  <a:ext uri="{FF2B5EF4-FFF2-40B4-BE49-F238E27FC236}">
                    <a16:creationId xmlns:a16="http://schemas.microsoft.com/office/drawing/2014/main" id="{0A6C7295-5863-8F1C-5BCD-678FB0397512}"/>
                  </a:ext>
                </a:extLst>
              </p:cNvPr>
              <p:cNvSpPr/>
              <p:nvPr/>
            </p:nvSpPr>
            <p:spPr>
              <a:xfrm rot="18900000">
                <a:off x="-140214" y="15307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2" name="Freeform: Shape 177">
                <a:extLst>
                  <a:ext uri="{FF2B5EF4-FFF2-40B4-BE49-F238E27FC236}">
                    <a16:creationId xmlns:a16="http://schemas.microsoft.com/office/drawing/2014/main" id="{2F511413-EA10-E35F-7FDD-1F603D530DEA}"/>
                  </a:ext>
                </a:extLst>
              </p:cNvPr>
              <p:cNvSpPr/>
              <p:nvPr/>
            </p:nvSpPr>
            <p:spPr>
              <a:xfrm rot="18900000">
                <a:off x="43955" y="13465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3" name="Freeform: Shape 178">
                <a:extLst>
                  <a:ext uri="{FF2B5EF4-FFF2-40B4-BE49-F238E27FC236}">
                    <a16:creationId xmlns:a16="http://schemas.microsoft.com/office/drawing/2014/main" id="{7EA72E30-CC74-0C1A-74E9-BF55E41FB7A2}"/>
                  </a:ext>
                </a:extLst>
              </p:cNvPr>
              <p:cNvSpPr/>
              <p:nvPr/>
            </p:nvSpPr>
            <p:spPr>
              <a:xfrm rot="18900000">
                <a:off x="473688" y="91682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4" name="Freeform: Shape 179">
                <a:extLst>
                  <a:ext uri="{FF2B5EF4-FFF2-40B4-BE49-F238E27FC236}">
                    <a16:creationId xmlns:a16="http://schemas.microsoft.com/office/drawing/2014/main" id="{E61AE33A-F5A6-9058-0991-75486C3EBC12}"/>
                  </a:ext>
                </a:extLst>
              </p:cNvPr>
              <p:cNvSpPr/>
              <p:nvPr/>
            </p:nvSpPr>
            <p:spPr>
              <a:xfrm rot="18900000">
                <a:off x="535075" y="8554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5" name="Freeform: Shape 180">
                <a:extLst>
                  <a:ext uri="{FF2B5EF4-FFF2-40B4-BE49-F238E27FC236}">
                    <a16:creationId xmlns:a16="http://schemas.microsoft.com/office/drawing/2014/main" id="{36350176-5BA1-13DD-5CD3-D5C3DE46FA2F}"/>
                  </a:ext>
                </a:extLst>
              </p:cNvPr>
              <p:cNvSpPr/>
              <p:nvPr/>
            </p:nvSpPr>
            <p:spPr>
              <a:xfrm rot="18900000">
                <a:off x="228131" y="116231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6" name="Freeform: Shape 181">
                <a:extLst>
                  <a:ext uri="{FF2B5EF4-FFF2-40B4-BE49-F238E27FC236}">
                    <a16:creationId xmlns:a16="http://schemas.microsoft.com/office/drawing/2014/main" id="{5973257C-DD73-4DF8-6F92-CDEACFD3DB80}"/>
                  </a:ext>
                </a:extLst>
              </p:cNvPr>
              <p:cNvSpPr/>
              <p:nvPr/>
            </p:nvSpPr>
            <p:spPr>
              <a:xfrm rot="18900000">
                <a:off x="166745" y="122371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7" name="Freeform: Shape 182">
                <a:extLst>
                  <a:ext uri="{FF2B5EF4-FFF2-40B4-BE49-F238E27FC236}">
                    <a16:creationId xmlns:a16="http://schemas.microsoft.com/office/drawing/2014/main" id="{E696CE1D-4C96-D0C3-634B-AB4140510E10}"/>
                  </a:ext>
                </a:extLst>
              </p:cNvPr>
              <p:cNvSpPr/>
              <p:nvPr/>
            </p:nvSpPr>
            <p:spPr>
              <a:xfrm rot="18900000">
                <a:off x="289515" y="110092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8" name="Freeform: Shape 183">
                <a:extLst>
                  <a:ext uri="{FF2B5EF4-FFF2-40B4-BE49-F238E27FC236}">
                    <a16:creationId xmlns:a16="http://schemas.microsoft.com/office/drawing/2014/main" id="{65706DD3-6DEE-4095-BD79-22CB74AD4171}"/>
                  </a:ext>
                </a:extLst>
              </p:cNvPr>
              <p:cNvSpPr/>
              <p:nvPr/>
            </p:nvSpPr>
            <p:spPr>
              <a:xfrm rot="18900000">
                <a:off x="-38422" y="15097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49" name="Freeform: Shape 184">
                <a:extLst>
                  <a:ext uri="{FF2B5EF4-FFF2-40B4-BE49-F238E27FC236}">
                    <a16:creationId xmlns:a16="http://schemas.microsoft.com/office/drawing/2014/main" id="{E7E1A574-5770-FB8D-3512-F59B37D0B988}"/>
                  </a:ext>
                </a:extLst>
              </p:cNvPr>
              <p:cNvSpPr/>
              <p:nvPr/>
            </p:nvSpPr>
            <p:spPr>
              <a:xfrm rot="18900000">
                <a:off x="698256" y="7730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0" name="Freeform: Shape 185">
                <a:extLst>
                  <a:ext uri="{FF2B5EF4-FFF2-40B4-BE49-F238E27FC236}">
                    <a16:creationId xmlns:a16="http://schemas.microsoft.com/office/drawing/2014/main" id="{A1B9A24F-5467-98CA-E0D4-7B6C1E601264}"/>
                  </a:ext>
                </a:extLst>
              </p:cNvPr>
              <p:cNvSpPr/>
              <p:nvPr/>
            </p:nvSpPr>
            <p:spPr>
              <a:xfrm rot="18900000">
                <a:off x="759650" y="7116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1" name="Freeform: Shape 186">
                <a:extLst>
                  <a:ext uri="{FF2B5EF4-FFF2-40B4-BE49-F238E27FC236}">
                    <a16:creationId xmlns:a16="http://schemas.microsoft.com/office/drawing/2014/main" id="{60B633E7-AEB8-CF79-0498-48524E7BBD98}"/>
                  </a:ext>
                </a:extLst>
              </p:cNvPr>
              <p:cNvSpPr/>
              <p:nvPr/>
            </p:nvSpPr>
            <p:spPr>
              <a:xfrm rot="18900000">
                <a:off x="636871" y="8344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2" name="Freeform: Shape 187">
                <a:extLst>
                  <a:ext uri="{FF2B5EF4-FFF2-40B4-BE49-F238E27FC236}">
                    <a16:creationId xmlns:a16="http://schemas.microsoft.com/office/drawing/2014/main" id="{645D09AD-1CE0-7D17-D0A3-C131080A261A}"/>
                  </a:ext>
                </a:extLst>
              </p:cNvPr>
              <p:cNvSpPr/>
              <p:nvPr/>
            </p:nvSpPr>
            <p:spPr>
              <a:xfrm rot="18900000">
                <a:off x="452707" y="1018692"/>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53" name="Freeform: Shape 188">
                <a:extLst>
                  <a:ext uri="{FF2B5EF4-FFF2-40B4-BE49-F238E27FC236}">
                    <a16:creationId xmlns:a16="http://schemas.microsoft.com/office/drawing/2014/main" id="{3717A68F-AE5A-6D41-96B5-8068EECAA562}"/>
                  </a:ext>
                </a:extLst>
              </p:cNvPr>
              <p:cNvSpPr/>
              <p:nvPr/>
            </p:nvSpPr>
            <p:spPr>
              <a:xfrm rot="18900000">
                <a:off x="821036" y="65028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4" name="Freeform: Shape 189">
                <a:extLst>
                  <a:ext uri="{FF2B5EF4-FFF2-40B4-BE49-F238E27FC236}">
                    <a16:creationId xmlns:a16="http://schemas.microsoft.com/office/drawing/2014/main" id="{F157704F-8BB0-88CD-A84B-A7C0CAD7E812}"/>
                  </a:ext>
                </a:extLst>
              </p:cNvPr>
              <p:cNvSpPr/>
              <p:nvPr/>
            </p:nvSpPr>
            <p:spPr>
              <a:xfrm rot="18900000">
                <a:off x="-99814" y="157112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5" name="Freeform: Shape 190">
                <a:extLst>
                  <a:ext uri="{FF2B5EF4-FFF2-40B4-BE49-F238E27FC236}">
                    <a16:creationId xmlns:a16="http://schemas.microsoft.com/office/drawing/2014/main" id="{CC078ADE-B0D2-E7D7-1DDE-3CFAFC3690D7}"/>
                  </a:ext>
                </a:extLst>
              </p:cNvPr>
              <p:cNvSpPr/>
              <p:nvPr/>
            </p:nvSpPr>
            <p:spPr>
              <a:xfrm rot="18900000">
                <a:off x="514089" y="95723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6" name="Freeform: Shape 191">
                <a:extLst>
                  <a:ext uri="{FF2B5EF4-FFF2-40B4-BE49-F238E27FC236}">
                    <a16:creationId xmlns:a16="http://schemas.microsoft.com/office/drawing/2014/main" id="{10D31FD4-BFC1-751B-8AB0-FC2175AD334B}"/>
                  </a:ext>
                </a:extLst>
              </p:cNvPr>
              <p:cNvSpPr/>
              <p:nvPr/>
            </p:nvSpPr>
            <p:spPr>
              <a:xfrm rot="18900000">
                <a:off x="575480" y="89584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7" name="Freeform: Shape 192">
                <a:extLst>
                  <a:ext uri="{FF2B5EF4-FFF2-40B4-BE49-F238E27FC236}">
                    <a16:creationId xmlns:a16="http://schemas.microsoft.com/office/drawing/2014/main" id="{DE1968E0-9FBF-F3CE-83AD-BFDE21E284F2}"/>
                  </a:ext>
                </a:extLst>
              </p:cNvPr>
              <p:cNvSpPr/>
              <p:nvPr/>
            </p:nvSpPr>
            <p:spPr>
              <a:xfrm rot="18900000">
                <a:off x="329915" y="114132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58" name="Freeform: Shape 193">
                <a:extLst>
                  <a:ext uri="{FF2B5EF4-FFF2-40B4-BE49-F238E27FC236}">
                    <a16:creationId xmlns:a16="http://schemas.microsoft.com/office/drawing/2014/main" id="{C820462B-C5CF-DA2B-4A12-9D49C800285A}"/>
                  </a:ext>
                </a:extLst>
              </p:cNvPr>
              <p:cNvSpPr/>
              <p:nvPr/>
            </p:nvSpPr>
            <p:spPr>
              <a:xfrm rot="18900000">
                <a:off x="22964" y="144834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59" name="Freeform: Shape 194">
                <a:extLst>
                  <a:ext uri="{FF2B5EF4-FFF2-40B4-BE49-F238E27FC236}">
                    <a16:creationId xmlns:a16="http://schemas.microsoft.com/office/drawing/2014/main" id="{03DFC966-7808-BE38-AC2B-9AB7A12036B8}"/>
                  </a:ext>
                </a:extLst>
              </p:cNvPr>
              <p:cNvSpPr/>
              <p:nvPr/>
            </p:nvSpPr>
            <p:spPr>
              <a:xfrm rot="18900000">
                <a:off x="268528" y="120271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0" name="Freeform: Shape 195">
                <a:extLst>
                  <a:ext uri="{FF2B5EF4-FFF2-40B4-BE49-F238E27FC236}">
                    <a16:creationId xmlns:a16="http://schemas.microsoft.com/office/drawing/2014/main" id="{D5FD60AF-FD6B-EB1F-8286-55F63A501439}"/>
                  </a:ext>
                </a:extLst>
              </p:cNvPr>
              <p:cNvSpPr/>
              <p:nvPr/>
            </p:nvSpPr>
            <p:spPr>
              <a:xfrm rot="18900000">
                <a:off x="207145" y="126409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1" name="Freeform: Shape 196">
                <a:extLst>
                  <a:ext uri="{FF2B5EF4-FFF2-40B4-BE49-F238E27FC236}">
                    <a16:creationId xmlns:a16="http://schemas.microsoft.com/office/drawing/2014/main" id="{3E8D60D6-55F2-A439-2397-64BB7F66F84A}"/>
                  </a:ext>
                </a:extLst>
              </p:cNvPr>
              <p:cNvSpPr/>
              <p:nvPr/>
            </p:nvSpPr>
            <p:spPr>
              <a:xfrm rot="18900000">
                <a:off x="84352" y="1386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2" name="Freeform: Shape 197">
                <a:extLst>
                  <a:ext uri="{FF2B5EF4-FFF2-40B4-BE49-F238E27FC236}">
                    <a16:creationId xmlns:a16="http://schemas.microsoft.com/office/drawing/2014/main" id="{2F7D89D9-081B-9FD3-85E7-91FE641B4D3C}"/>
                  </a:ext>
                </a:extLst>
              </p:cNvPr>
              <p:cNvSpPr/>
              <p:nvPr/>
            </p:nvSpPr>
            <p:spPr>
              <a:xfrm rot="18900000">
                <a:off x="145748" y="132556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3" name="Freeform: Shape 198">
                <a:extLst>
                  <a:ext uri="{FF2B5EF4-FFF2-40B4-BE49-F238E27FC236}">
                    <a16:creationId xmlns:a16="http://schemas.microsoft.com/office/drawing/2014/main" id="{F49D8767-B65F-554C-F0A1-01D64E4D7590}"/>
                  </a:ext>
                </a:extLst>
              </p:cNvPr>
              <p:cNvSpPr/>
              <p:nvPr/>
            </p:nvSpPr>
            <p:spPr>
              <a:xfrm rot="18900000">
                <a:off x="391308" y="108000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4" name="Freeform: Shape 199">
                <a:extLst>
                  <a:ext uri="{FF2B5EF4-FFF2-40B4-BE49-F238E27FC236}">
                    <a16:creationId xmlns:a16="http://schemas.microsoft.com/office/drawing/2014/main" id="{A28DA537-94A1-9CC3-85ED-AB0854ABDB5F}"/>
                  </a:ext>
                </a:extLst>
              </p:cNvPr>
              <p:cNvSpPr/>
              <p:nvPr/>
            </p:nvSpPr>
            <p:spPr>
              <a:xfrm rot="18900000">
                <a:off x="677264" y="87485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5" name="Freeform: Shape 200">
                <a:extLst>
                  <a:ext uri="{FF2B5EF4-FFF2-40B4-BE49-F238E27FC236}">
                    <a16:creationId xmlns:a16="http://schemas.microsoft.com/office/drawing/2014/main" id="{CB08DC35-01A2-D8E8-AB36-F3DB563D1376}"/>
                  </a:ext>
                </a:extLst>
              </p:cNvPr>
              <p:cNvSpPr/>
              <p:nvPr/>
            </p:nvSpPr>
            <p:spPr>
              <a:xfrm rot="18900000">
                <a:off x="738660" y="81346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66" name="Freeform: Shape 201">
                <a:extLst>
                  <a:ext uri="{FF2B5EF4-FFF2-40B4-BE49-F238E27FC236}">
                    <a16:creationId xmlns:a16="http://schemas.microsoft.com/office/drawing/2014/main" id="{6C24FC10-7A02-05C6-60FB-D6C6AD896A88}"/>
                  </a:ext>
                </a:extLst>
              </p:cNvPr>
              <p:cNvSpPr/>
              <p:nvPr/>
            </p:nvSpPr>
            <p:spPr>
              <a:xfrm rot="18900000">
                <a:off x="800048" y="75207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7" name="Freeform: Shape 202">
                <a:extLst>
                  <a:ext uri="{FF2B5EF4-FFF2-40B4-BE49-F238E27FC236}">
                    <a16:creationId xmlns:a16="http://schemas.microsoft.com/office/drawing/2014/main" id="{A11A96CC-7390-6CA6-D840-A24A0307FF35}"/>
                  </a:ext>
                </a:extLst>
              </p:cNvPr>
              <p:cNvSpPr/>
              <p:nvPr/>
            </p:nvSpPr>
            <p:spPr>
              <a:xfrm rot="18900000">
                <a:off x="615875" y="9362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68" name="Freeform: Shape 203">
                <a:extLst>
                  <a:ext uri="{FF2B5EF4-FFF2-40B4-BE49-F238E27FC236}">
                    <a16:creationId xmlns:a16="http://schemas.microsoft.com/office/drawing/2014/main" id="{B608C0D2-2733-78AB-4A08-BCA99E47254D}"/>
                  </a:ext>
                </a:extLst>
              </p:cNvPr>
              <p:cNvSpPr/>
              <p:nvPr/>
            </p:nvSpPr>
            <p:spPr>
              <a:xfrm rot="18900000">
                <a:off x="308922" y="12431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69" name="Freeform: Shape 204">
                <a:extLst>
                  <a:ext uri="{FF2B5EF4-FFF2-40B4-BE49-F238E27FC236}">
                    <a16:creationId xmlns:a16="http://schemas.microsoft.com/office/drawing/2014/main" id="{4B797B37-FBFF-2676-3B4B-F6E4B81D7D3A}"/>
                  </a:ext>
                </a:extLst>
              </p:cNvPr>
              <p:cNvSpPr/>
              <p:nvPr/>
            </p:nvSpPr>
            <p:spPr>
              <a:xfrm rot="18900000">
                <a:off x="63363" y="148874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0" name="Freeform: Shape 205">
                <a:extLst>
                  <a:ext uri="{FF2B5EF4-FFF2-40B4-BE49-F238E27FC236}">
                    <a16:creationId xmlns:a16="http://schemas.microsoft.com/office/drawing/2014/main" id="{14FCF146-372A-6E0C-C028-0FC9498715DD}"/>
                  </a:ext>
                </a:extLst>
              </p:cNvPr>
              <p:cNvSpPr/>
              <p:nvPr/>
            </p:nvSpPr>
            <p:spPr>
              <a:xfrm rot="18900000">
                <a:off x="1977" y="15501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1" name="Freeform: Shape 206">
                <a:extLst>
                  <a:ext uri="{FF2B5EF4-FFF2-40B4-BE49-F238E27FC236}">
                    <a16:creationId xmlns:a16="http://schemas.microsoft.com/office/drawing/2014/main" id="{7EFB0C13-987C-70FD-4E52-FA576EA1BF2B}"/>
                  </a:ext>
                </a:extLst>
              </p:cNvPr>
              <p:cNvSpPr/>
              <p:nvPr/>
            </p:nvSpPr>
            <p:spPr>
              <a:xfrm rot="18900000">
                <a:off x="124752" y="14273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2" name="Freeform: Shape 207">
                <a:extLst>
                  <a:ext uri="{FF2B5EF4-FFF2-40B4-BE49-F238E27FC236}">
                    <a16:creationId xmlns:a16="http://schemas.microsoft.com/office/drawing/2014/main" id="{769D90E3-E5E4-A69C-657F-4443192D2B2A}"/>
                  </a:ext>
                </a:extLst>
              </p:cNvPr>
              <p:cNvSpPr/>
              <p:nvPr/>
            </p:nvSpPr>
            <p:spPr>
              <a:xfrm rot="18900000">
                <a:off x="861441" y="6906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3" name="Freeform: Shape 208">
                <a:extLst>
                  <a:ext uri="{FF2B5EF4-FFF2-40B4-BE49-F238E27FC236}">
                    <a16:creationId xmlns:a16="http://schemas.microsoft.com/office/drawing/2014/main" id="{02B08ADB-4E16-B0A3-1CE4-EBFFC522B850}"/>
                  </a:ext>
                </a:extLst>
              </p:cNvPr>
              <p:cNvSpPr/>
              <p:nvPr/>
            </p:nvSpPr>
            <p:spPr>
              <a:xfrm rot="18900000">
                <a:off x="922826" y="62929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4" name="Freeform: Shape 209">
                <a:extLst>
                  <a:ext uri="{FF2B5EF4-FFF2-40B4-BE49-F238E27FC236}">
                    <a16:creationId xmlns:a16="http://schemas.microsoft.com/office/drawing/2014/main" id="{3B66D07D-35A3-A256-525A-24ED1D0CD12B}"/>
                  </a:ext>
                </a:extLst>
              </p:cNvPr>
              <p:cNvSpPr/>
              <p:nvPr/>
            </p:nvSpPr>
            <p:spPr>
              <a:xfrm rot="18900000">
                <a:off x="370313" y="11817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5" name="Freeform: Shape 210">
                <a:extLst>
                  <a:ext uri="{FF2B5EF4-FFF2-40B4-BE49-F238E27FC236}">
                    <a16:creationId xmlns:a16="http://schemas.microsoft.com/office/drawing/2014/main" id="{1060A5AF-3846-823E-2D95-7A71D8099EAB}"/>
                  </a:ext>
                </a:extLst>
              </p:cNvPr>
              <p:cNvSpPr/>
              <p:nvPr/>
            </p:nvSpPr>
            <p:spPr>
              <a:xfrm rot="18900000">
                <a:off x="247535" y="130457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76" name="Freeform: Shape 211">
                <a:extLst>
                  <a:ext uri="{FF2B5EF4-FFF2-40B4-BE49-F238E27FC236}">
                    <a16:creationId xmlns:a16="http://schemas.microsoft.com/office/drawing/2014/main" id="{6E5691EA-246A-1603-7245-C8ECEBC6B783}"/>
                  </a:ext>
                </a:extLst>
              </p:cNvPr>
              <p:cNvSpPr/>
              <p:nvPr/>
            </p:nvSpPr>
            <p:spPr>
              <a:xfrm rot="18900000">
                <a:off x="431708" y="11204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7" name="Freeform: Shape 212">
                <a:extLst>
                  <a:ext uri="{FF2B5EF4-FFF2-40B4-BE49-F238E27FC236}">
                    <a16:creationId xmlns:a16="http://schemas.microsoft.com/office/drawing/2014/main" id="{E93CA13E-C5A7-B4CA-3694-472DE644C3BE}"/>
                  </a:ext>
                </a:extLst>
              </p:cNvPr>
              <p:cNvSpPr/>
              <p:nvPr/>
            </p:nvSpPr>
            <p:spPr>
              <a:xfrm rot="18900000">
                <a:off x="186144" y="136596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78" name="Freeform: Shape 213">
                <a:extLst>
                  <a:ext uri="{FF2B5EF4-FFF2-40B4-BE49-F238E27FC236}">
                    <a16:creationId xmlns:a16="http://schemas.microsoft.com/office/drawing/2014/main" id="{8B05EDB2-7534-F2D9-C0FE-F30E08F14226}"/>
                  </a:ext>
                </a:extLst>
              </p:cNvPr>
              <p:cNvSpPr/>
              <p:nvPr/>
            </p:nvSpPr>
            <p:spPr>
              <a:xfrm rot="18900000">
                <a:off x="554484" y="99763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79" name="Freeform: Shape 214">
                <a:extLst>
                  <a:ext uri="{FF2B5EF4-FFF2-40B4-BE49-F238E27FC236}">
                    <a16:creationId xmlns:a16="http://schemas.microsoft.com/office/drawing/2014/main" id="{EF63300F-3BDB-852B-CF2A-F095CBD7F83E}"/>
                  </a:ext>
                </a:extLst>
              </p:cNvPr>
              <p:cNvSpPr/>
              <p:nvPr/>
            </p:nvSpPr>
            <p:spPr>
              <a:xfrm rot="18900000">
                <a:off x="493105" y="105909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0" name="Freeform: Shape 215">
                <a:extLst>
                  <a:ext uri="{FF2B5EF4-FFF2-40B4-BE49-F238E27FC236}">
                    <a16:creationId xmlns:a16="http://schemas.microsoft.com/office/drawing/2014/main" id="{EA5B0E80-C420-22D5-0048-444A5CA9E68A}"/>
                  </a:ext>
                </a:extLst>
              </p:cNvPr>
              <p:cNvSpPr/>
              <p:nvPr/>
            </p:nvSpPr>
            <p:spPr>
              <a:xfrm rot="18900000">
                <a:off x="1024621" y="6083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1" name="Freeform: Shape 216">
                <a:extLst>
                  <a:ext uri="{FF2B5EF4-FFF2-40B4-BE49-F238E27FC236}">
                    <a16:creationId xmlns:a16="http://schemas.microsoft.com/office/drawing/2014/main" id="{8EBC6D16-A3C8-C899-2D80-27FF28BFE622}"/>
                  </a:ext>
                </a:extLst>
              </p:cNvPr>
              <p:cNvSpPr/>
              <p:nvPr/>
            </p:nvSpPr>
            <p:spPr>
              <a:xfrm rot="18900000">
                <a:off x="963230" y="669699"/>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2" name="Freeform: Shape 217">
                <a:extLst>
                  <a:ext uri="{FF2B5EF4-FFF2-40B4-BE49-F238E27FC236}">
                    <a16:creationId xmlns:a16="http://schemas.microsoft.com/office/drawing/2014/main" id="{23E982E5-2781-B88D-CE49-43460ACCE80C}"/>
                  </a:ext>
                </a:extLst>
              </p:cNvPr>
              <p:cNvSpPr/>
              <p:nvPr/>
            </p:nvSpPr>
            <p:spPr>
              <a:xfrm rot="18900000">
                <a:off x="840445" y="79247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83" name="Freeform: Shape 218">
                <a:extLst>
                  <a:ext uri="{FF2B5EF4-FFF2-40B4-BE49-F238E27FC236}">
                    <a16:creationId xmlns:a16="http://schemas.microsoft.com/office/drawing/2014/main" id="{8CE22C0B-0A21-0600-70C5-A634B6C95DCA}"/>
                  </a:ext>
                </a:extLst>
              </p:cNvPr>
              <p:cNvSpPr/>
              <p:nvPr/>
            </p:nvSpPr>
            <p:spPr>
              <a:xfrm rot="18900000">
                <a:off x="165153" y="146775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4" name="Freeform: Shape 219">
                <a:extLst>
                  <a:ext uri="{FF2B5EF4-FFF2-40B4-BE49-F238E27FC236}">
                    <a16:creationId xmlns:a16="http://schemas.microsoft.com/office/drawing/2014/main" id="{1CFC8CE3-C3B6-BA61-6565-59785F8903E1}"/>
                  </a:ext>
                </a:extLst>
              </p:cNvPr>
              <p:cNvSpPr/>
              <p:nvPr/>
            </p:nvSpPr>
            <p:spPr>
              <a:xfrm rot="18900000">
                <a:off x="349327" y="128359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5" name="Freeform: Shape 220">
                <a:extLst>
                  <a:ext uri="{FF2B5EF4-FFF2-40B4-BE49-F238E27FC236}">
                    <a16:creationId xmlns:a16="http://schemas.microsoft.com/office/drawing/2014/main" id="{FF3D60C3-9F02-AC2B-B73B-CD5AA43E51F4}"/>
                  </a:ext>
                </a:extLst>
              </p:cNvPr>
              <p:cNvSpPr/>
              <p:nvPr/>
            </p:nvSpPr>
            <p:spPr>
              <a:xfrm rot="18900000">
                <a:off x="901841" y="731083"/>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86" name="Freeform: Shape 221">
                <a:extLst>
                  <a:ext uri="{FF2B5EF4-FFF2-40B4-BE49-F238E27FC236}">
                    <a16:creationId xmlns:a16="http://schemas.microsoft.com/office/drawing/2014/main" id="{0EF28B26-A261-D7E3-62D3-EAAABB0EA8F0}"/>
                  </a:ext>
                </a:extLst>
              </p:cNvPr>
              <p:cNvSpPr/>
              <p:nvPr/>
            </p:nvSpPr>
            <p:spPr>
              <a:xfrm rot="18900000">
                <a:off x="103761" y="15291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7" name="Freeform: Shape 222">
                <a:extLst>
                  <a:ext uri="{FF2B5EF4-FFF2-40B4-BE49-F238E27FC236}">
                    <a16:creationId xmlns:a16="http://schemas.microsoft.com/office/drawing/2014/main" id="{106CFE2C-DBBD-304B-18C6-A1274CA168BD}"/>
                  </a:ext>
                </a:extLst>
              </p:cNvPr>
              <p:cNvSpPr/>
              <p:nvPr/>
            </p:nvSpPr>
            <p:spPr>
              <a:xfrm rot="18900000">
                <a:off x="779038" y="85378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88" name="Freeform: Shape 223">
                <a:extLst>
                  <a:ext uri="{FF2B5EF4-FFF2-40B4-BE49-F238E27FC236}">
                    <a16:creationId xmlns:a16="http://schemas.microsoft.com/office/drawing/2014/main" id="{AE1CDDE3-584E-A4BF-2E85-E845CAF51240}"/>
                  </a:ext>
                </a:extLst>
              </p:cNvPr>
              <p:cNvSpPr/>
              <p:nvPr/>
            </p:nvSpPr>
            <p:spPr>
              <a:xfrm>
                <a:off x="46832" y="1575989"/>
                <a:ext cx="34532" cy="34065"/>
              </a:xfrm>
              <a:custGeom>
                <a:avLst/>
                <a:gdLst>
                  <a:gd name="connsiteX0" fmla="*/ 30696 w 34532"/>
                  <a:gd name="connsiteY0" fmla="*/ 0 h 34065"/>
                  <a:gd name="connsiteX1" fmla="*/ 0 w 34532"/>
                  <a:gd name="connsiteY1" fmla="*/ 30696 h 34065"/>
                  <a:gd name="connsiteX2" fmla="*/ 3370 w 34532"/>
                  <a:gd name="connsiteY2" fmla="*/ 34066 h 34065"/>
                  <a:gd name="connsiteX3" fmla="*/ 4504 w 34532"/>
                  <a:gd name="connsiteY3" fmla="*/ 33865 h 34065"/>
                  <a:gd name="connsiteX4" fmla="*/ 34532 w 34532"/>
                  <a:gd name="connsiteY4" fmla="*/ 3836 h 34065"/>
                  <a:gd name="connsiteX5" fmla="*/ 30696 w 34532"/>
                  <a:gd name="connsiteY5" fmla="*/ 0 h 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32" h="34065">
                    <a:moveTo>
                      <a:pt x="30696" y="0"/>
                    </a:moveTo>
                    <a:lnTo>
                      <a:pt x="0" y="30696"/>
                    </a:lnTo>
                    <a:lnTo>
                      <a:pt x="3370" y="34066"/>
                    </a:lnTo>
                    <a:cubicBezTo>
                      <a:pt x="3749" y="34000"/>
                      <a:pt x="4124" y="33930"/>
                      <a:pt x="4504" y="33865"/>
                    </a:cubicBezTo>
                    <a:lnTo>
                      <a:pt x="34532" y="3836"/>
                    </a:lnTo>
                    <a:lnTo>
                      <a:pt x="30696" y="0"/>
                    </a:lnTo>
                    <a:close/>
                  </a:path>
                </a:pathLst>
              </a:custGeom>
              <a:solidFill>
                <a:srgbClr val="737373"/>
              </a:solidFill>
              <a:ln w="5417" cap="flat">
                <a:noFill/>
                <a:prstDash val="solid"/>
                <a:miter/>
              </a:ln>
            </p:spPr>
            <p:txBody>
              <a:bodyPr rtlCol="0" anchor="ctr"/>
              <a:lstStyle/>
              <a:p>
                <a:endParaRPr lang="en-US"/>
              </a:p>
            </p:txBody>
          </p:sp>
          <p:sp>
            <p:nvSpPr>
              <p:cNvPr id="489" name="Freeform: Shape 224">
                <a:extLst>
                  <a:ext uri="{FF2B5EF4-FFF2-40B4-BE49-F238E27FC236}">
                    <a16:creationId xmlns:a16="http://schemas.microsoft.com/office/drawing/2014/main" id="{A4E718CA-A4C4-9C63-9236-C48A7F2A2F5D}"/>
                  </a:ext>
                </a:extLst>
              </p:cNvPr>
              <p:cNvSpPr/>
              <p:nvPr/>
            </p:nvSpPr>
            <p:spPr>
              <a:xfrm rot="18900000">
                <a:off x="656293" y="976725"/>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0" name="Freeform: Shape 225">
                <a:extLst>
                  <a:ext uri="{FF2B5EF4-FFF2-40B4-BE49-F238E27FC236}">
                    <a16:creationId xmlns:a16="http://schemas.microsoft.com/office/drawing/2014/main" id="{4DCB4574-1398-44B3-8214-517112D9F94B}"/>
                  </a:ext>
                </a:extLst>
              </p:cNvPr>
              <p:cNvSpPr/>
              <p:nvPr/>
            </p:nvSpPr>
            <p:spPr>
              <a:xfrm rot="18900000">
                <a:off x="287930" y="1344978"/>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1" name="Freeform: Shape 226">
                <a:extLst>
                  <a:ext uri="{FF2B5EF4-FFF2-40B4-BE49-F238E27FC236}">
                    <a16:creationId xmlns:a16="http://schemas.microsoft.com/office/drawing/2014/main" id="{1C806B37-482B-CBA7-8AFC-5C6C944B3CDE}"/>
                  </a:ext>
                </a:extLst>
              </p:cNvPr>
              <p:cNvSpPr/>
              <p:nvPr/>
            </p:nvSpPr>
            <p:spPr>
              <a:xfrm rot="18900000">
                <a:off x="472108" y="116081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2" name="Freeform: Shape 227">
                <a:extLst>
                  <a:ext uri="{FF2B5EF4-FFF2-40B4-BE49-F238E27FC236}">
                    <a16:creationId xmlns:a16="http://schemas.microsoft.com/office/drawing/2014/main" id="{E342AB61-F46F-F1D4-6A78-D197F47A1FF0}"/>
                  </a:ext>
                </a:extLst>
              </p:cNvPr>
              <p:cNvSpPr/>
              <p:nvPr/>
            </p:nvSpPr>
            <p:spPr>
              <a:xfrm rot="18900000">
                <a:off x="717652" y="9151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3" name="Freeform: Shape 228">
                <a:extLst>
                  <a:ext uri="{FF2B5EF4-FFF2-40B4-BE49-F238E27FC236}">
                    <a16:creationId xmlns:a16="http://schemas.microsoft.com/office/drawing/2014/main" id="{AD87BF2B-173A-D3E5-8E8B-57CAC9C20860}"/>
                  </a:ext>
                </a:extLst>
              </p:cNvPr>
              <p:cNvSpPr/>
              <p:nvPr/>
            </p:nvSpPr>
            <p:spPr>
              <a:xfrm rot="18900000">
                <a:off x="226548" y="1406371"/>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494" name="Freeform: Shape 229">
                <a:extLst>
                  <a:ext uri="{FF2B5EF4-FFF2-40B4-BE49-F238E27FC236}">
                    <a16:creationId xmlns:a16="http://schemas.microsoft.com/office/drawing/2014/main" id="{E8EF5107-845A-C5CD-8DEC-99ACC8AA89E1}"/>
                  </a:ext>
                </a:extLst>
              </p:cNvPr>
              <p:cNvSpPr/>
              <p:nvPr/>
            </p:nvSpPr>
            <p:spPr>
              <a:xfrm rot="18900000">
                <a:off x="594878" y="103795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5" name="Freeform: Shape 230">
                <a:extLst>
                  <a:ext uri="{FF2B5EF4-FFF2-40B4-BE49-F238E27FC236}">
                    <a16:creationId xmlns:a16="http://schemas.microsoft.com/office/drawing/2014/main" id="{72CD8F15-48BA-42BA-E736-1938EEEF14DA}"/>
                  </a:ext>
                </a:extLst>
              </p:cNvPr>
              <p:cNvSpPr/>
              <p:nvPr/>
            </p:nvSpPr>
            <p:spPr>
              <a:xfrm rot="18900000">
                <a:off x="410719" y="12222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6" name="Freeform: Shape 231">
                <a:extLst>
                  <a:ext uri="{FF2B5EF4-FFF2-40B4-BE49-F238E27FC236}">
                    <a16:creationId xmlns:a16="http://schemas.microsoft.com/office/drawing/2014/main" id="{1602D2F6-A17F-A551-6C8E-9917C6F7C560}"/>
                  </a:ext>
                </a:extLst>
              </p:cNvPr>
              <p:cNvSpPr/>
              <p:nvPr/>
            </p:nvSpPr>
            <p:spPr>
              <a:xfrm rot="18900000">
                <a:off x="533497" y="109942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497" name="Freeform: Shape 232">
                <a:extLst>
                  <a:ext uri="{FF2B5EF4-FFF2-40B4-BE49-F238E27FC236}">
                    <a16:creationId xmlns:a16="http://schemas.microsoft.com/office/drawing/2014/main" id="{97FF53AD-67D6-2B38-C9CD-8E15F78AA459}"/>
                  </a:ext>
                </a:extLst>
              </p:cNvPr>
              <p:cNvSpPr/>
              <p:nvPr/>
            </p:nvSpPr>
            <p:spPr>
              <a:xfrm rot="18900000">
                <a:off x="635288" y="107843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8" name="Freeform: Shape 233">
                <a:extLst>
                  <a:ext uri="{FF2B5EF4-FFF2-40B4-BE49-F238E27FC236}">
                    <a16:creationId xmlns:a16="http://schemas.microsoft.com/office/drawing/2014/main" id="{589B93AA-BDBC-B53B-0E3C-95CAEBB686D1}"/>
                  </a:ext>
                </a:extLst>
              </p:cNvPr>
              <p:cNvSpPr/>
              <p:nvPr/>
            </p:nvSpPr>
            <p:spPr>
              <a:xfrm rot="18900000">
                <a:off x="758070" y="95565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499" name="Freeform: Shape 234">
                <a:extLst>
                  <a:ext uri="{FF2B5EF4-FFF2-40B4-BE49-F238E27FC236}">
                    <a16:creationId xmlns:a16="http://schemas.microsoft.com/office/drawing/2014/main" id="{4A063F66-24E5-477C-95F2-9A0780879B59}"/>
                  </a:ext>
                </a:extLst>
              </p:cNvPr>
              <p:cNvSpPr/>
              <p:nvPr/>
            </p:nvSpPr>
            <p:spPr>
              <a:xfrm rot="18900000">
                <a:off x="819483" y="89434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0" name="Freeform: Shape 235">
                <a:extLst>
                  <a:ext uri="{FF2B5EF4-FFF2-40B4-BE49-F238E27FC236}">
                    <a16:creationId xmlns:a16="http://schemas.microsoft.com/office/drawing/2014/main" id="{DF2A40F3-F888-99A1-37B6-241B7702199D}"/>
                  </a:ext>
                </a:extLst>
              </p:cNvPr>
              <p:cNvSpPr/>
              <p:nvPr/>
            </p:nvSpPr>
            <p:spPr>
              <a:xfrm rot="18900000">
                <a:off x="1065023" y="64870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1" name="Freeform: Shape 236">
                <a:extLst>
                  <a:ext uri="{FF2B5EF4-FFF2-40B4-BE49-F238E27FC236}">
                    <a16:creationId xmlns:a16="http://schemas.microsoft.com/office/drawing/2014/main" id="{F7D029B3-7264-B0C2-C905-6B4A66882B3E}"/>
                  </a:ext>
                </a:extLst>
              </p:cNvPr>
              <p:cNvSpPr/>
              <p:nvPr/>
            </p:nvSpPr>
            <p:spPr>
              <a:xfrm rot="18900000">
                <a:off x="573899" y="113982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02" name="Freeform: Shape 237">
                <a:extLst>
                  <a:ext uri="{FF2B5EF4-FFF2-40B4-BE49-F238E27FC236}">
                    <a16:creationId xmlns:a16="http://schemas.microsoft.com/office/drawing/2014/main" id="{47303C90-E02A-61B2-E2B8-C0B6AD76ECCA}"/>
                  </a:ext>
                </a:extLst>
              </p:cNvPr>
              <p:cNvSpPr/>
              <p:nvPr/>
            </p:nvSpPr>
            <p:spPr>
              <a:xfrm rot="18900000">
                <a:off x="266953" y="14467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3" name="Freeform: Shape 238">
                <a:extLst>
                  <a:ext uri="{FF2B5EF4-FFF2-40B4-BE49-F238E27FC236}">
                    <a16:creationId xmlns:a16="http://schemas.microsoft.com/office/drawing/2014/main" id="{8EBD8809-EFBC-5DAA-FFCC-2806FC61D929}"/>
                  </a:ext>
                </a:extLst>
              </p:cNvPr>
              <p:cNvSpPr/>
              <p:nvPr/>
            </p:nvSpPr>
            <p:spPr>
              <a:xfrm rot="18900000">
                <a:off x="880851" y="83287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04" name="Freeform: Shape 239">
                <a:extLst>
                  <a:ext uri="{FF2B5EF4-FFF2-40B4-BE49-F238E27FC236}">
                    <a16:creationId xmlns:a16="http://schemas.microsoft.com/office/drawing/2014/main" id="{7A0FE5BC-5C40-BDC9-B410-2E9C0743BD4B}"/>
                  </a:ext>
                </a:extLst>
              </p:cNvPr>
              <p:cNvSpPr/>
              <p:nvPr/>
            </p:nvSpPr>
            <p:spPr>
              <a:xfrm rot="18900000">
                <a:off x="512513" y="12012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5" name="Freeform: Shape 240">
                <a:extLst>
                  <a:ext uri="{FF2B5EF4-FFF2-40B4-BE49-F238E27FC236}">
                    <a16:creationId xmlns:a16="http://schemas.microsoft.com/office/drawing/2014/main" id="{6B3F499C-41EA-6DAA-CEB0-626D0AF78860}"/>
                  </a:ext>
                </a:extLst>
              </p:cNvPr>
              <p:cNvSpPr/>
              <p:nvPr/>
            </p:nvSpPr>
            <p:spPr>
              <a:xfrm rot="18900000">
                <a:off x="1003632" y="71009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6" name="Freeform: Shape 241">
                <a:extLst>
                  <a:ext uri="{FF2B5EF4-FFF2-40B4-BE49-F238E27FC236}">
                    <a16:creationId xmlns:a16="http://schemas.microsoft.com/office/drawing/2014/main" id="{1B767B5E-A223-698A-BE7D-A45C3FFEE440}"/>
                  </a:ext>
                </a:extLst>
              </p:cNvPr>
              <p:cNvSpPr/>
              <p:nvPr/>
            </p:nvSpPr>
            <p:spPr>
              <a:xfrm rot="18900000">
                <a:off x="942241" y="77148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7" name="Freeform: Shape 242">
                <a:extLst>
                  <a:ext uri="{FF2B5EF4-FFF2-40B4-BE49-F238E27FC236}">
                    <a16:creationId xmlns:a16="http://schemas.microsoft.com/office/drawing/2014/main" id="{F01AC6CA-F367-3A87-B5FC-5D9FDB04AB2E}"/>
                  </a:ext>
                </a:extLst>
              </p:cNvPr>
              <p:cNvSpPr/>
              <p:nvPr/>
            </p:nvSpPr>
            <p:spPr>
              <a:xfrm rot="18900000">
                <a:off x="205557" y="150815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8" name="Freeform: Shape 243">
                <a:extLst>
                  <a:ext uri="{FF2B5EF4-FFF2-40B4-BE49-F238E27FC236}">
                    <a16:creationId xmlns:a16="http://schemas.microsoft.com/office/drawing/2014/main" id="{5F6D4A06-ACF2-D582-8571-65A82199F0CE}"/>
                  </a:ext>
                </a:extLst>
              </p:cNvPr>
              <p:cNvSpPr/>
              <p:nvPr/>
            </p:nvSpPr>
            <p:spPr>
              <a:xfrm rot="18900000">
                <a:off x="696670" y="101695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09" name="Freeform: Shape 244">
                <a:extLst>
                  <a:ext uri="{FF2B5EF4-FFF2-40B4-BE49-F238E27FC236}">
                    <a16:creationId xmlns:a16="http://schemas.microsoft.com/office/drawing/2014/main" id="{4D5D4AFF-28BF-5B99-3082-300DBCC066EA}"/>
                  </a:ext>
                </a:extLst>
              </p:cNvPr>
              <p:cNvSpPr/>
              <p:nvPr/>
            </p:nvSpPr>
            <p:spPr>
              <a:xfrm rot="18900000">
                <a:off x="737080" y="105744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0" name="Freeform: Shape 245">
                <a:extLst>
                  <a:ext uri="{FF2B5EF4-FFF2-40B4-BE49-F238E27FC236}">
                    <a16:creationId xmlns:a16="http://schemas.microsoft.com/office/drawing/2014/main" id="{BF7B08D5-8A24-5793-3EA3-82E959B4A55C}"/>
                  </a:ext>
                </a:extLst>
              </p:cNvPr>
              <p:cNvSpPr/>
              <p:nvPr/>
            </p:nvSpPr>
            <p:spPr>
              <a:xfrm rot="18899514">
                <a:off x="859834" y="93456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1" name="Freeform: Shape 246">
                <a:extLst>
                  <a:ext uri="{FF2B5EF4-FFF2-40B4-BE49-F238E27FC236}">
                    <a16:creationId xmlns:a16="http://schemas.microsoft.com/office/drawing/2014/main" id="{927D1E3F-99C0-0254-9DC4-54B9EF6602FB}"/>
                  </a:ext>
                </a:extLst>
              </p:cNvPr>
              <p:cNvSpPr/>
              <p:nvPr/>
            </p:nvSpPr>
            <p:spPr>
              <a:xfrm rot="18900000">
                <a:off x="921226" y="87318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2" name="Freeform: Shape 247">
                <a:extLst>
                  <a:ext uri="{FF2B5EF4-FFF2-40B4-BE49-F238E27FC236}">
                    <a16:creationId xmlns:a16="http://schemas.microsoft.com/office/drawing/2014/main" id="{35005A86-F1F2-DE50-5B4F-1F8AA9C250F6}"/>
                  </a:ext>
                </a:extLst>
              </p:cNvPr>
              <p:cNvSpPr/>
              <p:nvPr/>
            </p:nvSpPr>
            <p:spPr>
              <a:xfrm rot="18900000">
                <a:off x="798449" y="99596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3" name="Freeform: Shape 248">
                <a:extLst>
                  <a:ext uri="{FF2B5EF4-FFF2-40B4-BE49-F238E27FC236}">
                    <a16:creationId xmlns:a16="http://schemas.microsoft.com/office/drawing/2014/main" id="{FE1BD5BD-2A85-D8AA-8EDF-866FA98A84CA}"/>
                  </a:ext>
                </a:extLst>
              </p:cNvPr>
              <p:cNvSpPr/>
              <p:nvPr/>
            </p:nvSpPr>
            <p:spPr>
              <a:xfrm rot="18900000">
                <a:off x="614300" y="1180218"/>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14" name="Freeform: Shape 249">
                <a:extLst>
                  <a:ext uri="{FF2B5EF4-FFF2-40B4-BE49-F238E27FC236}">
                    <a16:creationId xmlns:a16="http://schemas.microsoft.com/office/drawing/2014/main" id="{C7ADE97F-BAC4-01EC-8041-DECBC757937A}"/>
                  </a:ext>
                </a:extLst>
              </p:cNvPr>
              <p:cNvSpPr/>
              <p:nvPr/>
            </p:nvSpPr>
            <p:spPr>
              <a:xfrm rot="18900000">
                <a:off x="1105422" y="68910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5" name="Freeform: Shape 250">
                <a:extLst>
                  <a:ext uri="{FF2B5EF4-FFF2-40B4-BE49-F238E27FC236}">
                    <a16:creationId xmlns:a16="http://schemas.microsoft.com/office/drawing/2014/main" id="{84062B98-E145-E0B7-29AB-685978EDF7F5}"/>
                  </a:ext>
                </a:extLst>
              </p:cNvPr>
              <p:cNvSpPr/>
              <p:nvPr/>
            </p:nvSpPr>
            <p:spPr>
              <a:xfrm rot="18900000">
                <a:off x="1044028" y="75049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6" name="Freeform: Shape 251">
                <a:extLst>
                  <a:ext uri="{FF2B5EF4-FFF2-40B4-BE49-F238E27FC236}">
                    <a16:creationId xmlns:a16="http://schemas.microsoft.com/office/drawing/2014/main" id="{B1BC8AD3-375F-B3C3-33C8-DA429C9D7089}"/>
                  </a:ext>
                </a:extLst>
              </p:cNvPr>
              <p:cNvSpPr/>
              <p:nvPr/>
            </p:nvSpPr>
            <p:spPr>
              <a:xfrm rot="18900000">
                <a:off x="982640" y="81188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17" name="Freeform: Shape 252">
                <a:extLst>
                  <a:ext uri="{FF2B5EF4-FFF2-40B4-BE49-F238E27FC236}">
                    <a16:creationId xmlns:a16="http://schemas.microsoft.com/office/drawing/2014/main" id="{D6C36A8D-858F-0EA1-BB27-45580E7B1A32}"/>
                  </a:ext>
                </a:extLst>
              </p:cNvPr>
              <p:cNvSpPr/>
              <p:nvPr/>
            </p:nvSpPr>
            <p:spPr>
              <a:xfrm rot="18900000">
                <a:off x="675689" y="1118837"/>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8" name="Freeform: Shape 253">
                <a:extLst>
                  <a:ext uri="{FF2B5EF4-FFF2-40B4-BE49-F238E27FC236}">
                    <a16:creationId xmlns:a16="http://schemas.microsoft.com/office/drawing/2014/main" id="{D113D143-31AE-8897-9EB2-882A8B53B518}"/>
                  </a:ext>
                </a:extLst>
              </p:cNvPr>
              <p:cNvSpPr/>
              <p:nvPr/>
            </p:nvSpPr>
            <p:spPr>
              <a:xfrm rot="18900000">
                <a:off x="1145823" y="72950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19" name="Freeform: Shape 254">
                <a:extLst>
                  <a:ext uri="{FF2B5EF4-FFF2-40B4-BE49-F238E27FC236}">
                    <a16:creationId xmlns:a16="http://schemas.microsoft.com/office/drawing/2014/main" id="{CFAC666F-4012-5142-5E3F-1A39C80B9A3E}"/>
                  </a:ext>
                </a:extLst>
              </p:cNvPr>
              <p:cNvSpPr/>
              <p:nvPr/>
            </p:nvSpPr>
            <p:spPr>
              <a:xfrm rot="18900000">
                <a:off x="716090" y="115923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0" name="Freeform: Shape 255">
                <a:extLst>
                  <a:ext uri="{FF2B5EF4-FFF2-40B4-BE49-F238E27FC236}">
                    <a16:creationId xmlns:a16="http://schemas.microsoft.com/office/drawing/2014/main" id="{9CAA7239-3724-AB38-F74B-57C8367B62A5}"/>
                  </a:ext>
                </a:extLst>
              </p:cNvPr>
              <p:cNvSpPr/>
              <p:nvPr/>
            </p:nvSpPr>
            <p:spPr>
              <a:xfrm rot="18899514">
                <a:off x="900234" y="9749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1" name="Freeform: Shape 256">
                <a:extLst>
                  <a:ext uri="{FF2B5EF4-FFF2-40B4-BE49-F238E27FC236}">
                    <a16:creationId xmlns:a16="http://schemas.microsoft.com/office/drawing/2014/main" id="{1EB8C5B2-7BF6-11E4-BDBF-4F4217129EE1}"/>
                  </a:ext>
                </a:extLst>
              </p:cNvPr>
              <p:cNvSpPr/>
              <p:nvPr/>
            </p:nvSpPr>
            <p:spPr>
              <a:xfrm rot="18900000">
                <a:off x="838852" y="10363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2" name="Freeform: Shape 257">
                <a:extLst>
                  <a:ext uri="{FF2B5EF4-FFF2-40B4-BE49-F238E27FC236}">
                    <a16:creationId xmlns:a16="http://schemas.microsoft.com/office/drawing/2014/main" id="{59CE8819-27B0-6D26-9DCE-F7EF89A67F5C}"/>
                  </a:ext>
                </a:extLst>
              </p:cNvPr>
              <p:cNvSpPr/>
              <p:nvPr/>
            </p:nvSpPr>
            <p:spPr>
              <a:xfrm rot="18900000">
                <a:off x="1084432" y="79089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3" name="Freeform: Shape 258">
                <a:extLst>
                  <a:ext uri="{FF2B5EF4-FFF2-40B4-BE49-F238E27FC236}">
                    <a16:creationId xmlns:a16="http://schemas.microsoft.com/office/drawing/2014/main" id="{D4470105-78EA-93F1-1753-526DEBE37ED7}"/>
                  </a:ext>
                </a:extLst>
              </p:cNvPr>
              <p:cNvSpPr/>
              <p:nvPr/>
            </p:nvSpPr>
            <p:spPr>
              <a:xfrm>
                <a:off x="660199" y="1206069"/>
                <a:ext cx="33490" cy="32112"/>
              </a:xfrm>
              <a:custGeom>
                <a:avLst/>
                <a:gdLst>
                  <a:gd name="connsiteX0" fmla="*/ 29649 w 33490"/>
                  <a:gd name="connsiteY0" fmla="*/ 0 h 32112"/>
                  <a:gd name="connsiteX1" fmla="*/ 0 w 33490"/>
                  <a:gd name="connsiteY1" fmla="*/ 29654 h 32112"/>
                  <a:gd name="connsiteX2" fmla="*/ 5215 w 33490"/>
                  <a:gd name="connsiteY2" fmla="*/ 32112 h 32112"/>
                  <a:gd name="connsiteX3" fmla="*/ 33490 w 33490"/>
                  <a:gd name="connsiteY3" fmla="*/ 3836 h 32112"/>
                  <a:gd name="connsiteX4" fmla="*/ 29649 w 33490"/>
                  <a:gd name="connsiteY4" fmla="*/ 0 h 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0" h="32112">
                    <a:moveTo>
                      <a:pt x="29649" y="0"/>
                    </a:moveTo>
                    <a:lnTo>
                      <a:pt x="0" y="29654"/>
                    </a:lnTo>
                    <a:cubicBezTo>
                      <a:pt x="1736" y="30484"/>
                      <a:pt x="3484" y="31233"/>
                      <a:pt x="5215" y="32112"/>
                    </a:cubicBezTo>
                    <a:lnTo>
                      <a:pt x="33490" y="3836"/>
                    </a:lnTo>
                    <a:lnTo>
                      <a:pt x="29649" y="0"/>
                    </a:lnTo>
                    <a:close/>
                  </a:path>
                </a:pathLst>
              </a:custGeom>
              <a:solidFill>
                <a:srgbClr val="737373"/>
              </a:solidFill>
              <a:ln w="5417" cap="flat">
                <a:noFill/>
                <a:prstDash val="solid"/>
                <a:miter/>
              </a:ln>
            </p:spPr>
            <p:txBody>
              <a:bodyPr rtlCol="0" anchor="ctr"/>
              <a:lstStyle/>
              <a:p>
                <a:endParaRPr lang="en-US"/>
              </a:p>
            </p:txBody>
          </p:sp>
          <p:sp>
            <p:nvSpPr>
              <p:cNvPr id="524" name="Freeform: Shape 259">
                <a:extLst>
                  <a:ext uri="{FF2B5EF4-FFF2-40B4-BE49-F238E27FC236}">
                    <a16:creationId xmlns:a16="http://schemas.microsoft.com/office/drawing/2014/main" id="{431B5A43-FB52-0C9D-A840-A45A8F302ADF}"/>
                  </a:ext>
                </a:extLst>
              </p:cNvPr>
              <p:cNvSpPr/>
              <p:nvPr/>
            </p:nvSpPr>
            <p:spPr>
              <a:xfrm rot="18900000">
                <a:off x="1023041" y="852283"/>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25" name="Freeform: Shape 260">
                <a:extLst>
                  <a:ext uri="{FF2B5EF4-FFF2-40B4-BE49-F238E27FC236}">
                    <a16:creationId xmlns:a16="http://schemas.microsoft.com/office/drawing/2014/main" id="{02683B9A-7CAA-D7DA-7B1F-390CE4526C1E}"/>
                  </a:ext>
                </a:extLst>
              </p:cNvPr>
              <p:cNvSpPr/>
              <p:nvPr/>
            </p:nvSpPr>
            <p:spPr>
              <a:xfrm rot="18900000">
                <a:off x="777478" y="109784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6" name="Freeform: Shape 261">
                <a:extLst>
                  <a:ext uri="{FF2B5EF4-FFF2-40B4-BE49-F238E27FC236}">
                    <a16:creationId xmlns:a16="http://schemas.microsoft.com/office/drawing/2014/main" id="{3A1328F7-CB0F-BC9D-4BCA-C0A4F1704DD9}"/>
                  </a:ext>
                </a:extLst>
              </p:cNvPr>
              <p:cNvSpPr/>
              <p:nvPr/>
            </p:nvSpPr>
            <p:spPr>
              <a:xfrm rot="18900000">
                <a:off x="961627" y="9135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7" name="Freeform: Shape 262">
                <a:extLst>
                  <a:ext uri="{FF2B5EF4-FFF2-40B4-BE49-F238E27FC236}">
                    <a16:creationId xmlns:a16="http://schemas.microsoft.com/office/drawing/2014/main" id="{6EF6F3C7-F07B-3C06-0018-045EE810E0DD}"/>
                  </a:ext>
                </a:extLst>
              </p:cNvPr>
              <p:cNvSpPr/>
              <p:nvPr/>
            </p:nvSpPr>
            <p:spPr>
              <a:xfrm rot="18899514">
                <a:off x="940633" y="10153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28" name="Freeform: Shape 263">
                <a:extLst>
                  <a:ext uri="{FF2B5EF4-FFF2-40B4-BE49-F238E27FC236}">
                    <a16:creationId xmlns:a16="http://schemas.microsoft.com/office/drawing/2014/main" id="{9CEC0695-4FC4-6C0F-666F-6DAED0505DE6}"/>
                  </a:ext>
                </a:extLst>
              </p:cNvPr>
              <p:cNvSpPr/>
              <p:nvPr/>
            </p:nvSpPr>
            <p:spPr>
              <a:xfrm>
                <a:off x="709583" y="1246466"/>
                <a:ext cx="24504" cy="24076"/>
              </a:xfrm>
              <a:custGeom>
                <a:avLst/>
                <a:gdLst>
                  <a:gd name="connsiteX0" fmla="*/ 20668 w 24504"/>
                  <a:gd name="connsiteY0" fmla="*/ 0 h 24076"/>
                  <a:gd name="connsiteX1" fmla="*/ 0 w 24504"/>
                  <a:gd name="connsiteY1" fmla="*/ 20668 h 24076"/>
                  <a:gd name="connsiteX2" fmla="*/ 4265 w 24504"/>
                  <a:gd name="connsiteY2" fmla="*/ 24076 h 24076"/>
                  <a:gd name="connsiteX3" fmla="*/ 24505 w 24504"/>
                  <a:gd name="connsiteY3" fmla="*/ 3836 h 24076"/>
                  <a:gd name="connsiteX4" fmla="*/ 20668 w 24504"/>
                  <a:gd name="connsiteY4" fmla="*/ 0 h 24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4" h="24076">
                    <a:moveTo>
                      <a:pt x="20668" y="0"/>
                    </a:moveTo>
                    <a:lnTo>
                      <a:pt x="0" y="20668"/>
                    </a:lnTo>
                    <a:cubicBezTo>
                      <a:pt x="1422" y="21813"/>
                      <a:pt x="2854" y="22893"/>
                      <a:pt x="4265" y="24076"/>
                    </a:cubicBezTo>
                    <a:lnTo>
                      <a:pt x="24505" y="3836"/>
                    </a:lnTo>
                    <a:lnTo>
                      <a:pt x="20668" y="0"/>
                    </a:lnTo>
                    <a:close/>
                  </a:path>
                </a:pathLst>
              </a:custGeom>
              <a:solidFill>
                <a:srgbClr val="737373"/>
              </a:solidFill>
              <a:ln w="5417" cap="flat">
                <a:noFill/>
                <a:prstDash val="solid"/>
                <a:miter/>
              </a:ln>
            </p:spPr>
            <p:txBody>
              <a:bodyPr rtlCol="0" anchor="ctr"/>
              <a:lstStyle/>
              <a:p>
                <a:endParaRPr lang="en-US"/>
              </a:p>
            </p:txBody>
          </p:sp>
          <p:sp>
            <p:nvSpPr>
              <p:cNvPr id="529" name="Freeform: Shape 264">
                <a:extLst>
                  <a:ext uri="{FF2B5EF4-FFF2-40B4-BE49-F238E27FC236}">
                    <a16:creationId xmlns:a16="http://schemas.microsoft.com/office/drawing/2014/main" id="{5D3B0266-C1DF-EDCE-97EF-4509F126F3B0}"/>
                  </a:ext>
                </a:extLst>
              </p:cNvPr>
              <p:cNvSpPr/>
              <p:nvPr/>
            </p:nvSpPr>
            <p:spPr>
              <a:xfrm rot="18900000">
                <a:off x="1186224" y="76991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0" name="Freeform: Shape 265">
                <a:extLst>
                  <a:ext uri="{FF2B5EF4-FFF2-40B4-BE49-F238E27FC236}">
                    <a16:creationId xmlns:a16="http://schemas.microsoft.com/office/drawing/2014/main" id="{93A770D7-2380-E040-A2CC-29E58D6B8BD7}"/>
                  </a:ext>
                </a:extLst>
              </p:cNvPr>
              <p:cNvSpPr/>
              <p:nvPr/>
            </p:nvSpPr>
            <p:spPr>
              <a:xfrm rot="18900000">
                <a:off x="756490" y="11996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1" name="Freeform: Shape 266">
                <a:extLst>
                  <a:ext uri="{FF2B5EF4-FFF2-40B4-BE49-F238E27FC236}">
                    <a16:creationId xmlns:a16="http://schemas.microsoft.com/office/drawing/2014/main" id="{E8FF4558-DB1A-DEF6-F4F2-F7A58EC08A12}"/>
                  </a:ext>
                </a:extLst>
              </p:cNvPr>
              <p:cNvSpPr/>
              <p:nvPr/>
            </p:nvSpPr>
            <p:spPr>
              <a:xfrm rot="18900000">
                <a:off x="1002028" y="95398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2" name="Freeform: Shape 267">
                <a:extLst>
                  <a:ext uri="{FF2B5EF4-FFF2-40B4-BE49-F238E27FC236}">
                    <a16:creationId xmlns:a16="http://schemas.microsoft.com/office/drawing/2014/main" id="{91124ECA-F971-F0AE-4A96-289780E368FE}"/>
                  </a:ext>
                </a:extLst>
              </p:cNvPr>
              <p:cNvSpPr/>
              <p:nvPr/>
            </p:nvSpPr>
            <p:spPr>
              <a:xfrm rot="18900000">
                <a:off x="1124832" y="83129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3" name="Freeform: Shape 268">
                <a:extLst>
                  <a:ext uri="{FF2B5EF4-FFF2-40B4-BE49-F238E27FC236}">
                    <a16:creationId xmlns:a16="http://schemas.microsoft.com/office/drawing/2014/main" id="{416777AB-2252-86F5-7B41-5BD4F2E04A55}"/>
                  </a:ext>
                </a:extLst>
              </p:cNvPr>
              <p:cNvSpPr/>
              <p:nvPr/>
            </p:nvSpPr>
            <p:spPr>
              <a:xfrm rot="18900000">
                <a:off x="817877" y="113824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4" name="Freeform: Shape 269">
                <a:extLst>
                  <a:ext uri="{FF2B5EF4-FFF2-40B4-BE49-F238E27FC236}">
                    <a16:creationId xmlns:a16="http://schemas.microsoft.com/office/drawing/2014/main" id="{B62C117B-BC4A-4D9D-6598-C2FE1F88FD18}"/>
                  </a:ext>
                </a:extLst>
              </p:cNvPr>
              <p:cNvSpPr/>
              <p:nvPr/>
            </p:nvSpPr>
            <p:spPr>
              <a:xfrm rot="18900000">
                <a:off x="1063437" y="892686"/>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35" name="Freeform: Shape 270">
                <a:extLst>
                  <a:ext uri="{FF2B5EF4-FFF2-40B4-BE49-F238E27FC236}">
                    <a16:creationId xmlns:a16="http://schemas.microsoft.com/office/drawing/2014/main" id="{7901A726-9DD1-FA0D-E9A5-7E9D1484DCBB}"/>
                  </a:ext>
                </a:extLst>
              </p:cNvPr>
              <p:cNvSpPr/>
              <p:nvPr/>
            </p:nvSpPr>
            <p:spPr>
              <a:xfrm rot="18900000">
                <a:off x="879248" y="107676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6" name="Freeform: Shape 271">
                <a:extLst>
                  <a:ext uri="{FF2B5EF4-FFF2-40B4-BE49-F238E27FC236}">
                    <a16:creationId xmlns:a16="http://schemas.microsoft.com/office/drawing/2014/main" id="{33CB2666-A3C2-C549-34FB-23E5DD0BA79F}"/>
                  </a:ext>
                </a:extLst>
              </p:cNvPr>
              <p:cNvSpPr/>
              <p:nvPr/>
            </p:nvSpPr>
            <p:spPr>
              <a:xfrm rot="18900000">
                <a:off x="1042429" y="99438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7" name="Freeform: Shape 272">
                <a:extLst>
                  <a:ext uri="{FF2B5EF4-FFF2-40B4-BE49-F238E27FC236}">
                    <a16:creationId xmlns:a16="http://schemas.microsoft.com/office/drawing/2014/main" id="{96A32D4E-2ADC-894A-5084-4A39A76A6221}"/>
                  </a:ext>
                </a:extLst>
              </p:cNvPr>
              <p:cNvSpPr/>
              <p:nvPr/>
            </p:nvSpPr>
            <p:spPr>
              <a:xfrm>
                <a:off x="750670" y="1286871"/>
                <a:ext cx="23820" cy="24108"/>
              </a:xfrm>
              <a:custGeom>
                <a:avLst/>
                <a:gdLst>
                  <a:gd name="connsiteX0" fmla="*/ 19985 w 23820"/>
                  <a:gd name="connsiteY0" fmla="*/ 0 h 24108"/>
                  <a:gd name="connsiteX1" fmla="*/ 0 w 23820"/>
                  <a:gd name="connsiteY1" fmla="*/ 19985 h 24108"/>
                  <a:gd name="connsiteX2" fmla="*/ 3549 w 23820"/>
                  <a:gd name="connsiteY2" fmla="*/ 24109 h 24108"/>
                  <a:gd name="connsiteX3" fmla="*/ 23821 w 23820"/>
                  <a:gd name="connsiteY3" fmla="*/ 3836 h 24108"/>
                  <a:gd name="connsiteX4" fmla="*/ 19985 w 23820"/>
                  <a:gd name="connsiteY4" fmla="*/ 0 h 2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20" h="24108">
                    <a:moveTo>
                      <a:pt x="19985" y="0"/>
                    </a:moveTo>
                    <a:lnTo>
                      <a:pt x="0" y="19985"/>
                    </a:lnTo>
                    <a:cubicBezTo>
                      <a:pt x="1188" y="21341"/>
                      <a:pt x="2371" y="22720"/>
                      <a:pt x="3549" y="24109"/>
                    </a:cubicBezTo>
                    <a:lnTo>
                      <a:pt x="23821" y="3836"/>
                    </a:lnTo>
                    <a:lnTo>
                      <a:pt x="19985" y="0"/>
                    </a:lnTo>
                    <a:close/>
                  </a:path>
                </a:pathLst>
              </a:custGeom>
              <a:solidFill>
                <a:srgbClr val="737373"/>
              </a:solidFill>
              <a:ln w="5417" cap="flat">
                <a:noFill/>
                <a:prstDash val="solid"/>
                <a:miter/>
              </a:ln>
            </p:spPr>
            <p:txBody>
              <a:bodyPr rtlCol="0" anchor="ctr"/>
              <a:lstStyle/>
              <a:p>
                <a:endParaRPr lang="en-US"/>
              </a:p>
            </p:txBody>
          </p:sp>
          <p:sp>
            <p:nvSpPr>
              <p:cNvPr id="538" name="Freeform: Shape 273">
                <a:extLst>
                  <a:ext uri="{FF2B5EF4-FFF2-40B4-BE49-F238E27FC236}">
                    <a16:creationId xmlns:a16="http://schemas.microsoft.com/office/drawing/2014/main" id="{92C23C1B-83F1-A6E8-9664-D99C0941C62E}"/>
                  </a:ext>
                </a:extLst>
              </p:cNvPr>
              <p:cNvSpPr/>
              <p:nvPr/>
            </p:nvSpPr>
            <p:spPr>
              <a:xfrm rot="18900000">
                <a:off x="1226626" y="81030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39" name="Freeform: Shape 274">
                <a:extLst>
                  <a:ext uri="{FF2B5EF4-FFF2-40B4-BE49-F238E27FC236}">
                    <a16:creationId xmlns:a16="http://schemas.microsoft.com/office/drawing/2014/main" id="{BD1FD16A-9DFD-F3F5-834E-9EEE3F82C9B7}"/>
                  </a:ext>
                </a:extLst>
              </p:cNvPr>
              <p:cNvSpPr/>
              <p:nvPr/>
            </p:nvSpPr>
            <p:spPr>
              <a:xfrm rot="18900000">
                <a:off x="796892" y="124003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0" name="Freeform: Shape 275">
                <a:extLst>
                  <a:ext uri="{FF2B5EF4-FFF2-40B4-BE49-F238E27FC236}">
                    <a16:creationId xmlns:a16="http://schemas.microsoft.com/office/drawing/2014/main" id="{2591071D-C45F-4AB3-BCBA-EB2603C0D482}"/>
                  </a:ext>
                </a:extLst>
              </p:cNvPr>
              <p:cNvSpPr/>
              <p:nvPr/>
            </p:nvSpPr>
            <p:spPr>
              <a:xfrm rot="18900000">
                <a:off x="858284" y="1178644"/>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1" name="Freeform: Shape 276">
                <a:extLst>
                  <a:ext uri="{FF2B5EF4-FFF2-40B4-BE49-F238E27FC236}">
                    <a16:creationId xmlns:a16="http://schemas.microsoft.com/office/drawing/2014/main" id="{8E51B847-4895-D3F0-396B-290DCE17E08D}"/>
                  </a:ext>
                </a:extLst>
              </p:cNvPr>
              <p:cNvSpPr/>
              <p:nvPr/>
            </p:nvSpPr>
            <p:spPr>
              <a:xfrm rot="18900000">
                <a:off x="919696" y="111734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42" name="Freeform: Shape 277">
                <a:extLst>
                  <a:ext uri="{FF2B5EF4-FFF2-40B4-BE49-F238E27FC236}">
                    <a16:creationId xmlns:a16="http://schemas.microsoft.com/office/drawing/2014/main" id="{1C1C2A73-6488-8BA6-1958-1962B2438EEF}"/>
                  </a:ext>
                </a:extLst>
              </p:cNvPr>
              <p:cNvSpPr/>
              <p:nvPr/>
            </p:nvSpPr>
            <p:spPr>
              <a:xfrm rot="18899514">
                <a:off x="981035" y="10557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3" name="Freeform: Shape 278">
                <a:extLst>
                  <a:ext uri="{FF2B5EF4-FFF2-40B4-BE49-F238E27FC236}">
                    <a16:creationId xmlns:a16="http://schemas.microsoft.com/office/drawing/2014/main" id="{B75D605B-3700-B85D-4299-F4D401B33FEE}"/>
                  </a:ext>
                </a:extLst>
              </p:cNvPr>
              <p:cNvSpPr/>
              <p:nvPr/>
            </p:nvSpPr>
            <p:spPr>
              <a:xfrm rot="18900000">
                <a:off x="1103844" y="93309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4" name="Freeform: Shape 279">
                <a:extLst>
                  <a:ext uri="{FF2B5EF4-FFF2-40B4-BE49-F238E27FC236}">
                    <a16:creationId xmlns:a16="http://schemas.microsoft.com/office/drawing/2014/main" id="{3A4CF7C6-56E0-6777-EE48-C703E8E33789}"/>
                  </a:ext>
                </a:extLst>
              </p:cNvPr>
              <p:cNvSpPr/>
              <p:nvPr/>
            </p:nvSpPr>
            <p:spPr>
              <a:xfrm rot="18900000">
                <a:off x="1165202" y="87160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5" name="Freeform: Shape 280">
                <a:extLst>
                  <a:ext uri="{FF2B5EF4-FFF2-40B4-BE49-F238E27FC236}">
                    <a16:creationId xmlns:a16="http://schemas.microsoft.com/office/drawing/2014/main" id="{34EEF64E-5970-E0A2-2D91-4BB3600FC27B}"/>
                  </a:ext>
                </a:extLst>
              </p:cNvPr>
              <p:cNvSpPr/>
              <p:nvPr/>
            </p:nvSpPr>
            <p:spPr>
              <a:xfrm rot="18900000">
                <a:off x="1205600" y="91200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6" name="Freeform: Shape 281">
                <a:extLst>
                  <a:ext uri="{FF2B5EF4-FFF2-40B4-BE49-F238E27FC236}">
                    <a16:creationId xmlns:a16="http://schemas.microsoft.com/office/drawing/2014/main" id="{F4358C3F-C133-2A2C-AD55-E9F9D2157B68}"/>
                  </a:ext>
                </a:extLst>
              </p:cNvPr>
              <p:cNvSpPr/>
              <p:nvPr/>
            </p:nvSpPr>
            <p:spPr>
              <a:xfrm rot="18900000">
                <a:off x="1082831" y="103478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7" name="Freeform: Shape 282">
                <a:extLst>
                  <a:ext uri="{FF2B5EF4-FFF2-40B4-BE49-F238E27FC236}">
                    <a16:creationId xmlns:a16="http://schemas.microsoft.com/office/drawing/2014/main" id="{D72FF10E-7944-B6E6-D3E5-DD6226A7381E}"/>
                  </a:ext>
                </a:extLst>
              </p:cNvPr>
              <p:cNvSpPr/>
              <p:nvPr/>
            </p:nvSpPr>
            <p:spPr>
              <a:xfrm rot="18900000">
                <a:off x="1144243" y="973485"/>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48" name="Freeform: Shape 283">
                <a:extLst>
                  <a:ext uri="{FF2B5EF4-FFF2-40B4-BE49-F238E27FC236}">
                    <a16:creationId xmlns:a16="http://schemas.microsoft.com/office/drawing/2014/main" id="{D6DEB328-2BB5-230F-38CF-37648FA84FDE}"/>
                  </a:ext>
                </a:extLst>
              </p:cNvPr>
              <p:cNvSpPr/>
              <p:nvPr/>
            </p:nvSpPr>
            <p:spPr>
              <a:xfrm rot="18900000">
                <a:off x="898682" y="121904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49" name="Freeform: Shape 284">
                <a:extLst>
                  <a:ext uri="{FF2B5EF4-FFF2-40B4-BE49-F238E27FC236}">
                    <a16:creationId xmlns:a16="http://schemas.microsoft.com/office/drawing/2014/main" id="{60816CB7-3FF2-5F69-06EF-68C643D7C6EF}"/>
                  </a:ext>
                </a:extLst>
              </p:cNvPr>
              <p:cNvSpPr/>
              <p:nvPr/>
            </p:nvSpPr>
            <p:spPr>
              <a:xfrm rot="18899514">
                <a:off x="1021439" y="10961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0" name="Freeform: Shape 285">
                <a:extLst>
                  <a:ext uri="{FF2B5EF4-FFF2-40B4-BE49-F238E27FC236}">
                    <a16:creationId xmlns:a16="http://schemas.microsoft.com/office/drawing/2014/main" id="{BDB22676-4600-0F2F-D11D-B59EDA3ED923}"/>
                  </a:ext>
                </a:extLst>
              </p:cNvPr>
              <p:cNvSpPr/>
              <p:nvPr/>
            </p:nvSpPr>
            <p:spPr>
              <a:xfrm>
                <a:off x="787075" y="1327274"/>
                <a:ext cx="27814" cy="28080"/>
              </a:xfrm>
              <a:custGeom>
                <a:avLst/>
                <a:gdLst>
                  <a:gd name="connsiteX0" fmla="*/ 23978 w 27814"/>
                  <a:gd name="connsiteY0" fmla="*/ 0 h 28080"/>
                  <a:gd name="connsiteX1" fmla="*/ 0 w 27814"/>
                  <a:gd name="connsiteY1" fmla="*/ 23984 h 28080"/>
                  <a:gd name="connsiteX2" fmla="*/ 3576 w 27814"/>
                  <a:gd name="connsiteY2" fmla="*/ 28081 h 28080"/>
                  <a:gd name="connsiteX3" fmla="*/ 27815 w 27814"/>
                  <a:gd name="connsiteY3" fmla="*/ 3842 h 28080"/>
                  <a:gd name="connsiteX4" fmla="*/ 23978 w 27814"/>
                  <a:gd name="connsiteY4" fmla="*/ 0 h 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8080">
                    <a:moveTo>
                      <a:pt x="23978" y="0"/>
                    </a:moveTo>
                    <a:lnTo>
                      <a:pt x="0" y="23984"/>
                    </a:lnTo>
                    <a:cubicBezTo>
                      <a:pt x="1194" y="25346"/>
                      <a:pt x="2371" y="26740"/>
                      <a:pt x="3576" y="28081"/>
                    </a:cubicBezTo>
                    <a:lnTo>
                      <a:pt x="27815" y="3842"/>
                    </a:lnTo>
                    <a:lnTo>
                      <a:pt x="23978" y="0"/>
                    </a:lnTo>
                    <a:close/>
                  </a:path>
                </a:pathLst>
              </a:custGeom>
              <a:solidFill>
                <a:srgbClr val="737373"/>
              </a:solidFill>
              <a:ln w="5417" cap="flat">
                <a:noFill/>
                <a:prstDash val="solid"/>
                <a:miter/>
              </a:ln>
            </p:spPr>
            <p:txBody>
              <a:bodyPr rtlCol="0" anchor="ctr"/>
              <a:lstStyle/>
              <a:p>
                <a:endParaRPr lang="en-US"/>
              </a:p>
            </p:txBody>
          </p:sp>
          <p:sp>
            <p:nvSpPr>
              <p:cNvPr id="551" name="Freeform: Shape 286">
                <a:extLst>
                  <a:ext uri="{FF2B5EF4-FFF2-40B4-BE49-F238E27FC236}">
                    <a16:creationId xmlns:a16="http://schemas.microsoft.com/office/drawing/2014/main" id="{6695FFBF-402A-C34B-E54B-606A8FCB96D8}"/>
                  </a:ext>
                </a:extLst>
              </p:cNvPr>
              <p:cNvSpPr/>
              <p:nvPr/>
            </p:nvSpPr>
            <p:spPr>
              <a:xfrm rot="18900000">
                <a:off x="960094" y="115775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52" name="Freeform: Shape 287">
                <a:extLst>
                  <a:ext uri="{FF2B5EF4-FFF2-40B4-BE49-F238E27FC236}">
                    <a16:creationId xmlns:a16="http://schemas.microsoft.com/office/drawing/2014/main" id="{6D61A994-EA79-B52B-91A2-B3445E401389}"/>
                  </a:ext>
                </a:extLst>
              </p:cNvPr>
              <p:cNvSpPr/>
              <p:nvPr/>
            </p:nvSpPr>
            <p:spPr>
              <a:xfrm>
                <a:off x="1271487" y="836149"/>
                <a:ext cx="34163" cy="34532"/>
              </a:xfrm>
              <a:custGeom>
                <a:avLst/>
                <a:gdLst>
                  <a:gd name="connsiteX0" fmla="*/ 0 w 34163"/>
                  <a:gd name="connsiteY0" fmla="*/ 30696 h 34532"/>
                  <a:gd name="connsiteX1" fmla="*/ 3836 w 34163"/>
                  <a:gd name="connsiteY1" fmla="*/ 34532 h 34532"/>
                  <a:gd name="connsiteX2" fmla="*/ 34163 w 34163"/>
                  <a:gd name="connsiteY2" fmla="*/ 4200 h 34532"/>
                  <a:gd name="connsiteX3" fmla="*/ 33784 w 34163"/>
                  <a:gd name="connsiteY3" fmla="*/ 3088 h 34532"/>
                  <a:gd name="connsiteX4" fmla="*/ 30696 w 34163"/>
                  <a:gd name="connsiteY4" fmla="*/ 0 h 34532"/>
                  <a:gd name="connsiteX5" fmla="*/ 0 w 34163"/>
                  <a:gd name="connsiteY5" fmla="*/ 30696 h 3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63" h="34532">
                    <a:moveTo>
                      <a:pt x="0" y="30696"/>
                    </a:moveTo>
                    <a:lnTo>
                      <a:pt x="3836" y="34532"/>
                    </a:lnTo>
                    <a:lnTo>
                      <a:pt x="34163" y="4200"/>
                    </a:lnTo>
                    <a:cubicBezTo>
                      <a:pt x="34039" y="3825"/>
                      <a:pt x="33908" y="3456"/>
                      <a:pt x="33784" y="3088"/>
                    </a:cubicBezTo>
                    <a:lnTo>
                      <a:pt x="30696" y="0"/>
                    </a:lnTo>
                    <a:lnTo>
                      <a:pt x="0" y="30696"/>
                    </a:lnTo>
                    <a:close/>
                  </a:path>
                </a:pathLst>
              </a:custGeom>
              <a:solidFill>
                <a:srgbClr val="737373"/>
              </a:solidFill>
              <a:ln w="5417" cap="flat">
                <a:noFill/>
                <a:prstDash val="solid"/>
                <a:miter/>
              </a:ln>
            </p:spPr>
            <p:txBody>
              <a:bodyPr rtlCol="0" anchor="ctr"/>
              <a:lstStyle/>
              <a:p>
                <a:endParaRPr lang="en-US"/>
              </a:p>
            </p:txBody>
          </p:sp>
          <p:sp>
            <p:nvSpPr>
              <p:cNvPr id="553" name="Freeform: Shape 288">
                <a:extLst>
                  <a:ext uri="{FF2B5EF4-FFF2-40B4-BE49-F238E27FC236}">
                    <a16:creationId xmlns:a16="http://schemas.microsoft.com/office/drawing/2014/main" id="{4254E259-A6B8-8AB9-0E8B-773FF46C9A6F}"/>
                  </a:ext>
                </a:extLst>
              </p:cNvPr>
              <p:cNvSpPr/>
              <p:nvPr/>
            </p:nvSpPr>
            <p:spPr>
              <a:xfrm rot="18900000">
                <a:off x="837296" y="12804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4" name="Freeform: Shape 289">
                <a:extLst>
                  <a:ext uri="{FF2B5EF4-FFF2-40B4-BE49-F238E27FC236}">
                    <a16:creationId xmlns:a16="http://schemas.microsoft.com/office/drawing/2014/main" id="{97C0A0C8-6AB4-67B2-68A7-AC09BF28CC22}"/>
                  </a:ext>
                </a:extLst>
              </p:cNvPr>
              <p:cNvSpPr/>
              <p:nvPr/>
            </p:nvSpPr>
            <p:spPr>
              <a:xfrm rot="18900000">
                <a:off x="1123228" y="107518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5" name="Freeform: Shape 290">
                <a:extLst>
                  <a:ext uri="{FF2B5EF4-FFF2-40B4-BE49-F238E27FC236}">
                    <a16:creationId xmlns:a16="http://schemas.microsoft.com/office/drawing/2014/main" id="{651154E2-7894-F7AA-B51F-648735AFA0C5}"/>
                  </a:ext>
                </a:extLst>
              </p:cNvPr>
              <p:cNvSpPr/>
              <p:nvPr/>
            </p:nvSpPr>
            <p:spPr>
              <a:xfrm rot="18900000">
                <a:off x="1184642" y="1013892"/>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56" name="Freeform: Shape 291">
                <a:extLst>
                  <a:ext uri="{FF2B5EF4-FFF2-40B4-BE49-F238E27FC236}">
                    <a16:creationId xmlns:a16="http://schemas.microsoft.com/office/drawing/2014/main" id="{A3B5A899-F360-4B4D-175D-F1E64B090B7F}"/>
                  </a:ext>
                </a:extLst>
              </p:cNvPr>
              <p:cNvSpPr/>
              <p:nvPr/>
            </p:nvSpPr>
            <p:spPr>
              <a:xfrm rot="18900000">
                <a:off x="1246002" y="95240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7" name="Freeform: Shape 292">
                <a:extLst>
                  <a:ext uri="{FF2B5EF4-FFF2-40B4-BE49-F238E27FC236}">
                    <a16:creationId xmlns:a16="http://schemas.microsoft.com/office/drawing/2014/main" id="{ADECCA82-A20A-0371-4280-1CD6C290F635}"/>
                  </a:ext>
                </a:extLst>
              </p:cNvPr>
              <p:cNvSpPr/>
              <p:nvPr/>
            </p:nvSpPr>
            <p:spPr>
              <a:xfrm rot="18900000">
                <a:off x="877692" y="132083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58" name="Freeform: Shape 293">
                <a:extLst>
                  <a:ext uri="{FF2B5EF4-FFF2-40B4-BE49-F238E27FC236}">
                    <a16:creationId xmlns:a16="http://schemas.microsoft.com/office/drawing/2014/main" id="{3A5DAECB-D6F9-E353-D4DB-8984F0801DDE}"/>
                  </a:ext>
                </a:extLst>
              </p:cNvPr>
              <p:cNvSpPr/>
              <p:nvPr/>
            </p:nvSpPr>
            <p:spPr>
              <a:xfrm>
                <a:off x="828022" y="1367672"/>
                <a:ext cx="27272" cy="26908"/>
              </a:xfrm>
              <a:custGeom>
                <a:avLst/>
                <a:gdLst>
                  <a:gd name="connsiteX0" fmla="*/ 23436 w 27272"/>
                  <a:gd name="connsiteY0" fmla="*/ 0 h 26908"/>
                  <a:gd name="connsiteX1" fmla="*/ 0 w 27272"/>
                  <a:gd name="connsiteY1" fmla="*/ 23436 h 26908"/>
                  <a:gd name="connsiteX2" fmla="*/ 4200 w 27272"/>
                  <a:gd name="connsiteY2" fmla="*/ 26909 h 26908"/>
                  <a:gd name="connsiteX3" fmla="*/ 27272 w 27272"/>
                  <a:gd name="connsiteY3" fmla="*/ 3831 h 26908"/>
                  <a:gd name="connsiteX4" fmla="*/ 23436 w 27272"/>
                  <a:gd name="connsiteY4" fmla="*/ 0 h 2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72" h="26908">
                    <a:moveTo>
                      <a:pt x="23436" y="0"/>
                    </a:moveTo>
                    <a:lnTo>
                      <a:pt x="0" y="23436"/>
                    </a:lnTo>
                    <a:cubicBezTo>
                      <a:pt x="1400" y="24592"/>
                      <a:pt x="2784" y="25780"/>
                      <a:pt x="4200" y="26909"/>
                    </a:cubicBezTo>
                    <a:lnTo>
                      <a:pt x="27272" y="3831"/>
                    </a:lnTo>
                    <a:lnTo>
                      <a:pt x="23436" y="0"/>
                    </a:lnTo>
                    <a:close/>
                  </a:path>
                </a:pathLst>
              </a:custGeom>
              <a:solidFill>
                <a:srgbClr val="737373"/>
              </a:solidFill>
              <a:ln w="5417" cap="flat">
                <a:noFill/>
                <a:prstDash val="solid"/>
                <a:miter/>
              </a:ln>
            </p:spPr>
            <p:txBody>
              <a:bodyPr rtlCol="0" anchor="ctr"/>
              <a:lstStyle/>
              <a:p>
                <a:endParaRPr lang="en-US"/>
              </a:p>
            </p:txBody>
          </p:sp>
          <p:sp>
            <p:nvSpPr>
              <p:cNvPr id="559" name="Freeform: Shape 294">
                <a:extLst>
                  <a:ext uri="{FF2B5EF4-FFF2-40B4-BE49-F238E27FC236}">
                    <a16:creationId xmlns:a16="http://schemas.microsoft.com/office/drawing/2014/main" id="{F904CE1A-C4CE-DE8B-555A-DE7FA92D5730}"/>
                  </a:ext>
                </a:extLst>
              </p:cNvPr>
              <p:cNvSpPr/>
              <p:nvPr/>
            </p:nvSpPr>
            <p:spPr>
              <a:xfrm rot="18900000">
                <a:off x="1000479" y="1198059"/>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0" name="Freeform: Shape 295">
                <a:extLst>
                  <a:ext uri="{FF2B5EF4-FFF2-40B4-BE49-F238E27FC236}">
                    <a16:creationId xmlns:a16="http://schemas.microsoft.com/office/drawing/2014/main" id="{7C79BE0C-198A-0697-0D8E-EC100414F8D8}"/>
                  </a:ext>
                </a:extLst>
              </p:cNvPr>
              <p:cNvSpPr/>
              <p:nvPr/>
            </p:nvSpPr>
            <p:spPr>
              <a:xfrm rot="18900000">
                <a:off x="939079" y="125945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1" name="Freeform: Shape 296">
                <a:extLst>
                  <a:ext uri="{FF2B5EF4-FFF2-40B4-BE49-F238E27FC236}">
                    <a16:creationId xmlns:a16="http://schemas.microsoft.com/office/drawing/2014/main" id="{C4CD39FD-754C-18ED-197E-2C994446B118}"/>
                  </a:ext>
                </a:extLst>
              </p:cNvPr>
              <p:cNvSpPr/>
              <p:nvPr/>
            </p:nvSpPr>
            <p:spPr>
              <a:xfrm rot="18899514">
                <a:off x="1061837" y="113654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2" name="Freeform: Shape 297">
                <a:extLst>
                  <a:ext uri="{FF2B5EF4-FFF2-40B4-BE49-F238E27FC236}">
                    <a16:creationId xmlns:a16="http://schemas.microsoft.com/office/drawing/2014/main" id="{3232D3E0-FF4F-D590-50B0-BC92C7ADB47D}"/>
                  </a:ext>
                </a:extLst>
              </p:cNvPr>
              <p:cNvSpPr/>
              <p:nvPr/>
            </p:nvSpPr>
            <p:spPr>
              <a:xfrm rot="18900000">
                <a:off x="918092" y="136124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3" name="Freeform: Shape 298">
                <a:extLst>
                  <a:ext uri="{FF2B5EF4-FFF2-40B4-BE49-F238E27FC236}">
                    <a16:creationId xmlns:a16="http://schemas.microsoft.com/office/drawing/2014/main" id="{444643C9-ABE8-7AA9-10A6-2199D4C59C9E}"/>
                  </a:ext>
                </a:extLst>
              </p:cNvPr>
              <p:cNvSpPr/>
              <p:nvPr/>
            </p:nvSpPr>
            <p:spPr>
              <a:xfrm rot="18900000">
                <a:off x="1225016" y="1054191"/>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4" name="Freeform: Shape 299">
                <a:extLst>
                  <a:ext uri="{FF2B5EF4-FFF2-40B4-BE49-F238E27FC236}">
                    <a16:creationId xmlns:a16="http://schemas.microsoft.com/office/drawing/2014/main" id="{6D4EFE7C-5BA0-1F56-8593-2A4C6A36F7B1}"/>
                  </a:ext>
                </a:extLst>
              </p:cNvPr>
              <p:cNvSpPr/>
              <p:nvPr/>
            </p:nvSpPr>
            <p:spPr>
              <a:xfrm rot="18900000">
                <a:off x="979482" y="1299848"/>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5" name="Freeform: Shape 300">
                <a:extLst>
                  <a:ext uri="{FF2B5EF4-FFF2-40B4-BE49-F238E27FC236}">
                    <a16:creationId xmlns:a16="http://schemas.microsoft.com/office/drawing/2014/main" id="{F1AA2489-0860-22EE-F45D-C2883C9D2718}"/>
                  </a:ext>
                </a:extLst>
              </p:cNvPr>
              <p:cNvSpPr/>
              <p:nvPr/>
            </p:nvSpPr>
            <p:spPr>
              <a:xfrm rot="18900000">
                <a:off x="1163630" y="1115579"/>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66" name="Freeform: Shape 301">
                <a:extLst>
                  <a:ext uri="{FF2B5EF4-FFF2-40B4-BE49-F238E27FC236}">
                    <a16:creationId xmlns:a16="http://schemas.microsoft.com/office/drawing/2014/main" id="{EDAC09DF-C2FD-8E94-FDE2-53EAA59A0944}"/>
                  </a:ext>
                </a:extLst>
              </p:cNvPr>
              <p:cNvSpPr/>
              <p:nvPr/>
            </p:nvSpPr>
            <p:spPr>
              <a:xfrm rot="18900000">
                <a:off x="1040868" y="1238457"/>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7" name="Freeform: Shape 302">
                <a:extLst>
                  <a:ext uri="{FF2B5EF4-FFF2-40B4-BE49-F238E27FC236}">
                    <a16:creationId xmlns:a16="http://schemas.microsoft.com/office/drawing/2014/main" id="{8B7B2893-89C9-CBE0-167D-6E6DD2C05123}"/>
                  </a:ext>
                </a:extLst>
              </p:cNvPr>
              <p:cNvSpPr/>
              <p:nvPr/>
            </p:nvSpPr>
            <p:spPr>
              <a:xfrm rot="18900000">
                <a:off x="1102269" y="1177067"/>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68" name="Freeform: Shape 303">
                <a:extLst>
                  <a:ext uri="{FF2B5EF4-FFF2-40B4-BE49-F238E27FC236}">
                    <a16:creationId xmlns:a16="http://schemas.microsoft.com/office/drawing/2014/main" id="{EBAE7670-2236-4EFB-CCC4-84C1AF2A6490}"/>
                  </a:ext>
                </a:extLst>
              </p:cNvPr>
              <p:cNvSpPr/>
              <p:nvPr/>
            </p:nvSpPr>
            <p:spPr>
              <a:xfrm rot="18900000">
                <a:off x="1286434" y="99290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69" name="Freeform: Shape 304">
                <a:extLst>
                  <a:ext uri="{FF2B5EF4-FFF2-40B4-BE49-F238E27FC236}">
                    <a16:creationId xmlns:a16="http://schemas.microsoft.com/office/drawing/2014/main" id="{D62080DF-E542-146A-1080-E8E122BE880E}"/>
                  </a:ext>
                </a:extLst>
              </p:cNvPr>
              <p:cNvSpPr/>
              <p:nvPr/>
            </p:nvSpPr>
            <p:spPr>
              <a:xfrm rot="18900000">
                <a:off x="958493" y="1401636"/>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0" name="Freeform: Shape 305">
                <a:extLst>
                  <a:ext uri="{FF2B5EF4-FFF2-40B4-BE49-F238E27FC236}">
                    <a16:creationId xmlns:a16="http://schemas.microsoft.com/office/drawing/2014/main" id="{C104E836-0F31-72A4-2A58-A23A2564C3B2}"/>
                  </a:ext>
                </a:extLst>
              </p:cNvPr>
              <p:cNvSpPr/>
              <p:nvPr/>
            </p:nvSpPr>
            <p:spPr>
              <a:xfrm rot="18900000">
                <a:off x="1204053" y="1156081"/>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1" name="Freeform: Shape 306">
                <a:extLst>
                  <a:ext uri="{FF2B5EF4-FFF2-40B4-BE49-F238E27FC236}">
                    <a16:creationId xmlns:a16="http://schemas.microsoft.com/office/drawing/2014/main" id="{3A0B4C2C-34F4-CEE9-4B4D-76014BC4CB35}"/>
                  </a:ext>
                </a:extLst>
              </p:cNvPr>
              <p:cNvSpPr/>
              <p:nvPr/>
            </p:nvSpPr>
            <p:spPr>
              <a:xfrm rot="18900000">
                <a:off x="1142667" y="121747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2" name="Freeform: Shape 307">
                <a:extLst>
                  <a:ext uri="{FF2B5EF4-FFF2-40B4-BE49-F238E27FC236}">
                    <a16:creationId xmlns:a16="http://schemas.microsoft.com/office/drawing/2014/main" id="{EEE351B0-C2E7-DA87-4DB3-1612B6D9DC36}"/>
                  </a:ext>
                </a:extLst>
              </p:cNvPr>
              <p:cNvSpPr/>
              <p:nvPr/>
            </p:nvSpPr>
            <p:spPr>
              <a:xfrm rot="18900000">
                <a:off x="1019887" y="134025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3" name="Freeform: Shape 308">
                <a:extLst>
                  <a:ext uri="{FF2B5EF4-FFF2-40B4-BE49-F238E27FC236}">
                    <a16:creationId xmlns:a16="http://schemas.microsoft.com/office/drawing/2014/main" id="{8C3ADF69-FF85-AF2D-3114-F87CE87FB233}"/>
                  </a:ext>
                </a:extLst>
              </p:cNvPr>
              <p:cNvSpPr/>
              <p:nvPr/>
            </p:nvSpPr>
            <p:spPr>
              <a:xfrm rot="18900000">
                <a:off x="1265448" y="1094694"/>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74" name="Freeform: Shape 309">
                <a:extLst>
                  <a:ext uri="{FF2B5EF4-FFF2-40B4-BE49-F238E27FC236}">
                    <a16:creationId xmlns:a16="http://schemas.microsoft.com/office/drawing/2014/main" id="{5954D5DC-0548-F14C-F971-6AE40BA09356}"/>
                  </a:ext>
                </a:extLst>
              </p:cNvPr>
              <p:cNvSpPr/>
              <p:nvPr/>
            </p:nvSpPr>
            <p:spPr>
              <a:xfrm rot="18900000">
                <a:off x="1081274" y="1278863"/>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5" name="Freeform: Shape 310">
                <a:extLst>
                  <a:ext uri="{FF2B5EF4-FFF2-40B4-BE49-F238E27FC236}">
                    <a16:creationId xmlns:a16="http://schemas.microsoft.com/office/drawing/2014/main" id="{812882E9-8A9D-1E9B-9A89-67C0BCA81B92}"/>
                  </a:ext>
                </a:extLst>
              </p:cNvPr>
              <p:cNvSpPr/>
              <p:nvPr/>
            </p:nvSpPr>
            <p:spPr>
              <a:xfrm>
                <a:off x="1004471" y="1427486"/>
                <a:ext cx="33419" cy="29583"/>
              </a:xfrm>
              <a:custGeom>
                <a:avLst/>
                <a:gdLst>
                  <a:gd name="connsiteX0" fmla="*/ 29584 w 33419"/>
                  <a:gd name="connsiteY0" fmla="*/ 0 h 29583"/>
                  <a:gd name="connsiteX1" fmla="*/ 0 w 33419"/>
                  <a:gd name="connsiteY1" fmla="*/ 29584 h 29583"/>
                  <a:gd name="connsiteX2" fmla="*/ 7938 w 33419"/>
                  <a:gd name="connsiteY2" fmla="*/ 29318 h 29583"/>
                  <a:gd name="connsiteX3" fmla="*/ 33420 w 33419"/>
                  <a:gd name="connsiteY3" fmla="*/ 3836 h 29583"/>
                  <a:gd name="connsiteX4" fmla="*/ 29584 w 33419"/>
                  <a:gd name="connsiteY4" fmla="*/ 0 h 2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19" h="29583">
                    <a:moveTo>
                      <a:pt x="29584" y="0"/>
                    </a:moveTo>
                    <a:lnTo>
                      <a:pt x="0" y="29584"/>
                    </a:lnTo>
                    <a:cubicBezTo>
                      <a:pt x="2659" y="29562"/>
                      <a:pt x="5296" y="29421"/>
                      <a:pt x="7938" y="29318"/>
                    </a:cubicBezTo>
                    <a:lnTo>
                      <a:pt x="33420" y="3836"/>
                    </a:lnTo>
                    <a:lnTo>
                      <a:pt x="29584" y="0"/>
                    </a:lnTo>
                    <a:close/>
                  </a:path>
                </a:pathLst>
              </a:custGeom>
              <a:solidFill>
                <a:srgbClr val="737373"/>
              </a:solidFill>
              <a:ln w="5417" cap="flat">
                <a:noFill/>
                <a:prstDash val="solid"/>
                <a:miter/>
              </a:ln>
            </p:spPr>
            <p:txBody>
              <a:bodyPr rtlCol="0" anchor="ctr"/>
              <a:lstStyle/>
              <a:p>
                <a:endParaRPr lang="en-US"/>
              </a:p>
            </p:txBody>
          </p:sp>
          <p:sp>
            <p:nvSpPr>
              <p:cNvPr id="576" name="Freeform: Shape 311">
                <a:extLst>
                  <a:ext uri="{FF2B5EF4-FFF2-40B4-BE49-F238E27FC236}">
                    <a16:creationId xmlns:a16="http://schemas.microsoft.com/office/drawing/2014/main" id="{AB592D1F-DED9-85A7-71DC-5E9826C40C54}"/>
                  </a:ext>
                </a:extLst>
              </p:cNvPr>
              <p:cNvSpPr/>
              <p:nvPr/>
            </p:nvSpPr>
            <p:spPr>
              <a:xfrm rot="18900000">
                <a:off x="1060283" y="1380650"/>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77" name="Freeform: Shape 312">
                <a:extLst>
                  <a:ext uri="{FF2B5EF4-FFF2-40B4-BE49-F238E27FC236}">
                    <a16:creationId xmlns:a16="http://schemas.microsoft.com/office/drawing/2014/main" id="{6EDDE3E7-D6F9-6C99-7E39-BA084D66C133}"/>
                  </a:ext>
                </a:extLst>
              </p:cNvPr>
              <p:cNvSpPr/>
              <p:nvPr/>
            </p:nvSpPr>
            <p:spPr>
              <a:xfrm rot="18900000">
                <a:off x="1121676" y="1319260"/>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8" name="Freeform: Shape 313">
                <a:extLst>
                  <a:ext uri="{FF2B5EF4-FFF2-40B4-BE49-F238E27FC236}">
                    <a16:creationId xmlns:a16="http://schemas.microsoft.com/office/drawing/2014/main" id="{0F726EB6-16E2-DBD8-8269-47D14DDFA741}"/>
                  </a:ext>
                </a:extLst>
              </p:cNvPr>
              <p:cNvSpPr/>
              <p:nvPr/>
            </p:nvSpPr>
            <p:spPr>
              <a:xfrm rot="18900000">
                <a:off x="1244458" y="1196484"/>
                <a:ext cx="43414" cy="5426"/>
              </a:xfrm>
              <a:custGeom>
                <a:avLst/>
                <a:gdLst>
                  <a:gd name="connsiteX0" fmla="*/ 0 w 43414"/>
                  <a:gd name="connsiteY0" fmla="*/ 0 h 5426"/>
                  <a:gd name="connsiteX1" fmla="*/ 43415 w 43414"/>
                  <a:gd name="connsiteY1" fmla="*/ 0 h 5426"/>
                  <a:gd name="connsiteX2" fmla="*/ 43415 w 43414"/>
                  <a:gd name="connsiteY2" fmla="*/ 5426 h 5426"/>
                  <a:gd name="connsiteX3" fmla="*/ 0 w 43414"/>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14" h="5426">
                    <a:moveTo>
                      <a:pt x="0" y="0"/>
                    </a:moveTo>
                    <a:lnTo>
                      <a:pt x="43415" y="0"/>
                    </a:lnTo>
                    <a:lnTo>
                      <a:pt x="43415" y="5426"/>
                    </a:lnTo>
                    <a:lnTo>
                      <a:pt x="0" y="5426"/>
                    </a:lnTo>
                    <a:close/>
                  </a:path>
                </a:pathLst>
              </a:custGeom>
              <a:solidFill>
                <a:srgbClr val="737373"/>
              </a:solidFill>
              <a:ln w="5417" cap="flat">
                <a:noFill/>
                <a:prstDash val="solid"/>
                <a:miter/>
              </a:ln>
            </p:spPr>
            <p:txBody>
              <a:bodyPr rtlCol="0" anchor="ctr"/>
              <a:lstStyle/>
              <a:p>
                <a:endParaRPr lang="en-US"/>
              </a:p>
            </p:txBody>
          </p:sp>
          <p:sp>
            <p:nvSpPr>
              <p:cNvPr id="579" name="Freeform: Shape 314">
                <a:extLst>
                  <a:ext uri="{FF2B5EF4-FFF2-40B4-BE49-F238E27FC236}">
                    <a16:creationId xmlns:a16="http://schemas.microsoft.com/office/drawing/2014/main" id="{FFEA77EE-3294-37FB-A171-C6D94BDB0B85}"/>
                  </a:ext>
                </a:extLst>
              </p:cNvPr>
              <p:cNvSpPr/>
              <p:nvPr/>
            </p:nvSpPr>
            <p:spPr>
              <a:xfrm rot="18900000">
                <a:off x="1183069" y="1257876"/>
                <a:ext cx="43403" cy="5426"/>
              </a:xfrm>
              <a:custGeom>
                <a:avLst/>
                <a:gdLst>
                  <a:gd name="connsiteX0" fmla="*/ 0 w 43403"/>
                  <a:gd name="connsiteY0" fmla="*/ 0 h 5426"/>
                  <a:gd name="connsiteX1" fmla="*/ 43404 w 43403"/>
                  <a:gd name="connsiteY1" fmla="*/ 0 h 5426"/>
                  <a:gd name="connsiteX2" fmla="*/ 43404 w 43403"/>
                  <a:gd name="connsiteY2" fmla="*/ 5426 h 5426"/>
                  <a:gd name="connsiteX3" fmla="*/ 0 w 43403"/>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3" h="5426">
                    <a:moveTo>
                      <a:pt x="0" y="0"/>
                    </a:moveTo>
                    <a:lnTo>
                      <a:pt x="43404" y="0"/>
                    </a:lnTo>
                    <a:lnTo>
                      <a:pt x="43404" y="5426"/>
                    </a:lnTo>
                    <a:lnTo>
                      <a:pt x="0" y="5426"/>
                    </a:lnTo>
                    <a:close/>
                  </a:path>
                </a:pathLst>
              </a:custGeom>
              <a:solidFill>
                <a:srgbClr val="737373"/>
              </a:solidFill>
              <a:ln w="5417" cap="flat">
                <a:noFill/>
                <a:prstDash val="solid"/>
                <a:miter/>
              </a:ln>
            </p:spPr>
            <p:txBody>
              <a:bodyPr rtlCol="0" anchor="ctr"/>
              <a:lstStyle/>
              <a:p>
                <a:endParaRPr lang="en-US"/>
              </a:p>
            </p:txBody>
          </p:sp>
          <p:sp>
            <p:nvSpPr>
              <p:cNvPr id="580" name="Freeform: Shape 315">
                <a:extLst>
                  <a:ext uri="{FF2B5EF4-FFF2-40B4-BE49-F238E27FC236}">
                    <a16:creationId xmlns:a16="http://schemas.microsoft.com/office/drawing/2014/main" id="{66612A1D-92F2-632C-A485-761B86F31A39}"/>
                  </a:ext>
                </a:extLst>
              </p:cNvPr>
              <p:cNvSpPr/>
              <p:nvPr/>
            </p:nvSpPr>
            <p:spPr>
              <a:xfrm rot="18900000">
                <a:off x="1162074" y="1359665"/>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sp>
            <p:nvSpPr>
              <p:cNvPr id="581" name="Freeform: Shape 316">
                <a:extLst>
                  <a:ext uri="{FF2B5EF4-FFF2-40B4-BE49-F238E27FC236}">
                    <a16:creationId xmlns:a16="http://schemas.microsoft.com/office/drawing/2014/main" id="{A5BB25A5-2B6A-46DF-D37B-520245C1CEBC}"/>
                  </a:ext>
                </a:extLst>
              </p:cNvPr>
              <p:cNvSpPr/>
              <p:nvPr/>
            </p:nvSpPr>
            <p:spPr>
              <a:xfrm rot="18900000">
                <a:off x="1223464" y="1298272"/>
                <a:ext cx="43409" cy="5426"/>
              </a:xfrm>
              <a:custGeom>
                <a:avLst/>
                <a:gdLst>
                  <a:gd name="connsiteX0" fmla="*/ 0 w 43409"/>
                  <a:gd name="connsiteY0" fmla="*/ 0 h 5426"/>
                  <a:gd name="connsiteX1" fmla="*/ 43409 w 43409"/>
                  <a:gd name="connsiteY1" fmla="*/ 0 h 5426"/>
                  <a:gd name="connsiteX2" fmla="*/ 43409 w 43409"/>
                  <a:gd name="connsiteY2" fmla="*/ 5426 h 5426"/>
                  <a:gd name="connsiteX3" fmla="*/ 0 w 43409"/>
                  <a:gd name="connsiteY3" fmla="*/ 5426 h 5426"/>
                </a:gdLst>
                <a:ahLst/>
                <a:cxnLst>
                  <a:cxn ang="0">
                    <a:pos x="connsiteX0" y="connsiteY0"/>
                  </a:cxn>
                  <a:cxn ang="0">
                    <a:pos x="connsiteX1" y="connsiteY1"/>
                  </a:cxn>
                  <a:cxn ang="0">
                    <a:pos x="connsiteX2" y="connsiteY2"/>
                  </a:cxn>
                  <a:cxn ang="0">
                    <a:pos x="connsiteX3" y="connsiteY3"/>
                  </a:cxn>
                </a:cxnLst>
                <a:rect l="l" t="t" r="r" b="b"/>
                <a:pathLst>
                  <a:path w="43409" h="5426">
                    <a:moveTo>
                      <a:pt x="0" y="0"/>
                    </a:moveTo>
                    <a:lnTo>
                      <a:pt x="43409" y="0"/>
                    </a:lnTo>
                    <a:lnTo>
                      <a:pt x="43409" y="5426"/>
                    </a:lnTo>
                    <a:lnTo>
                      <a:pt x="0" y="5426"/>
                    </a:lnTo>
                    <a:close/>
                  </a:path>
                </a:pathLst>
              </a:custGeom>
              <a:solidFill>
                <a:srgbClr val="737373"/>
              </a:solidFill>
              <a:ln w="5417" cap="flat">
                <a:noFill/>
                <a:prstDash val="solid"/>
                <a:miter/>
              </a:ln>
            </p:spPr>
            <p:txBody>
              <a:bodyPr rtlCol="0" anchor="ctr"/>
              <a:lstStyle/>
              <a:p>
                <a:endParaRPr lang="en-US"/>
              </a:p>
            </p:txBody>
          </p:sp>
        </p:grpSp>
      </p:grpSp>
      <p:grpSp>
        <p:nvGrpSpPr>
          <p:cNvPr id="596" name="Group 595" descr="End User Training Available">
            <a:extLst>
              <a:ext uri="{FF2B5EF4-FFF2-40B4-BE49-F238E27FC236}">
                <a16:creationId xmlns:a16="http://schemas.microsoft.com/office/drawing/2014/main" id="{08250A1F-78B9-67CD-F4EE-D865EB42EAF7}"/>
              </a:ext>
            </a:extLst>
          </p:cNvPr>
          <p:cNvGrpSpPr/>
          <p:nvPr/>
        </p:nvGrpSpPr>
        <p:grpSpPr>
          <a:xfrm>
            <a:off x="474719" y="2621288"/>
            <a:ext cx="6841875" cy="348313"/>
            <a:chOff x="482600" y="2845298"/>
            <a:chExt cx="6841875" cy="348313"/>
          </a:xfrm>
        </p:grpSpPr>
        <p:cxnSp>
          <p:nvCxnSpPr>
            <p:cNvPr id="591" name="Straight Connector 590">
              <a:extLst>
                <a:ext uri="{FF2B5EF4-FFF2-40B4-BE49-F238E27FC236}">
                  <a16:creationId xmlns:a16="http://schemas.microsoft.com/office/drawing/2014/main" id="{A009385D-5778-194B-30C2-EB08879B8894}"/>
                </a:ext>
              </a:extLst>
            </p:cNvPr>
            <p:cNvCxnSpPr/>
            <p:nvPr/>
          </p:nvCxnSpPr>
          <p:spPr>
            <a:xfrm>
              <a:off x="649355" y="3110513"/>
              <a:ext cx="66751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592" name="TextBox 591">
              <a:extLst>
                <a:ext uri="{FF2B5EF4-FFF2-40B4-BE49-F238E27FC236}">
                  <a16:creationId xmlns:a16="http://schemas.microsoft.com/office/drawing/2014/main" id="{C32CDA37-94E3-839E-45A7-DAAACBF152EF}"/>
                </a:ext>
              </a:extLst>
            </p:cNvPr>
            <p:cNvSpPr txBox="1"/>
            <p:nvPr/>
          </p:nvSpPr>
          <p:spPr>
            <a:xfrm>
              <a:off x="718347" y="2845298"/>
              <a:ext cx="3074505" cy="261610"/>
            </a:xfrm>
            <a:prstGeom prst="rect">
              <a:avLst/>
            </a:prstGeom>
            <a:noFill/>
          </p:spPr>
          <p:txBody>
            <a:bodyPr wrap="square" rtlCol="0">
              <a:spAutoFit/>
            </a:bodyPr>
            <a:lstStyle/>
            <a:p>
              <a:r>
                <a:rPr lang="en-US" sz="1100" b="1"/>
                <a:t>End User Training available</a:t>
              </a:r>
            </a:p>
          </p:txBody>
        </p:sp>
        <p:grpSp>
          <p:nvGrpSpPr>
            <p:cNvPr id="593" name="Group 927">
              <a:extLst>
                <a:ext uri="{FF2B5EF4-FFF2-40B4-BE49-F238E27FC236}">
                  <a16:creationId xmlns:a16="http://schemas.microsoft.com/office/drawing/2014/main" id="{478BBC0F-F5CD-CF14-D54D-7FAA35A5F94D}"/>
                </a:ext>
              </a:extLst>
            </p:cNvPr>
            <p:cNvGrpSpPr>
              <a:grpSpLocks noChangeAspect="1"/>
            </p:cNvGrpSpPr>
            <p:nvPr/>
          </p:nvGrpSpPr>
          <p:grpSpPr bwMode="auto">
            <a:xfrm>
              <a:off x="482600" y="2919291"/>
              <a:ext cx="274320" cy="274320"/>
              <a:chOff x="5432" y="3568"/>
              <a:chExt cx="340" cy="340"/>
            </a:xfrm>
            <a:solidFill>
              <a:schemeClr val="accent3"/>
            </a:solidFill>
          </p:grpSpPr>
          <p:sp>
            <p:nvSpPr>
              <p:cNvPr id="594" name="Freeform 928">
                <a:extLst>
                  <a:ext uri="{FF2B5EF4-FFF2-40B4-BE49-F238E27FC236}">
                    <a16:creationId xmlns:a16="http://schemas.microsoft.com/office/drawing/2014/main" id="{A3ABC56C-8F65-CA27-DD65-FD3AD28A9A28}"/>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100"/>
              </a:p>
            </p:txBody>
          </p:sp>
          <p:sp>
            <p:nvSpPr>
              <p:cNvPr id="595" name="Freeform 929">
                <a:extLst>
                  <a:ext uri="{FF2B5EF4-FFF2-40B4-BE49-F238E27FC236}">
                    <a16:creationId xmlns:a16="http://schemas.microsoft.com/office/drawing/2014/main" id="{182D4072-432C-CF1A-D0D8-8BAEC0AAF59E}"/>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100"/>
              </a:p>
            </p:txBody>
          </p:sp>
        </p:grpSp>
      </p:grpSp>
      <p:grpSp>
        <p:nvGrpSpPr>
          <p:cNvPr id="55" name="Group 54" descr="Submit Time &amp; Leave through June 30 by June 24">
            <a:extLst>
              <a:ext uri="{FF2B5EF4-FFF2-40B4-BE49-F238E27FC236}">
                <a16:creationId xmlns:a16="http://schemas.microsoft.com/office/drawing/2014/main" id="{FAD49D51-1342-4773-27A3-4172E1F1E562}"/>
              </a:ext>
            </a:extLst>
          </p:cNvPr>
          <p:cNvGrpSpPr/>
          <p:nvPr/>
        </p:nvGrpSpPr>
        <p:grpSpPr>
          <a:xfrm>
            <a:off x="474719" y="2944140"/>
            <a:ext cx="6845434" cy="358638"/>
            <a:chOff x="5905500" y="8087294"/>
            <a:chExt cx="6845434" cy="358638"/>
          </a:xfrm>
        </p:grpSpPr>
        <p:sp>
          <p:nvSpPr>
            <p:cNvPr id="56" name="TextBox 55">
              <a:extLst>
                <a:ext uri="{FF2B5EF4-FFF2-40B4-BE49-F238E27FC236}">
                  <a16:creationId xmlns:a16="http://schemas.microsoft.com/office/drawing/2014/main" id="{681B1FEE-7DFF-CF03-B23D-4D2808AB2CBC}"/>
                </a:ext>
              </a:extLst>
            </p:cNvPr>
            <p:cNvSpPr txBox="1"/>
            <p:nvPr/>
          </p:nvSpPr>
          <p:spPr>
            <a:xfrm>
              <a:off x="6143576" y="8087294"/>
              <a:ext cx="4772321" cy="261610"/>
            </a:xfrm>
            <a:prstGeom prst="rect">
              <a:avLst/>
            </a:prstGeom>
            <a:noFill/>
          </p:spPr>
          <p:txBody>
            <a:bodyPr wrap="square" rtlCol="0">
              <a:spAutoFit/>
            </a:bodyPr>
            <a:lstStyle/>
            <a:p>
              <a:r>
                <a:rPr lang="en-US" sz="1100" b="1"/>
                <a:t>Submit Time &amp; Leave through June 30 by June 24*</a:t>
              </a:r>
            </a:p>
          </p:txBody>
        </p:sp>
        <p:cxnSp>
          <p:nvCxnSpPr>
            <p:cNvPr id="57" name="Straight Connector 56">
              <a:extLst>
                <a:ext uri="{FF2B5EF4-FFF2-40B4-BE49-F238E27FC236}">
                  <a16:creationId xmlns:a16="http://schemas.microsoft.com/office/drawing/2014/main" id="{FE7D62A7-8499-D966-2FBE-81C947F15D76}"/>
                </a:ext>
              </a:extLst>
            </p:cNvPr>
            <p:cNvCxnSpPr>
              <a:cxnSpLocks/>
            </p:cNvCxnSpPr>
            <p:nvPr/>
          </p:nvCxnSpPr>
          <p:spPr>
            <a:xfrm>
              <a:off x="6075814" y="8351533"/>
              <a:ext cx="6675120" cy="0"/>
            </a:xfrm>
            <a:prstGeom prst="line">
              <a:avLst/>
            </a:prstGeom>
            <a:ln w="28575">
              <a:solidFill>
                <a:schemeClr val="accent3"/>
              </a:solidFill>
              <a:tailEnd type="arrow"/>
            </a:ln>
          </p:spPr>
          <p:style>
            <a:lnRef idx="2">
              <a:schemeClr val="accent1"/>
            </a:lnRef>
            <a:fillRef idx="0">
              <a:schemeClr val="accent1"/>
            </a:fillRef>
            <a:effectRef idx="1">
              <a:schemeClr val="accent1"/>
            </a:effectRef>
            <a:fontRef idx="minor">
              <a:schemeClr val="tx1"/>
            </a:fontRef>
          </p:style>
        </p:cxnSp>
        <p:grpSp>
          <p:nvGrpSpPr>
            <p:cNvPr id="58" name="Group 57">
              <a:extLst>
                <a:ext uri="{FF2B5EF4-FFF2-40B4-BE49-F238E27FC236}">
                  <a16:creationId xmlns:a16="http://schemas.microsoft.com/office/drawing/2014/main" id="{293E57F1-EB1B-388E-5BBE-79892FA2C0C4}"/>
                </a:ext>
              </a:extLst>
            </p:cNvPr>
            <p:cNvGrpSpPr/>
            <p:nvPr/>
          </p:nvGrpSpPr>
          <p:grpSpPr>
            <a:xfrm>
              <a:off x="5905500" y="8166100"/>
              <a:ext cx="285868" cy="279832"/>
              <a:chOff x="5905500" y="8166100"/>
              <a:chExt cx="285868" cy="279832"/>
            </a:xfrm>
          </p:grpSpPr>
          <p:sp>
            <p:nvSpPr>
              <p:cNvPr id="59" name="Oval 58">
                <a:extLst>
                  <a:ext uri="{FF2B5EF4-FFF2-40B4-BE49-F238E27FC236}">
                    <a16:creationId xmlns:a16="http://schemas.microsoft.com/office/drawing/2014/main" id="{00D26C62-CAE0-534A-8C43-64E77FC8876D}"/>
                  </a:ext>
                </a:extLst>
              </p:cNvPr>
              <p:cNvSpPr>
                <a:spLocks noChangeAspect="1"/>
              </p:cNvSpPr>
              <p:nvPr/>
            </p:nvSpPr>
            <p:spPr>
              <a:xfrm>
                <a:off x="5917048" y="8171612"/>
                <a:ext cx="274320" cy="274320"/>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60" name="Freeform 765">
                <a:extLst>
                  <a:ext uri="{FF2B5EF4-FFF2-40B4-BE49-F238E27FC236}">
                    <a16:creationId xmlns:a16="http://schemas.microsoft.com/office/drawing/2014/main" id="{FC4423D1-A63F-D205-7B27-ADC68DD9B3B9}"/>
                  </a:ext>
                </a:extLst>
              </p:cNvPr>
              <p:cNvSpPr>
                <a:spLocks noChangeAspect="1" noEditPoints="1"/>
              </p:cNvSpPr>
              <p:nvPr/>
            </p:nvSpPr>
            <p:spPr bwMode="auto">
              <a:xfrm>
                <a:off x="5905500" y="816610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sz="1100"/>
              </a:p>
            </p:txBody>
          </p:sp>
        </p:grpSp>
      </p:grpSp>
      <p:grpSp>
        <p:nvGrpSpPr>
          <p:cNvPr id="599" name="Group 598" descr="End User Training available">
            <a:extLst>
              <a:ext uri="{FF2B5EF4-FFF2-40B4-BE49-F238E27FC236}">
                <a16:creationId xmlns:a16="http://schemas.microsoft.com/office/drawing/2014/main" id="{B1B13DFF-99C4-53B8-FC0E-DF2E36279702}"/>
              </a:ext>
            </a:extLst>
          </p:cNvPr>
          <p:cNvGrpSpPr/>
          <p:nvPr/>
        </p:nvGrpSpPr>
        <p:grpSpPr>
          <a:xfrm>
            <a:off x="474719" y="3840126"/>
            <a:ext cx="4098675" cy="337867"/>
            <a:chOff x="482600" y="4455379"/>
            <a:chExt cx="4098675" cy="337867"/>
          </a:xfrm>
        </p:grpSpPr>
        <p:cxnSp>
          <p:nvCxnSpPr>
            <p:cNvPr id="36" name="Straight Connector 35">
              <a:extLst>
                <a:ext uri="{FF2B5EF4-FFF2-40B4-BE49-F238E27FC236}">
                  <a16:creationId xmlns:a16="http://schemas.microsoft.com/office/drawing/2014/main" id="{D1BCEF94-E969-0B9B-BBB2-893CC97B9F81}"/>
                </a:ext>
              </a:extLst>
            </p:cNvPr>
            <p:cNvCxnSpPr/>
            <p:nvPr/>
          </p:nvCxnSpPr>
          <p:spPr>
            <a:xfrm>
              <a:off x="649355" y="4710148"/>
              <a:ext cx="3931920" cy="0"/>
            </a:xfrm>
            <a:prstGeom prst="line">
              <a:avLst/>
            </a:prstGeom>
            <a:ln w="28575">
              <a:solidFill>
                <a:schemeClr val="accent5"/>
              </a:solidFill>
              <a:tailEnd type="arrow"/>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C3992AED-FD31-BF0A-0423-228518EE267E}"/>
                </a:ext>
              </a:extLst>
            </p:cNvPr>
            <p:cNvSpPr txBox="1"/>
            <p:nvPr/>
          </p:nvSpPr>
          <p:spPr>
            <a:xfrm>
              <a:off x="718347" y="4455379"/>
              <a:ext cx="3074505" cy="261610"/>
            </a:xfrm>
            <a:prstGeom prst="rect">
              <a:avLst/>
            </a:prstGeom>
            <a:noFill/>
          </p:spPr>
          <p:txBody>
            <a:bodyPr wrap="square" rtlCol="0">
              <a:spAutoFit/>
            </a:bodyPr>
            <a:lstStyle/>
            <a:p>
              <a:r>
                <a:rPr lang="en-US" sz="1100" b="1"/>
                <a:t>End User Training available</a:t>
              </a:r>
            </a:p>
          </p:txBody>
        </p:sp>
        <p:grpSp>
          <p:nvGrpSpPr>
            <p:cNvPr id="39" name="Group 927">
              <a:extLst>
                <a:ext uri="{FF2B5EF4-FFF2-40B4-BE49-F238E27FC236}">
                  <a16:creationId xmlns:a16="http://schemas.microsoft.com/office/drawing/2014/main" id="{68B49051-7E55-6310-B1D8-B5C3ABD6722E}"/>
                </a:ext>
              </a:extLst>
            </p:cNvPr>
            <p:cNvGrpSpPr>
              <a:grpSpLocks noChangeAspect="1"/>
            </p:cNvGrpSpPr>
            <p:nvPr/>
          </p:nvGrpSpPr>
          <p:grpSpPr bwMode="auto">
            <a:xfrm>
              <a:off x="482600" y="4518926"/>
              <a:ext cx="274320" cy="274320"/>
              <a:chOff x="5432" y="3568"/>
              <a:chExt cx="340" cy="340"/>
            </a:xfrm>
            <a:solidFill>
              <a:schemeClr val="accent3"/>
            </a:solidFill>
          </p:grpSpPr>
          <p:sp>
            <p:nvSpPr>
              <p:cNvPr id="40" name="Freeform 928">
                <a:extLst>
                  <a:ext uri="{FF2B5EF4-FFF2-40B4-BE49-F238E27FC236}">
                    <a16:creationId xmlns:a16="http://schemas.microsoft.com/office/drawing/2014/main" id="{B9C2EE43-5975-DE29-C3F3-5C325330E328}"/>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100"/>
              </a:p>
            </p:txBody>
          </p:sp>
          <p:sp>
            <p:nvSpPr>
              <p:cNvPr id="41" name="Freeform 929">
                <a:extLst>
                  <a:ext uri="{FF2B5EF4-FFF2-40B4-BE49-F238E27FC236}">
                    <a16:creationId xmlns:a16="http://schemas.microsoft.com/office/drawing/2014/main" id="{B0A7946E-ED5C-61CD-1C59-51D87B307199}"/>
                  </a:ext>
                </a:extLst>
              </p:cNvPr>
              <p:cNvSpPr>
                <a:spLocks noEditPoints="1"/>
              </p:cNvSpPr>
              <p:nvPr/>
            </p:nvSpPr>
            <p:spPr bwMode="auto">
              <a:xfrm>
                <a:off x="5432" y="3568"/>
                <a:ext cx="340" cy="34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100"/>
              </a:p>
            </p:txBody>
          </p:sp>
        </p:grpSp>
      </p:grpSp>
      <p:grpSp>
        <p:nvGrpSpPr>
          <p:cNvPr id="635" name="Group 634" descr="Submit Time &amp; Leave through June 30 by June 24">
            <a:extLst>
              <a:ext uri="{FF2B5EF4-FFF2-40B4-BE49-F238E27FC236}">
                <a16:creationId xmlns:a16="http://schemas.microsoft.com/office/drawing/2014/main" id="{73B4A338-C3BD-31B3-689A-82BA84E492E4}"/>
              </a:ext>
            </a:extLst>
          </p:cNvPr>
          <p:cNvGrpSpPr/>
          <p:nvPr/>
        </p:nvGrpSpPr>
        <p:grpSpPr>
          <a:xfrm>
            <a:off x="474719" y="4178673"/>
            <a:ext cx="6907231" cy="352806"/>
            <a:chOff x="474719" y="4364201"/>
            <a:chExt cx="6907231" cy="352806"/>
          </a:xfrm>
        </p:grpSpPr>
        <p:grpSp>
          <p:nvGrpSpPr>
            <p:cNvPr id="600" name="Group 599">
              <a:extLst>
                <a:ext uri="{FF2B5EF4-FFF2-40B4-BE49-F238E27FC236}">
                  <a16:creationId xmlns:a16="http://schemas.microsoft.com/office/drawing/2014/main" id="{FD26816E-3888-92D9-639A-16517CC525DF}"/>
                </a:ext>
              </a:extLst>
            </p:cNvPr>
            <p:cNvGrpSpPr/>
            <p:nvPr/>
          </p:nvGrpSpPr>
          <p:grpSpPr>
            <a:xfrm>
              <a:off x="474719" y="4364201"/>
              <a:ext cx="4151021" cy="352806"/>
              <a:chOff x="5905500" y="8259064"/>
              <a:chExt cx="4151021" cy="352806"/>
            </a:xfrm>
          </p:grpSpPr>
          <p:cxnSp>
            <p:nvCxnSpPr>
              <p:cNvPr id="603" name="Straight Connector 602">
                <a:extLst>
                  <a:ext uri="{FF2B5EF4-FFF2-40B4-BE49-F238E27FC236}">
                    <a16:creationId xmlns:a16="http://schemas.microsoft.com/office/drawing/2014/main" id="{F1C8BCE9-559A-F378-DC1D-74B21FC6E75A}"/>
                  </a:ext>
                </a:extLst>
              </p:cNvPr>
              <p:cNvCxnSpPr>
                <a:cxnSpLocks/>
              </p:cNvCxnSpPr>
              <p:nvPr/>
            </p:nvCxnSpPr>
            <p:spPr>
              <a:xfrm>
                <a:off x="6075814" y="8522983"/>
                <a:ext cx="3980707" cy="0"/>
              </a:xfrm>
              <a:prstGeom prst="line">
                <a:avLst/>
              </a:prstGeom>
              <a:ln w="28575">
                <a:solidFill>
                  <a:schemeClr val="accent3"/>
                </a:solidFill>
                <a:tailEnd type="none"/>
              </a:ln>
            </p:spPr>
            <p:style>
              <a:lnRef idx="2">
                <a:schemeClr val="accent1"/>
              </a:lnRef>
              <a:fillRef idx="0">
                <a:schemeClr val="accent1"/>
              </a:fillRef>
              <a:effectRef idx="1">
                <a:schemeClr val="accent1"/>
              </a:effectRef>
              <a:fontRef idx="minor">
                <a:schemeClr val="tx1"/>
              </a:fontRef>
            </p:style>
          </p:cxnSp>
          <p:sp>
            <p:nvSpPr>
              <p:cNvPr id="602" name="TextBox 601">
                <a:extLst>
                  <a:ext uri="{FF2B5EF4-FFF2-40B4-BE49-F238E27FC236}">
                    <a16:creationId xmlns:a16="http://schemas.microsoft.com/office/drawing/2014/main" id="{B5B20BA3-8904-9611-F98B-99FCBE1AB167}"/>
                  </a:ext>
                </a:extLst>
              </p:cNvPr>
              <p:cNvSpPr txBox="1"/>
              <p:nvPr/>
            </p:nvSpPr>
            <p:spPr>
              <a:xfrm>
                <a:off x="6141950" y="8259064"/>
                <a:ext cx="3792530" cy="261610"/>
              </a:xfrm>
              <a:prstGeom prst="rect">
                <a:avLst/>
              </a:prstGeom>
              <a:noFill/>
            </p:spPr>
            <p:txBody>
              <a:bodyPr wrap="square" rtlCol="0">
                <a:spAutoFit/>
              </a:bodyPr>
              <a:lstStyle/>
              <a:p>
                <a:r>
                  <a:rPr lang="en-US" sz="1100" b="1"/>
                  <a:t>Submit Time &amp; Leave through June 30 by June 24*</a:t>
                </a:r>
              </a:p>
            </p:txBody>
          </p:sp>
          <p:grpSp>
            <p:nvGrpSpPr>
              <p:cNvPr id="604" name="Group 603">
                <a:extLst>
                  <a:ext uri="{FF2B5EF4-FFF2-40B4-BE49-F238E27FC236}">
                    <a16:creationId xmlns:a16="http://schemas.microsoft.com/office/drawing/2014/main" id="{6FD5B930-968E-E520-C90E-9A08D506C73A}"/>
                  </a:ext>
                </a:extLst>
              </p:cNvPr>
              <p:cNvGrpSpPr/>
              <p:nvPr/>
            </p:nvGrpSpPr>
            <p:grpSpPr>
              <a:xfrm>
                <a:off x="5905500" y="8333537"/>
                <a:ext cx="285868" cy="278333"/>
                <a:chOff x="5905500" y="8333537"/>
                <a:chExt cx="285868" cy="278333"/>
              </a:xfrm>
            </p:grpSpPr>
            <p:sp>
              <p:nvSpPr>
                <p:cNvPr id="605" name="Oval 604">
                  <a:extLst>
                    <a:ext uri="{FF2B5EF4-FFF2-40B4-BE49-F238E27FC236}">
                      <a16:creationId xmlns:a16="http://schemas.microsoft.com/office/drawing/2014/main" id="{1EE406CA-52E7-E3A0-F55F-5E36D3FCFB66}"/>
                    </a:ext>
                  </a:extLst>
                </p:cNvPr>
                <p:cNvSpPr>
                  <a:spLocks noChangeAspect="1"/>
                </p:cNvSpPr>
                <p:nvPr/>
              </p:nvSpPr>
              <p:spPr>
                <a:xfrm>
                  <a:off x="5917048" y="8333537"/>
                  <a:ext cx="274320" cy="274320"/>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606" name="Freeform 765">
                  <a:extLst>
                    <a:ext uri="{FF2B5EF4-FFF2-40B4-BE49-F238E27FC236}">
                      <a16:creationId xmlns:a16="http://schemas.microsoft.com/office/drawing/2014/main" id="{98E47294-82C7-2B7C-0799-ED0142374066}"/>
                    </a:ext>
                  </a:extLst>
                </p:cNvPr>
                <p:cNvSpPr>
                  <a:spLocks noChangeAspect="1" noEditPoints="1"/>
                </p:cNvSpPr>
                <p:nvPr/>
              </p:nvSpPr>
              <p:spPr bwMode="auto">
                <a:xfrm>
                  <a:off x="5905500" y="833755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sz="1100"/>
                </a:p>
              </p:txBody>
            </p:sp>
          </p:grpSp>
        </p:grpSp>
        <p:cxnSp>
          <p:nvCxnSpPr>
            <p:cNvPr id="609" name="Straight Connector 608">
              <a:extLst>
                <a:ext uri="{FF2B5EF4-FFF2-40B4-BE49-F238E27FC236}">
                  <a16:creationId xmlns:a16="http://schemas.microsoft.com/office/drawing/2014/main" id="{3F32AB13-4FE5-A4C6-1E23-1238715DB7FB}"/>
                </a:ext>
              </a:extLst>
            </p:cNvPr>
            <p:cNvCxnSpPr>
              <a:cxnSpLocks/>
            </p:cNvCxnSpPr>
            <p:nvPr/>
          </p:nvCxnSpPr>
          <p:spPr>
            <a:xfrm>
              <a:off x="6010350" y="4627652"/>
              <a:ext cx="1371600" cy="0"/>
            </a:xfrm>
            <a:prstGeom prst="line">
              <a:avLst/>
            </a:prstGeom>
            <a:ln w="28575">
              <a:solidFill>
                <a:schemeClr val="accent3"/>
              </a:solidFill>
              <a:tailEnd type="arrow"/>
            </a:ln>
          </p:spPr>
          <p:style>
            <a:lnRef idx="2">
              <a:schemeClr val="accent1"/>
            </a:lnRef>
            <a:fillRef idx="0">
              <a:schemeClr val="accent1"/>
            </a:fillRef>
            <a:effectRef idx="1">
              <a:schemeClr val="accent1"/>
            </a:effectRef>
            <a:fontRef idx="minor">
              <a:schemeClr val="tx1"/>
            </a:fontRef>
          </p:style>
        </p:cxnSp>
      </p:grpSp>
      <p:sp>
        <p:nvSpPr>
          <p:cNvPr id="21" name="TextBox 20">
            <a:extLst>
              <a:ext uri="{FF2B5EF4-FFF2-40B4-BE49-F238E27FC236}">
                <a16:creationId xmlns:a16="http://schemas.microsoft.com/office/drawing/2014/main" id="{F5591F95-5E14-05FD-EC2B-9E6301025AAA}"/>
              </a:ext>
            </a:extLst>
          </p:cNvPr>
          <p:cNvSpPr txBox="1"/>
          <p:nvPr/>
        </p:nvSpPr>
        <p:spPr>
          <a:xfrm>
            <a:off x="4614791" y="3954994"/>
            <a:ext cx="1411703" cy="938719"/>
          </a:xfrm>
          <a:prstGeom prst="rect">
            <a:avLst/>
          </a:prstGeom>
          <a:noFill/>
        </p:spPr>
        <p:txBody>
          <a:bodyPr wrap="square" rtlCol="0">
            <a:spAutoFit/>
          </a:bodyPr>
          <a:lstStyle/>
          <a:p>
            <a:pPr algn="ctr"/>
            <a:r>
              <a:rPr lang="en-US" sz="1100" b="1"/>
              <a:t>All assigned Learning Programs and course assessments due</a:t>
            </a:r>
          </a:p>
        </p:txBody>
      </p:sp>
      <p:grpSp>
        <p:nvGrpSpPr>
          <p:cNvPr id="641" name="Group 640" descr="Submit Time &amp; Leave through June 30 by June 24">
            <a:extLst>
              <a:ext uri="{FF2B5EF4-FFF2-40B4-BE49-F238E27FC236}">
                <a16:creationId xmlns:a16="http://schemas.microsoft.com/office/drawing/2014/main" id="{E0E36E22-75F7-9043-0518-43FCDD9343C7}"/>
              </a:ext>
            </a:extLst>
          </p:cNvPr>
          <p:cNvGrpSpPr/>
          <p:nvPr/>
        </p:nvGrpSpPr>
        <p:grpSpPr>
          <a:xfrm>
            <a:off x="474719" y="5550363"/>
            <a:ext cx="6905015" cy="346688"/>
            <a:chOff x="474719" y="4370319"/>
            <a:chExt cx="6905015" cy="346688"/>
          </a:xfrm>
        </p:grpSpPr>
        <p:grpSp>
          <p:nvGrpSpPr>
            <p:cNvPr id="642" name="Group 641">
              <a:extLst>
                <a:ext uri="{FF2B5EF4-FFF2-40B4-BE49-F238E27FC236}">
                  <a16:creationId xmlns:a16="http://schemas.microsoft.com/office/drawing/2014/main" id="{A60C4EF6-0D4B-CAED-6915-4846B6CB91DF}"/>
                </a:ext>
              </a:extLst>
            </p:cNvPr>
            <p:cNvGrpSpPr/>
            <p:nvPr/>
          </p:nvGrpSpPr>
          <p:grpSpPr>
            <a:xfrm>
              <a:off x="474719" y="4370319"/>
              <a:ext cx="4151021" cy="346688"/>
              <a:chOff x="5905500" y="8265182"/>
              <a:chExt cx="4151021" cy="346688"/>
            </a:xfrm>
          </p:grpSpPr>
          <p:cxnSp>
            <p:nvCxnSpPr>
              <p:cNvPr id="644" name="Straight Connector 643">
                <a:extLst>
                  <a:ext uri="{FF2B5EF4-FFF2-40B4-BE49-F238E27FC236}">
                    <a16:creationId xmlns:a16="http://schemas.microsoft.com/office/drawing/2014/main" id="{9A493082-DA33-39BD-F8A9-2ACD5C849272}"/>
                  </a:ext>
                </a:extLst>
              </p:cNvPr>
              <p:cNvCxnSpPr>
                <a:cxnSpLocks/>
              </p:cNvCxnSpPr>
              <p:nvPr/>
            </p:nvCxnSpPr>
            <p:spPr>
              <a:xfrm>
                <a:off x="6075814" y="8522983"/>
                <a:ext cx="3980707" cy="0"/>
              </a:xfrm>
              <a:prstGeom prst="line">
                <a:avLst/>
              </a:prstGeom>
              <a:ln w="28575">
                <a:solidFill>
                  <a:schemeClr val="accent3"/>
                </a:solidFill>
                <a:tailEnd type="none"/>
              </a:ln>
            </p:spPr>
            <p:style>
              <a:lnRef idx="2">
                <a:schemeClr val="accent1"/>
              </a:lnRef>
              <a:fillRef idx="0">
                <a:schemeClr val="accent1"/>
              </a:fillRef>
              <a:effectRef idx="1">
                <a:schemeClr val="accent1"/>
              </a:effectRef>
              <a:fontRef idx="minor">
                <a:schemeClr val="tx1"/>
              </a:fontRef>
            </p:style>
          </p:cxnSp>
          <p:sp>
            <p:nvSpPr>
              <p:cNvPr id="645" name="TextBox 644">
                <a:extLst>
                  <a:ext uri="{FF2B5EF4-FFF2-40B4-BE49-F238E27FC236}">
                    <a16:creationId xmlns:a16="http://schemas.microsoft.com/office/drawing/2014/main" id="{C4FA3035-BB0D-822D-35F3-7A4E30282789}"/>
                  </a:ext>
                </a:extLst>
              </p:cNvPr>
              <p:cNvSpPr txBox="1"/>
              <p:nvPr/>
            </p:nvSpPr>
            <p:spPr>
              <a:xfrm>
                <a:off x="6141950" y="8265182"/>
                <a:ext cx="3792530" cy="261610"/>
              </a:xfrm>
              <a:prstGeom prst="rect">
                <a:avLst/>
              </a:prstGeom>
              <a:noFill/>
            </p:spPr>
            <p:txBody>
              <a:bodyPr wrap="square" rtlCol="0">
                <a:spAutoFit/>
              </a:bodyPr>
              <a:lstStyle/>
              <a:p>
                <a:r>
                  <a:rPr lang="en-US" sz="1100" b="1"/>
                  <a:t>Submit Time &amp; Leave through June 30 by June 24*</a:t>
                </a:r>
              </a:p>
            </p:txBody>
          </p:sp>
          <p:grpSp>
            <p:nvGrpSpPr>
              <p:cNvPr id="646" name="Group 645">
                <a:extLst>
                  <a:ext uri="{FF2B5EF4-FFF2-40B4-BE49-F238E27FC236}">
                    <a16:creationId xmlns:a16="http://schemas.microsoft.com/office/drawing/2014/main" id="{B43D55B2-931F-6745-C99F-91ACD43666D2}"/>
                  </a:ext>
                </a:extLst>
              </p:cNvPr>
              <p:cNvGrpSpPr/>
              <p:nvPr/>
            </p:nvGrpSpPr>
            <p:grpSpPr>
              <a:xfrm>
                <a:off x="5905500" y="8333537"/>
                <a:ext cx="285868" cy="278333"/>
                <a:chOff x="5905500" y="8333537"/>
                <a:chExt cx="285868" cy="278333"/>
              </a:xfrm>
            </p:grpSpPr>
            <p:sp>
              <p:nvSpPr>
                <p:cNvPr id="647" name="Oval 646">
                  <a:extLst>
                    <a:ext uri="{FF2B5EF4-FFF2-40B4-BE49-F238E27FC236}">
                      <a16:creationId xmlns:a16="http://schemas.microsoft.com/office/drawing/2014/main" id="{CF564380-DFD5-D5D3-60B6-95272595F948}"/>
                    </a:ext>
                  </a:extLst>
                </p:cNvPr>
                <p:cNvSpPr>
                  <a:spLocks noChangeAspect="1"/>
                </p:cNvSpPr>
                <p:nvPr/>
              </p:nvSpPr>
              <p:spPr>
                <a:xfrm>
                  <a:off x="5917048" y="8333537"/>
                  <a:ext cx="274320" cy="274320"/>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648" name="Freeform 765">
                  <a:extLst>
                    <a:ext uri="{FF2B5EF4-FFF2-40B4-BE49-F238E27FC236}">
                      <a16:creationId xmlns:a16="http://schemas.microsoft.com/office/drawing/2014/main" id="{8D8B5F84-378E-5D76-E0B1-E8C47424546B}"/>
                    </a:ext>
                  </a:extLst>
                </p:cNvPr>
                <p:cNvSpPr>
                  <a:spLocks noChangeAspect="1" noEditPoints="1"/>
                </p:cNvSpPr>
                <p:nvPr/>
              </p:nvSpPr>
              <p:spPr bwMode="auto">
                <a:xfrm>
                  <a:off x="5905500" y="833755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sz="1100"/>
                </a:p>
              </p:txBody>
            </p:sp>
          </p:grpSp>
        </p:grpSp>
        <p:cxnSp>
          <p:nvCxnSpPr>
            <p:cNvPr id="643" name="Straight Connector 642">
              <a:extLst>
                <a:ext uri="{FF2B5EF4-FFF2-40B4-BE49-F238E27FC236}">
                  <a16:creationId xmlns:a16="http://schemas.microsoft.com/office/drawing/2014/main" id="{0AEF686E-4E3A-BBDE-5063-DAA90CE71395}"/>
                </a:ext>
              </a:extLst>
            </p:cNvPr>
            <p:cNvCxnSpPr>
              <a:cxnSpLocks/>
            </p:cNvCxnSpPr>
            <p:nvPr/>
          </p:nvCxnSpPr>
          <p:spPr>
            <a:xfrm>
              <a:off x="6008134" y="4627652"/>
              <a:ext cx="1371600" cy="0"/>
            </a:xfrm>
            <a:prstGeom prst="line">
              <a:avLst/>
            </a:prstGeom>
            <a:ln w="28575">
              <a:solidFill>
                <a:schemeClr val="accent3"/>
              </a:solidFill>
              <a:tailEnd type="arrow"/>
            </a:ln>
          </p:spPr>
          <p:style>
            <a:lnRef idx="2">
              <a:schemeClr val="accent1"/>
            </a:lnRef>
            <a:fillRef idx="0">
              <a:schemeClr val="accent1"/>
            </a:fillRef>
            <a:effectRef idx="1">
              <a:schemeClr val="accent1"/>
            </a:effectRef>
            <a:fontRef idx="minor">
              <a:schemeClr val="tx1"/>
            </a:fontRef>
          </p:style>
        </p:cxnSp>
      </p:grpSp>
      <p:sp>
        <p:nvSpPr>
          <p:cNvPr id="261" name="TextBox 260">
            <a:extLst>
              <a:ext uri="{FF2B5EF4-FFF2-40B4-BE49-F238E27FC236}">
                <a16:creationId xmlns:a16="http://schemas.microsoft.com/office/drawing/2014/main" id="{249EFC6B-92D0-F589-D3A2-F4643EA46C5F}"/>
              </a:ext>
            </a:extLst>
          </p:cNvPr>
          <p:cNvSpPr txBox="1"/>
          <p:nvPr/>
        </p:nvSpPr>
        <p:spPr>
          <a:xfrm>
            <a:off x="4606411" y="5190342"/>
            <a:ext cx="1411703" cy="600164"/>
          </a:xfrm>
          <a:prstGeom prst="rect">
            <a:avLst/>
          </a:prstGeom>
          <a:noFill/>
        </p:spPr>
        <p:txBody>
          <a:bodyPr wrap="square" rtlCol="0">
            <a:spAutoFit/>
          </a:bodyPr>
          <a:lstStyle/>
          <a:p>
            <a:pPr algn="ctr"/>
            <a:r>
              <a:rPr lang="en-US" sz="1100" b="1"/>
              <a:t>Clean Up Old or Outstanding POs &amp; Receipts</a:t>
            </a:r>
          </a:p>
        </p:txBody>
      </p:sp>
      <p:grpSp>
        <p:nvGrpSpPr>
          <p:cNvPr id="637" name="Group 636" descr="Submit Time &amp; Leave through June 30 by June 24">
            <a:extLst>
              <a:ext uri="{FF2B5EF4-FFF2-40B4-BE49-F238E27FC236}">
                <a16:creationId xmlns:a16="http://schemas.microsoft.com/office/drawing/2014/main" id="{475386E8-FD7B-EE6A-7934-81D0B9E36AE2}"/>
              </a:ext>
            </a:extLst>
          </p:cNvPr>
          <p:cNvGrpSpPr/>
          <p:nvPr/>
        </p:nvGrpSpPr>
        <p:grpSpPr>
          <a:xfrm>
            <a:off x="478278" y="6667570"/>
            <a:ext cx="2655737" cy="514186"/>
            <a:chOff x="5905500" y="8097684"/>
            <a:chExt cx="2655737" cy="514186"/>
          </a:xfrm>
        </p:grpSpPr>
        <p:cxnSp>
          <p:nvCxnSpPr>
            <p:cNvPr id="639" name="Straight Connector 638">
              <a:extLst>
                <a:ext uri="{FF2B5EF4-FFF2-40B4-BE49-F238E27FC236}">
                  <a16:creationId xmlns:a16="http://schemas.microsoft.com/office/drawing/2014/main" id="{DEA817B0-2E5D-9FFD-C47B-595100B7F5D4}"/>
                </a:ext>
              </a:extLst>
            </p:cNvPr>
            <p:cNvCxnSpPr>
              <a:cxnSpLocks/>
            </p:cNvCxnSpPr>
            <p:nvPr/>
          </p:nvCxnSpPr>
          <p:spPr>
            <a:xfrm>
              <a:off x="6075814" y="8522983"/>
              <a:ext cx="2485423" cy="0"/>
            </a:xfrm>
            <a:prstGeom prst="line">
              <a:avLst/>
            </a:prstGeom>
            <a:ln w="28575">
              <a:solidFill>
                <a:schemeClr val="accent3"/>
              </a:solidFill>
              <a:tailEnd type="arrow"/>
            </a:ln>
          </p:spPr>
          <p:style>
            <a:lnRef idx="2">
              <a:schemeClr val="accent1"/>
            </a:lnRef>
            <a:fillRef idx="0">
              <a:schemeClr val="accent1"/>
            </a:fillRef>
            <a:effectRef idx="1">
              <a:schemeClr val="accent1"/>
            </a:effectRef>
            <a:fontRef idx="minor">
              <a:schemeClr val="tx1"/>
            </a:fontRef>
          </p:style>
        </p:cxnSp>
        <p:sp>
          <p:nvSpPr>
            <p:cNvPr id="256" name="TextBox 255">
              <a:extLst>
                <a:ext uri="{FF2B5EF4-FFF2-40B4-BE49-F238E27FC236}">
                  <a16:creationId xmlns:a16="http://schemas.microsoft.com/office/drawing/2014/main" id="{8E1E219E-682F-00C6-05E6-D2BBE241AC2A}"/>
                </a:ext>
              </a:extLst>
            </p:cNvPr>
            <p:cNvSpPr txBox="1"/>
            <p:nvPr/>
          </p:nvSpPr>
          <p:spPr>
            <a:xfrm>
              <a:off x="6143576" y="8097684"/>
              <a:ext cx="2417661" cy="430887"/>
            </a:xfrm>
            <a:prstGeom prst="rect">
              <a:avLst/>
            </a:prstGeom>
            <a:noFill/>
          </p:spPr>
          <p:txBody>
            <a:bodyPr wrap="square" rtlCol="0">
              <a:spAutoFit/>
            </a:bodyPr>
            <a:lstStyle/>
            <a:p>
              <a:r>
                <a:rPr lang="en-US" sz="1100" b="1"/>
                <a:t>Submit Time &amp; Leave through June 30 by June 24*</a:t>
              </a:r>
            </a:p>
          </p:txBody>
        </p:sp>
        <p:grpSp>
          <p:nvGrpSpPr>
            <p:cNvPr id="257" name="Group 256">
              <a:extLst>
                <a:ext uri="{FF2B5EF4-FFF2-40B4-BE49-F238E27FC236}">
                  <a16:creationId xmlns:a16="http://schemas.microsoft.com/office/drawing/2014/main" id="{12441A61-97F0-22CE-4240-2C345C64530C}"/>
                </a:ext>
              </a:extLst>
            </p:cNvPr>
            <p:cNvGrpSpPr/>
            <p:nvPr/>
          </p:nvGrpSpPr>
          <p:grpSpPr>
            <a:xfrm>
              <a:off x="5905500" y="8333537"/>
              <a:ext cx="285868" cy="278333"/>
              <a:chOff x="5905500" y="8333537"/>
              <a:chExt cx="285868" cy="278333"/>
            </a:xfrm>
          </p:grpSpPr>
          <p:sp>
            <p:nvSpPr>
              <p:cNvPr id="258" name="Oval 257">
                <a:extLst>
                  <a:ext uri="{FF2B5EF4-FFF2-40B4-BE49-F238E27FC236}">
                    <a16:creationId xmlns:a16="http://schemas.microsoft.com/office/drawing/2014/main" id="{006F55B4-4D8B-BA4A-BBB3-D35D85BFDA5F}"/>
                  </a:ext>
                </a:extLst>
              </p:cNvPr>
              <p:cNvSpPr>
                <a:spLocks noChangeAspect="1"/>
              </p:cNvSpPr>
              <p:nvPr/>
            </p:nvSpPr>
            <p:spPr>
              <a:xfrm>
                <a:off x="5917048" y="8333537"/>
                <a:ext cx="274320" cy="274320"/>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259" name="Freeform 765">
                <a:extLst>
                  <a:ext uri="{FF2B5EF4-FFF2-40B4-BE49-F238E27FC236}">
                    <a16:creationId xmlns:a16="http://schemas.microsoft.com/office/drawing/2014/main" id="{C1463F75-A3FC-98B0-6DF0-AB997F46F971}"/>
                  </a:ext>
                </a:extLst>
              </p:cNvPr>
              <p:cNvSpPr>
                <a:spLocks noChangeAspect="1" noEditPoints="1"/>
              </p:cNvSpPr>
              <p:nvPr/>
            </p:nvSpPr>
            <p:spPr bwMode="auto">
              <a:xfrm>
                <a:off x="5905500" y="833755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sz="1100"/>
              </a:p>
            </p:txBody>
          </p:sp>
        </p:grpSp>
      </p:grpSp>
      <p:sp>
        <p:nvSpPr>
          <p:cNvPr id="273" name="TextBox 272">
            <a:extLst>
              <a:ext uri="{FF2B5EF4-FFF2-40B4-BE49-F238E27FC236}">
                <a16:creationId xmlns:a16="http://schemas.microsoft.com/office/drawing/2014/main" id="{52AE645F-4662-F068-9CAC-C6EF9A9B1120}"/>
              </a:ext>
            </a:extLst>
          </p:cNvPr>
          <p:cNvSpPr txBox="1"/>
          <p:nvPr/>
        </p:nvSpPr>
        <p:spPr>
          <a:xfrm>
            <a:off x="3201777" y="6409197"/>
            <a:ext cx="1411703" cy="769441"/>
          </a:xfrm>
          <a:prstGeom prst="rect">
            <a:avLst/>
          </a:prstGeom>
          <a:noFill/>
        </p:spPr>
        <p:txBody>
          <a:bodyPr wrap="square" rtlCol="0">
            <a:spAutoFit/>
          </a:bodyPr>
          <a:lstStyle/>
          <a:p>
            <a:pPr algn="ctr"/>
            <a:r>
              <a:rPr lang="en-US" sz="1100" b="1"/>
              <a:t>Expenses: FY26 Travel and Expense Due in Concur</a:t>
            </a:r>
          </a:p>
        </p:txBody>
      </p:sp>
      <p:sp>
        <p:nvSpPr>
          <p:cNvPr id="632" name="TextBox 631">
            <a:extLst>
              <a:ext uri="{FF2B5EF4-FFF2-40B4-BE49-F238E27FC236}">
                <a16:creationId xmlns:a16="http://schemas.microsoft.com/office/drawing/2014/main" id="{671D4912-16A4-466C-3BF1-4A6E670093B1}"/>
              </a:ext>
            </a:extLst>
          </p:cNvPr>
          <p:cNvSpPr txBox="1"/>
          <p:nvPr/>
        </p:nvSpPr>
        <p:spPr>
          <a:xfrm>
            <a:off x="4606084" y="6409197"/>
            <a:ext cx="1411703" cy="938719"/>
          </a:xfrm>
          <a:prstGeom prst="rect">
            <a:avLst/>
          </a:prstGeom>
          <a:noFill/>
        </p:spPr>
        <p:txBody>
          <a:bodyPr wrap="square" rtlCol="0">
            <a:spAutoFit/>
          </a:bodyPr>
          <a:lstStyle/>
          <a:p>
            <a:pPr algn="ctr"/>
            <a:r>
              <a:rPr lang="en-US" sz="1100" b="1"/>
              <a:t>Hard Freeze Period: HCM TeamWorks Access is </a:t>
            </a:r>
          </a:p>
          <a:p>
            <a:pPr algn="ctr"/>
            <a:r>
              <a:rPr lang="en-US" sz="1100" b="1"/>
              <a:t>Read Only</a:t>
            </a:r>
          </a:p>
        </p:txBody>
      </p:sp>
      <p:sp>
        <p:nvSpPr>
          <p:cNvPr id="276" name="TextBox 275">
            <a:extLst>
              <a:ext uri="{FF2B5EF4-FFF2-40B4-BE49-F238E27FC236}">
                <a16:creationId xmlns:a16="http://schemas.microsoft.com/office/drawing/2014/main" id="{440794FD-8EEC-0ECF-EA80-B58A985C476F}"/>
              </a:ext>
            </a:extLst>
          </p:cNvPr>
          <p:cNvSpPr txBox="1"/>
          <p:nvPr/>
        </p:nvSpPr>
        <p:spPr>
          <a:xfrm>
            <a:off x="6012261" y="6409197"/>
            <a:ext cx="1411703" cy="600164"/>
          </a:xfrm>
          <a:prstGeom prst="rect">
            <a:avLst/>
          </a:prstGeom>
          <a:noFill/>
        </p:spPr>
        <p:txBody>
          <a:bodyPr wrap="square" rtlCol="0">
            <a:spAutoFit/>
          </a:bodyPr>
          <a:lstStyle/>
          <a:p>
            <a:pPr algn="ctr"/>
            <a:r>
              <a:rPr lang="en-US" sz="1100" b="1"/>
              <a:t>Expenses: FY26 Travel Approvals Due</a:t>
            </a:r>
          </a:p>
        </p:txBody>
      </p:sp>
      <p:sp>
        <p:nvSpPr>
          <p:cNvPr id="279" name="TextBox 278">
            <a:extLst>
              <a:ext uri="{FF2B5EF4-FFF2-40B4-BE49-F238E27FC236}">
                <a16:creationId xmlns:a16="http://schemas.microsoft.com/office/drawing/2014/main" id="{DD01C5DD-B88D-2037-6AD6-AF0E49864B5C}"/>
              </a:ext>
            </a:extLst>
          </p:cNvPr>
          <p:cNvSpPr txBox="1"/>
          <p:nvPr/>
        </p:nvSpPr>
        <p:spPr>
          <a:xfrm>
            <a:off x="1824278" y="7663078"/>
            <a:ext cx="1411703" cy="430887"/>
          </a:xfrm>
          <a:prstGeom prst="rect">
            <a:avLst/>
          </a:prstGeom>
          <a:noFill/>
        </p:spPr>
        <p:txBody>
          <a:bodyPr wrap="square" rtlCol="0">
            <a:spAutoFit/>
          </a:bodyPr>
          <a:lstStyle/>
          <a:p>
            <a:pPr algn="ctr"/>
            <a:r>
              <a:rPr lang="en-US" sz="1100" b="1"/>
              <a:t>Concur </a:t>
            </a:r>
          </a:p>
          <a:p>
            <a:pPr algn="ctr"/>
            <a:r>
              <a:rPr lang="en-US" sz="1100" b="1"/>
              <a:t>Offline</a:t>
            </a:r>
          </a:p>
        </p:txBody>
      </p:sp>
      <p:sp>
        <p:nvSpPr>
          <p:cNvPr id="281" name="Freeform 765">
            <a:extLst>
              <a:ext uri="{FF2B5EF4-FFF2-40B4-BE49-F238E27FC236}">
                <a16:creationId xmlns:a16="http://schemas.microsoft.com/office/drawing/2014/main" id="{BB6EAA4D-97D6-314D-02AD-9C857125555B}"/>
              </a:ext>
              <a:ext uri="{C183D7F6-B498-43B3-948B-1728B52AA6E4}">
                <adec:decorative xmlns:adec="http://schemas.microsoft.com/office/drawing/2017/decorative" val="1"/>
              </a:ext>
            </a:extLst>
          </p:cNvPr>
          <p:cNvSpPr>
            <a:spLocks noChangeAspect="1" noEditPoints="1"/>
          </p:cNvSpPr>
          <p:nvPr/>
        </p:nvSpPr>
        <p:spPr bwMode="auto">
          <a:xfrm>
            <a:off x="5171438" y="6159500"/>
            <a:ext cx="274320" cy="274320"/>
          </a:xfrm>
          <a:custGeom>
            <a:avLst/>
            <a:gdLst>
              <a:gd name="T0" fmla="*/ 213 w 512"/>
              <a:gd name="T1" fmla="*/ 160 h 512"/>
              <a:gd name="T2" fmla="*/ 256 w 512"/>
              <a:gd name="T3" fmla="*/ 117 h 512"/>
              <a:gd name="T4" fmla="*/ 298 w 512"/>
              <a:gd name="T5" fmla="*/ 160 h 512"/>
              <a:gd name="T6" fmla="*/ 256 w 512"/>
              <a:gd name="T7" fmla="*/ 202 h 512"/>
              <a:gd name="T8" fmla="*/ 213 w 512"/>
              <a:gd name="T9" fmla="*/ 160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92 w 512"/>
              <a:gd name="T21" fmla="*/ 160 h 512"/>
              <a:gd name="T22" fmla="*/ 256 w 512"/>
              <a:gd name="T23" fmla="*/ 224 h 512"/>
              <a:gd name="T24" fmla="*/ 320 w 512"/>
              <a:gd name="T25" fmla="*/ 160 h 512"/>
              <a:gd name="T26" fmla="*/ 256 w 512"/>
              <a:gd name="T27" fmla="*/ 96 h 512"/>
              <a:gd name="T28" fmla="*/ 192 w 512"/>
              <a:gd name="T29" fmla="*/ 160 h 512"/>
              <a:gd name="T30" fmla="*/ 384 w 512"/>
              <a:gd name="T31" fmla="*/ 309 h 512"/>
              <a:gd name="T32" fmla="*/ 320 w 512"/>
              <a:gd name="T33" fmla="*/ 245 h 512"/>
              <a:gd name="T34" fmla="*/ 192 w 512"/>
              <a:gd name="T35" fmla="*/ 245 h 512"/>
              <a:gd name="T36" fmla="*/ 128 w 512"/>
              <a:gd name="T37" fmla="*/ 309 h 512"/>
              <a:gd name="T38" fmla="*/ 128 w 512"/>
              <a:gd name="T39" fmla="*/ 405 h 512"/>
              <a:gd name="T40" fmla="*/ 138 w 512"/>
              <a:gd name="T41" fmla="*/ 416 h 512"/>
              <a:gd name="T42" fmla="*/ 149 w 512"/>
              <a:gd name="T43" fmla="*/ 405 h 512"/>
              <a:gd name="T44" fmla="*/ 149 w 512"/>
              <a:gd name="T45" fmla="*/ 309 h 512"/>
              <a:gd name="T46" fmla="*/ 192 w 512"/>
              <a:gd name="T47" fmla="*/ 266 h 512"/>
              <a:gd name="T48" fmla="*/ 320 w 512"/>
              <a:gd name="T49" fmla="*/ 266 h 512"/>
              <a:gd name="T50" fmla="*/ 362 w 512"/>
              <a:gd name="T51" fmla="*/ 309 h 512"/>
              <a:gd name="T52" fmla="*/ 362 w 512"/>
              <a:gd name="T53" fmla="*/ 405 h 512"/>
              <a:gd name="T54" fmla="*/ 373 w 512"/>
              <a:gd name="T55" fmla="*/ 416 h 512"/>
              <a:gd name="T56" fmla="*/ 384 w 512"/>
              <a:gd name="T57" fmla="*/ 405 h 512"/>
              <a:gd name="T58" fmla="*/ 384 w 512"/>
              <a:gd name="T59" fmla="*/ 3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512">
                <a:moveTo>
                  <a:pt x="213" y="160"/>
                </a:moveTo>
                <a:cubicBezTo>
                  <a:pt x="213" y="136"/>
                  <a:pt x="232" y="117"/>
                  <a:pt x="256" y="117"/>
                </a:cubicBezTo>
                <a:cubicBezTo>
                  <a:pt x="279" y="117"/>
                  <a:pt x="298" y="136"/>
                  <a:pt x="298" y="160"/>
                </a:cubicBezTo>
                <a:cubicBezTo>
                  <a:pt x="298" y="183"/>
                  <a:pt x="279" y="202"/>
                  <a:pt x="256" y="202"/>
                </a:cubicBezTo>
                <a:cubicBezTo>
                  <a:pt x="232" y="202"/>
                  <a:pt x="213" y="183"/>
                  <a:pt x="213" y="160"/>
                </a:cubicBez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92" y="160"/>
                </a:moveTo>
                <a:cubicBezTo>
                  <a:pt x="192" y="195"/>
                  <a:pt x="220" y="224"/>
                  <a:pt x="256" y="224"/>
                </a:cubicBezTo>
                <a:cubicBezTo>
                  <a:pt x="291" y="224"/>
                  <a:pt x="320" y="195"/>
                  <a:pt x="320" y="160"/>
                </a:cubicBezTo>
                <a:cubicBezTo>
                  <a:pt x="320" y="124"/>
                  <a:pt x="291" y="96"/>
                  <a:pt x="256" y="96"/>
                </a:cubicBezTo>
                <a:cubicBezTo>
                  <a:pt x="220" y="96"/>
                  <a:pt x="192" y="124"/>
                  <a:pt x="192" y="160"/>
                </a:cubicBezTo>
                <a:close/>
                <a:moveTo>
                  <a:pt x="384" y="309"/>
                </a:moveTo>
                <a:cubicBezTo>
                  <a:pt x="384" y="274"/>
                  <a:pt x="355" y="245"/>
                  <a:pt x="320" y="245"/>
                </a:cubicBezTo>
                <a:cubicBezTo>
                  <a:pt x="192" y="245"/>
                  <a:pt x="192" y="245"/>
                  <a:pt x="192" y="245"/>
                </a:cubicBezTo>
                <a:cubicBezTo>
                  <a:pt x="156" y="245"/>
                  <a:pt x="128" y="274"/>
                  <a:pt x="128" y="309"/>
                </a:cubicBezTo>
                <a:cubicBezTo>
                  <a:pt x="128" y="405"/>
                  <a:pt x="128" y="405"/>
                  <a:pt x="128" y="405"/>
                </a:cubicBezTo>
                <a:cubicBezTo>
                  <a:pt x="128" y="411"/>
                  <a:pt x="132" y="416"/>
                  <a:pt x="138" y="416"/>
                </a:cubicBezTo>
                <a:cubicBezTo>
                  <a:pt x="144" y="416"/>
                  <a:pt x="149" y="411"/>
                  <a:pt x="149" y="405"/>
                </a:cubicBezTo>
                <a:cubicBezTo>
                  <a:pt x="149" y="309"/>
                  <a:pt x="149" y="309"/>
                  <a:pt x="149" y="309"/>
                </a:cubicBezTo>
                <a:cubicBezTo>
                  <a:pt x="149" y="285"/>
                  <a:pt x="168" y="266"/>
                  <a:pt x="192" y="266"/>
                </a:cubicBezTo>
                <a:cubicBezTo>
                  <a:pt x="320" y="266"/>
                  <a:pt x="320" y="266"/>
                  <a:pt x="320" y="266"/>
                </a:cubicBezTo>
                <a:cubicBezTo>
                  <a:pt x="343" y="266"/>
                  <a:pt x="362" y="285"/>
                  <a:pt x="362" y="309"/>
                </a:cubicBezTo>
                <a:cubicBezTo>
                  <a:pt x="362" y="405"/>
                  <a:pt x="362" y="405"/>
                  <a:pt x="362" y="405"/>
                </a:cubicBezTo>
                <a:cubicBezTo>
                  <a:pt x="362" y="411"/>
                  <a:pt x="367" y="416"/>
                  <a:pt x="373" y="416"/>
                </a:cubicBezTo>
                <a:cubicBezTo>
                  <a:pt x="379" y="416"/>
                  <a:pt x="384" y="411"/>
                  <a:pt x="384" y="405"/>
                </a:cubicBezTo>
                <a:lnTo>
                  <a:pt x="384"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282" name="Freeform 929">
            <a:extLst>
              <a:ext uri="{FF2B5EF4-FFF2-40B4-BE49-F238E27FC236}">
                <a16:creationId xmlns:a16="http://schemas.microsoft.com/office/drawing/2014/main" id="{7EFB4765-847B-767C-B0EB-F76067FD1184}"/>
              </a:ext>
              <a:ext uri="{C183D7F6-B498-43B3-948B-1728B52AA6E4}">
                <adec:decorative xmlns:adec="http://schemas.microsoft.com/office/drawing/2017/decorative" val="1"/>
              </a:ext>
            </a:extLst>
          </p:cNvPr>
          <p:cNvSpPr>
            <a:spLocks noEditPoints="1"/>
          </p:cNvSpPr>
          <p:nvPr/>
        </p:nvSpPr>
        <p:spPr bwMode="auto">
          <a:xfrm>
            <a:off x="5180146" y="3695700"/>
            <a:ext cx="274320" cy="274320"/>
          </a:xfrm>
          <a:custGeom>
            <a:avLst/>
            <a:gdLst>
              <a:gd name="T0" fmla="*/ 332 w 512"/>
              <a:gd name="T1" fmla="*/ 245 h 512"/>
              <a:gd name="T2" fmla="*/ 340 w 512"/>
              <a:gd name="T3" fmla="*/ 305 h 512"/>
              <a:gd name="T4" fmla="*/ 256 w 512"/>
              <a:gd name="T5" fmla="*/ 341 h 512"/>
              <a:gd name="T6" fmla="*/ 171 w 512"/>
              <a:gd name="T7" fmla="*/ 306 h 512"/>
              <a:gd name="T8" fmla="*/ 179 w 512"/>
              <a:gd name="T9" fmla="*/ 245 h 512"/>
              <a:gd name="T10" fmla="*/ 251 w 512"/>
              <a:gd name="T11" fmla="*/ 276 h 512"/>
              <a:gd name="T12" fmla="*/ 256 w 512"/>
              <a:gd name="T13" fmla="*/ 277 h 512"/>
              <a:gd name="T14" fmla="*/ 260 w 512"/>
              <a:gd name="T15" fmla="*/ 276 h 512"/>
              <a:gd name="T16" fmla="*/ 332 w 512"/>
              <a:gd name="T17" fmla="*/ 245 h 512"/>
              <a:gd name="T18" fmla="*/ 136 w 512"/>
              <a:gd name="T19" fmla="*/ 203 h 512"/>
              <a:gd name="T20" fmla="*/ 256 w 512"/>
              <a:gd name="T21" fmla="*/ 255 h 512"/>
              <a:gd name="T22" fmla="*/ 376 w 512"/>
              <a:gd name="T23" fmla="*/ 203 h 512"/>
              <a:gd name="T24" fmla="*/ 256 w 512"/>
              <a:gd name="T25" fmla="*/ 160 h 512"/>
              <a:gd name="T26" fmla="*/ 136 w 512"/>
              <a:gd name="T27" fmla="*/ 203 h 512"/>
              <a:gd name="T28" fmla="*/ 512 w 512"/>
              <a:gd name="T29" fmla="*/ 256 h 512"/>
              <a:gd name="T30" fmla="*/ 256 w 512"/>
              <a:gd name="T31" fmla="*/ 512 h 512"/>
              <a:gd name="T32" fmla="*/ 0 w 512"/>
              <a:gd name="T33" fmla="*/ 256 h 512"/>
              <a:gd name="T34" fmla="*/ 256 w 512"/>
              <a:gd name="T35" fmla="*/ 0 h 512"/>
              <a:gd name="T36" fmla="*/ 512 w 512"/>
              <a:gd name="T37" fmla="*/ 256 h 512"/>
              <a:gd name="T38" fmla="*/ 416 w 512"/>
              <a:gd name="T39" fmla="*/ 202 h 512"/>
              <a:gd name="T40" fmla="*/ 409 w 512"/>
              <a:gd name="T41" fmla="*/ 192 h 512"/>
              <a:gd name="T42" fmla="*/ 259 w 512"/>
              <a:gd name="T43" fmla="*/ 139 h 512"/>
              <a:gd name="T44" fmla="*/ 252 w 512"/>
              <a:gd name="T45" fmla="*/ 139 h 512"/>
              <a:gd name="T46" fmla="*/ 103 w 512"/>
              <a:gd name="T47" fmla="*/ 192 h 512"/>
              <a:gd name="T48" fmla="*/ 96 w 512"/>
              <a:gd name="T49" fmla="*/ 202 h 512"/>
              <a:gd name="T50" fmla="*/ 102 w 512"/>
              <a:gd name="T51" fmla="*/ 212 h 512"/>
              <a:gd name="T52" fmla="*/ 159 w 512"/>
              <a:gd name="T53" fmla="*/ 236 h 512"/>
              <a:gd name="T54" fmla="*/ 149 w 512"/>
              <a:gd name="T55" fmla="*/ 308 h 512"/>
              <a:gd name="T56" fmla="*/ 150 w 512"/>
              <a:gd name="T57" fmla="*/ 314 h 512"/>
              <a:gd name="T58" fmla="*/ 256 w 512"/>
              <a:gd name="T59" fmla="*/ 362 h 512"/>
              <a:gd name="T60" fmla="*/ 360 w 512"/>
              <a:gd name="T61" fmla="*/ 316 h 512"/>
              <a:gd name="T62" fmla="*/ 362 w 512"/>
              <a:gd name="T63" fmla="*/ 308 h 512"/>
              <a:gd name="T64" fmla="*/ 353 w 512"/>
              <a:gd name="T65" fmla="*/ 236 h 512"/>
              <a:gd name="T66" fmla="*/ 384 w 512"/>
              <a:gd name="T67" fmla="*/ 223 h 512"/>
              <a:gd name="T68" fmla="*/ 384 w 512"/>
              <a:gd name="T69" fmla="*/ 352 h 512"/>
              <a:gd name="T70" fmla="*/ 394 w 512"/>
              <a:gd name="T71" fmla="*/ 362 h 512"/>
              <a:gd name="T72" fmla="*/ 405 w 512"/>
              <a:gd name="T73" fmla="*/ 352 h 512"/>
              <a:gd name="T74" fmla="*/ 405 w 512"/>
              <a:gd name="T75" fmla="*/ 214 h 512"/>
              <a:gd name="T76" fmla="*/ 409 w 512"/>
              <a:gd name="T77" fmla="*/ 212 h 512"/>
              <a:gd name="T78" fmla="*/ 416 w 512"/>
              <a:gd name="T79" fmla="*/ 20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332" y="245"/>
                </a:moveTo>
                <a:cubicBezTo>
                  <a:pt x="340" y="305"/>
                  <a:pt x="340" y="305"/>
                  <a:pt x="340" y="305"/>
                </a:cubicBezTo>
                <a:cubicBezTo>
                  <a:pt x="331" y="315"/>
                  <a:pt x="299" y="341"/>
                  <a:pt x="256" y="341"/>
                </a:cubicBezTo>
                <a:cubicBezTo>
                  <a:pt x="201" y="341"/>
                  <a:pt x="177" y="315"/>
                  <a:pt x="171" y="306"/>
                </a:cubicBezTo>
                <a:cubicBezTo>
                  <a:pt x="179" y="245"/>
                  <a:pt x="179" y="245"/>
                  <a:pt x="179" y="245"/>
                </a:cubicBezTo>
                <a:cubicBezTo>
                  <a:pt x="251" y="276"/>
                  <a:pt x="251" y="276"/>
                  <a:pt x="251" y="276"/>
                </a:cubicBezTo>
                <a:cubicBezTo>
                  <a:pt x="253" y="277"/>
                  <a:pt x="254" y="277"/>
                  <a:pt x="256" y="277"/>
                </a:cubicBezTo>
                <a:cubicBezTo>
                  <a:pt x="257" y="277"/>
                  <a:pt x="259" y="277"/>
                  <a:pt x="260" y="276"/>
                </a:cubicBezTo>
                <a:lnTo>
                  <a:pt x="332" y="245"/>
                </a:lnTo>
                <a:close/>
                <a:moveTo>
                  <a:pt x="136" y="203"/>
                </a:moveTo>
                <a:cubicBezTo>
                  <a:pt x="256" y="255"/>
                  <a:pt x="256" y="255"/>
                  <a:pt x="256" y="255"/>
                </a:cubicBezTo>
                <a:cubicBezTo>
                  <a:pt x="376" y="203"/>
                  <a:pt x="376" y="203"/>
                  <a:pt x="376" y="203"/>
                </a:cubicBezTo>
                <a:cubicBezTo>
                  <a:pt x="256" y="160"/>
                  <a:pt x="256" y="160"/>
                  <a:pt x="256" y="160"/>
                </a:cubicBezTo>
                <a:lnTo>
                  <a:pt x="136" y="203"/>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416" y="202"/>
                </a:moveTo>
                <a:cubicBezTo>
                  <a:pt x="416" y="198"/>
                  <a:pt x="413" y="194"/>
                  <a:pt x="409" y="192"/>
                </a:cubicBezTo>
                <a:cubicBezTo>
                  <a:pt x="259" y="139"/>
                  <a:pt x="259" y="139"/>
                  <a:pt x="259" y="139"/>
                </a:cubicBezTo>
                <a:cubicBezTo>
                  <a:pt x="257" y="138"/>
                  <a:pt x="254" y="138"/>
                  <a:pt x="252" y="139"/>
                </a:cubicBezTo>
                <a:cubicBezTo>
                  <a:pt x="103" y="192"/>
                  <a:pt x="103" y="192"/>
                  <a:pt x="103" y="192"/>
                </a:cubicBezTo>
                <a:cubicBezTo>
                  <a:pt x="99" y="194"/>
                  <a:pt x="96" y="198"/>
                  <a:pt x="96" y="202"/>
                </a:cubicBezTo>
                <a:cubicBezTo>
                  <a:pt x="96" y="206"/>
                  <a:pt x="98" y="210"/>
                  <a:pt x="102" y="212"/>
                </a:cubicBezTo>
                <a:cubicBezTo>
                  <a:pt x="159" y="236"/>
                  <a:pt x="159" y="236"/>
                  <a:pt x="159" y="236"/>
                </a:cubicBezTo>
                <a:cubicBezTo>
                  <a:pt x="149" y="308"/>
                  <a:pt x="149" y="308"/>
                  <a:pt x="149" y="308"/>
                </a:cubicBezTo>
                <a:cubicBezTo>
                  <a:pt x="149" y="310"/>
                  <a:pt x="149" y="312"/>
                  <a:pt x="150" y="314"/>
                </a:cubicBezTo>
                <a:cubicBezTo>
                  <a:pt x="152" y="316"/>
                  <a:pt x="179" y="362"/>
                  <a:pt x="256" y="362"/>
                </a:cubicBezTo>
                <a:cubicBezTo>
                  <a:pt x="319" y="362"/>
                  <a:pt x="358" y="318"/>
                  <a:pt x="360" y="316"/>
                </a:cubicBezTo>
                <a:cubicBezTo>
                  <a:pt x="362" y="314"/>
                  <a:pt x="363" y="311"/>
                  <a:pt x="362" y="308"/>
                </a:cubicBezTo>
                <a:cubicBezTo>
                  <a:pt x="353" y="236"/>
                  <a:pt x="353" y="236"/>
                  <a:pt x="353" y="236"/>
                </a:cubicBezTo>
                <a:cubicBezTo>
                  <a:pt x="384" y="223"/>
                  <a:pt x="384" y="223"/>
                  <a:pt x="384" y="223"/>
                </a:cubicBezTo>
                <a:cubicBezTo>
                  <a:pt x="384" y="352"/>
                  <a:pt x="384" y="352"/>
                  <a:pt x="384" y="352"/>
                </a:cubicBezTo>
                <a:cubicBezTo>
                  <a:pt x="384" y="358"/>
                  <a:pt x="388" y="362"/>
                  <a:pt x="394" y="362"/>
                </a:cubicBezTo>
                <a:cubicBezTo>
                  <a:pt x="400" y="362"/>
                  <a:pt x="405" y="358"/>
                  <a:pt x="405" y="352"/>
                </a:cubicBezTo>
                <a:cubicBezTo>
                  <a:pt x="405" y="214"/>
                  <a:pt x="405" y="214"/>
                  <a:pt x="405" y="214"/>
                </a:cubicBezTo>
                <a:cubicBezTo>
                  <a:pt x="409" y="212"/>
                  <a:pt x="409" y="212"/>
                  <a:pt x="409" y="212"/>
                </a:cubicBezTo>
                <a:cubicBezTo>
                  <a:pt x="413" y="210"/>
                  <a:pt x="416" y="206"/>
                  <a:pt x="416" y="202"/>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283" name="Group 374">
            <a:extLst>
              <a:ext uri="{FF2B5EF4-FFF2-40B4-BE49-F238E27FC236}">
                <a16:creationId xmlns:a16="http://schemas.microsoft.com/office/drawing/2014/main" id="{7F395933-43A6-5445-7704-88568EC05731}"/>
              </a:ext>
              <a:ext uri="{C183D7F6-B498-43B3-948B-1728B52AA6E4}">
                <adec:decorative xmlns:adec="http://schemas.microsoft.com/office/drawing/2017/decorative" val="1"/>
              </a:ext>
            </a:extLst>
          </p:cNvPr>
          <p:cNvGrpSpPr>
            <a:grpSpLocks noChangeAspect="1"/>
          </p:cNvGrpSpPr>
          <p:nvPr/>
        </p:nvGrpSpPr>
        <p:grpSpPr bwMode="auto">
          <a:xfrm>
            <a:off x="3765833" y="6159500"/>
            <a:ext cx="274323" cy="274321"/>
            <a:chOff x="6996" y="1195"/>
            <a:chExt cx="340" cy="340"/>
          </a:xfrm>
          <a:solidFill>
            <a:schemeClr val="accent4"/>
          </a:solidFill>
        </p:grpSpPr>
        <p:sp>
          <p:nvSpPr>
            <p:cNvPr id="284" name="Freeform 375">
              <a:extLst>
                <a:ext uri="{FF2B5EF4-FFF2-40B4-BE49-F238E27FC236}">
                  <a16:creationId xmlns:a16="http://schemas.microsoft.com/office/drawing/2014/main" id="{AC8A8EDD-572B-3514-0E61-F3D32E38417A}"/>
                </a:ext>
              </a:extLst>
            </p:cNvPr>
            <p:cNvSpPr>
              <a:spLocks/>
            </p:cNvSpPr>
            <p:nvPr/>
          </p:nvSpPr>
          <p:spPr bwMode="auto">
            <a:xfrm>
              <a:off x="7130" y="1287"/>
              <a:ext cx="29" cy="70"/>
            </a:xfrm>
            <a:custGeom>
              <a:avLst/>
              <a:gdLst>
                <a:gd name="T0" fmla="*/ 0 w 43"/>
                <a:gd name="T1" fmla="*/ 53 h 105"/>
                <a:gd name="T2" fmla="*/ 43 w 43"/>
                <a:gd name="T3" fmla="*/ 105 h 105"/>
                <a:gd name="T4" fmla="*/ 43 w 43"/>
                <a:gd name="T5" fmla="*/ 0 h 105"/>
                <a:gd name="T6" fmla="*/ 0 w 43"/>
                <a:gd name="T7" fmla="*/ 53 h 105"/>
              </a:gdLst>
              <a:ahLst/>
              <a:cxnLst>
                <a:cxn ang="0">
                  <a:pos x="T0" y="T1"/>
                </a:cxn>
                <a:cxn ang="0">
                  <a:pos x="T2" y="T3"/>
                </a:cxn>
                <a:cxn ang="0">
                  <a:pos x="T4" y="T5"/>
                </a:cxn>
                <a:cxn ang="0">
                  <a:pos x="T6" y="T7"/>
                </a:cxn>
              </a:cxnLst>
              <a:rect l="0" t="0" r="r" b="b"/>
              <a:pathLst>
                <a:path w="43" h="105">
                  <a:moveTo>
                    <a:pt x="0" y="53"/>
                  </a:moveTo>
                  <a:cubicBezTo>
                    <a:pt x="0" y="78"/>
                    <a:pt x="19" y="100"/>
                    <a:pt x="43" y="105"/>
                  </a:cubicBezTo>
                  <a:cubicBezTo>
                    <a:pt x="43" y="0"/>
                    <a:pt x="43" y="0"/>
                    <a:pt x="43" y="0"/>
                  </a:cubicBezTo>
                  <a:cubicBezTo>
                    <a:pt x="19" y="5"/>
                    <a:pt x="0" y="27"/>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5" name="Freeform 376">
              <a:extLst>
                <a:ext uri="{FF2B5EF4-FFF2-40B4-BE49-F238E27FC236}">
                  <a16:creationId xmlns:a16="http://schemas.microsoft.com/office/drawing/2014/main" id="{60E0FD5B-4473-4B22-B67A-B6668D77E51E}"/>
                </a:ext>
              </a:extLst>
            </p:cNvPr>
            <p:cNvSpPr>
              <a:spLocks/>
            </p:cNvSpPr>
            <p:nvPr/>
          </p:nvSpPr>
          <p:spPr bwMode="auto">
            <a:xfrm>
              <a:off x="7173" y="1372"/>
              <a:ext cx="28" cy="70"/>
            </a:xfrm>
            <a:custGeom>
              <a:avLst/>
              <a:gdLst>
                <a:gd name="T0" fmla="*/ 0 w 43"/>
                <a:gd name="T1" fmla="*/ 0 h 105"/>
                <a:gd name="T2" fmla="*/ 0 w 43"/>
                <a:gd name="T3" fmla="*/ 105 h 105"/>
                <a:gd name="T4" fmla="*/ 43 w 43"/>
                <a:gd name="T5" fmla="*/ 53 h 105"/>
                <a:gd name="T6" fmla="*/ 0 w 43"/>
                <a:gd name="T7" fmla="*/ 0 h 105"/>
              </a:gdLst>
              <a:ahLst/>
              <a:cxnLst>
                <a:cxn ang="0">
                  <a:pos x="T0" y="T1"/>
                </a:cxn>
                <a:cxn ang="0">
                  <a:pos x="T2" y="T3"/>
                </a:cxn>
                <a:cxn ang="0">
                  <a:pos x="T4" y="T5"/>
                </a:cxn>
                <a:cxn ang="0">
                  <a:pos x="T6" y="T7"/>
                </a:cxn>
              </a:cxnLst>
              <a:rect l="0" t="0" r="r" b="b"/>
              <a:pathLst>
                <a:path w="43" h="105">
                  <a:moveTo>
                    <a:pt x="0" y="0"/>
                  </a:moveTo>
                  <a:cubicBezTo>
                    <a:pt x="0" y="105"/>
                    <a:pt x="0" y="105"/>
                    <a:pt x="0" y="105"/>
                  </a:cubicBezTo>
                  <a:cubicBezTo>
                    <a:pt x="25" y="100"/>
                    <a:pt x="43" y="78"/>
                    <a:pt x="43" y="53"/>
                  </a:cubicBezTo>
                  <a:cubicBezTo>
                    <a:pt x="43" y="27"/>
                    <a:pt x="25"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Freeform 377">
              <a:extLst>
                <a:ext uri="{FF2B5EF4-FFF2-40B4-BE49-F238E27FC236}">
                  <a16:creationId xmlns:a16="http://schemas.microsoft.com/office/drawing/2014/main" id="{8504C809-5BE6-0542-A994-914042FABBE7}"/>
                </a:ext>
              </a:extLst>
            </p:cNvPr>
            <p:cNvSpPr>
              <a:spLocks noEditPoints="1"/>
            </p:cNvSpPr>
            <p:nvPr/>
          </p:nvSpPr>
          <p:spPr bwMode="auto">
            <a:xfrm>
              <a:off x="6996" y="119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66 w 512"/>
                <a:gd name="T11" fmla="*/ 393 h 512"/>
                <a:gd name="T12" fmla="*/ 266 w 512"/>
                <a:gd name="T13" fmla="*/ 416 h 512"/>
                <a:gd name="T14" fmla="*/ 256 w 512"/>
                <a:gd name="T15" fmla="*/ 426 h 512"/>
                <a:gd name="T16" fmla="*/ 245 w 512"/>
                <a:gd name="T17" fmla="*/ 416 h 512"/>
                <a:gd name="T18" fmla="*/ 245 w 512"/>
                <a:gd name="T19" fmla="*/ 393 h 512"/>
                <a:gd name="T20" fmla="*/ 185 w 512"/>
                <a:gd name="T21" fmla="*/ 345 h 512"/>
                <a:gd name="T22" fmla="*/ 192 w 512"/>
                <a:gd name="T23" fmla="*/ 331 h 512"/>
                <a:gd name="T24" fmla="*/ 205 w 512"/>
                <a:gd name="T25" fmla="*/ 337 h 512"/>
                <a:gd name="T26" fmla="*/ 245 w 512"/>
                <a:gd name="T27" fmla="*/ 372 h 512"/>
                <a:gd name="T28" fmla="*/ 245 w 512"/>
                <a:gd name="T29" fmla="*/ 265 h 512"/>
                <a:gd name="T30" fmla="*/ 181 w 512"/>
                <a:gd name="T31" fmla="*/ 192 h 512"/>
                <a:gd name="T32" fmla="*/ 245 w 512"/>
                <a:gd name="T33" fmla="*/ 118 h 512"/>
                <a:gd name="T34" fmla="*/ 245 w 512"/>
                <a:gd name="T35" fmla="*/ 106 h 512"/>
                <a:gd name="T36" fmla="*/ 256 w 512"/>
                <a:gd name="T37" fmla="*/ 96 h 512"/>
                <a:gd name="T38" fmla="*/ 266 w 512"/>
                <a:gd name="T39" fmla="*/ 106 h 512"/>
                <a:gd name="T40" fmla="*/ 266 w 512"/>
                <a:gd name="T41" fmla="*/ 118 h 512"/>
                <a:gd name="T42" fmla="*/ 320 w 512"/>
                <a:gd name="T43" fmla="*/ 154 h 512"/>
                <a:gd name="T44" fmla="*/ 316 w 512"/>
                <a:gd name="T45" fmla="*/ 169 h 512"/>
                <a:gd name="T46" fmla="*/ 302 w 512"/>
                <a:gd name="T47" fmla="*/ 165 h 512"/>
                <a:gd name="T48" fmla="*/ 266 w 512"/>
                <a:gd name="T49" fmla="*/ 140 h 512"/>
                <a:gd name="T50" fmla="*/ 266 w 512"/>
                <a:gd name="T51" fmla="*/ 246 h 512"/>
                <a:gd name="T52" fmla="*/ 330 w 512"/>
                <a:gd name="T53" fmla="*/ 320 h 512"/>
                <a:gd name="T54" fmla="*/ 266 w 512"/>
                <a:gd name="T55" fmla="*/ 39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393"/>
                  </a:moveTo>
                  <a:cubicBezTo>
                    <a:pt x="266" y="416"/>
                    <a:pt x="266" y="416"/>
                    <a:pt x="266" y="416"/>
                  </a:cubicBezTo>
                  <a:cubicBezTo>
                    <a:pt x="266" y="422"/>
                    <a:pt x="262" y="426"/>
                    <a:pt x="256" y="426"/>
                  </a:cubicBezTo>
                  <a:cubicBezTo>
                    <a:pt x="250" y="426"/>
                    <a:pt x="245" y="422"/>
                    <a:pt x="245" y="416"/>
                  </a:cubicBezTo>
                  <a:cubicBezTo>
                    <a:pt x="245" y="393"/>
                    <a:pt x="245" y="393"/>
                    <a:pt x="245" y="393"/>
                  </a:cubicBezTo>
                  <a:cubicBezTo>
                    <a:pt x="218" y="390"/>
                    <a:pt x="195" y="371"/>
                    <a:pt x="185" y="345"/>
                  </a:cubicBezTo>
                  <a:cubicBezTo>
                    <a:pt x="183" y="339"/>
                    <a:pt x="186" y="333"/>
                    <a:pt x="192" y="331"/>
                  </a:cubicBezTo>
                  <a:cubicBezTo>
                    <a:pt x="197" y="329"/>
                    <a:pt x="203" y="332"/>
                    <a:pt x="205" y="337"/>
                  </a:cubicBezTo>
                  <a:cubicBezTo>
                    <a:pt x="212" y="355"/>
                    <a:pt x="227" y="368"/>
                    <a:pt x="245" y="372"/>
                  </a:cubicBezTo>
                  <a:cubicBezTo>
                    <a:pt x="245" y="265"/>
                    <a:pt x="245" y="265"/>
                    <a:pt x="245" y="265"/>
                  </a:cubicBezTo>
                  <a:cubicBezTo>
                    <a:pt x="209" y="260"/>
                    <a:pt x="181" y="229"/>
                    <a:pt x="181" y="192"/>
                  </a:cubicBezTo>
                  <a:cubicBezTo>
                    <a:pt x="181" y="154"/>
                    <a:pt x="209" y="123"/>
                    <a:pt x="245" y="118"/>
                  </a:cubicBezTo>
                  <a:cubicBezTo>
                    <a:pt x="245" y="106"/>
                    <a:pt x="245" y="106"/>
                    <a:pt x="245" y="106"/>
                  </a:cubicBezTo>
                  <a:cubicBezTo>
                    <a:pt x="245" y="100"/>
                    <a:pt x="250" y="96"/>
                    <a:pt x="256" y="96"/>
                  </a:cubicBezTo>
                  <a:cubicBezTo>
                    <a:pt x="262" y="96"/>
                    <a:pt x="266" y="100"/>
                    <a:pt x="266" y="106"/>
                  </a:cubicBezTo>
                  <a:cubicBezTo>
                    <a:pt x="266" y="118"/>
                    <a:pt x="266" y="118"/>
                    <a:pt x="266" y="118"/>
                  </a:cubicBezTo>
                  <a:cubicBezTo>
                    <a:pt x="289" y="121"/>
                    <a:pt x="309" y="134"/>
                    <a:pt x="320" y="154"/>
                  </a:cubicBezTo>
                  <a:cubicBezTo>
                    <a:pt x="323" y="159"/>
                    <a:pt x="322" y="166"/>
                    <a:pt x="316" y="169"/>
                  </a:cubicBezTo>
                  <a:cubicBezTo>
                    <a:pt x="311" y="172"/>
                    <a:pt x="305" y="170"/>
                    <a:pt x="302" y="165"/>
                  </a:cubicBezTo>
                  <a:cubicBezTo>
                    <a:pt x="294" y="152"/>
                    <a:pt x="281" y="143"/>
                    <a:pt x="266" y="140"/>
                  </a:cubicBezTo>
                  <a:cubicBezTo>
                    <a:pt x="266" y="246"/>
                    <a:pt x="266" y="246"/>
                    <a:pt x="266" y="246"/>
                  </a:cubicBezTo>
                  <a:cubicBezTo>
                    <a:pt x="302" y="251"/>
                    <a:pt x="330" y="282"/>
                    <a:pt x="330" y="320"/>
                  </a:cubicBezTo>
                  <a:cubicBezTo>
                    <a:pt x="330" y="357"/>
                    <a:pt x="302" y="388"/>
                    <a:pt x="266" y="3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7" name="Group 374">
            <a:extLst>
              <a:ext uri="{FF2B5EF4-FFF2-40B4-BE49-F238E27FC236}">
                <a16:creationId xmlns:a16="http://schemas.microsoft.com/office/drawing/2014/main" id="{43DE1B4C-9535-8AD8-28EE-4B71ECE6A382}"/>
              </a:ext>
              <a:ext uri="{C183D7F6-B498-43B3-948B-1728B52AA6E4}">
                <adec:decorative xmlns:adec="http://schemas.microsoft.com/office/drawing/2017/decorative" val="1"/>
              </a:ext>
            </a:extLst>
          </p:cNvPr>
          <p:cNvGrpSpPr>
            <a:grpSpLocks noChangeAspect="1"/>
          </p:cNvGrpSpPr>
          <p:nvPr/>
        </p:nvGrpSpPr>
        <p:grpSpPr bwMode="auto">
          <a:xfrm>
            <a:off x="2398616" y="7417939"/>
            <a:ext cx="274323" cy="274321"/>
            <a:chOff x="6996" y="1195"/>
            <a:chExt cx="340" cy="340"/>
          </a:xfrm>
          <a:solidFill>
            <a:schemeClr val="accent4"/>
          </a:solidFill>
        </p:grpSpPr>
        <p:sp>
          <p:nvSpPr>
            <p:cNvPr id="288" name="Freeform 375">
              <a:extLst>
                <a:ext uri="{FF2B5EF4-FFF2-40B4-BE49-F238E27FC236}">
                  <a16:creationId xmlns:a16="http://schemas.microsoft.com/office/drawing/2014/main" id="{F5B8A444-A2AC-EB1D-15E0-08B857F85D5D}"/>
                </a:ext>
              </a:extLst>
            </p:cNvPr>
            <p:cNvSpPr>
              <a:spLocks/>
            </p:cNvSpPr>
            <p:nvPr/>
          </p:nvSpPr>
          <p:spPr bwMode="auto">
            <a:xfrm>
              <a:off x="7130" y="1287"/>
              <a:ext cx="29" cy="70"/>
            </a:xfrm>
            <a:custGeom>
              <a:avLst/>
              <a:gdLst>
                <a:gd name="T0" fmla="*/ 0 w 43"/>
                <a:gd name="T1" fmla="*/ 53 h 105"/>
                <a:gd name="T2" fmla="*/ 43 w 43"/>
                <a:gd name="T3" fmla="*/ 105 h 105"/>
                <a:gd name="T4" fmla="*/ 43 w 43"/>
                <a:gd name="T5" fmla="*/ 0 h 105"/>
                <a:gd name="T6" fmla="*/ 0 w 43"/>
                <a:gd name="T7" fmla="*/ 53 h 105"/>
              </a:gdLst>
              <a:ahLst/>
              <a:cxnLst>
                <a:cxn ang="0">
                  <a:pos x="T0" y="T1"/>
                </a:cxn>
                <a:cxn ang="0">
                  <a:pos x="T2" y="T3"/>
                </a:cxn>
                <a:cxn ang="0">
                  <a:pos x="T4" y="T5"/>
                </a:cxn>
                <a:cxn ang="0">
                  <a:pos x="T6" y="T7"/>
                </a:cxn>
              </a:cxnLst>
              <a:rect l="0" t="0" r="r" b="b"/>
              <a:pathLst>
                <a:path w="43" h="105">
                  <a:moveTo>
                    <a:pt x="0" y="53"/>
                  </a:moveTo>
                  <a:cubicBezTo>
                    <a:pt x="0" y="78"/>
                    <a:pt x="19" y="100"/>
                    <a:pt x="43" y="105"/>
                  </a:cubicBezTo>
                  <a:cubicBezTo>
                    <a:pt x="43" y="0"/>
                    <a:pt x="43" y="0"/>
                    <a:pt x="43" y="0"/>
                  </a:cubicBezTo>
                  <a:cubicBezTo>
                    <a:pt x="19" y="5"/>
                    <a:pt x="0" y="27"/>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Freeform 376">
              <a:extLst>
                <a:ext uri="{FF2B5EF4-FFF2-40B4-BE49-F238E27FC236}">
                  <a16:creationId xmlns:a16="http://schemas.microsoft.com/office/drawing/2014/main" id="{A37DA410-4057-2A5C-95F6-89F058B5D8B1}"/>
                </a:ext>
              </a:extLst>
            </p:cNvPr>
            <p:cNvSpPr>
              <a:spLocks/>
            </p:cNvSpPr>
            <p:nvPr/>
          </p:nvSpPr>
          <p:spPr bwMode="auto">
            <a:xfrm>
              <a:off x="7173" y="1372"/>
              <a:ext cx="28" cy="70"/>
            </a:xfrm>
            <a:custGeom>
              <a:avLst/>
              <a:gdLst>
                <a:gd name="T0" fmla="*/ 0 w 43"/>
                <a:gd name="T1" fmla="*/ 0 h 105"/>
                <a:gd name="T2" fmla="*/ 0 w 43"/>
                <a:gd name="T3" fmla="*/ 105 h 105"/>
                <a:gd name="T4" fmla="*/ 43 w 43"/>
                <a:gd name="T5" fmla="*/ 53 h 105"/>
                <a:gd name="T6" fmla="*/ 0 w 43"/>
                <a:gd name="T7" fmla="*/ 0 h 105"/>
              </a:gdLst>
              <a:ahLst/>
              <a:cxnLst>
                <a:cxn ang="0">
                  <a:pos x="T0" y="T1"/>
                </a:cxn>
                <a:cxn ang="0">
                  <a:pos x="T2" y="T3"/>
                </a:cxn>
                <a:cxn ang="0">
                  <a:pos x="T4" y="T5"/>
                </a:cxn>
                <a:cxn ang="0">
                  <a:pos x="T6" y="T7"/>
                </a:cxn>
              </a:cxnLst>
              <a:rect l="0" t="0" r="r" b="b"/>
              <a:pathLst>
                <a:path w="43" h="105">
                  <a:moveTo>
                    <a:pt x="0" y="0"/>
                  </a:moveTo>
                  <a:cubicBezTo>
                    <a:pt x="0" y="105"/>
                    <a:pt x="0" y="105"/>
                    <a:pt x="0" y="105"/>
                  </a:cubicBezTo>
                  <a:cubicBezTo>
                    <a:pt x="25" y="100"/>
                    <a:pt x="43" y="78"/>
                    <a:pt x="43" y="53"/>
                  </a:cubicBezTo>
                  <a:cubicBezTo>
                    <a:pt x="43" y="27"/>
                    <a:pt x="25"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377">
              <a:extLst>
                <a:ext uri="{FF2B5EF4-FFF2-40B4-BE49-F238E27FC236}">
                  <a16:creationId xmlns:a16="http://schemas.microsoft.com/office/drawing/2014/main" id="{A7C76ED9-06B3-DF1A-2F90-B845B90062B3}"/>
                </a:ext>
              </a:extLst>
            </p:cNvPr>
            <p:cNvSpPr>
              <a:spLocks noEditPoints="1"/>
            </p:cNvSpPr>
            <p:nvPr/>
          </p:nvSpPr>
          <p:spPr bwMode="auto">
            <a:xfrm>
              <a:off x="6996" y="119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66 w 512"/>
                <a:gd name="T11" fmla="*/ 393 h 512"/>
                <a:gd name="T12" fmla="*/ 266 w 512"/>
                <a:gd name="T13" fmla="*/ 416 h 512"/>
                <a:gd name="T14" fmla="*/ 256 w 512"/>
                <a:gd name="T15" fmla="*/ 426 h 512"/>
                <a:gd name="T16" fmla="*/ 245 w 512"/>
                <a:gd name="T17" fmla="*/ 416 h 512"/>
                <a:gd name="T18" fmla="*/ 245 w 512"/>
                <a:gd name="T19" fmla="*/ 393 h 512"/>
                <a:gd name="T20" fmla="*/ 185 w 512"/>
                <a:gd name="T21" fmla="*/ 345 h 512"/>
                <a:gd name="T22" fmla="*/ 192 w 512"/>
                <a:gd name="T23" fmla="*/ 331 h 512"/>
                <a:gd name="T24" fmla="*/ 205 w 512"/>
                <a:gd name="T25" fmla="*/ 337 h 512"/>
                <a:gd name="T26" fmla="*/ 245 w 512"/>
                <a:gd name="T27" fmla="*/ 372 h 512"/>
                <a:gd name="T28" fmla="*/ 245 w 512"/>
                <a:gd name="T29" fmla="*/ 265 h 512"/>
                <a:gd name="T30" fmla="*/ 181 w 512"/>
                <a:gd name="T31" fmla="*/ 192 h 512"/>
                <a:gd name="T32" fmla="*/ 245 w 512"/>
                <a:gd name="T33" fmla="*/ 118 h 512"/>
                <a:gd name="T34" fmla="*/ 245 w 512"/>
                <a:gd name="T35" fmla="*/ 106 h 512"/>
                <a:gd name="T36" fmla="*/ 256 w 512"/>
                <a:gd name="T37" fmla="*/ 96 h 512"/>
                <a:gd name="T38" fmla="*/ 266 w 512"/>
                <a:gd name="T39" fmla="*/ 106 h 512"/>
                <a:gd name="T40" fmla="*/ 266 w 512"/>
                <a:gd name="T41" fmla="*/ 118 h 512"/>
                <a:gd name="T42" fmla="*/ 320 w 512"/>
                <a:gd name="T43" fmla="*/ 154 h 512"/>
                <a:gd name="T44" fmla="*/ 316 w 512"/>
                <a:gd name="T45" fmla="*/ 169 h 512"/>
                <a:gd name="T46" fmla="*/ 302 w 512"/>
                <a:gd name="T47" fmla="*/ 165 h 512"/>
                <a:gd name="T48" fmla="*/ 266 w 512"/>
                <a:gd name="T49" fmla="*/ 140 h 512"/>
                <a:gd name="T50" fmla="*/ 266 w 512"/>
                <a:gd name="T51" fmla="*/ 246 h 512"/>
                <a:gd name="T52" fmla="*/ 330 w 512"/>
                <a:gd name="T53" fmla="*/ 320 h 512"/>
                <a:gd name="T54" fmla="*/ 266 w 512"/>
                <a:gd name="T55" fmla="*/ 39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393"/>
                  </a:moveTo>
                  <a:cubicBezTo>
                    <a:pt x="266" y="416"/>
                    <a:pt x="266" y="416"/>
                    <a:pt x="266" y="416"/>
                  </a:cubicBezTo>
                  <a:cubicBezTo>
                    <a:pt x="266" y="422"/>
                    <a:pt x="262" y="426"/>
                    <a:pt x="256" y="426"/>
                  </a:cubicBezTo>
                  <a:cubicBezTo>
                    <a:pt x="250" y="426"/>
                    <a:pt x="245" y="422"/>
                    <a:pt x="245" y="416"/>
                  </a:cubicBezTo>
                  <a:cubicBezTo>
                    <a:pt x="245" y="393"/>
                    <a:pt x="245" y="393"/>
                    <a:pt x="245" y="393"/>
                  </a:cubicBezTo>
                  <a:cubicBezTo>
                    <a:pt x="218" y="390"/>
                    <a:pt x="195" y="371"/>
                    <a:pt x="185" y="345"/>
                  </a:cubicBezTo>
                  <a:cubicBezTo>
                    <a:pt x="183" y="339"/>
                    <a:pt x="186" y="333"/>
                    <a:pt x="192" y="331"/>
                  </a:cubicBezTo>
                  <a:cubicBezTo>
                    <a:pt x="197" y="329"/>
                    <a:pt x="203" y="332"/>
                    <a:pt x="205" y="337"/>
                  </a:cubicBezTo>
                  <a:cubicBezTo>
                    <a:pt x="212" y="355"/>
                    <a:pt x="227" y="368"/>
                    <a:pt x="245" y="372"/>
                  </a:cubicBezTo>
                  <a:cubicBezTo>
                    <a:pt x="245" y="265"/>
                    <a:pt x="245" y="265"/>
                    <a:pt x="245" y="265"/>
                  </a:cubicBezTo>
                  <a:cubicBezTo>
                    <a:pt x="209" y="260"/>
                    <a:pt x="181" y="229"/>
                    <a:pt x="181" y="192"/>
                  </a:cubicBezTo>
                  <a:cubicBezTo>
                    <a:pt x="181" y="154"/>
                    <a:pt x="209" y="123"/>
                    <a:pt x="245" y="118"/>
                  </a:cubicBezTo>
                  <a:cubicBezTo>
                    <a:pt x="245" y="106"/>
                    <a:pt x="245" y="106"/>
                    <a:pt x="245" y="106"/>
                  </a:cubicBezTo>
                  <a:cubicBezTo>
                    <a:pt x="245" y="100"/>
                    <a:pt x="250" y="96"/>
                    <a:pt x="256" y="96"/>
                  </a:cubicBezTo>
                  <a:cubicBezTo>
                    <a:pt x="262" y="96"/>
                    <a:pt x="266" y="100"/>
                    <a:pt x="266" y="106"/>
                  </a:cubicBezTo>
                  <a:cubicBezTo>
                    <a:pt x="266" y="118"/>
                    <a:pt x="266" y="118"/>
                    <a:pt x="266" y="118"/>
                  </a:cubicBezTo>
                  <a:cubicBezTo>
                    <a:pt x="289" y="121"/>
                    <a:pt x="309" y="134"/>
                    <a:pt x="320" y="154"/>
                  </a:cubicBezTo>
                  <a:cubicBezTo>
                    <a:pt x="323" y="159"/>
                    <a:pt x="322" y="166"/>
                    <a:pt x="316" y="169"/>
                  </a:cubicBezTo>
                  <a:cubicBezTo>
                    <a:pt x="311" y="172"/>
                    <a:pt x="305" y="170"/>
                    <a:pt x="302" y="165"/>
                  </a:cubicBezTo>
                  <a:cubicBezTo>
                    <a:pt x="294" y="152"/>
                    <a:pt x="281" y="143"/>
                    <a:pt x="266" y="140"/>
                  </a:cubicBezTo>
                  <a:cubicBezTo>
                    <a:pt x="266" y="246"/>
                    <a:pt x="266" y="246"/>
                    <a:pt x="266" y="246"/>
                  </a:cubicBezTo>
                  <a:cubicBezTo>
                    <a:pt x="302" y="251"/>
                    <a:pt x="330" y="282"/>
                    <a:pt x="330" y="320"/>
                  </a:cubicBezTo>
                  <a:cubicBezTo>
                    <a:pt x="330" y="357"/>
                    <a:pt x="302" y="388"/>
                    <a:pt x="266" y="3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1" name="Group 374">
            <a:extLst>
              <a:ext uri="{FF2B5EF4-FFF2-40B4-BE49-F238E27FC236}">
                <a16:creationId xmlns:a16="http://schemas.microsoft.com/office/drawing/2014/main" id="{A0D91E8F-47BB-0664-7DBC-53288679CC32}"/>
              </a:ext>
              <a:ext uri="{C183D7F6-B498-43B3-948B-1728B52AA6E4}">
                <adec:decorative xmlns:adec="http://schemas.microsoft.com/office/drawing/2017/decorative" val="1"/>
              </a:ext>
            </a:extLst>
          </p:cNvPr>
          <p:cNvGrpSpPr>
            <a:grpSpLocks noChangeAspect="1"/>
          </p:cNvGrpSpPr>
          <p:nvPr/>
        </p:nvGrpSpPr>
        <p:grpSpPr bwMode="auto">
          <a:xfrm>
            <a:off x="6584936" y="6159500"/>
            <a:ext cx="274323" cy="274321"/>
            <a:chOff x="6996" y="1195"/>
            <a:chExt cx="340" cy="340"/>
          </a:xfrm>
          <a:solidFill>
            <a:schemeClr val="accent4"/>
          </a:solidFill>
        </p:grpSpPr>
        <p:sp>
          <p:nvSpPr>
            <p:cNvPr id="292" name="Freeform 375">
              <a:extLst>
                <a:ext uri="{FF2B5EF4-FFF2-40B4-BE49-F238E27FC236}">
                  <a16:creationId xmlns:a16="http://schemas.microsoft.com/office/drawing/2014/main" id="{4BFE5922-A775-B858-2771-66DFFD3A822C}"/>
                </a:ext>
              </a:extLst>
            </p:cNvPr>
            <p:cNvSpPr>
              <a:spLocks/>
            </p:cNvSpPr>
            <p:nvPr/>
          </p:nvSpPr>
          <p:spPr bwMode="auto">
            <a:xfrm>
              <a:off x="7130" y="1287"/>
              <a:ext cx="29" cy="70"/>
            </a:xfrm>
            <a:custGeom>
              <a:avLst/>
              <a:gdLst>
                <a:gd name="T0" fmla="*/ 0 w 43"/>
                <a:gd name="T1" fmla="*/ 53 h 105"/>
                <a:gd name="T2" fmla="*/ 43 w 43"/>
                <a:gd name="T3" fmla="*/ 105 h 105"/>
                <a:gd name="T4" fmla="*/ 43 w 43"/>
                <a:gd name="T5" fmla="*/ 0 h 105"/>
                <a:gd name="T6" fmla="*/ 0 w 43"/>
                <a:gd name="T7" fmla="*/ 53 h 105"/>
              </a:gdLst>
              <a:ahLst/>
              <a:cxnLst>
                <a:cxn ang="0">
                  <a:pos x="T0" y="T1"/>
                </a:cxn>
                <a:cxn ang="0">
                  <a:pos x="T2" y="T3"/>
                </a:cxn>
                <a:cxn ang="0">
                  <a:pos x="T4" y="T5"/>
                </a:cxn>
                <a:cxn ang="0">
                  <a:pos x="T6" y="T7"/>
                </a:cxn>
              </a:cxnLst>
              <a:rect l="0" t="0" r="r" b="b"/>
              <a:pathLst>
                <a:path w="43" h="105">
                  <a:moveTo>
                    <a:pt x="0" y="53"/>
                  </a:moveTo>
                  <a:cubicBezTo>
                    <a:pt x="0" y="78"/>
                    <a:pt x="19" y="100"/>
                    <a:pt x="43" y="105"/>
                  </a:cubicBezTo>
                  <a:cubicBezTo>
                    <a:pt x="43" y="0"/>
                    <a:pt x="43" y="0"/>
                    <a:pt x="43" y="0"/>
                  </a:cubicBezTo>
                  <a:cubicBezTo>
                    <a:pt x="19" y="5"/>
                    <a:pt x="0" y="27"/>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3" name="Freeform 376">
              <a:extLst>
                <a:ext uri="{FF2B5EF4-FFF2-40B4-BE49-F238E27FC236}">
                  <a16:creationId xmlns:a16="http://schemas.microsoft.com/office/drawing/2014/main" id="{B8884EFF-70F0-259A-1112-C136A8FACAC7}"/>
                </a:ext>
              </a:extLst>
            </p:cNvPr>
            <p:cNvSpPr>
              <a:spLocks/>
            </p:cNvSpPr>
            <p:nvPr/>
          </p:nvSpPr>
          <p:spPr bwMode="auto">
            <a:xfrm>
              <a:off x="7173" y="1372"/>
              <a:ext cx="28" cy="70"/>
            </a:xfrm>
            <a:custGeom>
              <a:avLst/>
              <a:gdLst>
                <a:gd name="T0" fmla="*/ 0 w 43"/>
                <a:gd name="T1" fmla="*/ 0 h 105"/>
                <a:gd name="T2" fmla="*/ 0 w 43"/>
                <a:gd name="T3" fmla="*/ 105 h 105"/>
                <a:gd name="T4" fmla="*/ 43 w 43"/>
                <a:gd name="T5" fmla="*/ 53 h 105"/>
                <a:gd name="T6" fmla="*/ 0 w 43"/>
                <a:gd name="T7" fmla="*/ 0 h 105"/>
              </a:gdLst>
              <a:ahLst/>
              <a:cxnLst>
                <a:cxn ang="0">
                  <a:pos x="T0" y="T1"/>
                </a:cxn>
                <a:cxn ang="0">
                  <a:pos x="T2" y="T3"/>
                </a:cxn>
                <a:cxn ang="0">
                  <a:pos x="T4" y="T5"/>
                </a:cxn>
                <a:cxn ang="0">
                  <a:pos x="T6" y="T7"/>
                </a:cxn>
              </a:cxnLst>
              <a:rect l="0" t="0" r="r" b="b"/>
              <a:pathLst>
                <a:path w="43" h="105">
                  <a:moveTo>
                    <a:pt x="0" y="0"/>
                  </a:moveTo>
                  <a:cubicBezTo>
                    <a:pt x="0" y="105"/>
                    <a:pt x="0" y="105"/>
                    <a:pt x="0" y="105"/>
                  </a:cubicBezTo>
                  <a:cubicBezTo>
                    <a:pt x="25" y="100"/>
                    <a:pt x="43" y="78"/>
                    <a:pt x="43" y="53"/>
                  </a:cubicBezTo>
                  <a:cubicBezTo>
                    <a:pt x="43" y="27"/>
                    <a:pt x="25"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4" name="Freeform 377">
              <a:extLst>
                <a:ext uri="{FF2B5EF4-FFF2-40B4-BE49-F238E27FC236}">
                  <a16:creationId xmlns:a16="http://schemas.microsoft.com/office/drawing/2014/main" id="{DC05C53B-DC75-2283-5F2C-5E7B435C08C3}"/>
                </a:ext>
              </a:extLst>
            </p:cNvPr>
            <p:cNvSpPr>
              <a:spLocks noEditPoints="1"/>
            </p:cNvSpPr>
            <p:nvPr/>
          </p:nvSpPr>
          <p:spPr bwMode="auto">
            <a:xfrm>
              <a:off x="6996" y="119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66 w 512"/>
                <a:gd name="T11" fmla="*/ 393 h 512"/>
                <a:gd name="T12" fmla="*/ 266 w 512"/>
                <a:gd name="T13" fmla="*/ 416 h 512"/>
                <a:gd name="T14" fmla="*/ 256 w 512"/>
                <a:gd name="T15" fmla="*/ 426 h 512"/>
                <a:gd name="T16" fmla="*/ 245 w 512"/>
                <a:gd name="T17" fmla="*/ 416 h 512"/>
                <a:gd name="T18" fmla="*/ 245 w 512"/>
                <a:gd name="T19" fmla="*/ 393 h 512"/>
                <a:gd name="T20" fmla="*/ 185 w 512"/>
                <a:gd name="T21" fmla="*/ 345 h 512"/>
                <a:gd name="T22" fmla="*/ 192 w 512"/>
                <a:gd name="T23" fmla="*/ 331 h 512"/>
                <a:gd name="T24" fmla="*/ 205 w 512"/>
                <a:gd name="T25" fmla="*/ 337 h 512"/>
                <a:gd name="T26" fmla="*/ 245 w 512"/>
                <a:gd name="T27" fmla="*/ 372 h 512"/>
                <a:gd name="T28" fmla="*/ 245 w 512"/>
                <a:gd name="T29" fmla="*/ 265 h 512"/>
                <a:gd name="T30" fmla="*/ 181 w 512"/>
                <a:gd name="T31" fmla="*/ 192 h 512"/>
                <a:gd name="T32" fmla="*/ 245 w 512"/>
                <a:gd name="T33" fmla="*/ 118 h 512"/>
                <a:gd name="T34" fmla="*/ 245 w 512"/>
                <a:gd name="T35" fmla="*/ 106 h 512"/>
                <a:gd name="T36" fmla="*/ 256 w 512"/>
                <a:gd name="T37" fmla="*/ 96 h 512"/>
                <a:gd name="T38" fmla="*/ 266 w 512"/>
                <a:gd name="T39" fmla="*/ 106 h 512"/>
                <a:gd name="T40" fmla="*/ 266 w 512"/>
                <a:gd name="T41" fmla="*/ 118 h 512"/>
                <a:gd name="T42" fmla="*/ 320 w 512"/>
                <a:gd name="T43" fmla="*/ 154 h 512"/>
                <a:gd name="T44" fmla="*/ 316 w 512"/>
                <a:gd name="T45" fmla="*/ 169 h 512"/>
                <a:gd name="T46" fmla="*/ 302 w 512"/>
                <a:gd name="T47" fmla="*/ 165 h 512"/>
                <a:gd name="T48" fmla="*/ 266 w 512"/>
                <a:gd name="T49" fmla="*/ 140 h 512"/>
                <a:gd name="T50" fmla="*/ 266 w 512"/>
                <a:gd name="T51" fmla="*/ 246 h 512"/>
                <a:gd name="T52" fmla="*/ 330 w 512"/>
                <a:gd name="T53" fmla="*/ 320 h 512"/>
                <a:gd name="T54" fmla="*/ 266 w 512"/>
                <a:gd name="T55" fmla="*/ 39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66" y="393"/>
                  </a:moveTo>
                  <a:cubicBezTo>
                    <a:pt x="266" y="416"/>
                    <a:pt x="266" y="416"/>
                    <a:pt x="266" y="416"/>
                  </a:cubicBezTo>
                  <a:cubicBezTo>
                    <a:pt x="266" y="422"/>
                    <a:pt x="262" y="426"/>
                    <a:pt x="256" y="426"/>
                  </a:cubicBezTo>
                  <a:cubicBezTo>
                    <a:pt x="250" y="426"/>
                    <a:pt x="245" y="422"/>
                    <a:pt x="245" y="416"/>
                  </a:cubicBezTo>
                  <a:cubicBezTo>
                    <a:pt x="245" y="393"/>
                    <a:pt x="245" y="393"/>
                    <a:pt x="245" y="393"/>
                  </a:cubicBezTo>
                  <a:cubicBezTo>
                    <a:pt x="218" y="390"/>
                    <a:pt x="195" y="371"/>
                    <a:pt x="185" y="345"/>
                  </a:cubicBezTo>
                  <a:cubicBezTo>
                    <a:pt x="183" y="339"/>
                    <a:pt x="186" y="333"/>
                    <a:pt x="192" y="331"/>
                  </a:cubicBezTo>
                  <a:cubicBezTo>
                    <a:pt x="197" y="329"/>
                    <a:pt x="203" y="332"/>
                    <a:pt x="205" y="337"/>
                  </a:cubicBezTo>
                  <a:cubicBezTo>
                    <a:pt x="212" y="355"/>
                    <a:pt x="227" y="368"/>
                    <a:pt x="245" y="372"/>
                  </a:cubicBezTo>
                  <a:cubicBezTo>
                    <a:pt x="245" y="265"/>
                    <a:pt x="245" y="265"/>
                    <a:pt x="245" y="265"/>
                  </a:cubicBezTo>
                  <a:cubicBezTo>
                    <a:pt x="209" y="260"/>
                    <a:pt x="181" y="229"/>
                    <a:pt x="181" y="192"/>
                  </a:cubicBezTo>
                  <a:cubicBezTo>
                    <a:pt x="181" y="154"/>
                    <a:pt x="209" y="123"/>
                    <a:pt x="245" y="118"/>
                  </a:cubicBezTo>
                  <a:cubicBezTo>
                    <a:pt x="245" y="106"/>
                    <a:pt x="245" y="106"/>
                    <a:pt x="245" y="106"/>
                  </a:cubicBezTo>
                  <a:cubicBezTo>
                    <a:pt x="245" y="100"/>
                    <a:pt x="250" y="96"/>
                    <a:pt x="256" y="96"/>
                  </a:cubicBezTo>
                  <a:cubicBezTo>
                    <a:pt x="262" y="96"/>
                    <a:pt x="266" y="100"/>
                    <a:pt x="266" y="106"/>
                  </a:cubicBezTo>
                  <a:cubicBezTo>
                    <a:pt x="266" y="118"/>
                    <a:pt x="266" y="118"/>
                    <a:pt x="266" y="118"/>
                  </a:cubicBezTo>
                  <a:cubicBezTo>
                    <a:pt x="289" y="121"/>
                    <a:pt x="309" y="134"/>
                    <a:pt x="320" y="154"/>
                  </a:cubicBezTo>
                  <a:cubicBezTo>
                    <a:pt x="323" y="159"/>
                    <a:pt x="322" y="166"/>
                    <a:pt x="316" y="169"/>
                  </a:cubicBezTo>
                  <a:cubicBezTo>
                    <a:pt x="311" y="172"/>
                    <a:pt x="305" y="170"/>
                    <a:pt x="302" y="165"/>
                  </a:cubicBezTo>
                  <a:cubicBezTo>
                    <a:pt x="294" y="152"/>
                    <a:pt x="281" y="143"/>
                    <a:pt x="266" y="140"/>
                  </a:cubicBezTo>
                  <a:cubicBezTo>
                    <a:pt x="266" y="246"/>
                    <a:pt x="266" y="246"/>
                    <a:pt x="266" y="246"/>
                  </a:cubicBezTo>
                  <a:cubicBezTo>
                    <a:pt x="302" y="251"/>
                    <a:pt x="330" y="282"/>
                    <a:pt x="330" y="320"/>
                  </a:cubicBezTo>
                  <a:cubicBezTo>
                    <a:pt x="330" y="357"/>
                    <a:pt x="302" y="388"/>
                    <a:pt x="266" y="3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6" name="Group 454">
            <a:extLst>
              <a:ext uri="{FF2B5EF4-FFF2-40B4-BE49-F238E27FC236}">
                <a16:creationId xmlns:a16="http://schemas.microsoft.com/office/drawing/2014/main" id="{8002FD9B-9F92-036C-7487-185BAF513CF0}"/>
              </a:ext>
              <a:ext uri="{C183D7F6-B498-43B3-948B-1728B52AA6E4}">
                <adec:decorative xmlns:adec="http://schemas.microsoft.com/office/drawing/2017/decorative" val="1"/>
              </a:ext>
            </a:extLst>
          </p:cNvPr>
          <p:cNvGrpSpPr>
            <a:grpSpLocks noChangeAspect="1"/>
          </p:cNvGrpSpPr>
          <p:nvPr/>
        </p:nvGrpSpPr>
        <p:grpSpPr bwMode="auto">
          <a:xfrm>
            <a:off x="5180147" y="4927600"/>
            <a:ext cx="274320" cy="274320"/>
            <a:chOff x="2325" y="1565"/>
            <a:chExt cx="340" cy="340"/>
          </a:xfrm>
          <a:solidFill>
            <a:schemeClr val="accent2"/>
          </a:solidFill>
        </p:grpSpPr>
        <p:sp>
          <p:nvSpPr>
            <p:cNvPr id="298" name="Freeform 455">
              <a:extLst>
                <a:ext uri="{FF2B5EF4-FFF2-40B4-BE49-F238E27FC236}">
                  <a16:creationId xmlns:a16="http://schemas.microsoft.com/office/drawing/2014/main" id="{CE6C02D1-14BB-C738-085D-858A87B12F76}"/>
                </a:ext>
              </a:extLst>
            </p:cNvPr>
            <p:cNvSpPr>
              <a:spLocks noEditPoints="1"/>
            </p:cNvSpPr>
            <p:nvPr/>
          </p:nvSpPr>
          <p:spPr bwMode="auto">
            <a:xfrm>
              <a:off x="2325" y="1565"/>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09 w 512"/>
                <a:gd name="T11" fmla="*/ 238 h 512"/>
                <a:gd name="T12" fmla="*/ 235 w 512"/>
                <a:gd name="T13" fmla="*/ 413 h 512"/>
                <a:gd name="T14" fmla="*/ 227 w 512"/>
                <a:gd name="T15" fmla="*/ 416 h 512"/>
                <a:gd name="T16" fmla="*/ 219 w 512"/>
                <a:gd name="T17" fmla="*/ 413 h 512"/>
                <a:gd name="T18" fmla="*/ 99 w 512"/>
                <a:gd name="T19" fmla="*/ 292 h 512"/>
                <a:gd name="T20" fmla="*/ 99 w 512"/>
                <a:gd name="T21" fmla="*/ 277 h 512"/>
                <a:gd name="T22" fmla="*/ 268 w 512"/>
                <a:gd name="T23" fmla="*/ 108 h 512"/>
                <a:gd name="T24" fmla="*/ 277 w 512"/>
                <a:gd name="T25" fmla="*/ 104 h 512"/>
                <a:gd name="T26" fmla="*/ 387 w 512"/>
                <a:gd name="T27" fmla="*/ 115 h 512"/>
                <a:gd name="T28" fmla="*/ 397 w 512"/>
                <a:gd name="T29" fmla="*/ 124 h 512"/>
                <a:gd name="T30" fmla="*/ 412 w 512"/>
                <a:gd name="T31" fmla="*/ 229 h 512"/>
                <a:gd name="T32" fmla="*/ 409 w 512"/>
                <a:gd name="T33" fmla="*/ 23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09" y="238"/>
                  </a:moveTo>
                  <a:cubicBezTo>
                    <a:pt x="235" y="413"/>
                    <a:pt x="235" y="413"/>
                    <a:pt x="235" y="413"/>
                  </a:cubicBezTo>
                  <a:cubicBezTo>
                    <a:pt x="232" y="415"/>
                    <a:pt x="230" y="416"/>
                    <a:pt x="227" y="416"/>
                  </a:cubicBezTo>
                  <a:cubicBezTo>
                    <a:pt x="224" y="416"/>
                    <a:pt x="222" y="415"/>
                    <a:pt x="219" y="413"/>
                  </a:cubicBezTo>
                  <a:cubicBezTo>
                    <a:pt x="99" y="292"/>
                    <a:pt x="99" y="292"/>
                    <a:pt x="99" y="292"/>
                  </a:cubicBezTo>
                  <a:cubicBezTo>
                    <a:pt x="95" y="288"/>
                    <a:pt x="95" y="281"/>
                    <a:pt x="99" y="277"/>
                  </a:cubicBezTo>
                  <a:cubicBezTo>
                    <a:pt x="268" y="108"/>
                    <a:pt x="268" y="108"/>
                    <a:pt x="268" y="108"/>
                  </a:cubicBezTo>
                  <a:cubicBezTo>
                    <a:pt x="270" y="105"/>
                    <a:pt x="273" y="104"/>
                    <a:pt x="277" y="104"/>
                  </a:cubicBezTo>
                  <a:cubicBezTo>
                    <a:pt x="387" y="115"/>
                    <a:pt x="387" y="115"/>
                    <a:pt x="387" y="115"/>
                  </a:cubicBezTo>
                  <a:cubicBezTo>
                    <a:pt x="392" y="115"/>
                    <a:pt x="396" y="119"/>
                    <a:pt x="397" y="124"/>
                  </a:cubicBezTo>
                  <a:cubicBezTo>
                    <a:pt x="412" y="229"/>
                    <a:pt x="412" y="229"/>
                    <a:pt x="412" y="229"/>
                  </a:cubicBezTo>
                  <a:cubicBezTo>
                    <a:pt x="413" y="232"/>
                    <a:pt x="411" y="236"/>
                    <a:pt x="409" y="2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0" name="Freeform 456">
              <a:extLst>
                <a:ext uri="{FF2B5EF4-FFF2-40B4-BE49-F238E27FC236}">
                  <a16:creationId xmlns:a16="http://schemas.microsoft.com/office/drawing/2014/main" id="{732576AE-B4D2-B537-98EB-776EF76AD05E}"/>
                </a:ext>
              </a:extLst>
            </p:cNvPr>
            <p:cNvSpPr>
              <a:spLocks noEditPoints="1"/>
            </p:cNvSpPr>
            <p:nvPr/>
          </p:nvSpPr>
          <p:spPr bwMode="auto">
            <a:xfrm>
              <a:off x="2405" y="1649"/>
              <a:ext cx="179" cy="175"/>
            </a:xfrm>
            <a:custGeom>
              <a:avLst/>
              <a:gdLst>
                <a:gd name="T0" fmla="*/ 159 w 269"/>
                <a:gd name="T1" fmla="*/ 0 h 264"/>
                <a:gd name="T2" fmla="*/ 0 w 269"/>
                <a:gd name="T3" fmla="*/ 158 h 264"/>
                <a:gd name="T4" fmla="*/ 106 w 269"/>
                <a:gd name="T5" fmla="*/ 264 h 264"/>
                <a:gd name="T6" fmla="*/ 269 w 269"/>
                <a:gd name="T7" fmla="*/ 101 h 264"/>
                <a:gd name="T8" fmla="*/ 256 w 269"/>
                <a:gd name="T9" fmla="*/ 9 h 264"/>
                <a:gd name="T10" fmla="*/ 159 w 269"/>
                <a:gd name="T11" fmla="*/ 0 h 264"/>
                <a:gd name="T12" fmla="*/ 219 w 269"/>
                <a:gd name="T13" fmla="*/ 76 h 264"/>
                <a:gd name="T14" fmla="*/ 188 w 269"/>
                <a:gd name="T15" fmla="*/ 76 h 264"/>
                <a:gd name="T16" fmla="*/ 188 w 269"/>
                <a:gd name="T17" fmla="*/ 45 h 264"/>
                <a:gd name="T18" fmla="*/ 219 w 269"/>
                <a:gd name="T19" fmla="*/ 45 h 264"/>
                <a:gd name="T20" fmla="*/ 219 w 269"/>
                <a:gd name="T21" fmla="*/ 7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9" h="264">
                  <a:moveTo>
                    <a:pt x="159" y="0"/>
                  </a:moveTo>
                  <a:cubicBezTo>
                    <a:pt x="0" y="158"/>
                    <a:pt x="0" y="158"/>
                    <a:pt x="0" y="158"/>
                  </a:cubicBezTo>
                  <a:cubicBezTo>
                    <a:pt x="106" y="264"/>
                    <a:pt x="106" y="264"/>
                    <a:pt x="106" y="264"/>
                  </a:cubicBezTo>
                  <a:cubicBezTo>
                    <a:pt x="269" y="101"/>
                    <a:pt x="269" y="101"/>
                    <a:pt x="269" y="101"/>
                  </a:cubicBezTo>
                  <a:cubicBezTo>
                    <a:pt x="256" y="9"/>
                    <a:pt x="256" y="9"/>
                    <a:pt x="256" y="9"/>
                  </a:cubicBezTo>
                  <a:lnTo>
                    <a:pt x="159" y="0"/>
                  </a:lnTo>
                  <a:close/>
                  <a:moveTo>
                    <a:pt x="219" y="76"/>
                  </a:moveTo>
                  <a:cubicBezTo>
                    <a:pt x="210" y="84"/>
                    <a:pt x="196" y="84"/>
                    <a:pt x="188" y="76"/>
                  </a:cubicBezTo>
                  <a:cubicBezTo>
                    <a:pt x="179" y="67"/>
                    <a:pt x="179" y="53"/>
                    <a:pt x="188" y="45"/>
                  </a:cubicBezTo>
                  <a:cubicBezTo>
                    <a:pt x="196" y="36"/>
                    <a:pt x="210" y="36"/>
                    <a:pt x="219" y="45"/>
                  </a:cubicBezTo>
                  <a:cubicBezTo>
                    <a:pt x="227" y="53"/>
                    <a:pt x="227" y="67"/>
                    <a:pt x="219" y="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49" name="Group 648" descr="July 1: GA@WORK Go-Live">
            <a:extLst>
              <a:ext uri="{FF2B5EF4-FFF2-40B4-BE49-F238E27FC236}">
                <a16:creationId xmlns:a16="http://schemas.microsoft.com/office/drawing/2014/main" id="{0A6F394C-E531-78F2-80D2-D2A1CB4678F3}"/>
              </a:ext>
            </a:extLst>
          </p:cNvPr>
          <p:cNvGrpSpPr/>
          <p:nvPr/>
        </p:nvGrpSpPr>
        <p:grpSpPr>
          <a:xfrm>
            <a:off x="3380959" y="7445864"/>
            <a:ext cx="1054425" cy="882684"/>
            <a:chOff x="3358987" y="2492665"/>
            <a:chExt cx="1054425" cy="882684"/>
          </a:xfrm>
        </p:grpSpPr>
        <p:grpSp>
          <p:nvGrpSpPr>
            <p:cNvPr id="650" name="Group 649">
              <a:extLst>
                <a:ext uri="{FF2B5EF4-FFF2-40B4-BE49-F238E27FC236}">
                  <a16:creationId xmlns:a16="http://schemas.microsoft.com/office/drawing/2014/main" id="{EF352EF5-5AF0-0214-3950-B979E901EAEC}"/>
                </a:ext>
              </a:extLst>
            </p:cNvPr>
            <p:cNvGrpSpPr/>
            <p:nvPr/>
          </p:nvGrpSpPr>
          <p:grpSpPr>
            <a:xfrm>
              <a:off x="3484102" y="2492665"/>
              <a:ext cx="848140" cy="882684"/>
              <a:chOff x="3483775" y="2321316"/>
              <a:chExt cx="848140" cy="882684"/>
            </a:xfrm>
          </p:grpSpPr>
          <p:sp>
            <p:nvSpPr>
              <p:cNvPr id="652" name="Star: 5 Points 651">
                <a:extLst>
                  <a:ext uri="{FF2B5EF4-FFF2-40B4-BE49-F238E27FC236}">
                    <a16:creationId xmlns:a16="http://schemas.microsoft.com/office/drawing/2014/main" id="{6A62F44F-7B29-4732-F7C2-C892EB6E0FEA}"/>
                  </a:ext>
                </a:extLst>
              </p:cNvPr>
              <p:cNvSpPr>
                <a:spLocks noChangeAspect="1"/>
              </p:cNvSpPr>
              <p:nvPr/>
            </p:nvSpPr>
            <p:spPr>
              <a:xfrm>
                <a:off x="3702992" y="2321316"/>
                <a:ext cx="365760" cy="365760"/>
              </a:xfrm>
              <a:prstGeom prst="star5">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B211D7F7-F288-78A9-5D3E-73C5AC01FBDD}"/>
                  </a:ext>
                </a:extLst>
              </p:cNvPr>
              <p:cNvSpPr txBox="1"/>
              <p:nvPr/>
            </p:nvSpPr>
            <p:spPr>
              <a:xfrm>
                <a:off x="3483775" y="2927001"/>
                <a:ext cx="848140" cy="276999"/>
              </a:xfrm>
              <a:prstGeom prst="rect">
                <a:avLst/>
              </a:prstGeom>
              <a:noFill/>
            </p:spPr>
            <p:txBody>
              <a:bodyPr wrap="square" rtlCol="0">
                <a:spAutoFit/>
              </a:bodyPr>
              <a:lstStyle/>
              <a:p>
                <a:r>
                  <a:rPr lang="en-US" sz="1200" b="1">
                    <a:solidFill>
                      <a:schemeClr val="bg2">
                        <a:lumMod val="90000"/>
                      </a:schemeClr>
                    </a:solidFill>
                  </a:rPr>
                  <a:t>Go-Live</a:t>
                </a:r>
              </a:p>
            </p:txBody>
          </p:sp>
        </p:grpSp>
        <p:pic>
          <p:nvPicPr>
            <p:cNvPr id="651" name="Picture 650">
              <a:extLst>
                <a:ext uri="{FF2B5EF4-FFF2-40B4-BE49-F238E27FC236}">
                  <a16:creationId xmlns:a16="http://schemas.microsoft.com/office/drawing/2014/main" id="{2C67BEB3-B252-2900-4B2C-A7882AB7AF62}"/>
                </a:ext>
              </a:extLst>
            </p:cNvPr>
            <p:cNvPicPr>
              <a:picLocks noChangeAspect="1"/>
            </p:cNvPicPr>
            <p:nvPr/>
          </p:nvPicPr>
          <p:blipFill>
            <a:blip r:embed="rId3"/>
            <a:stretch>
              <a:fillRect/>
            </a:stretch>
          </p:blipFill>
          <p:spPr>
            <a:xfrm>
              <a:off x="3358987" y="2928624"/>
              <a:ext cx="1054425" cy="169726"/>
            </a:xfrm>
            <a:prstGeom prst="rect">
              <a:avLst/>
            </a:prstGeom>
          </p:spPr>
        </p:pic>
      </p:grpSp>
      <p:sp>
        <p:nvSpPr>
          <p:cNvPr id="654" name="Rectangle: Rounded Corners 653">
            <a:extLst>
              <a:ext uri="{FF2B5EF4-FFF2-40B4-BE49-F238E27FC236}">
                <a16:creationId xmlns:a16="http://schemas.microsoft.com/office/drawing/2014/main" id="{49823CE6-C48C-DEFA-C858-366824F343AD}"/>
              </a:ext>
              <a:ext uri="{C183D7F6-B498-43B3-948B-1728B52AA6E4}">
                <adec:decorative xmlns:adec="http://schemas.microsoft.com/office/drawing/2017/decorative" val="1"/>
              </a:ext>
            </a:extLst>
          </p:cNvPr>
          <p:cNvSpPr/>
          <p:nvPr/>
        </p:nvSpPr>
        <p:spPr>
          <a:xfrm>
            <a:off x="3367311" y="7416800"/>
            <a:ext cx="1123429" cy="719655"/>
          </a:xfrm>
          <a:prstGeom prst="roundRect">
            <a:avLst/>
          </a:prstGeom>
          <a:solidFill>
            <a:schemeClr val="bg1">
              <a:lumMod val="95000"/>
              <a:alpha val="67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E47BF115-C09E-A828-ADE6-5772D0A51854}"/>
              </a:ext>
            </a:extLst>
          </p:cNvPr>
          <p:cNvSpPr txBox="1"/>
          <p:nvPr/>
        </p:nvSpPr>
        <p:spPr>
          <a:xfrm>
            <a:off x="414133" y="8552224"/>
            <a:ext cx="3931920" cy="430887"/>
          </a:xfrm>
          <a:prstGeom prst="rect">
            <a:avLst/>
          </a:prstGeom>
          <a:noFill/>
        </p:spPr>
        <p:txBody>
          <a:bodyPr wrap="square" rtlCol="0">
            <a:spAutoFit/>
          </a:bodyPr>
          <a:lstStyle/>
          <a:p>
            <a:r>
              <a:rPr lang="en-US" sz="1100" b="1" i="1"/>
              <a:t>*Managers/time approvers must approve submitted time by June 24</a:t>
            </a:r>
          </a:p>
        </p:txBody>
      </p:sp>
      <p:grpSp>
        <p:nvGrpSpPr>
          <p:cNvPr id="3" name="Group 2" descr="Timeline legend">
            <a:extLst>
              <a:ext uri="{FF2B5EF4-FFF2-40B4-BE49-F238E27FC236}">
                <a16:creationId xmlns:a16="http://schemas.microsoft.com/office/drawing/2014/main" id="{2F89F9BC-5256-685A-8036-F93EDF769910}"/>
              </a:ext>
            </a:extLst>
          </p:cNvPr>
          <p:cNvGrpSpPr/>
          <p:nvPr/>
        </p:nvGrpSpPr>
        <p:grpSpPr>
          <a:xfrm>
            <a:off x="4490740" y="8619190"/>
            <a:ext cx="3064609" cy="983485"/>
            <a:chOff x="4114383" y="8618312"/>
            <a:chExt cx="3064609" cy="983485"/>
          </a:xfrm>
        </p:grpSpPr>
        <p:sp>
          <p:nvSpPr>
            <p:cNvPr id="6" name="Rectangle 5">
              <a:extLst>
                <a:ext uri="{FF2B5EF4-FFF2-40B4-BE49-F238E27FC236}">
                  <a16:creationId xmlns:a16="http://schemas.microsoft.com/office/drawing/2014/main" id="{EECC22D7-0894-57A4-B343-32A0CFCACA98}"/>
                </a:ext>
              </a:extLst>
            </p:cNvPr>
            <p:cNvSpPr/>
            <p:nvPr/>
          </p:nvSpPr>
          <p:spPr>
            <a:xfrm>
              <a:off x="4114383" y="8639643"/>
              <a:ext cx="3006019" cy="793397"/>
            </a:xfrm>
            <a:prstGeom prst="rect">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1E8ABCF-28E7-F39A-816F-C68C089BE07B}"/>
                </a:ext>
              </a:extLst>
            </p:cNvPr>
            <p:cNvSpPr txBox="1"/>
            <p:nvPr/>
          </p:nvSpPr>
          <p:spPr>
            <a:xfrm>
              <a:off x="4952494" y="8618312"/>
              <a:ext cx="1428941" cy="307777"/>
            </a:xfrm>
            <a:prstGeom prst="rect">
              <a:avLst/>
            </a:prstGeom>
            <a:noFill/>
          </p:spPr>
          <p:txBody>
            <a:bodyPr wrap="square" rtlCol="0">
              <a:spAutoFit/>
            </a:bodyPr>
            <a:lstStyle/>
            <a:p>
              <a:pPr algn="ctr"/>
              <a:r>
                <a:rPr lang="en-US" sz="1400" b="1"/>
                <a:t>LEGEND</a:t>
              </a:r>
            </a:p>
          </p:txBody>
        </p:sp>
        <p:grpSp>
          <p:nvGrpSpPr>
            <p:cNvPr id="24" name="Group 23">
              <a:extLst>
                <a:ext uri="{FF2B5EF4-FFF2-40B4-BE49-F238E27FC236}">
                  <a16:creationId xmlns:a16="http://schemas.microsoft.com/office/drawing/2014/main" id="{B3BB327E-DDDC-41AE-82C5-68AA471DFF4E}"/>
                </a:ext>
              </a:extLst>
            </p:cNvPr>
            <p:cNvGrpSpPr/>
            <p:nvPr/>
          </p:nvGrpSpPr>
          <p:grpSpPr>
            <a:xfrm>
              <a:off x="5177553" y="9170715"/>
              <a:ext cx="692761" cy="261610"/>
              <a:chOff x="5251177" y="9160483"/>
              <a:chExt cx="692761" cy="261610"/>
            </a:xfrm>
          </p:grpSpPr>
          <p:sp>
            <p:nvSpPr>
              <p:cNvPr id="46" name="TextBox 45">
                <a:extLst>
                  <a:ext uri="{FF2B5EF4-FFF2-40B4-BE49-F238E27FC236}">
                    <a16:creationId xmlns:a16="http://schemas.microsoft.com/office/drawing/2014/main" id="{AF19A16F-DB6F-CB97-1929-6D39EA9AE855}"/>
                  </a:ext>
                </a:extLst>
              </p:cNvPr>
              <p:cNvSpPr txBox="1"/>
              <p:nvPr/>
            </p:nvSpPr>
            <p:spPr>
              <a:xfrm>
                <a:off x="5441950" y="9160483"/>
                <a:ext cx="501988" cy="261610"/>
              </a:xfrm>
              <a:prstGeom prst="rect">
                <a:avLst/>
              </a:prstGeom>
              <a:noFill/>
            </p:spPr>
            <p:txBody>
              <a:bodyPr wrap="square" rtlCol="0">
                <a:spAutoFit/>
              </a:bodyPr>
              <a:lstStyle/>
              <a:p>
                <a:r>
                  <a:rPr lang="en-US" sz="1100" b="1"/>
                  <a:t>FIN</a:t>
                </a:r>
              </a:p>
            </p:txBody>
          </p:sp>
          <p:sp>
            <p:nvSpPr>
              <p:cNvPr id="47" name="Rectangle 46">
                <a:extLst>
                  <a:ext uri="{FF2B5EF4-FFF2-40B4-BE49-F238E27FC236}">
                    <a16:creationId xmlns:a16="http://schemas.microsoft.com/office/drawing/2014/main" id="{B19074CC-0614-D41A-B1C4-612518C7C94E}"/>
                  </a:ext>
                </a:extLst>
              </p:cNvPr>
              <p:cNvSpPr/>
              <p:nvPr/>
            </p:nvSpPr>
            <p:spPr>
              <a:xfrm>
                <a:off x="5251177" y="9222708"/>
                <a:ext cx="228600" cy="13716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82FD086D-8453-2320-8425-B2BA17F0ED1F}"/>
                </a:ext>
              </a:extLst>
            </p:cNvPr>
            <p:cNvGrpSpPr/>
            <p:nvPr/>
          </p:nvGrpSpPr>
          <p:grpSpPr>
            <a:xfrm>
              <a:off x="6220334" y="8923754"/>
              <a:ext cx="958658" cy="261610"/>
              <a:chOff x="6220334" y="8923754"/>
              <a:chExt cx="958658" cy="261610"/>
            </a:xfrm>
          </p:grpSpPr>
          <p:sp>
            <p:nvSpPr>
              <p:cNvPr id="42" name="TextBox 41">
                <a:extLst>
                  <a:ext uri="{FF2B5EF4-FFF2-40B4-BE49-F238E27FC236}">
                    <a16:creationId xmlns:a16="http://schemas.microsoft.com/office/drawing/2014/main" id="{94F84375-DE7A-1847-D428-55566AC8F774}"/>
                  </a:ext>
                </a:extLst>
              </p:cNvPr>
              <p:cNvSpPr txBox="1"/>
              <p:nvPr/>
            </p:nvSpPr>
            <p:spPr>
              <a:xfrm>
                <a:off x="6406552" y="8923754"/>
                <a:ext cx="772440" cy="261610"/>
              </a:xfrm>
              <a:prstGeom prst="rect">
                <a:avLst/>
              </a:prstGeom>
              <a:noFill/>
            </p:spPr>
            <p:txBody>
              <a:bodyPr wrap="square" rtlCol="0">
                <a:spAutoFit/>
              </a:bodyPr>
              <a:lstStyle/>
              <a:p>
                <a:r>
                  <a:rPr lang="en-US" sz="1100" b="1"/>
                  <a:t>Training</a:t>
                </a:r>
              </a:p>
            </p:txBody>
          </p:sp>
          <p:sp>
            <p:nvSpPr>
              <p:cNvPr id="43" name="Rectangle 42">
                <a:extLst>
                  <a:ext uri="{FF2B5EF4-FFF2-40B4-BE49-F238E27FC236}">
                    <a16:creationId xmlns:a16="http://schemas.microsoft.com/office/drawing/2014/main" id="{722F8C38-FD90-C24F-4E24-0B03DBF29E4C}"/>
                  </a:ext>
                </a:extLst>
              </p:cNvPr>
              <p:cNvSpPr/>
              <p:nvPr/>
            </p:nvSpPr>
            <p:spPr>
              <a:xfrm>
                <a:off x="6220334" y="8985979"/>
                <a:ext cx="228600" cy="13716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A0C6AF98-AF74-4705-5FF8-AFE15F66A074}"/>
                </a:ext>
              </a:extLst>
            </p:cNvPr>
            <p:cNvGrpSpPr/>
            <p:nvPr/>
          </p:nvGrpSpPr>
          <p:grpSpPr>
            <a:xfrm>
              <a:off x="4165791" y="8924907"/>
              <a:ext cx="927638" cy="261610"/>
              <a:chOff x="4165791" y="8924907"/>
              <a:chExt cx="927638" cy="261610"/>
            </a:xfrm>
          </p:grpSpPr>
          <p:sp>
            <p:nvSpPr>
              <p:cNvPr id="35" name="TextBox 34">
                <a:extLst>
                  <a:ext uri="{FF2B5EF4-FFF2-40B4-BE49-F238E27FC236}">
                    <a16:creationId xmlns:a16="http://schemas.microsoft.com/office/drawing/2014/main" id="{7FB8D0E8-DCC1-D22E-A6FB-E29417317282}"/>
                  </a:ext>
                </a:extLst>
              </p:cNvPr>
              <p:cNvSpPr txBox="1"/>
              <p:nvPr/>
            </p:nvSpPr>
            <p:spPr>
              <a:xfrm>
                <a:off x="4359127" y="8924907"/>
                <a:ext cx="734302" cy="261610"/>
              </a:xfrm>
              <a:prstGeom prst="rect">
                <a:avLst/>
              </a:prstGeom>
              <a:noFill/>
            </p:spPr>
            <p:txBody>
              <a:bodyPr wrap="square" rtlCol="0">
                <a:spAutoFit/>
              </a:bodyPr>
              <a:lstStyle/>
              <a:p>
                <a:r>
                  <a:rPr lang="en-US" sz="1100" b="1"/>
                  <a:t>Payroll</a:t>
                </a:r>
              </a:p>
            </p:txBody>
          </p:sp>
          <p:sp>
            <p:nvSpPr>
              <p:cNvPr id="38" name="Rectangle 37">
                <a:extLst>
                  <a:ext uri="{FF2B5EF4-FFF2-40B4-BE49-F238E27FC236}">
                    <a16:creationId xmlns:a16="http://schemas.microsoft.com/office/drawing/2014/main" id="{4DC025D0-D706-E544-856F-D85FC7923AA6}"/>
                  </a:ext>
                </a:extLst>
              </p:cNvPr>
              <p:cNvSpPr/>
              <p:nvPr/>
            </p:nvSpPr>
            <p:spPr>
              <a:xfrm>
                <a:off x="4165791" y="8987132"/>
                <a:ext cx="228600" cy="137160"/>
              </a:xfrm>
              <a:prstGeom prst="rect">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29FD31DC-322A-AFBB-0A7C-365A4A8A4895}"/>
                </a:ext>
              </a:extLst>
            </p:cNvPr>
            <p:cNvGrpSpPr/>
            <p:nvPr/>
          </p:nvGrpSpPr>
          <p:grpSpPr>
            <a:xfrm>
              <a:off x="4165791" y="9170910"/>
              <a:ext cx="1016296" cy="430887"/>
              <a:chOff x="4165791" y="9170910"/>
              <a:chExt cx="1016296" cy="430887"/>
            </a:xfrm>
          </p:grpSpPr>
          <p:sp>
            <p:nvSpPr>
              <p:cNvPr id="33" name="TextBox 32">
                <a:extLst>
                  <a:ext uri="{FF2B5EF4-FFF2-40B4-BE49-F238E27FC236}">
                    <a16:creationId xmlns:a16="http://schemas.microsoft.com/office/drawing/2014/main" id="{AD115F4A-BA82-CC37-3F41-5A277FBFCE4D}"/>
                  </a:ext>
                </a:extLst>
              </p:cNvPr>
              <p:cNvSpPr txBox="1"/>
              <p:nvPr/>
            </p:nvSpPr>
            <p:spPr>
              <a:xfrm>
                <a:off x="4359127" y="9170910"/>
                <a:ext cx="822960" cy="430887"/>
              </a:xfrm>
              <a:prstGeom prst="rect">
                <a:avLst/>
              </a:prstGeom>
              <a:noFill/>
            </p:spPr>
            <p:txBody>
              <a:bodyPr wrap="square" rtlCol="0">
                <a:spAutoFit/>
              </a:bodyPr>
              <a:lstStyle/>
              <a:p>
                <a:r>
                  <a:rPr lang="en-US" sz="1100" b="1"/>
                  <a:t>HCM/HR</a:t>
                </a:r>
              </a:p>
            </p:txBody>
          </p:sp>
          <p:sp>
            <p:nvSpPr>
              <p:cNvPr id="34" name="Rectangle 33">
                <a:extLst>
                  <a:ext uri="{FF2B5EF4-FFF2-40B4-BE49-F238E27FC236}">
                    <a16:creationId xmlns:a16="http://schemas.microsoft.com/office/drawing/2014/main" id="{9B87C829-7178-0CE9-E73B-0EDB8F2CFDB8}"/>
                  </a:ext>
                </a:extLst>
              </p:cNvPr>
              <p:cNvSpPr/>
              <p:nvPr/>
            </p:nvSpPr>
            <p:spPr>
              <a:xfrm>
                <a:off x="4165791" y="9233135"/>
                <a:ext cx="228600" cy="13716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828929B3-E9D1-D839-DF56-53F8D97F4FD0}"/>
                </a:ext>
              </a:extLst>
            </p:cNvPr>
            <p:cNvGrpSpPr/>
            <p:nvPr/>
          </p:nvGrpSpPr>
          <p:grpSpPr>
            <a:xfrm>
              <a:off x="5177553" y="8905179"/>
              <a:ext cx="958658" cy="261610"/>
              <a:chOff x="5249899" y="8905179"/>
              <a:chExt cx="958658" cy="261610"/>
            </a:xfrm>
          </p:grpSpPr>
          <p:sp>
            <p:nvSpPr>
              <p:cNvPr id="31" name="TextBox 30">
                <a:extLst>
                  <a:ext uri="{FF2B5EF4-FFF2-40B4-BE49-F238E27FC236}">
                    <a16:creationId xmlns:a16="http://schemas.microsoft.com/office/drawing/2014/main" id="{78E08297-EF1E-9D8B-EC68-97297EB41E3C}"/>
                  </a:ext>
                </a:extLst>
              </p:cNvPr>
              <p:cNvSpPr txBox="1"/>
              <p:nvPr/>
            </p:nvSpPr>
            <p:spPr>
              <a:xfrm>
                <a:off x="5436117" y="8905179"/>
                <a:ext cx="772440" cy="261610"/>
              </a:xfrm>
              <a:prstGeom prst="rect">
                <a:avLst/>
              </a:prstGeom>
              <a:noFill/>
            </p:spPr>
            <p:txBody>
              <a:bodyPr wrap="square" rtlCol="0">
                <a:spAutoFit/>
              </a:bodyPr>
              <a:lstStyle/>
              <a:p>
                <a:r>
                  <a:rPr lang="en-US" sz="1100" b="1"/>
                  <a:t>PRO</a:t>
                </a:r>
              </a:p>
            </p:txBody>
          </p:sp>
          <p:sp>
            <p:nvSpPr>
              <p:cNvPr id="32" name="Rectangle 31">
                <a:extLst>
                  <a:ext uri="{FF2B5EF4-FFF2-40B4-BE49-F238E27FC236}">
                    <a16:creationId xmlns:a16="http://schemas.microsoft.com/office/drawing/2014/main" id="{BE0D8310-78F2-D1B9-EF69-0D9326A85664}"/>
                  </a:ext>
                </a:extLst>
              </p:cNvPr>
              <p:cNvSpPr/>
              <p:nvPr/>
            </p:nvSpPr>
            <p:spPr>
              <a:xfrm>
                <a:off x="5249899" y="8967404"/>
                <a:ext cx="228600" cy="13716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808129125"/>
      </p:ext>
    </p:extLst>
  </p:cSld>
  <p:clrMapOvr>
    <a:masterClrMapping/>
  </p:clrMapOvr>
</p:sld>
</file>

<file path=ppt/theme/theme1.xml><?xml version="1.0" encoding="utf-8"?>
<a:theme xmlns:a="http://schemas.openxmlformats.org/drawingml/2006/main" name="11_Office Theme">
  <a:themeElements>
    <a:clrScheme name="GA@WORK">
      <a:dk1>
        <a:srgbClr val="000000"/>
      </a:dk1>
      <a:lt1>
        <a:srgbClr val="FFFFFF"/>
      </a:lt1>
      <a:dk2>
        <a:srgbClr val="0E2841"/>
      </a:dk2>
      <a:lt2>
        <a:srgbClr val="E8E8E8"/>
      </a:lt2>
      <a:accent1>
        <a:srgbClr val="F7921E"/>
      </a:accent1>
      <a:accent2>
        <a:srgbClr val="235789"/>
      </a:accent2>
      <a:accent3>
        <a:srgbClr val="F3B700"/>
      </a:accent3>
      <a:accent4>
        <a:srgbClr val="7FA267"/>
      </a:accent4>
      <a:accent5>
        <a:srgbClr val="A72608"/>
      </a:accent5>
      <a:accent6>
        <a:srgbClr val="90C3C8"/>
      </a:accent6>
      <a:hlink>
        <a:srgbClr val="467886"/>
      </a:hlink>
      <a:folHlink>
        <a:srgbClr val="96607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2_Office Theme">
  <a:themeElements>
    <a:clrScheme name="GA@WORK">
      <a:dk1>
        <a:srgbClr val="000000"/>
      </a:dk1>
      <a:lt1>
        <a:srgbClr val="FFFFFF"/>
      </a:lt1>
      <a:dk2>
        <a:srgbClr val="0E2841"/>
      </a:dk2>
      <a:lt2>
        <a:srgbClr val="E8E8E8"/>
      </a:lt2>
      <a:accent1>
        <a:srgbClr val="F7921E"/>
      </a:accent1>
      <a:accent2>
        <a:srgbClr val="235789"/>
      </a:accent2>
      <a:accent3>
        <a:srgbClr val="F3B700"/>
      </a:accent3>
      <a:accent4>
        <a:srgbClr val="7FA267"/>
      </a:accent4>
      <a:accent5>
        <a:srgbClr val="A72608"/>
      </a:accent5>
      <a:accent6>
        <a:srgbClr val="90C3C8"/>
      </a:accent6>
      <a:hlink>
        <a:srgbClr val="467886"/>
      </a:hlink>
      <a:folHlink>
        <a:srgbClr val="96607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e3798cac-b32e-49c5-b898-ca5bb4f9f130">
      <Terms xmlns="http://schemas.microsoft.com/office/infopath/2007/PartnerControls"/>
    </lcf76f155ced4ddcb4097134ff3c332f>
    <TaxCatchAll xmlns="8d5ae7cb-5eaa-45bd-87a9-9ecdfd4d7a10"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F490DDD70423AD44AA41EF33C7AAC081" ma:contentTypeVersion="14" ma:contentTypeDescription="Create a new document." ma:contentTypeScope="" ma:versionID="b1ed05f14f29b8175775cdbd547e36e8">
  <xsd:schema xmlns:xsd="http://www.w3.org/2001/XMLSchema" xmlns:xs="http://www.w3.org/2001/XMLSchema" xmlns:p="http://schemas.microsoft.com/office/2006/metadata/properties" xmlns:ns2="e3798cac-b32e-49c5-b898-ca5bb4f9f130" xmlns:ns3="8d5ae7cb-5eaa-45bd-87a9-9ecdfd4d7a10" targetNamespace="http://schemas.microsoft.com/office/2006/metadata/properties" ma:root="true" ma:fieldsID="3da889561c64217fbfa1e65232c3fe41" ns2:_="" ns3:_="">
    <xsd:import namespace="e3798cac-b32e-49c5-b898-ca5bb4f9f130"/>
    <xsd:import namespace="8d5ae7cb-5eaa-45bd-87a9-9ecdfd4d7a10"/>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MediaServiceDateTaken" minOccurs="0"/>
                <xsd:element ref="ns2:MediaServiceGenerationTime" minOccurs="0"/>
                <xsd:element ref="ns2:MediaServiceEventHashCode"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3798cac-b32e-49c5-b898-ca5bb4f9f13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DateTaken" ma:index="12" nillable="true" ma:displayName="MediaServiceDateTaken" ma:hidden="true" ma:indexed="true" ma:internalName="MediaServiceDateTake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Image Tags" ma:readOnly="false" ma:fieldId="{5cf76f15-5ced-4ddc-b409-7134ff3c332f}" ma:taxonomyMulti="true" ma:sspId="0d1b9b15-6ca2-435f-87bd-c880ab911653" ma:termSetId="09814cd3-568e-fe90-9814-8d621ff8fb84" ma:anchorId="fba54fb3-c3e1-fe81-a776-ca4b69148c4d" ma:open="true" ma:isKeyword="false">
      <xsd:complexType>
        <xsd:sequence>
          <xsd:element ref="pc:Terms" minOccurs="0" maxOccurs="1"/>
        </xsd:sequence>
      </xsd:complex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d5ae7cb-5eaa-45bd-87a9-9ecdfd4d7a10"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TaxCatchAll" ma:index="20" nillable="true" ma:displayName="Taxonomy Catch All Column" ma:hidden="true" ma:list="{47b3830a-905b-4cd3-90a5-cc2916807d11}" ma:internalName="TaxCatchAll" ma:showField="CatchAllData" ma:web="8d5ae7cb-5eaa-45bd-87a9-9ecdfd4d7a10">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1159FF-D1E5-41EB-84DD-E135BFC07CD6}">
  <ds:schemaRefs>
    <ds:schemaRef ds:uri="http://www.w3.org/XML/1998/namespace"/>
    <ds:schemaRef ds:uri="http://schemas.microsoft.com/office/infopath/2007/PartnerControls"/>
    <ds:schemaRef ds:uri="http://schemas.microsoft.com/office/2006/documentManagement/types"/>
    <ds:schemaRef ds:uri="http://schemas.openxmlformats.org/package/2006/metadata/core-properties"/>
    <ds:schemaRef ds:uri="http://purl.org/dc/elements/1.1/"/>
    <ds:schemaRef ds:uri="http://purl.org/dc/dcmitype/"/>
    <ds:schemaRef ds:uri="8d5ae7cb-5eaa-45bd-87a9-9ecdfd4d7a10"/>
    <ds:schemaRef ds:uri="e3798cac-b32e-49c5-b898-ca5bb4f9f130"/>
    <ds:schemaRef ds:uri="http://schemas.microsoft.com/office/2006/metadata/properties"/>
    <ds:schemaRef ds:uri="http://purl.org/dc/terms/"/>
  </ds:schemaRefs>
</ds:datastoreItem>
</file>

<file path=customXml/itemProps2.xml><?xml version="1.0" encoding="utf-8"?>
<ds:datastoreItem xmlns:ds="http://schemas.openxmlformats.org/officeDocument/2006/customXml" ds:itemID="{0A094831-3C78-4D2B-B796-12EDBF17549E}">
  <ds:schemaRefs>
    <ds:schemaRef ds:uri="8d5ae7cb-5eaa-45bd-87a9-9ecdfd4d7a10"/>
    <ds:schemaRef ds:uri="e3798cac-b32e-49c5-b898-ca5bb4f9f13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B427A35-054D-46F5-8583-7A77FC029A12}">
  <ds:schemaRefs>
    <ds:schemaRef ds:uri="http://schemas.microsoft.com/sharepoint/v3/contenttype/forms"/>
  </ds:schemaRefs>
</ds:datastoreItem>
</file>

<file path=docMetadata/LabelInfo.xml><?xml version="1.0" encoding="utf-8"?>
<clbl:labelList xmlns:clbl="http://schemas.microsoft.com/office/2020/mipLabelMetadata">
  <clbl:label id="{512da10d-071b-4b94-8abc-9ec4044d1516}" enabled="0" method="" siteId="{512da10d-071b-4b94-8abc-9ec4044d1516}" removed="1"/>
</clbl:labelList>
</file>

<file path=docProps/app.xml><?xml version="1.0" encoding="utf-8"?>
<Properties xmlns="http://schemas.openxmlformats.org/officeDocument/2006/extended-properties" xmlns:vt="http://schemas.openxmlformats.org/officeDocument/2006/docPropsVTypes">
  <Template>Office Theme</Template>
  <TotalTime>0</TotalTime>
  <Words>4117</Words>
  <Application>Microsoft Office PowerPoint</Application>
  <PresentationFormat>Custom</PresentationFormat>
  <Paragraphs>462</Paragraphs>
  <Slides>23</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23</vt:i4>
      </vt:variant>
    </vt:vector>
  </HeadingPairs>
  <TitlesOfParts>
    <vt:vector size="33" baseType="lpstr">
      <vt:lpstr>Aptos</vt:lpstr>
      <vt:lpstr>Arial</vt:lpstr>
      <vt:lpstr>Arial Black</vt:lpstr>
      <vt:lpstr>Calibri</vt:lpstr>
      <vt:lpstr>Maku Bold</vt:lpstr>
      <vt:lpstr>Open Sans</vt:lpstr>
      <vt:lpstr>Wingdings</vt:lpstr>
      <vt:lpstr>Wingdings 2</vt:lpstr>
      <vt:lpstr>11_Office Theme</vt:lpstr>
      <vt:lpstr>12_Office Theme</vt:lpstr>
      <vt:lpstr>Cover Page</vt:lpstr>
      <vt:lpstr>Table of</vt:lpstr>
      <vt:lpstr>Road to Go-Live</vt:lpstr>
      <vt:lpstr>Go-Live Timeline</vt:lpstr>
      <vt:lpstr>Pre Go-Live Activities</vt:lpstr>
      <vt:lpstr>Pre Go-Live Activities (cont.)</vt:lpstr>
      <vt:lpstr>Pre Go-Live Activities (cont.)</vt:lpstr>
      <vt:lpstr>Go-Live Timeline</vt:lpstr>
      <vt:lpstr>Go-Live Timeline</vt:lpstr>
      <vt:lpstr>Go-Live Timeline</vt:lpstr>
      <vt:lpstr>Go-Live Checklist</vt:lpstr>
      <vt:lpstr>Your First 30 Days</vt:lpstr>
      <vt:lpstr>Support</vt:lpstr>
      <vt:lpstr>Support</vt:lpstr>
      <vt:lpstr>What’s New</vt:lpstr>
      <vt:lpstr>What’s New</vt:lpstr>
      <vt:lpstr>What’s New</vt:lpstr>
      <vt:lpstr>What’s New</vt:lpstr>
      <vt:lpstr>What’s New</vt:lpstr>
      <vt:lpstr>What’s New</vt:lpstr>
      <vt:lpstr>What’s New</vt:lpstr>
      <vt:lpstr>GA@WORK Mobile App (coming 2026 – 2027)</vt:lpstr>
      <vt:lpstr>Appendix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Brown, Alaysia</dc:creator>
  <cp:lastModifiedBy>Brown, Alaysia</cp:lastModifiedBy>
  <cp:revision>1</cp:revision>
  <dcterms:created xsi:type="dcterms:W3CDTF">2025-08-20T19:02:07Z</dcterms:created>
  <dcterms:modified xsi:type="dcterms:W3CDTF">2026-05-13T15:14:54Z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0x010100F490DDD70423AD44AA41EF33C7AAC081</vt:lpwstr>
  </property>
  <property fmtid="{D5CDD505-2E9C-101B-9397-08002B2CF9AE}" pid="3" name="MediaServiceImageTags">
    <vt:lpwstr/>
  </property>
</Properties>
</file>